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  <p:sldMasterId id="2147483672" r:id="rId2"/>
  </p:sldMasterIdLst>
  <p:notesMasterIdLst>
    <p:notesMasterId r:id="rId57"/>
  </p:notesMasterIdLst>
  <p:sldIdLst>
    <p:sldId id="256" r:id="rId3"/>
    <p:sldId id="257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7" r:id="rId14"/>
    <p:sldId id="268" r:id="rId15"/>
    <p:sldId id="269" r:id="rId16"/>
    <p:sldId id="270" r:id="rId17"/>
    <p:sldId id="271" r:id="rId18"/>
    <p:sldId id="272" r:id="rId19"/>
    <p:sldId id="273" r:id="rId20"/>
    <p:sldId id="274" r:id="rId21"/>
    <p:sldId id="275" r:id="rId22"/>
    <p:sldId id="276" r:id="rId23"/>
    <p:sldId id="277" r:id="rId24"/>
    <p:sldId id="278" r:id="rId25"/>
    <p:sldId id="279" r:id="rId26"/>
    <p:sldId id="280" r:id="rId27"/>
    <p:sldId id="281" r:id="rId28"/>
    <p:sldId id="282" r:id="rId29"/>
    <p:sldId id="283" r:id="rId30"/>
    <p:sldId id="284" r:id="rId31"/>
    <p:sldId id="285" r:id="rId32"/>
    <p:sldId id="286" r:id="rId33"/>
    <p:sldId id="287" r:id="rId34"/>
    <p:sldId id="288" r:id="rId35"/>
    <p:sldId id="289" r:id="rId36"/>
    <p:sldId id="290" r:id="rId37"/>
    <p:sldId id="291" r:id="rId38"/>
    <p:sldId id="292" r:id="rId39"/>
    <p:sldId id="293" r:id="rId40"/>
    <p:sldId id="294" r:id="rId41"/>
    <p:sldId id="295" r:id="rId42"/>
    <p:sldId id="296" r:id="rId43"/>
    <p:sldId id="297" r:id="rId44"/>
    <p:sldId id="298" r:id="rId45"/>
    <p:sldId id="299" r:id="rId46"/>
    <p:sldId id="300" r:id="rId47"/>
    <p:sldId id="301" r:id="rId48"/>
    <p:sldId id="302" r:id="rId49"/>
    <p:sldId id="303" r:id="rId50"/>
    <p:sldId id="304" r:id="rId51"/>
    <p:sldId id="305" r:id="rId52"/>
    <p:sldId id="306" r:id="rId53"/>
    <p:sldId id="307" r:id="rId54"/>
    <p:sldId id="308" r:id="rId55"/>
    <p:sldId id="309" r:id="rId56"/>
  </p:sldIdLst>
  <p:sldSz cx="9144000" cy="5143500" type="screen16x9"/>
  <p:notesSz cx="6858000" cy="9144000"/>
  <p:embeddedFontLst>
    <p:embeddedFont>
      <p:font typeface="Varela Round" panose="020B0604020202020204" charset="-79"/>
      <p:regular r:id="rId58"/>
    </p:embeddedFont>
    <p:embeddedFont>
      <p:font typeface="Trebuchet MS" panose="020B0603020202020204" pitchFamily="34" charset="0"/>
      <p:regular r:id="rId59"/>
      <p:bold r:id="rId60"/>
      <p:italic r:id="rId61"/>
      <p:boldItalic r:id="rId62"/>
    </p:embeddedFont>
    <p:embeddedFont>
      <p:font typeface="Poppins Black" panose="00000A00000000000000" pitchFamily="2" charset="0"/>
      <p:bold r:id="rId63"/>
      <p:boldItalic r:id="rId64"/>
    </p:embeddedFont>
    <p:embeddedFont>
      <p:font typeface="Roboto Medium" panose="020B0604020202020204" charset="0"/>
      <p:regular r:id="rId65"/>
      <p:bold r:id="rId66"/>
      <p:italic r:id="rId67"/>
      <p:boldItalic r:id="rId68"/>
    </p:embeddedFont>
    <p:embeddedFont>
      <p:font typeface="Calibri" panose="020F0502020204030204" pitchFamily="34" charset="0"/>
      <p:regular r:id="rId69"/>
      <p:bold r:id="rId70"/>
      <p:italic r:id="rId71"/>
      <p:boldItalic r:id="rId72"/>
    </p:embeddedFont>
    <p:embeddedFont>
      <p:font typeface="Proxima Nova" panose="020B0604020202020204" charset="0"/>
      <p:regular r:id="rId73"/>
      <p:bold r:id="rId74"/>
      <p:italic r:id="rId75"/>
      <p:boldItalic r:id="rId76"/>
    </p:embeddedFont>
    <p:embeddedFont>
      <p:font typeface="Pacifico" panose="020B0604020202020204" charset="0"/>
      <p:regular r:id="rId77"/>
    </p:embeddedFont>
    <p:embeddedFont>
      <p:font typeface="Poppins" panose="00000500000000000000" pitchFamily="2" charset="0"/>
      <p:regular r:id="rId78"/>
      <p:bold r:id="rId79"/>
      <p:italic r:id="rId80"/>
      <p:boldItalic r:id="rId81"/>
    </p:embeddedFont>
    <p:embeddedFont>
      <p:font typeface="Amatic SC" panose="020B0604020202020204" charset="-79"/>
      <p:regular r:id="rId82"/>
      <p:bold r:id="rId83"/>
    </p:embeddedFont>
    <p:embeddedFont>
      <p:font typeface="Proxima Nova Semibold" panose="020B0604020202020204" charset="0"/>
      <p:regular r:id="rId84"/>
      <p:bold r:id="rId85"/>
      <p:boldItalic r:id="rId86"/>
    </p:embeddedFont>
    <p:embeddedFont>
      <p:font typeface="Francois One" panose="020B0604020202020204" charset="0"/>
      <p:regular r:id="rId8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http://customooxmlschemas.google.com/">
      <go:slidesCustomData xmlns:go="http://customooxmlschemas.google.com/"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r:id="rId88" roundtripDataSignature="AMtx7mhU46rpDmK/Pd9gH+8P6gDAEYGy2A==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400BC58F-FE7B-47BF-AB1A-1316CD6EE967}">
  <a:tblStyle styleId="{400BC58F-FE7B-47BF-AB1A-1316CD6EE967}" styleName="Table_0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C1A6B3D6-62A1-4136-977F-DDEAB2CEBFE1}" styleName="Table_1">
    <a:wholeTbl>
      <a:tcTxStyle b="off" i="off">
        <a:font>
          <a:latin typeface="Trebuchet MS"/>
          <a:ea typeface="Trebuchet MS"/>
          <a:cs typeface="Trebuchet MS"/>
        </a:font>
        <a:srgbClr val="1F2732"/>
      </a:tcTxStyle>
      <a:tcStyle>
        <a:tcBdr>
          <a:left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FE8E8"/>
          </a:solidFill>
        </a:fill>
      </a:tcStyle>
    </a:wholeTbl>
    <a:band1H>
      <a:tcTxStyle b="off" i="off"/>
      <a:tcStyle>
        <a:tcBdr/>
        <a:fill>
          <a:solidFill>
            <a:srgbClr val="FFCECE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FFCECE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Trebuchet MS"/>
          <a:ea typeface="Trebuchet MS"/>
          <a:cs typeface="Trebuchet MS"/>
        </a:font>
        <a:srgbClr val="FFFFFF"/>
      </a:tcTxStyle>
      <a:tcStyle>
        <a:tcBdr/>
        <a:fill>
          <a:solidFill>
            <a:srgbClr val="FE4949"/>
          </a:solidFill>
        </a:fill>
      </a:tcStyle>
    </a:lastCol>
    <a:firstCol>
      <a:tcTxStyle b="on" i="off">
        <a:font>
          <a:latin typeface="Trebuchet MS"/>
          <a:ea typeface="Trebuchet MS"/>
          <a:cs typeface="Trebuchet MS"/>
        </a:font>
        <a:srgbClr val="FFFFFF"/>
      </a:tcTxStyle>
      <a:tcStyle>
        <a:tcBdr/>
        <a:fill>
          <a:solidFill>
            <a:srgbClr val="FE4949"/>
          </a:solidFill>
        </a:fill>
      </a:tcStyle>
    </a:firstCol>
    <a:lastRow>
      <a:tcTxStyle b="on" i="off">
        <a:font>
          <a:latin typeface="Trebuchet MS"/>
          <a:ea typeface="Trebuchet MS"/>
          <a:cs typeface="Trebuchet MS"/>
        </a:font>
        <a:srgbClr val="FFFFFF"/>
      </a:tcTxStyle>
      <a:tcStyle>
        <a:tcBdr>
          <a:top>
            <a:ln w="381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rgbClr val="FE4949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Trebuchet MS"/>
          <a:ea typeface="Trebuchet MS"/>
          <a:cs typeface="Trebuchet MS"/>
        </a:font>
        <a:srgbClr val="FFFFFF"/>
      </a:tcTxStyle>
      <a:tcStyle>
        <a:tcBdr>
          <a:bottom>
            <a:ln w="38100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rgbClr val="FE4949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7" d="100"/>
          <a:sy n="87" d="100"/>
        </p:scale>
        <p:origin x="3840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63" Type="http://schemas.openxmlformats.org/officeDocument/2006/relationships/font" Target="fonts/font6.fntdata"/><Relationship Id="rId68" Type="http://schemas.openxmlformats.org/officeDocument/2006/relationships/font" Target="fonts/font11.fntdata"/><Relationship Id="rId76" Type="http://schemas.openxmlformats.org/officeDocument/2006/relationships/font" Target="fonts/font19.fntdata"/><Relationship Id="rId84" Type="http://schemas.openxmlformats.org/officeDocument/2006/relationships/font" Target="fonts/font27.fntdata"/><Relationship Id="rId89" Type="http://schemas.openxmlformats.org/officeDocument/2006/relationships/presProps" Target="presProps.xml"/><Relationship Id="rId7" Type="http://schemas.openxmlformats.org/officeDocument/2006/relationships/slide" Target="slides/slide5.xml"/><Relationship Id="rId71" Type="http://schemas.openxmlformats.org/officeDocument/2006/relationships/font" Target="fonts/font14.fntdata"/><Relationship Id="rId92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53" Type="http://schemas.openxmlformats.org/officeDocument/2006/relationships/slide" Target="slides/slide51.xml"/><Relationship Id="rId58" Type="http://schemas.openxmlformats.org/officeDocument/2006/relationships/font" Target="fonts/font1.fntdata"/><Relationship Id="rId66" Type="http://schemas.openxmlformats.org/officeDocument/2006/relationships/font" Target="fonts/font9.fntdata"/><Relationship Id="rId74" Type="http://schemas.openxmlformats.org/officeDocument/2006/relationships/font" Target="fonts/font17.fntdata"/><Relationship Id="rId79" Type="http://schemas.openxmlformats.org/officeDocument/2006/relationships/font" Target="fonts/font22.fntdata"/><Relationship Id="rId87" Type="http://schemas.openxmlformats.org/officeDocument/2006/relationships/font" Target="fonts/font30.fntdata"/><Relationship Id="rId5" Type="http://schemas.openxmlformats.org/officeDocument/2006/relationships/slide" Target="slides/slide3.xml"/><Relationship Id="rId61" Type="http://schemas.openxmlformats.org/officeDocument/2006/relationships/font" Target="fonts/font4.fntdata"/><Relationship Id="rId82" Type="http://schemas.openxmlformats.org/officeDocument/2006/relationships/font" Target="fonts/font25.fntdata"/><Relationship Id="rId90" Type="http://schemas.openxmlformats.org/officeDocument/2006/relationships/viewProps" Target="view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56" Type="http://schemas.openxmlformats.org/officeDocument/2006/relationships/slide" Target="slides/slide54.xml"/><Relationship Id="rId64" Type="http://schemas.openxmlformats.org/officeDocument/2006/relationships/font" Target="fonts/font7.fntdata"/><Relationship Id="rId69" Type="http://schemas.openxmlformats.org/officeDocument/2006/relationships/font" Target="fonts/font12.fntdata"/><Relationship Id="rId77" Type="http://schemas.openxmlformats.org/officeDocument/2006/relationships/font" Target="fonts/font20.fntdata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font" Target="fonts/font15.fntdata"/><Relationship Id="rId80" Type="http://schemas.openxmlformats.org/officeDocument/2006/relationships/font" Target="fonts/font23.fntdata"/><Relationship Id="rId85" Type="http://schemas.openxmlformats.org/officeDocument/2006/relationships/font" Target="fonts/font28.fntdata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slide" Target="slides/slide44.xml"/><Relationship Id="rId59" Type="http://schemas.openxmlformats.org/officeDocument/2006/relationships/font" Target="fonts/font2.fntdata"/><Relationship Id="rId67" Type="http://schemas.openxmlformats.org/officeDocument/2006/relationships/font" Target="fonts/font10.fntdata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font" Target="fonts/font5.fntdata"/><Relationship Id="rId70" Type="http://schemas.openxmlformats.org/officeDocument/2006/relationships/font" Target="fonts/font13.fntdata"/><Relationship Id="rId75" Type="http://schemas.openxmlformats.org/officeDocument/2006/relationships/font" Target="fonts/font18.fntdata"/><Relationship Id="rId83" Type="http://schemas.openxmlformats.org/officeDocument/2006/relationships/font" Target="fonts/font26.fntdata"/><Relationship Id="rId88" Type="http://customschemas.google.com/relationships/presentationmetadata" Target="metadata"/><Relationship Id="rId9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font" Target="fonts/font3.fntdata"/><Relationship Id="rId65" Type="http://schemas.openxmlformats.org/officeDocument/2006/relationships/font" Target="fonts/font8.fntdata"/><Relationship Id="rId73" Type="http://schemas.openxmlformats.org/officeDocument/2006/relationships/font" Target="fonts/font16.fntdata"/><Relationship Id="rId78" Type="http://schemas.openxmlformats.org/officeDocument/2006/relationships/font" Target="fonts/font21.fntdata"/><Relationship Id="rId81" Type="http://schemas.openxmlformats.org/officeDocument/2006/relationships/font" Target="fonts/font24.fntdata"/><Relationship Id="rId86" Type="http://schemas.openxmlformats.org/officeDocument/2006/relationships/font" Target="fonts/font29.fntdata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9" name="Google Shape;149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8" name="Google Shape;1238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39" name="Google Shape;1239;p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" name="Google Shape;1351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52" name="Google Shape;1352;p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476" name="Google Shape;1476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8" name="Google Shape;1568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569" name="Google Shape;1569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1" name="Google Shape;1851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852" name="Google Shape;1852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7" name="Google Shape;1947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948" name="Google Shape;1948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4" name="Google Shape;219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95" name="Google Shape;2195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4" name="Google Shape;2434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435" name="Google Shape;2435;p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6" name="Google Shape;2566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567" name="Google Shape;2567;p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2" name="Google Shape;2642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643" name="Google Shape;2643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9" name="Google Shape;339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2" name="Google Shape;2822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823" name="Google Shape;2823;p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1" name="Google Shape;2931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932" name="Google Shape;2932;p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6" name="Google Shape;3036;p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37" name="Google Shape;3037;p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0" name="Google Shape;3300;p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301" name="Google Shape;3301;p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4" name="Google Shape;3464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65" name="Google Shape;3465;p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4" name="Google Shape;3554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555" name="Google Shape;3555;p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4" name="Google Shape;3724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725" name="Google Shape;3725;p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4" name="Google Shape;3934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35" name="Google Shape;3935;p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7" name="Google Shape;4027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28" name="Google Shape;4028;p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2" name="Google Shape;4232;p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233" name="Google Shape;4233;p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11" name="Google Shape;411;p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2" name="Google Shape;4492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493" name="Google Shape;4493;p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6" name="Google Shape;4596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597" name="Google Shape;4597;p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2" name="Google Shape;4692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693" name="Google Shape;4693;p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7" name="Google Shape;4767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768" name="Google Shape;4768;p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6" name="Google Shape;4856;p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857" name="Google Shape;4857;p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9" name="Google Shape;4949;p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950" name="Google Shape;4950;p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" name="Google Shape;5089;p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090" name="Google Shape;5090;p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6" name="Google Shape;5236;p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237" name="Google Shape;5237;p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1" name="Google Shape;5311;p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312" name="Google Shape;5312;p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5" name="Google Shape;5395;p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396" name="Google Shape;5396;p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" name="Google Shape;486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87" name="Google Shape;487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9" name="Google Shape;5479;p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480" name="Google Shape;5480;p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Google Shape;5616;p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617" name="Google Shape;5617;p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2" name="Google Shape;5702;p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703" name="Google Shape;5703;p4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8" name="Google Shape;5798;p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799" name="Google Shape;5799;p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2" name="Google Shape;5832;p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833" name="Google Shape;5833;p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2" name="Google Shape;5852;p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853" name="Google Shape;5853;p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3" name="Google Shape;5863;p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864" name="Google Shape;5864;p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3" name="Google Shape;5873;p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874" name="Google Shape;5874;p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8" name="Google Shape;6048;p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049" name="Google Shape;6049;p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1" name="Google Shape;6731;p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732" name="Google Shape;6732;p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70" name="Google Shape;570;p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2" name="Google Shape;7442;p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443" name="Google Shape;7443;p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5" name="Google Shape;7605;p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606" name="Google Shape;7606;p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7" name="Google Shape;8007;p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008" name="Google Shape;8008;p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78" name="Google Shape;8378;p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379" name="Google Shape;8379;p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4" name="Google Shape;8664;p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665" name="Google Shape;8665;p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" name="Google Shape;695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96" name="Google Shape;696;p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37" name="Google Shape;837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79" name="Google Shape;879;p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" name="Google Shape;1070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71" name="Google Shape;1071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slide" Target="../slides/slide28.xml"/><Relationship Id="rId13" Type="http://schemas.openxmlformats.org/officeDocument/2006/relationships/slide" Target="../slides/slide38.xml"/><Relationship Id="rId18" Type="http://schemas.openxmlformats.org/officeDocument/2006/relationships/slide" Target="../slides/slide40.xml"/><Relationship Id="rId3" Type="http://schemas.openxmlformats.org/officeDocument/2006/relationships/slide" Target="../slides/slide6.xml"/><Relationship Id="rId7" Type="http://schemas.openxmlformats.org/officeDocument/2006/relationships/slide" Target="../slides/slide25.xml"/><Relationship Id="rId12" Type="http://schemas.openxmlformats.org/officeDocument/2006/relationships/slide" Target="../slides/slide35.xml"/><Relationship Id="rId17" Type="http://schemas.openxmlformats.org/officeDocument/2006/relationships/slide" Target="../slides/slide44.xml"/><Relationship Id="rId2" Type="http://schemas.openxmlformats.org/officeDocument/2006/relationships/slide" Target="../slides/slide2.xml"/><Relationship Id="rId16" Type="http://schemas.openxmlformats.org/officeDocument/2006/relationships/slide" Target="../slides/slide41.xml"/><Relationship Id="rId1" Type="http://schemas.openxmlformats.org/officeDocument/2006/relationships/slideMaster" Target="../slideMasters/slideMaster1.xml"/><Relationship Id="rId6" Type="http://schemas.openxmlformats.org/officeDocument/2006/relationships/slide" Target="../slides/slide22.xml"/><Relationship Id="rId11" Type="http://schemas.openxmlformats.org/officeDocument/2006/relationships/slide" Target="../slides/slide11.xml"/><Relationship Id="rId5" Type="http://schemas.openxmlformats.org/officeDocument/2006/relationships/slide" Target="../slides/slide17.xml"/><Relationship Id="rId15" Type="http://schemas.openxmlformats.org/officeDocument/2006/relationships/slide" Target="../slides/slide42.xml"/><Relationship Id="rId10" Type="http://schemas.openxmlformats.org/officeDocument/2006/relationships/slide" Target="../slides/slide20.xml"/><Relationship Id="rId4" Type="http://schemas.openxmlformats.org/officeDocument/2006/relationships/slide" Target="../slides/slide15.xml"/><Relationship Id="rId9" Type="http://schemas.openxmlformats.org/officeDocument/2006/relationships/slide" Target="../slides/slide30.xml"/><Relationship Id="rId14" Type="http://schemas.openxmlformats.org/officeDocument/2006/relationships/slide" Target="../slides/slide4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56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Google Shape;10;p56"/>
          <p:cNvSpPr txBox="1">
            <a:spLocks noGrp="1"/>
          </p:cNvSpPr>
          <p:nvPr>
            <p:ph type="ctrTitle"/>
          </p:nvPr>
        </p:nvSpPr>
        <p:spPr>
          <a:xfrm>
            <a:off x="311700" y="1460025"/>
            <a:ext cx="8012100" cy="179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56"/>
          <p:cNvSpPr txBox="1">
            <a:spLocks noGrp="1"/>
          </p:cNvSpPr>
          <p:nvPr>
            <p:ph type="subTitle" idx="1"/>
          </p:nvPr>
        </p:nvSpPr>
        <p:spPr>
          <a:xfrm>
            <a:off x="341450" y="3515350"/>
            <a:ext cx="79824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65">
            <a:hlinkClick r:id="rId2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Google Shape;41;p65">
            <a:hlinkClick r:id="rId2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" name="Google Shape;42;p65">
            <a:hlinkClick r:id="rId3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Google Shape;43;p65">
            <a:hlinkClick r:id="rId3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4" name="Google Shape;44;p65"/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Google Shape;45;p65"/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" name="Google Shape;46;p65">
            <a:hlinkClick r:id="rId4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" name="Google Shape;47;p65">
            <a:hlinkClick r:id="rId4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" name="Google Shape;48;p65">
            <a:hlinkClick r:id="rId5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" name="Google Shape;49;p65">
            <a:hlinkClick r:id="rId5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" name="Google Shape;50;p65">
            <a:hlinkClick r:id="rId6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" name="Google Shape;51;p65">
            <a:hlinkClick r:id="rId6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" name="Google Shape;52;p65">
            <a:hlinkClick r:id="rId7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" name="Google Shape;53;p65">
            <a:hlinkClick r:id="rId7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" name="Google Shape;54;p65">
            <a:hlinkClick r:id="rId8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65">
            <a:hlinkClick r:id="rId8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" name="Google Shape;56;p65">
            <a:hlinkClick r:id="rId9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Google Shape;57;p65">
            <a:hlinkClick r:id="rId9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" name="Google Shape;58;p65">
            <a:hlinkClick r:id="rId10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" name="Google Shape;59;p65">
            <a:hlinkClick r:id="rId10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60" name="Google Shape;60;p65">
            <a:hlinkClick r:id="rId11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65">
            <a:hlinkClick r:id="rId11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62" name="Google Shape;62;p65">
            <a:hlinkClick r:id="rId12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65">
            <a:hlinkClick r:id="rId12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64" name="Google Shape;64;p65">
            <a:hlinkClick r:id="rId13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65">
            <a:hlinkClick r:id="rId13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66" name="Google Shape;66;p65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67" name="Google Shape;67;p65">
              <a:hlinkClick r:id="rId13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65">
              <a:hlinkClick r:id="rId13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65">
              <a:hlinkClick r:id="rId13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65">
              <a:hlinkClick r:id="rId13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65">
              <a:hlinkClick r:id="rId13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65">
              <a:hlinkClick r:id="rId13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65">
              <a:hlinkClick r:id="rId13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65">
              <a:hlinkClick r:id="rId13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65">
              <a:hlinkClick r:id="rId13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65"/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" name="Google Shape;77;p65">
            <a:hlinkClick r:id="rId14" action="ppaction://hlinksldjump"/>
          </p:cNvPr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65">
            <a:hlinkClick r:id="rId14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9" name="Google Shape;79;p65">
            <a:hlinkClick r:id="rId14" action="ppaction://hlinksldjump"/>
          </p:cNvPr>
          <p:cNvSpPr/>
          <p:nvPr/>
        </p:nvSpPr>
        <p:spPr>
          <a:xfrm>
            <a:off x="8403673" y="4178064"/>
            <a:ext cx="274318" cy="244669"/>
          </a:xfrm>
          <a:custGeom>
            <a:avLst/>
            <a:gdLst/>
            <a:ahLst/>
            <a:cxnLst/>
            <a:rect l="l" t="t" r="r" b="b"/>
            <a:pathLst>
              <a:path w="19325" h="16985" extrusionOk="0">
                <a:moveTo>
                  <a:pt x="2832" y="1133"/>
                </a:moveTo>
                <a:cubicBezTo>
                  <a:pt x="3143" y="1133"/>
                  <a:pt x="3397" y="1383"/>
                  <a:pt x="3397" y="1697"/>
                </a:cubicBezTo>
                <a:lnTo>
                  <a:pt x="3397" y="2265"/>
                </a:lnTo>
                <a:lnTo>
                  <a:pt x="2265" y="2265"/>
                </a:lnTo>
                <a:lnTo>
                  <a:pt x="2265" y="1697"/>
                </a:lnTo>
                <a:cubicBezTo>
                  <a:pt x="2265" y="1383"/>
                  <a:pt x="2518" y="1133"/>
                  <a:pt x="2832" y="1133"/>
                </a:cubicBezTo>
                <a:close/>
                <a:moveTo>
                  <a:pt x="11927" y="1133"/>
                </a:moveTo>
                <a:cubicBezTo>
                  <a:pt x="12241" y="1133"/>
                  <a:pt x="12494" y="1383"/>
                  <a:pt x="12494" y="1697"/>
                </a:cubicBezTo>
                <a:lnTo>
                  <a:pt x="12494" y="2265"/>
                </a:lnTo>
                <a:lnTo>
                  <a:pt x="6833" y="2265"/>
                </a:lnTo>
                <a:lnTo>
                  <a:pt x="6833" y="1697"/>
                </a:lnTo>
                <a:cubicBezTo>
                  <a:pt x="6833" y="1383"/>
                  <a:pt x="7084" y="1133"/>
                  <a:pt x="7398" y="1133"/>
                </a:cubicBezTo>
                <a:close/>
                <a:moveTo>
                  <a:pt x="17628" y="3397"/>
                </a:moveTo>
                <a:cubicBezTo>
                  <a:pt x="17939" y="3397"/>
                  <a:pt x="18192" y="3648"/>
                  <a:pt x="18192" y="3962"/>
                </a:cubicBezTo>
                <a:lnTo>
                  <a:pt x="18192" y="4530"/>
                </a:lnTo>
                <a:lnTo>
                  <a:pt x="17628" y="4530"/>
                </a:lnTo>
                <a:cubicBezTo>
                  <a:pt x="16688" y="4530"/>
                  <a:pt x="15928" y="5288"/>
                  <a:pt x="15928" y="6227"/>
                </a:cubicBezTo>
                <a:lnTo>
                  <a:pt x="15928" y="9059"/>
                </a:lnTo>
                <a:lnTo>
                  <a:pt x="13584" y="9059"/>
                </a:lnTo>
                <a:cubicBezTo>
                  <a:pt x="13304" y="7108"/>
                  <a:pt x="11631" y="5662"/>
                  <a:pt x="9662" y="5662"/>
                </a:cubicBezTo>
                <a:cubicBezTo>
                  <a:pt x="7694" y="5662"/>
                  <a:pt x="6021" y="7108"/>
                  <a:pt x="5740" y="9059"/>
                </a:cubicBezTo>
                <a:lnTo>
                  <a:pt x="3397" y="9059"/>
                </a:lnTo>
                <a:lnTo>
                  <a:pt x="3397" y="6227"/>
                </a:lnTo>
                <a:cubicBezTo>
                  <a:pt x="3397" y="5288"/>
                  <a:pt x="2636" y="4530"/>
                  <a:pt x="1700" y="4530"/>
                </a:cubicBezTo>
                <a:lnTo>
                  <a:pt x="1132" y="4530"/>
                </a:lnTo>
                <a:lnTo>
                  <a:pt x="1132" y="3962"/>
                </a:lnTo>
                <a:cubicBezTo>
                  <a:pt x="1132" y="3648"/>
                  <a:pt x="1386" y="3397"/>
                  <a:pt x="1700" y="3397"/>
                </a:cubicBezTo>
                <a:close/>
                <a:moveTo>
                  <a:pt x="9663" y="6793"/>
                </a:moveTo>
                <a:cubicBezTo>
                  <a:pt x="10399" y="6793"/>
                  <a:pt x="11123" y="7080"/>
                  <a:pt x="11664" y="7622"/>
                </a:cubicBezTo>
                <a:cubicBezTo>
                  <a:pt x="12473" y="8431"/>
                  <a:pt x="12715" y="9648"/>
                  <a:pt x="12277" y="10708"/>
                </a:cubicBezTo>
                <a:cubicBezTo>
                  <a:pt x="11839" y="11764"/>
                  <a:pt x="10807" y="12456"/>
                  <a:pt x="9662" y="12456"/>
                </a:cubicBezTo>
                <a:cubicBezTo>
                  <a:pt x="8098" y="12453"/>
                  <a:pt x="6833" y="11188"/>
                  <a:pt x="6833" y="9624"/>
                </a:cubicBezTo>
                <a:cubicBezTo>
                  <a:pt x="6833" y="8479"/>
                  <a:pt x="7521" y="7447"/>
                  <a:pt x="8578" y="7009"/>
                </a:cubicBezTo>
                <a:cubicBezTo>
                  <a:pt x="8929" y="6864"/>
                  <a:pt x="9298" y="6793"/>
                  <a:pt x="9663" y="6793"/>
                </a:cubicBezTo>
                <a:close/>
                <a:moveTo>
                  <a:pt x="1700" y="5662"/>
                </a:moveTo>
                <a:cubicBezTo>
                  <a:pt x="2011" y="5662"/>
                  <a:pt x="2265" y="5913"/>
                  <a:pt x="2265" y="6227"/>
                </a:cubicBezTo>
                <a:lnTo>
                  <a:pt x="2265" y="13020"/>
                </a:lnTo>
                <a:cubicBezTo>
                  <a:pt x="2265" y="13334"/>
                  <a:pt x="2011" y="13588"/>
                  <a:pt x="1700" y="13588"/>
                </a:cubicBezTo>
                <a:lnTo>
                  <a:pt x="1132" y="13588"/>
                </a:lnTo>
                <a:lnTo>
                  <a:pt x="1132" y="5662"/>
                </a:lnTo>
                <a:close/>
                <a:moveTo>
                  <a:pt x="18192" y="5662"/>
                </a:moveTo>
                <a:lnTo>
                  <a:pt x="18192" y="13588"/>
                </a:lnTo>
                <a:lnTo>
                  <a:pt x="17628" y="13588"/>
                </a:lnTo>
                <a:cubicBezTo>
                  <a:pt x="17314" y="13588"/>
                  <a:pt x="17060" y="13334"/>
                  <a:pt x="17060" y="13020"/>
                </a:cubicBezTo>
                <a:lnTo>
                  <a:pt x="17060" y="6227"/>
                </a:lnTo>
                <a:cubicBezTo>
                  <a:pt x="17060" y="5913"/>
                  <a:pt x="17314" y="5662"/>
                  <a:pt x="17628" y="5662"/>
                </a:cubicBezTo>
                <a:close/>
                <a:moveTo>
                  <a:pt x="15928" y="10191"/>
                </a:moveTo>
                <a:lnTo>
                  <a:pt x="15928" y="13020"/>
                </a:lnTo>
                <a:cubicBezTo>
                  <a:pt x="15928" y="13959"/>
                  <a:pt x="16688" y="14717"/>
                  <a:pt x="17628" y="14720"/>
                </a:cubicBezTo>
                <a:lnTo>
                  <a:pt x="18192" y="14720"/>
                </a:lnTo>
                <a:lnTo>
                  <a:pt x="18192" y="15285"/>
                </a:lnTo>
                <a:cubicBezTo>
                  <a:pt x="18192" y="15599"/>
                  <a:pt x="17939" y="15853"/>
                  <a:pt x="17628" y="15853"/>
                </a:cubicBezTo>
                <a:lnTo>
                  <a:pt x="1700" y="15853"/>
                </a:lnTo>
                <a:cubicBezTo>
                  <a:pt x="1386" y="15853"/>
                  <a:pt x="1132" y="15599"/>
                  <a:pt x="1132" y="15285"/>
                </a:cubicBezTo>
                <a:lnTo>
                  <a:pt x="1132" y="14720"/>
                </a:lnTo>
                <a:lnTo>
                  <a:pt x="1700" y="14720"/>
                </a:lnTo>
                <a:cubicBezTo>
                  <a:pt x="2636" y="14717"/>
                  <a:pt x="3397" y="13959"/>
                  <a:pt x="3397" y="13020"/>
                </a:cubicBezTo>
                <a:lnTo>
                  <a:pt x="3397" y="10191"/>
                </a:lnTo>
                <a:lnTo>
                  <a:pt x="5740" y="10191"/>
                </a:lnTo>
                <a:cubicBezTo>
                  <a:pt x="6021" y="12139"/>
                  <a:pt x="7694" y="13585"/>
                  <a:pt x="9662" y="13585"/>
                </a:cubicBezTo>
                <a:cubicBezTo>
                  <a:pt x="11631" y="13585"/>
                  <a:pt x="13304" y="12139"/>
                  <a:pt x="13584" y="10191"/>
                </a:cubicBezTo>
                <a:close/>
                <a:moveTo>
                  <a:pt x="2832" y="1"/>
                </a:moveTo>
                <a:cubicBezTo>
                  <a:pt x="1893" y="1"/>
                  <a:pt x="1132" y="758"/>
                  <a:pt x="1132" y="1697"/>
                </a:cubicBezTo>
                <a:lnTo>
                  <a:pt x="1132" y="2362"/>
                </a:lnTo>
                <a:cubicBezTo>
                  <a:pt x="453" y="2600"/>
                  <a:pt x="0" y="3243"/>
                  <a:pt x="0" y="3962"/>
                </a:cubicBezTo>
                <a:lnTo>
                  <a:pt x="0" y="15285"/>
                </a:lnTo>
                <a:cubicBezTo>
                  <a:pt x="0" y="16224"/>
                  <a:pt x="761" y="16982"/>
                  <a:pt x="1700" y="16985"/>
                </a:cubicBezTo>
                <a:lnTo>
                  <a:pt x="17628" y="16985"/>
                </a:lnTo>
                <a:cubicBezTo>
                  <a:pt x="18564" y="16982"/>
                  <a:pt x="19324" y="16224"/>
                  <a:pt x="19324" y="15285"/>
                </a:cubicBezTo>
                <a:lnTo>
                  <a:pt x="19324" y="3962"/>
                </a:lnTo>
                <a:cubicBezTo>
                  <a:pt x="19324" y="3023"/>
                  <a:pt x="18564" y="2265"/>
                  <a:pt x="17628" y="2265"/>
                </a:cubicBezTo>
                <a:lnTo>
                  <a:pt x="13627" y="2265"/>
                </a:lnTo>
                <a:lnTo>
                  <a:pt x="13627" y="1697"/>
                </a:lnTo>
                <a:cubicBezTo>
                  <a:pt x="13624" y="758"/>
                  <a:pt x="12866" y="1"/>
                  <a:pt x="11927" y="1"/>
                </a:cubicBezTo>
                <a:lnTo>
                  <a:pt x="7398" y="1"/>
                </a:lnTo>
                <a:cubicBezTo>
                  <a:pt x="6459" y="1"/>
                  <a:pt x="5701" y="758"/>
                  <a:pt x="5701" y="1697"/>
                </a:cubicBezTo>
                <a:lnTo>
                  <a:pt x="5701" y="2265"/>
                </a:lnTo>
                <a:lnTo>
                  <a:pt x="4529" y="2265"/>
                </a:lnTo>
                <a:lnTo>
                  <a:pt x="4529" y="1697"/>
                </a:lnTo>
                <a:cubicBezTo>
                  <a:pt x="4529" y="758"/>
                  <a:pt x="3768" y="1"/>
                  <a:pt x="283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65"/>
          <p:cNvSpPr/>
          <p:nvPr/>
        </p:nvSpPr>
        <p:spPr>
          <a:xfrm>
            <a:off x="8516736" y="4292209"/>
            <a:ext cx="50123" cy="48977"/>
          </a:xfrm>
          <a:custGeom>
            <a:avLst/>
            <a:gdLst/>
            <a:ahLst/>
            <a:cxnLst/>
            <a:rect l="l" t="t" r="r" b="b"/>
            <a:pathLst>
              <a:path w="3531" h="3400" extrusionOk="0">
                <a:moveTo>
                  <a:pt x="1697" y="1135"/>
                </a:moveTo>
                <a:cubicBezTo>
                  <a:pt x="2201" y="1135"/>
                  <a:pt x="2455" y="1742"/>
                  <a:pt x="2099" y="2101"/>
                </a:cubicBezTo>
                <a:cubicBezTo>
                  <a:pt x="1983" y="2216"/>
                  <a:pt x="1841" y="2268"/>
                  <a:pt x="1702" y="2268"/>
                </a:cubicBezTo>
                <a:cubicBezTo>
                  <a:pt x="1411" y="2268"/>
                  <a:pt x="1133" y="2041"/>
                  <a:pt x="1133" y="1700"/>
                </a:cubicBezTo>
                <a:cubicBezTo>
                  <a:pt x="1133" y="1386"/>
                  <a:pt x="1383" y="1135"/>
                  <a:pt x="1697" y="1135"/>
                </a:cubicBezTo>
                <a:close/>
                <a:moveTo>
                  <a:pt x="1697" y="0"/>
                </a:moveTo>
                <a:cubicBezTo>
                  <a:pt x="1479" y="0"/>
                  <a:pt x="1258" y="42"/>
                  <a:pt x="1048" y="129"/>
                </a:cubicBezTo>
                <a:cubicBezTo>
                  <a:pt x="414" y="392"/>
                  <a:pt x="0" y="1011"/>
                  <a:pt x="0" y="1700"/>
                </a:cubicBezTo>
                <a:cubicBezTo>
                  <a:pt x="0" y="2639"/>
                  <a:pt x="758" y="3396"/>
                  <a:pt x="1697" y="3399"/>
                </a:cubicBezTo>
                <a:cubicBezTo>
                  <a:pt x="2386" y="3399"/>
                  <a:pt x="3005" y="2983"/>
                  <a:pt x="3267" y="2349"/>
                </a:cubicBezTo>
                <a:cubicBezTo>
                  <a:pt x="3530" y="1715"/>
                  <a:pt x="3385" y="984"/>
                  <a:pt x="2899" y="498"/>
                </a:cubicBezTo>
                <a:cubicBezTo>
                  <a:pt x="2574" y="173"/>
                  <a:pt x="2139" y="0"/>
                  <a:pt x="16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65"/>
          <p:cNvSpPr/>
          <p:nvPr/>
        </p:nvSpPr>
        <p:spPr>
          <a:xfrm>
            <a:off x="8467962" y="4243304"/>
            <a:ext cx="16083" cy="16335"/>
          </a:xfrm>
          <a:custGeom>
            <a:avLst/>
            <a:gdLst/>
            <a:ahLst/>
            <a:cxnLst/>
            <a:rect l="l" t="t" r="r" b="b"/>
            <a:pathLst>
              <a:path w="1133" h="1134" extrusionOk="0">
                <a:moveTo>
                  <a:pt x="568" y="1"/>
                </a:moveTo>
                <a:cubicBezTo>
                  <a:pt x="254" y="1"/>
                  <a:pt x="0" y="251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cubicBezTo>
                  <a:pt x="879" y="1133"/>
                  <a:pt x="1132" y="879"/>
                  <a:pt x="1132" y="565"/>
                </a:cubicBezTo>
                <a:cubicBezTo>
                  <a:pt x="1132" y="251"/>
                  <a:pt x="879" y="1"/>
                  <a:pt x="568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65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65">
            <a:hlinkClick r:id="rId15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84" name="Google Shape;84;p65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85" name="Google Shape;85;p65">
              <a:hlinkClick r:id="rId15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65">
              <a:hlinkClick r:id="rId15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" name="Google Shape;87;p65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65">
            <a:hlinkClick r:id="rId16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89" name="Google Shape;89;p65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90" name="Google Shape;90;p65">
              <a:hlinkClick r:id="rId16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65">
              <a:hlinkClick r:id="rId16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" name="Google Shape;92;p65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65">
            <a:hlinkClick r:id="rId17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4" name="Google Shape;94;p65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95" name="Google Shape;95;p65">
              <a:hlinkClick r:id="rId17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65">
              <a:hlinkClick r:id="rId17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65">
              <a:hlinkClick r:id="rId17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65">
              <a:hlinkClick r:id="rId17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65">
              <a:hlinkClick r:id="rId17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65">
              <a:hlinkClick r:id="rId17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65">
              <a:hlinkClick r:id="rId17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" name="Google Shape;102;p65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65">
            <a:hlinkClick r:id="rId18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04" name="Google Shape;104;p65">
            <a:hlinkClick r:id="rId18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" name="Google Shape;105;p65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" name="Google Shape;106;p65"/>
          <p:cNvSpPr txBox="1">
            <a:spLocks noGrp="1"/>
          </p:cNvSpPr>
          <p:nvPr>
            <p:ph type="subTitle" idx="1"/>
          </p:nvPr>
        </p:nvSpPr>
        <p:spPr>
          <a:xfrm>
            <a:off x="2305300" y="2484325"/>
            <a:ext cx="40692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 b="0"/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107" name="Google Shape;107;p65"/>
          <p:cNvSpPr txBox="1">
            <a:spLocks noGrp="1"/>
          </p:cNvSpPr>
          <p:nvPr>
            <p:ph type="title"/>
          </p:nvPr>
        </p:nvSpPr>
        <p:spPr>
          <a:xfrm>
            <a:off x="2290296" y="1118525"/>
            <a:ext cx="4099200" cy="89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  <a:defRPr sz="5000" b="1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66"/>
          <p:cNvSpPr txBox="1">
            <a:spLocks noGrp="1"/>
          </p:cNvSpPr>
          <p:nvPr>
            <p:ph type="title"/>
          </p:nvPr>
        </p:nvSpPr>
        <p:spPr>
          <a:xfrm>
            <a:off x="1497150" y="547025"/>
            <a:ext cx="61497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69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" name="Google Shape;112;p69"/>
          <p:cNvSpPr txBox="1">
            <a:spLocks noGrp="1"/>
          </p:cNvSpPr>
          <p:nvPr>
            <p:ph type="title"/>
          </p:nvPr>
        </p:nvSpPr>
        <p:spPr>
          <a:xfrm>
            <a:off x="980600" y="2194425"/>
            <a:ext cx="67041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13" name="Google Shape;113;p69"/>
          <p:cNvSpPr txBox="1">
            <a:spLocks noGrp="1"/>
          </p:cNvSpPr>
          <p:nvPr>
            <p:ph type="title" idx="2"/>
          </p:nvPr>
        </p:nvSpPr>
        <p:spPr>
          <a:xfrm>
            <a:off x="2271050" y="1270425"/>
            <a:ext cx="4123200" cy="114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14" name="Google Shape;114;p69"/>
          <p:cNvSpPr txBox="1">
            <a:spLocks noGrp="1"/>
          </p:cNvSpPr>
          <p:nvPr>
            <p:ph type="subTitle" idx="1"/>
          </p:nvPr>
        </p:nvSpPr>
        <p:spPr>
          <a:xfrm>
            <a:off x="341450" y="3036225"/>
            <a:ext cx="7982400" cy="79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70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" name="Google Shape;117;p70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118" name="Google Shape;118;p70"/>
          <p:cNvSpPr txBox="1">
            <a:spLocks noGrp="1"/>
          </p:cNvSpPr>
          <p:nvPr>
            <p:ph type="body" idx="1"/>
          </p:nvPr>
        </p:nvSpPr>
        <p:spPr>
          <a:xfrm>
            <a:off x="927024" y="1836625"/>
            <a:ext cx="3145500" cy="24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19" name="Google Shape;119;p70"/>
          <p:cNvSpPr txBox="1">
            <a:spLocks noGrp="1"/>
          </p:cNvSpPr>
          <p:nvPr>
            <p:ph type="body" idx="2"/>
          </p:nvPr>
        </p:nvSpPr>
        <p:spPr>
          <a:xfrm>
            <a:off x="4588999" y="1836625"/>
            <a:ext cx="3145500" cy="249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71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" name="Google Shape;122;p71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sp>
        <p:nvSpPr>
          <p:cNvPr id="123" name="Google Shape;123;p71"/>
          <p:cNvSpPr txBox="1">
            <a:spLocks noGrp="1"/>
          </p:cNvSpPr>
          <p:nvPr>
            <p:ph type="body" idx="1"/>
          </p:nvPr>
        </p:nvSpPr>
        <p:spPr>
          <a:xfrm>
            <a:off x="1353025" y="1909375"/>
            <a:ext cx="5964000" cy="240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72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" name="Google Shape;126;p72"/>
          <p:cNvSpPr txBox="1">
            <a:spLocks noGrp="1"/>
          </p:cNvSpPr>
          <p:nvPr>
            <p:ph type="title"/>
          </p:nvPr>
        </p:nvSpPr>
        <p:spPr>
          <a:xfrm>
            <a:off x="1150350" y="1428350"/>
            <a:ext cx="6367800" cy="272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73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" name="Google Shape;129;p73"/>
          <p:cNvSpPr txBox="1">
            <a:spLocks noGrp="1"/>
          </p:cNvSpPr>
          <p:nvPr>
            <p:ph type="title"/>
          </p:nvPr>
        </p:nvSpPr>
        <p:spPr>
          <a:xfrm>
            <a:off x="2761500" y="1794825"/>
            <a:ext cx="3621000" cy="78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30" name="Google Shape;130;p73"/>
          <p:cNvSpPr txBox="1">
            <a:spLocks noGrp="1"/>
          </p:cNvSpPr>
          <p:nvPr>
            <p:ph type="subTitle" idx="1"/>
          </p:nvPr>
        </p:nvSpPr>
        <p:spPr>
          <a:xfrm>
            <a:off x="2761500" y="2891900"/>
            <a:ext cx="3621000" cy="123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74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" name="Google Shape;133;p74"/>
          <p:cNvSpPr txBox="1">
            <a:spLocks noGrp="1"/>
          </p:cNvSpPr>
          <p:nvPr>
            <p:ph type="body" idx="1"/>
          </p:nvPr>
        </p:nvSpPr>
        <p:spPr>
          <a:xfrm>
            <a:off x="1336029" y="3468300"/>
            <a:ext cx="5998800" cy="60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75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" name="Google Shape;136;p75"/>
          <p:cNvSpPr txBox="1">
            <a:spLocks noGrp="1"/>
          </p:cNvSpPr>
          <p:nvPr>
            <p:ph type="title" hasCustomPrompt="1"/>
          </p:nvPr>
        </p:nvSpPr>
        <p:spPr>
          <a:xfrm>
            <a:off x="311700" y="1106125"/>
            <a:ext cx="8520600" cy="196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7" name="Google Shape;137;p75"/>
          <p:cNvSpPr txBox="1">
            <a:spLocks noGrp="1"/>
          </p:cNvSpPr>
          <p:nvPr>
            <p:ph type="body" idx="1"/>
          </p:nvPr>
        </p:nvSpPr>
        <p:spPr>
          <a:xfrm>
            <a:off x="311700" y="3152225"/>
            <a:ext cx="8520600" cy="130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_ONLY_1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oogle Shape;13;p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" name="Google Shape;14;p57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" name="Google Shape;15;p57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2864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5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5_1">
    <p:spTree>
      <p:nvGrpSpPr>
        <p:cNvPr id="1" name="Shape 1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5_1_1"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5_1_1_1">
    <p:spTree>
      <p:nvGrpSpPr>
        <p:cNvPr id="1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_ONLY_2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Google Shape;17;p58"/>
          <p:cNvPicPr preferRelativeResize="0"/>
          <p:nvPr/>
        </p:nvPicPr>
        <p:blipFill rotWithShape="1">
          <a:blip r:embed="rId2">
            <a:alphaModFix/>
          </a:blip>
          <a:srcRect b="16216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8" name="Google Shape;18;p58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" name="Google Shape;19;p58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9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" name="Google Shape;22;p59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  <p:pic>
        <p:nvPicPr>
          <p:cNvPr id="23" name="Google Shape;23;p59"/>
          <p:cNvPicPr preferRelativeResize="0"/>
          <p:nvPr/>
        </p:nvPicPr>
        <p:blipFill rotWithShape="1">
          <a:blip r:embed="rId2">
            <a:alphaModFix/>
          </a:blip>
          <a:srcRect b="24812"/>
          <a:stretch/>
        </p:blipFill>
        <p:spPr>
          <a:xfrm>
            <a:off x="0" y="0"/>
            <a:ext cx="9144000" cy="515276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_ONLY_3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Google Shape;25;p60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" name="Google Shape;26;p60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4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61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" name="Google Shape;29;p61"/>
          <p:cNvSpPr txBox="1">
            <a:spLocks noGrp="1"/>
          </p:cNvSpPr>
          <p:nvPr>
            <p:ph type="title"/>
          </p:nvPr>
        </p:nvSpPr>
        <p:spPr>
          <a:xfrm>
            <a:off x="1187848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3_1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62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" name="Google Shape;32;p62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7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63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" name="Google Shape;35;p63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6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4"/>
          <p:cNvSpPr/>
          <p:nvPr/>
        </p:nvSpPr>
        <p:spPr>
          <a:xfrm>
            <a:off x="340075" y="892775"/>
            <a:ext cx="7982400" cy="37161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" name="Google Shape;38;p64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  <a:defRPr sz="27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hyperlink" Target="https://plantillaspowerpoint.org/" TargetMode="Externa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C5D5D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55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cifico"/>
              <a:buNone/>
              <a:defRPr sz="28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7" name="Google Shape;7;p55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Char char="●"/>
              <a:defRPr sz="18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●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●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oppins"/>
              <a:buChar char="○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Poppins"/>
              <a:buChar char="■"/>
              <a:def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6" y="1408290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25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7" y="4204931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67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 b="0" i="0" u="none" strike="noStrike" cap="none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145" name="Google Shape;145;p67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marR="0" lvl="1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marR="0" lvl="2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marR="0" lvl="3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marR="0" lvl="4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marR="0" lvl="5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marR="0" lvl="6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marR="0" lvl="7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marR="0" lvl="8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6" y="1408290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7" y="4204931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73" r:id="rId1"/>
  </p:sldLayoutIdLst>
  <p:timing>
    <p:tnLst>
      <p:par>
        <p:cTn id="1" dur="indefinite" restart="never" nodeType="tmRoot"/>
      </p:par>
    </p:tnLst>
  </p:timing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17.xml"/><Relationship Id="rId13" Type="http://schemas.openxmlformats.org/officeDocument/2006/relationships/slide" Target="slide20.xml"/><Relationship Id="rId3" Type="http://schemas.openxmlformats.org/officeDocument/2006/relationships/image" Target="../media/image5.jpg"/><Relationship Id="rId7" Type="http://schemas.openxmlformats.org/officeDocument/2006/relationships/slide" Target="slide15.xml"/><Relationship Id="rId12" Type="http://schemas.openxmlformats.org/officeDocument/2006/relationships/slide" Target="slide30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28.xml"/><Relationship Id="rId5" Type="http://schemas.openxmlformats.org/officeDocument/2006/relationships/slide" Target="slide6.xml"/><Relationship Id="rId15" Type="http://schemas.openxmlformats.org/officeDocument/2006/relationships/slide" Target="slide35.xml"/><Relationship Id="rId10" Type="http://schemas.openxmlformats.org/officeDocument/2006/relationships/slide" Target="slide25.xml"/><Relationship Id="rId4" Type="http://schemas.openxmlformats.org/officeDocument/2006/relationships/slide" Target="slide2.xml"/><Relationship Id="rId9" Type="http://schemas.openxmlformats.org/officeDocument/2006/relationships/slide" Target="slide22.xml"/><Relationship Id="rId14" Type="http://schemas.openxmlformats.org/officeDocument/2006/relationships/slide" Target="slide1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0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0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1.xml"/><Relationship Id="rId2" Type="http://schemas.openxmlformats.org/officeDocument/2006/relationships/notesSlide" Target="../notesSlides/notesSlide11.xml"/><Relationship Id="rId16" Type="http://schemas.openxmlformats.org/officeDocument/2006/relationships/slide" Target="slide42.xml"/><Relationship Id="rId20" Type="http://schemas.openxmlformats.org/officeDocument/2006/relationships/slide" Target="slide34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1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8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21" Type="http://schemas.openxmlformats.org/officeDocument/2006/relationships/slide" Target="slide5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2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2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3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3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4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4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15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7.xml"/><Relationship Id="rId11" Type="http://schemas.openxmlformats.org/officeDocument/2006/relationships/slide" Target="slide20.xml"/><Relationship Id="rId5" Type="http://schemas.openxmlformats.org/officeDocument/2006/relationships/slide" Target="slide15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8.xml"/><Relationship Id="rId14" Type="http://schemas.openxmlformats.org/officeDocument/2006/relationships/slide" Target="slide38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6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6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17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20.xml"/><Relationship Id="rId5" Type="http://schemas.openxmlformats.org/officeDocument/2006/relationships/slide" Target="slide17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8.xml"/><Relationship Id="rId14" Type="http://schemas.openxmlformats.org/officeDocument/2006/relationships/slide" Target="slide38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8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8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19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19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7.xml"/><Relationship Id="rId13" Type="http://schemas.openxmlformats.org/officeDocument/2006/relationships/slide" Target="slide20.xml"/><Relationship Id="rId18" Type="http://schemas.openxmlformats.org/officeDocument/2006/relationships/slide" Target="slide45.xml"/><Relationship Id="rId3" Type="http://schemas.openxmlformats.org/officeDocument/2006/relationships/image" Target="../media/image6.png"/><Relationship Id="rId21" Type="http://schemas.openxmlformats.org/officeDocument/2006/relationships/slide" Target="slide44.xml"/><Relationship Id="rId7" Type="http://schemas.openxmlformats.org/officeDocument/2006/relationships/slide" Target="slide15.xml"/><Relationship Id="rId12" Type="http://schemas.openxmlformats.org/officeDocument/2006/relationships/slide" Target="slide30.xml"/><Relationship Id="rId17" Type="http://schemas.openxmlformats.org/officeDocument/2006/relationships/slide" Target="slide3.xml"/><Relationship Id="rId2" Type="http://schemas.openxmlformats.org/officeDocument/2006/relationships/notesSlide" Target="../notesSlides/notesSlide2.xml"/><Relationship Id="rId16" Type="http://schemas.openxmlformats.org/officeDocument/2006/relationships/slide" Target="slide38.xml"/><Relationship Id="rId20" Type="http://schemas.openxmlformats.org/officeDocument/2006/relationships/slide" Target="slide4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5.xml"/><Relationship Id="rId11" Type="http://schemas.openxmlformats.org/officeDocument/2006/relationships/slide" Target="slide28.xml"/><Relationship Id="rId5" Type="http://schemas.openxmlformats.org/officeDocument/2006/relationships/slide" Target="slide6.xml"/><Relationship Id="rId15" Type="http://schemas.openxmlformats.org/officeDocument/2006/relationships/slide" Target="slide35.xml"/><Relationship Id="rId10" Type="http://schemas.openxmlformats.org/officeDocument/2006/relationships/slide" Target="slide25.xml"/><Relationship Id="rId19" Type="http://schemas.openxmlformats.org/officeDocument/2006/relationships/slide" Target="slide42.xml"/><Relationship Id="rId4" Type="http://schemas.openxmlformats.org/officeDocument/2006/relationships/slide" Target="slide2.xml"/><Relationship Id="rId9" Type="http://schemas.openxmlformats.org/officeDocument/2006/relationships/slide" Target="slide22.xml"/><Relationship Id="rId14" Type="http://schemas.openxmlformats.org/officeDocument/2006/relationships/slide" Target="slide11.xml"/><Relationship Id="rId22" Type="http://schemas.openxmlformats.org/officeDocument/2006/relationships/slide" Target="slide40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20.xml"/><Relationship Id="rId16" Type="http://schemas.openxmlformats.org/officeDocument/2006/relationships/slide" Target="slide42.xml"/><Relationship Id="rId20" Type="http://schemas.openxmlformats.org/officeDocument/2006/relationships/slide" Target="slide3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0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8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1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1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22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20.xml"/><Relationship Id="rId5" Type="http://schemas.openxmlformats.org/officeDocument/2006/relationships/slide" Target="slide22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8.xml"/><Relationship Id="rId14" Type="http://schemas.openxmlformats.org/officeDocument/2006/relationships/slide" Target="slide3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3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3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21" Type="http://schemas.openxmlformats.org/officeDocument/2006/relationships/image" Target="../media/image9.png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4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4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25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20.xml"/><Relationship Id="rId5" Type="http://schemas.openxmlformats.org/officeDocument/2006/relationships/slide" Target="slide25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8.xml"/><Relationship Id="rId14" Type="http://schemas.openxmlformats.org/officeDocument/2006/relationships/slide" Target="slide3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6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6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7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7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28.xml"/><Relationship Id="rId16" Type="http://schemas.openxmlformats.org/officeDocument/2006/relationships/slide" Target="slide42.xml"/><Relationship Id="rId20" Type="http://schemas.openxmlformats.org/officeDocument/2006/relationships/image" Target="../media/image9.png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20.xml"/><Relationship Id="rId5" Type="http://schemas.openxmlformats.org/officeDocument/2006/relationships/slide" Target="slide28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29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29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17.xml"/><Relationship Id="rId13" Type="http://schemas.openxmlformats.org/officeDocument/2006/relationships/slide" Target="slide20.xml"/><Relationship Id="rId18" Type="http://schemas.openxmlformats.org/officeDocument/2006/relationships/slide" Target="slide42.xml"/><Relationship Id="rId3" Type="http://schemas.openxmlformats.org/officeDocument/2006/relationships/image" Target="../media/image7.jpg"/><Relationship Id="rId21" Type="http://schemas.openxmlformats.org/officeDocument/2006/relationships/slide" Target="slide40.xml"/><Relationship Id="rId7" Type="http://schemas.openxmlformats.org/officeDocument/2006/relationships/slide" Target="slide15.xml"/><Relationship Id="rId12" Type="http://schemas.openxmlformats.org/officeDocument/2006/relationships/slide" Target="slide30.xml"/><Relationship Id="rId17" Type="http://schemas.openxmlformats.org/officeDocument/2006/relationships/slide" Target="slide45.xml"/><Relationship Id="rId2" Type="http://schemas.openxmlformats.org/officeDocument/2006/relationships/notesSlide" Target="../notesSlides/notesSlide3.xml"/><Relationship Id="rId16" Type="http://schemas.openxmlformats.org/officeDocument/2006/relationships/slide" Target="slide38.xml"/><Relationship Id="rId20" Type="http://schemas.openxmlformats.org/officeDocument/2006/relationships/slide" Target="slide4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.xml"/><Relationship Id="rId11" Type="http://schemas.openxmlformats.org/officeDocument/2006/relationships/slide" Target="slide28.xml"/><Relationship Id="rId5" Type="http://schemas.openxmlformats.org/officeDocument/2006/relationships/slide" Target="slide6.xml"/><Relationship Id="rId15" Type="http://schemas.openxmlformats.org/officeDocument/2006/relationships/slide" Target="slide35.xml"/><Relationship Id="rId10" Type="http://schemas.openxmlformats.org/officeDocument/2006/relationships/slide" Target="slide25.xml"/><Relationship Id="rId19" Type="http://schemas.openxmlformats.org/officeDocument/2006/relationships/slide" Target="slide41.xml"/><Relationship Id="rId4" Type="http://schemas.openxmlformats.org/officeDocument/2006/relationships/slide" Target="slide2.xml"/><Relationship Id="rId9" Type="http://schemas.openxmlformats.org/officeDocument/2006/relationships/slide" Target="slide22.xml"/><Relationship Id="rId14" Type="http://schemas.openxmlformats.org/officeDocument/2006/relationships/slide" Target="slide1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30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20.xml"/><Relationship Id="rId5" Type="http://schemas.openxmlformats.org/officeDocument/2006/relationships/slide" Target="slide30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1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1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2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2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3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3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4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4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1.xml"/><Relationship Id="rId2" Type="http://schemas.openxmlformats.org/officeDocument/2006/relationships/notesSlide" Target="../notesSlides/notesSlide35.xml"/><Relationship Id="rId16" Type="http://schemas.openxmlformats.org/officeDocument/2006/relationships/slide" Target="slide42.xml"/><Relationship Id="rId20" Type="http://schemas.openxmlformats.org/officeDocument/2006/relationships/slide" Target="slide36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5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8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6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6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37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7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1.xml"/><Relationship Id="rId2" Type="http://schemas.openxmlformats.org/officeDocument/2006/relationships/notesSlide" Target="../notesSlides/notesSlide38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6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8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1.xml"/><Relationship Id="rId2" Type="http://schemas.openxmlformats.org/officeDocument/2006/relationships/notesSlide" Target="../notesSlides/notesSlide39.xml"/><Relationship Id="rId16" Type="http://schemas.openxmlformats.org/officeDocument/2006/relationships/slide" Target="slide42.xml"/><Relationship Id="rId1" Type="http://schemas.openxmlformats.org/officeDocument/2006/relationships/slideLayout" Target="../slideLayouts/slideLayout6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39.xml"/><Relationship Id="rId15" Type="http://schemas.openxmlformats.org/officeDocument/2006/relationships/slide" Target="slide45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3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40.xml"/><Relationship Id="rId16" Type="http://schemas.openxmlformats.org/officeDocument/2006/relationships/slide" Target="slide45.xml"/><Relationship Id="rId1" Type="http://schemas.openxmlformats.org/officeDocument/2006/relationships/slideLayout" Target="../slideLayouts/slideLayout7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40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41.xml"/><Relationship Id="rId16" Type="http://schemas.openxmlformats.org/officeDocument/2006/relationships/slide" Target="slide45.xml"/><Relationship Id="rId1" Type="http://schemas.openxmlformats.org/officeDocument/2006/relationships/slideLayout" Target="../slideLayouts/slideLayout8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41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1.xml"/><Relationship Id="rId2" Type="http://schemas.openxmlformats.org/officeDocument/2006/relationships/notesSlide" Target="../notesSlides/notesSlide42.xml"/><Relationship Id="rId16" Type="http://schemas.openxmlformats.org/officeDocument/2006/relationships/slide" Target="slide45.xml"/><Relationship Id="rId1" Type="http://schemas.openxmlformats.org/officeDocument/2006/relationships/slideLayout" Target="../slideLayouts/slideLayout9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42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hyperlink" Target="mailto:addyouremail@freepik.com" TargetMode="Externa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0.pn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1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8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1.xml"/><Relationship Id="rId3" Type="http://schemas.openxmlformats.org/officeDocument/2006/relationships/slide" Target="slide2.xml"/><Relationship Id="rId21" Type="http://schemas.openxmlformats.org/officeDocument/2006/relationships/slide" Target="slide12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2.xml"/><Relationship Id="rId2" Type="http://schemas.openxmlformats.org/officeDocument/2006/relationships/notesSlide" Target="../notesSlides/notesSlide5.xml"/><Relationship Id="rId16" Type="http://schemas.openxmlformats.org/officeDocument/2006/relationships/slide" Target="slide45.xml"/><Relationship Id="rId20" Type="http://schemas.openxmlformats.org/officeDocument/2006/relationships/slide" Target="slide40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5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4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4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4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4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25.xml"/><Relationship Id="rId13" Type="http://schemas.openxmlformats.org/officeDocument/2006/relationships/slide" Target="slide35.xml"/><Relationship Id="rId18" Type="http://schemas.openxmlformats.org/officeDocument/2006/relationships/slide" Target="slide44.xml"/><Relationship Id="rId3" Type="http://schemas.openxmlformats.org/officeDocument/2006/relationships/slide" Target="slide2.xml"/><Relationship Id="rId7" Type="http://schemas.openxmlformats.org/officeDocument/2006/relationships/slide" Target="slide22.xml"/><Relationship Id="rId12" Type="http://schemas.openxmlformats.org/officeDocument/2006/relationships/slide" Target="slide11.xml"/><Relationship Id="rId17" Type="http://schemas.openxmlformats.org/officeDocument/2006/relationships/slide" Target="slide41.xml"/><Relationship Id="rId2" Type="http://schemas.openxmlformats.org/officeDocument/2006/relationships/notesSlide" Target="../notesSlides/notesSlide6.xml"/><Relationship Id="rId16" Type="http://schemas.openxmlformats.org/officeDocument/2006/relationships/slide" Target="slide42.xml"/><Relationship Id="rId20" Type="http://schemas.openxmlformats.org/officeDocument/2006/relationships/slide" Target="slide14.xml"/><Relationship Id="rId1" Type="http://schemas.openxmlformats.org/officeDocument/2006/relationships/slideLayout" Target="../slideLayouts/slideLayout4.xml"/><Relationship Id="rId6" Type="http://schemas.openxmlformats.org/officeDocument/2006/relationships/slide" Target="slide17.xml"/><Relationship Id="rId11" Type="http://schemas.openxmlformats.org/officeDocument/2006/relationships/slide" Target="slide20.xml"/><Relationship Id="rId5" Type="http://schemas.openxmlformats.org/officeDocument/2006/relationships/slide" Target="slide15.xml"/><Relationship Id="rId15" Type="http://schemas.openxmlformats.org/officeDocument/2006/relationships/slide" Target="slide45.xml"/><Relationship Id="rId10" Type="http://schemas.openxmlformats.org/officeDocument/2006/relationships/slide" Target="slide30.xml"/><Relationship Id="rId19" Type="http://schemas.openxmlformats.org/officeDocument/2006/relationships/slide" Target="slide40.xml"/><Relationship Id="rId4" Type="http://schemas.openxmlformats.org/officeDocument/2006/relationships/slide" Target="slide6.xml"/><Relationship Id="rId9" Type="http://schemas.openxmlformats.org/officeDocument/2006/relationships/slide" Target="slide28.xml"/><Relationship Id="rId14" Type="http://schemas.openxmlformats.org/officeDocument/2006/relationships/slide" Target="slide3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" Target="slide15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11.xml"/><Relationship Id="rId18" Type="http://schemas.openxmlformats.org/officeDocument/2006/relationships/slide" Target="slide42.xml"/><Relationship Id="rId3" Type="http://schemas.openxmlformats.org/officeDocument/2006/relationships/slide" Target="slide2.xml"/><Relationship Id="rId21" Type="http://schemas.openxmlformats.org/officeDocument/2006/relationships/slide" Target="slide40.xml"/><Relationship Id="rId7" Type="http://schemas.openxmlformats.org/officeDocument/2006/relationships/slide" Target="slide17.xml"/><Relationship Id="rId12" Type="http://schemas.openxmlformats.org/officeDocument/2006/relationships/slide" Target="slide20.xml"/><Relationship Id="rId17" Type="http://schemas.openxmlformats.org/officeDocument/2006/relationships/slide" Target="slide45.xml"/><Relationship Id="rId2" Type="http://schemas.openxmlformats.org/officeDocument/2006/relationships/notesSlide" Target="../notesSlides/notesSlide8.xml"/><Relationship Id="rId16" Type="http://schemas.openxmlformats.org/officeDocument/2006/relationships/slide" Target="slide8.xml"/><Relationship Id="rId20" Type="http://schemas.openxmlformats.org/officeDocument/2006/relationships/slide" Target="slide44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5.xml"/><Relationship Id="rId11" Type="http://schemas.openxmlformats.org/officeDocument/2006/relationships/slide" Target="slide30.xml"/><Relationship Id="rId5" Type="http://schemas.openxmlformats.org/officeDocument/2006/relationships/slide" Target="slide5.xml"/><Relationship Id="rId15" Type="http://schemas.openxmlformats.org/officeDocument/2006/relationships/slide" Target="slide38.xml"/><Relationship Id="rId10" Type="http://schemas.openxmlformats.org/officeDocument/2006/relationships/slide" Target="slide28.xml"/><Relationship Id="rId19" Type="http://schemas.openxmlformats.org/officeDocument/2006/relationships/slide" Target="slide41.xml"/><Relationship Id="rId4" Type="http://schemas.openxmlformats.org/officeDocument/2006/relationships/slide" Target="slide6.xml"/><Relationship Id="rId9" Type="http://schemas.openxmlformats.org/officeDocument/2006/relationships/slide" Target="slide25.xml"/><Relationship Id="rId14" Type="http://schemas.openxmlformats.org/officeDocument/2006/relationships/slide" Target="slide3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44.xml"/><Relationship Id="rId3" Type="http://schemas.openxmlformats.org/officeDocument/2006/relationships/slide" Target="slide38.xml"/><Relationship Id="rId7" Type="http://schemas.openxmlformats.org/officeDocument/2006/relationships/slide" Target="slide41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6" Type="http://schemas.openxmlformats.org/officeDocument/2006/relationships/slide" Target="slide42.xml"/><Relationship Id="rId5" Type="http://schemas.openxmlformats.org/officeDocument/2006/relationships/slide" Target="slide45.xml"/><Relationship Id="rId4" Type="http://schemas.openxmlformats.org/officeDocument/2006/relationships/slide" Target="slide10.xml"/><Relationship Id="rId9" Type="http://schemas.openxmlformats.org/officeDocument/2006/relationships/slide" Target="slide4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" name="Google Shape;151;p1"/>
          <p:cNvPicPr preferRelativeResize="0"/>
          <p:nvPr/>
        </p:nvPicPr>
        <p:blipFill rotWithShape="1">
          <a:blip r:embed="rId3">
            <a:alphaModFix/>
          </a:blip>
          <a:srcRect b="4640"/>
          <a:stretch/>
        </p:blipFill>
        <p:spPr>
          <a:xfrm>
            <a:off x="-44196" y="-47568"/>
            <a:ext cx="9188196" cy="5191067"/>
          </a:xfrm>
          <a:prstGeom prst="rect">
            <a:avLst/>
          </a:prstGeom>
          <a:noFill/>
          <a:ln>
            <a:noFill/>
          </a:ln>
        </p:spPr>
      </p:pic>
      <p:sp>
        <p:nvSpPr>
          <p:cNvPr id="152" name="Google Shape;152;p1"/>
          <p:cNvSpPr/>
          <p:nvPr/>
        </p:nvSpPr>
        <p:spPr>
          <a:xfrm>
            <a:off x="344403" y="757259"/>
            <a:ext cx="7982400" cy="384860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" name="Google Shape;153;p1"/>
          <p:cNvSpPr/>
          <p:nvPr/>
        </p:nvSpPr>
        <p:spPr>
          <a:xfrm rot="-4616690">
            <a:off x="6058855" y="1565771"/>
            <a:ext cx="1201208" cy="276913"/>
          </a:xfrm>
          <a:custGeom>
            <a:avLst/>
            <a:gdLst/>
            <a:ahLst/>
            <a:cxnLst/>
            <a:rect l="l" t="t" r="r" b="b"/>
            <a:pathLst>
              <a:path w="48046" h="11076" extrusionOk="0">
                <a:moveTo>
                  <a:pt x="7193" y="569"/>
                </a:moveTo>
                <a:cubicBezTo>
                  <a:pt x="7218" y="569"/>
                  <a:pt x="7018" y="769"/>
                  <a:pt x="6742" y="1020"/>
                </a:cubicBezTo>
                <a:cubicBezTo>
                  <a:pt x="6091" y="1621"/>
                  <a:pt x="4662" y="2599"/>
                  <a:pt x="3860" y="2950"/>
                </a:cubicBezTo>
                <a:cubicBezTo>
                  <a:pt x="2860" y="3415"/>
                  <a:pt x="1255" y="3988"/>
                  <a:pt x="889" y="3988"/>
                </a:cubicBezTo>
                <a:cubicBezTo>
                  <a:pt x="861" y="3988"/>
                  <a:pt x="840" y="3984"/>
                  <a:pt x="827" y="3977"/>
                </a:cubicBezTo>
                <a:cubicBezTo>
                  <a:pt x="652" y="3877"/>
                  <a:pt x="1830" y="3000"/>
                  <a:pt x="3108" y="2273"/>
                </a:cubicBezTo>
                <a:cubicBezTo>
                  <a:pt x="4386" y="1546"/>
                  <a:pt x="6617" y="619"/>
                  <a:pt x="7193" y="569"/>
                </a:cubicBezTo>
                <a:close/>
                <a:moveTo>
                  <a:pt x="8763" y="2961"/>
                </a:moveTo>
                <a:cubicBezTo>
                  <a:pt x="8846" y="2961"/>
                  <a:pt x="8816" y="3026"/>
                  <a:pt x="8622" y="3175"/>
                </a:cubicBezTo>
                <a:cubicBezTo>
                  <a:pt x="8271" y="3476"/>
                  <a:pt x="6492" y="4478"/>
                  <a:pt x="6166" y="4579"/>
                </a:cubicBezTo>
                <a:cubicBezTo>
                  <a:pt x="6080" y="4607"/>
                  <a:pt x="6027" y="4625"/>
                  <a:pt x="6004" y="4625"/>
                </a:cubicBezTo>
                <a:cubicBezTo>
                  <a:pt x="5966" y="4625"/>
                  <a:pt x="6007" y="4578"/>
                  <a:pt x="6116" y="4453"/>
                </a:cubicBezTo>
                <a:cubicBezTo>
                  <a:pt x="6216" y="4328"/>
                  <a:pt x="6617" y="4027"/>
                  <a:pt x="7018" y="3777"/>
                </a:cubicBezTo>
                <a:cubicBezTo>
                  <a:pt x="7757" y="3319"/>
                  <a:pt x="8569" y="2961"/>
                  <a:pt x="8763" y="2961"/>
                </a:cubicBezTo>
                <a:close/>
                <a:moveTo>
                  <a:pt x="17234" y="1989"/>
                </a:moveTo>
                <a:cubicBezTo>
                  <a:pt x="17429" y="1989"/>
                  <a:pt x="17544" y="2047"/>
                  <a:pt x="17544" y="2173"/>
                </a:cubicBezTo>
                <a:cubicBezTo>
                  <a:pt x="17544" y="2348"/>
                  <a:pt x="17093" y="2849"/>
                  <a:pt x="16642" y="3150"/>
                </a:cubicBezTo>
                <a:cubicBezTo>
                  <a:pt x="15779" y="3750"/>
                  <a:pt x="13354" y="4786"/>
                  <a:pt x="12862" y="4786"/>
                </a:cubicBezTo>
                <a:cubicBezTo>
                  <a:pt x="12840" y="4786"/>
                  <a:pt x="12821" y="4783"/>
                  <a:pt x="12807" y="4779"/>
                </a:cubicBezTo>
                <a:cubicBezTo>
                  <a:pt x="12632" y="4729"/>
                  <a:pt x="13760" y="3601"/>
                  <a:pt x="14537" y="3100"/>
                </a:cubicBezTo>
                <a:cubicBezTo>
                  <a:pt x="15533" y="2436"/>
                  <a:pt x="16691" y="1989"/>
                  <a:pt x="17234" y="1989"/>
                </a:cubicBezTo>
                <a:close/>
                <a:moveTo>
                  <a:pt x="22292" y="4169"/>
                </a:moveTo>
                <a:cubicBezTo>
                  <a:pt x="22372" y="4169"/>
                  <a:pt x="22335" y="4214"/>
                  <a:pt x="22156" y="4353"/>
                </a:cubicBezTo>
                <a:cubicBezTo>
                  <a:pt x="21913" y="4536"/>
                  <a:pt x="20865" y="4866"/>
                  <a:pt x="20594" y="4866"/>
                </a:cubicBezTo>
                <a:cubicBezTo>
                  <a:pt x="20530" y="4866"/>
                  <a:pt x="20509" y="4847"/>
                  <a:pt x="20552" y="4804"/>
                </a:cubicBezTo>
                <a:cubicBezTo>
                  <a:pt x="20677" y="4679"/>
                  <a:pt x="21980" y="4178"/>
                  <a:pt x="22206" y="4178"/>
                </a:cubicBezTo>
                <a:cubicBezTo>
                  <a:pt x="22242" y="4172"/>
                  <a:pt x="22271" y="4169"/>
                  <a:pt x="22292" y="4169"/>
                </a:cubicBezTo>
                <a:close/>
                <a:moveTo>
                  <a:pt x="29670" y="3251"/>
                </a:moveTo>
                <a:cubicBezTo>
                  <a:pt x="29726" y="3251"/>
                  <a:pt x="29748" y="3269"/>
                  <a:pt x="29800" y="3300"/>
                </a:cubicBezTo>
                <a:cubicBezTo>
                  <a:pt x="30151" y="3526"/>
                  <a:pt x="29073" y="4228"/>
                  <a:pt x="27745" y="4654"/>
                </a:cubicBezTo>
                <a:cubicBezTo>
                  <a:pt x="27007" y="4884"/>
                  <a:pt x="26015" y="5136"/>
                  <a:pt x="25822" y="5136"/>
                </a:cubicBezTo>
                <a:cubicBezTo>
                  <a:pt x="25805" y="5136"/>
                  <a:pt x="25794" y="5134"/>
                  <a:pt x="25790" y="5130"/>
                </a:cubicBezTo>
                <a:cubicBezTo>
                  <a:pt x="25765" y="5130"/>
                  <a:pt x="26016" y="4904"/>
                  <a:pt x="26341" y="4679"/>
                </a:cubicBezTo>
                <a:cubicBezTo>
                  <a:pt x="27068" y="4153"/>
                  <a:pt x="28321" y="3551"/>
                  <a:pt x="29048" y="3376"/>
                </a:cubicBezTo>
                <a:cubicBezTo>
                  <a:pt x="29445" y="3288"/>
                  <a:pt x="29592" y="3251"/>
                  <a:pt x="29670" y="3251"/>
                </a:cubicBezTo>
                <a:close/>
                <a:moveTo>
                  <a:pt x="39806" y="2870"/>
                </a:moveTo>
                <a:cubicBezTo>
                  <a:pt x="39968" y="2870"/>
                  <a:pt x="40082" y="2903"/>
                  <a:pt x="40126" y="2975"/>
                </a:cubicBezTo>
                <a:cubicBezTo>
                  <a:pt x="40251" y="3150"/>
                  <a:pt x="39374" y="3852"/>
                  <a:pt x="38447" y="4328"/>
                </a:cubicBezTo>
                <a:cubicBezTo>
                  <a:pt x="37519" y="4804"/>
                  <a:pt x="35740" y="5456"/>
                  <a:pt x="35414" y="5456"/>
                </a:cubicBezTo>
                <a:cubicBezTo>
                  <a:pt x="35138" y="5431"/>
                  <a:pt x="36341" y="4353"/>
                  <a:pt x="37194" y="3827"/>
                </a:cubicBezTo>
                <a:cubicBezTo>
                  <a:pt x="38053" y="3280"/>
                  <a:pt x="39232" y="2870"/>
                  <a:pt x="39806" y="2870"/>
                </a:cubicBezTo>
                <a:close/>
                <a:moveTo>
                  <a:pt x="44258" y="5596"/>
                </a:moveTo>
                <a:cubicBezTo>
                  <a:pt x="44814" y="5596"/>
                  <a:pt x="45405" y="5654"/>
                  <a:pt x="45890" y="5782"/>
                </a:cubicBezTo>
                <a:cubicBezTo>
                  <a:pt x="46768" y="6007"/>
                  <a:pt x="47344" y="6508"/>
                  <a:pt x="47093" y="6784"/>
                </a:cubicBezTo>
                <a:cubicBezTo>
                  <a:pt x="47043" y="6859"/>
                  <a:pt x="46768" y="6960"/>
                  <a:pt x="46492" y="7035"/>
                </a:cubicBezTo>
                <a:cubicBezTo>
                  <a:pt x="46323" y="7072"/>
                  <a:pt x="46132" y="7091"/>
                  <a:pt x="45919" y="7091"/>
                </a:cubicBezTo>
                <a:cubicBezTo>
                  <a:pt x="45283" y="7091"/>
                  <a:pt x="44455" y="6922"/>
                  <a:pt x="43459" y="6584"/>
                </a:cubicBezTo>
                <a:cubicBezTo>
                  <a:pt x="42632" y="6308"/>
                  <a:pt x="42432" y="6208"/>
                  <a:pt x="42432" y="6057"/>
                </a:cubicBezTo>
                <a:cubicBezTo>
                  <a:pt x="42432" y="5771"/>
                  <a:pt x="43290" y="5596"/>
                  <a:pt x="44258" y="5596"/>
                </a:cubicBezTo>
                <a:close/>
                <a:moveTo>
                  <a:pt x="16206" y="5960"/>
                </a:moveTo>
                <a:cubicBezTo>
                  <a:pt x="16303" y="5960"/>
                  <a:pt x="16598" y="6092"/>
                  <a:pt x="17118" y="6358"/>
                </a:cubicBezTo>
                <a:cubicBezTo>
                  <a:pt x="17820" y="6709"/>
                  <a:pt x="19098" y="7611"/>
                  <a:pt x="19098" y="7762"/>
                </a:cubicBezTo>
                <a:cubicBezTo>
                  <a:pt x="19098" y="7812"/>
                  <a:pt x="19023" y="7862"/>
                  <a:pt x="18898" y="7862"/>
                </a:cubicBezTo>
                <a:cubicBezTo>
                  <a:pt x="18421" y="7837"/>
                  <a:pt x="17419" y="7210"/>
                  <a:pt x="16467" y="6333"/>
                </a:cubicBezTo>
                <a:cubicBezTo>
                  <a:pt x="16207" y="6085"/>
                  <a:pt x="16112" y="5960"/>
                  <a:pt x="16206" y="5960"/>
                </a:cubicBezTo>
                <a:close/>
                <a:moveTo>
                  <a:pt x="10552" y="5631"/>
                </a:moveTo>
                <a:cubicBezTo>
                  <a:pt x="10602" y="5631"/>
                  <a:pt x="10802" y="5732"/>
                  <a:pt x="11053" y="5857"/>
                </a:cubicBezTo>
                <a:cubicBezTo>
                  <a:pt x="11705" y="6183"/>
                  <a:pt x="12582" y="6884"/>
                  <a:pt x="12983" y="7386"/>
                </a:cubicBezTo>
                <a:cubicBezTo>
                  <a:pt x="13459" y="7950"/>
                  <a:pt x="13588" y="8092"/>
                  <a:pt x="13517" y="8092"/>
                </a:cubicBezTo>
                <a:cubicBezTo>
                  <a:pt x="13488" y="8092"/>
                  <a:pt x="13423" y="8067"/>
                  <a:pt x="13334" y="8037"/>
                </a:cubicBezTo>
                <a:cubicBezTo>
                  <a:pt x="12858" y="7862"/>
                  <a:pt x="12256" y="7486"/>
                  <a:pt x="11830" y="7085"/>
                </a:cubicBezTo>
                <a:cubicBezTo>
                  <a:pt x="11379" y="6659"/>
                  <a:pt x="10477" y="5631"/>
                  <a:pt x="10552" y="5631"/>
                </a:cubicBezTo>
                <a:close/>
                <a:moveTo>
                  <a:pt x="30176" y="6107"/>
                </a:moveTo>
                <a:cubicBezTo>
                  <a:pt x="30276" y="6107"/>
                  <a:pt x="30878" y="6258"/>
                  <a:pt x="31504" y="6408"/>
                </a:cubicBezTo>
                <a:cubicBezTo>
                  <a:pt x="33259" y="6884"/>
                  <a:pt x="35088" y="7812"/>
                  <a:pt x="35088" y="8188"/>
                </a:cubicBezTo>
                <a:cubicBezTo>
                  <a:pt x="35088" y="8274"/>
                  <a:pt x="34968" y="8313"/>
                  <a:pt x="34774" y="8313"/>
                </a:cubicBezTo>
                <a:cubicBezTo>
                  <a:pt x="34406" y="8313"/>
                  <a:pt x="33773" y="8175"/>
                  <a:pt x="33183" y="7962"/>
                </a:cubicBezTo>
                <a:cubicBezTo>
                  <a:pt x="32457" y="7686"/>
                  <a:pt x="30803" y="6734"/>
                  <a:pt x="30251" y="6308"/>
                </a:cubicBezTo>
                <a:cubicBezTo>
                  <a:pt x="30026" y="6133"/>
                  <a:pt x="30001" y="6107"/>
                  <a:pt x="30176" y="6107"/>
                </a:cubicBezTo>
                <a:close/>
                <a:moveTo>
                  <a:pt x="23497" y="6047"/>
                </a:moveTo>
                <a:cubicBezTo>
                  <a:pt x="23599" y="6047"/>
                  <a:pt x="23905" y="6179"/>
                  <a:pt x="24487" y="6433"/>
                </a:cubicBezTo>
                <a:cubicBezTo>
                  <a:pt x="25514" y="6859"/>
                  <a:pt x="26166" y="7260"/>
                  <a:pt x="26742" y="7812"/>
                </a:cubicBezTo>
                <a:cubicBezTo>
                  <a:pt x="27250" y="8298"/>
                  <a:pt x="27347" y="8481"/>
                  <a:pt x="27063" y="8481"/>
                </a:cubicBezTo>
                <a:cubicBezTo>
                  <a:pt x="27011" y="8481"/>
                  <a:pt x="26946" y="8475"/>
                  <a:pt x="26868" y="8463"/>
                </a:cubicBezTo>
                <a:cubicBezTo>
                  <a:pt x="25990" y="8363"/>
                  <a:pt x="24637" y="7486"/>
                  <a:pt x="23785" y="6508"/>
                </a:cubicBezTo>
                <a:cubicBezTo>
                  <a:pt x="23513" y="6198"/>
                  <a:pt x="23388" y="6047"/>
                  <a:pt x="23497" y="6047"/>
                </a:cubicBezTo>
                <a:close/>
                <a:moveTo>
                  <a:pt x="37194" y="6183"/>
                </a:moveTo>
                <a:cubicBezTo>
                  <a:pt x="37294" y="6183"/>
                  <a:pt x="37745" y="6358"/>
                  <a:pt x="38171" y="6559"/>
                </a:cubicBezTo>
                <a:cubicBezTo>
                  <a:pt x="38597" y="6759"/>
                  <a:pt x="39199" y="7060"/>
                  <a:pt x="39499" y="7260"/>
                </a:cubicBezTo>
                <a:cubicBezTo>
                  <a:pt x="40051" y="7611"/>
                  <a:pt x="40903" y="8388"/>
                  <a:pt x="40903" y="8539"/>
                </a:cubicBezTo>
                <a:cubicBezTo>
                  <a:pt x="40903" y="8572"/>
                  <a:pt x="40852" y="8587"/>
                  <a:pt x="40768" y="8587"/>
                </a:cubicBezTo>
                <a:cubicBezTo>
                  <a:pt x="40533" y="8587"/>
                  <a:pt x="40037" y="8466"/>
                  <a:pt x="39650" y="8263"/>
                </a:cubicBezTo>
                <a:cubicBezTo>
                  <a:pt x="39148" y="8012"/>
                  <a:pt x="38221" y="7310"/>
                  <a:pt x="37394" y="6584"/>
                </a:cubicBezTo>
                <a:cubicBezTo>
                  <a:pt x="37043" y="6258"/>
                  <a:pt x="37018" y="6208"/>
                  <a:pt x="37194" y="6183"/>
                </a:cubicBezTo>
                <a:close/>
                <a:moveTo>
                  <a:pt x="3985" y="5456"/>
                </a:moveTo>
                <a:cubicBezTo>
                  <a:pt x="4035" y="5456"/>
                  <a:pt x="4487" y="5656"/>
                  <a:pt x="4963" y="5907"/>
                </a:cubicBezTo>
                <a:cubicBezTo>
                  <a:pt x="7093" y="7060"/>
                  <a:pt x="8697" y="8413"/>
                  <a:pt x="9299" y="9616"/>
                </a:cubicBezTo>
                <a:cubicBezTo>
                  <a:pt x="9600" y="10220"/>
                  <a:pt x="9643" y="10490"/>
                  <a:pt x="9394" y="10490"/>
                </a:cubicBezTo>
                <a:cubicBezTo>
                  <a:pt x="9353" y="10490"/>
                  <a:pt x="9305" y="10482"/>
                  <a:pt x="9249" y="10468"/>
                </a:cubicBezTo>
                <a:cubicBezTo>
                  <a:pt x="8472" y="10293"/>
                  <a:pt x="7820" y="9767"/>
                  <a:pt x="6091" y="7937"/>
                </a:cubicBezTo>
                <a:cubicBezTo>
                  <a:pt x="4361" y="6107"/>
                  <a:pt x="3810" y="5456"/>
                  <a:pt x="3985" y="5456"/>
                </a:cubicBezTo>
                <a:close/>
                <a:moveTo>
                  <a:pt x="7283" y="1"/>
                </a:moveTo>
                <a:cubicBezTo>
                  <a:pt x="6998" y="1"/>
                  <a:pt x="6596" y="94"/>
                  <a:pt x="6040" y="293"/>
                </a:cubicBezTo>
                <a:cubicBezTo>
                  <a:pt x="3685" y="1070"/>
                  <a:pt x="301" y="3125"/>
                  <a:pt x="126" y="3852"/>
                </a:cubicBezTo>
                <a:cubicBezTo>
                  <a:pt x="0" y="4328"/>
                  <a:pt x="652" y="4704"/>
                  <a:pt x="2055" y="4930"/>
                </a:cubicBezTo>
                <a:lnTo>
                  <a:pt x="2732" y="5030"/>
                </a:lnTo>
                <a:lnTo>
                  <a:pt x="3735" y="6233"/>
                </a:lnTo>
                <a:cubicBezTo>
                  <a:pt x="5188" y="7937"/>
                  <a:pt x="7569" y="10318"/>
                  <a:pt x="8221" y="10694"/>
                </a:cubicBezTo>
                <a:cubicBezTo>
                  <a:pt x="8655" y="10942"/>
                  <a:pt x="9109" y="11075"/>
                  <a:pt x="9457" y="11075"/>
                </a:cubicBezTo>
                <a:cubicBezTo>
                  <a:pt x="9671" y="11075"/>
                  <a:pt x="9845" y="11025"/>
                  <a:pt x="9950" y="10920"/>
                </a:cubicBezTo>
                <a:cubicBezTo>
                  <a:pt x="10477" y="10393"/>
                  <a:pt x="9950" y="9140"/>
                  <a:pt x="8622" y="7787"/>
                </a:cubicBezTo>
                <a:cubicBezTo>
                  <a:pt x="7770" y="6935"/>
                  <a:pt x="6868" y="6283"/>
                  <a:pt x="5589" y="5581"/>
                </a:cubicBezTo>
                <a:lnTo>
                  <a:pt x="4837" y="5155"/>
                </a:lnTo>
                <a:lnTo>
                  <a:pt x="5289" y="5205"/>
                </a:lnTo>
                <a:cubicBezTo>
                  <a:pt x="5564" y="5230"/>
                  <a:pt x="6617" y="5305"/>
                  <a:pt x="7644" y="5381"/>
                </a:cubicBezTo>
                <a:lnTo>
                  <a:pt x="9549" y="5481"/>
                </a:lnTo>
                <a:lnTo>
                  <a:pt x="9950" y="5957"/>
                </a:lnTo>
                <a:cubicBezTo>
                  <a:pt x="11153" y="7310"/>
                  <a:pt x="11980" y="8037"/>
                  <a:pt x="12657" y="8363"/>
                </a:cubicBezTo>
                <a:cubicBezTo>
                  <a:pt x="13112" y="8577"/>
                  <a:pt x="13459" y="8684"/>
                  <a:pt x="13707" y="8684"/>
                </a:cubicBezTo>
                <a:cubicBezTo>
                  <a:pt x="13924" y="8684"/>
                  <a:pt x="14066" y="8602"/>
                  <a:pt x="14136" y="8438"/>
                </a:cubicBezTo>
                <a:cubicBezTo>
                  <a:pt x="14236" y="8238"/>
                  <a:pt x="14211" y="8138"/>
                  <a:pt x="14036" y="7812"/>
                </a:cubicBezTo>
                <a:cubicBezTo>
                  <a:pt x="13735" y="7260"/>
                  <a:pt x="13058" y="6508"/>
                  <a:pt x="12381" y="6007"/>
                </a:cubicBezTo>
                <a:cubicBezTo>
                  <a:pt x="12081" y="5782"/>
                  <a:pt x="11830" y="5581"/>
                  <a:pt x="11830" y="5581"/>
                </a:cubicBezTo>
                <a:cubicBezTo>
                  <a:pt x="11855" y="5581"/>
                  <a:pt x="12607" y="5581"/>
                  <a:pt x="13509" y="5606"/>
                </a:cubicBezTo>
                <a:cubicBezTo>
                  <a:pt x="14888" y="5656"/>
                  <a:pt x="15138" y="5681"/>
                  <a:pt x="15138" y="5807"/>
                </a:cubicBezTo>
                <a:cubicBezTo>
                  <a:pt x="15138" y="5957"/>
                  <a:pt x="16091" y="6859"/>
                  <a:pt x="16968" y="7536"/>
                </a:cubicBezTo>
                <a:cubicBezTo>
                  <a:pt x="17795" y="8138"/>
                  <a:pt x="18346" y="8413"/>
                  <a:pt x="18898" y="8413"/>
                </a:cubicBezTo>
                <a:cubicBezTo>
                  <a:pt x="19474" y="8413"/>
                  <a:pt x="19750" y="8213"/>
                  <a:pt x="19750" y="7837"/>
                </a:cubicBezTo>
                <a:cubicBezTo>
                  <a:pt x="19750" y="7461"/>
                  <a:pt x="19148" y="6859"/>
                  <a:pt x="18096" y="6208"/>
                </a:cubicBezTo>
                <a:lnTo>
                  <a:pt x="17319" y="5732"/>
                </a:lnTo>
                <a:lnTo>
                  <a:pt x="17319" y="5732"/>
                </a:lnTo>
                <a:lnTo>
                  <a:pt x="19800" y="5782"/>
                </a:lnTo>
                <a:lnTo>
                  <a:pt x="22306" y="5832"/>
                </a:lnTo>
                <a:lnTo>
                  <a:pt x="23309" y="6884"/>
                </a:lnTo>
                <a:cubicBezTo>
                  <a:pt x="24386" y="7987"/>
                  <a:pt x="24913" y="8363"/>
                  <a:pt x="25715" y="8739"/>
                </a:cubicBezTo>
                <a:cubicBezTo>
                  <a:pt x="26282" y="8985"/>
                  <a:pt x="26749" y="9102"/>
                  <a:pt x="27084" y="9102"/>
                </a:cubicBezTo>
                <a:cubicBezTo>
                  <a:pt x="27193" y="9102"/>
                  <a:pt x="27289" y="9090"/>
                  <a:pt x="27369" y="9065"/>
                </a:cubicBezTo>
                <a:cubicBezTo>
                  <a:pt x="27720" y="8914"/>
                  <a:pt x="27795" y="8814"/>
                  <a:pt x="27795" y="8463"/>
                </a:cubicBezTo>
                <a:cubicBezTo>
                  <a:pt x="27795" y="7812"/>
                  <a:pt x="26943" y="6960"/>
                  <a:pt x="25539" y="6258"/>
                </a:cubicBezTo>
                <a:lnTo>
                  <a:pt x="24888" y="5932"/>
                </a:lnTo>
                <a:lnTo>
                  <a:pt x="26818" y="5982"/>
                </a:lnTo>
                <a:lnTo>
                  <a:pt x="28772" y="6032"/>
                </a:lnTo>
                <a:lnTo>
                  <a:pt x="30001" y="6859"/>
                </a:lnTo>
                <a:cubicBezTo>
                  <a:pt x="32038" y="8223"/>
                  <a:pt x="33687" y="8936"/>
                  <a:pt x="34691" y="8936"/>
                </a:cubicBezTo>
                <a:cubicBezTo>
                  <a:pt x="35107" y="8936"/>
                  <a:pt x="35413" y="8813"/>
                  <a:pt x="35590" y="8564"/>
                </a:cubicBezTo>
                <a:cubicBezTo>
                  <a:pt x="36041" y="7937"/>
                  <a:pt x="35289" y="7210"/>
                  <a:pt x="33158" y="6333"/>
                </a:cubicBezTo>
                <a:lnTo>
                  <a:pt x="32632" y="6107"/>
                </a:lnTo>
                <a:lnTo>
                  <a:pt x="33810" y="6107"/>
                </a:lnTo>
                <a:cubicBezTo>
                  <a:pt x="34437" y="6107"/>
                  <a:pt x="35214" y="6133"/>
                  <a:pt x="35564" y="6183"/>
                </a:cubicBezTo>
                <a:cubicBezTo>
                  <a:pt x="36116" y="6208"/>
                  <a:pt x="36191" y="6258"/>
                  <a:pt x="36667" y="6709"/>
                </a:cubicBezTo>
                <a:cubicBezTo>
                  <a:pt x="38171" y="8138"/>
                  <a:pt x="39224" y="8839"/>
                  <a:pt x="40251" y="9090"/>
                </a:cubicBezTo>
                <a:cubicBezTo>
                  <a:pt x="40500" y="9169"/>
                  <a:pt x="40653" y="9206"/>
                  <a:pt x="40782" y="9206"/>
                </a:cubicBezTo>
                <a:cubicBezTo>
                  <a:pt x="40899" y="9206"/>
                  <a:pt x="40997" y="9175"/>
                  <a:pt x="41128" y="9115"/>
                </a:cubicBezTo>
                <a:cubicBezTo>
                  <a:pt x="41479" y="8965"/>
                  <a:pt x="41605" y="8714"/>
                  <a:pt x="41529" y="8363"/>
                </a:cubicBezTo>
                <a:cubicBezTo>
                  <a:pt x="41429" y="7987"/>
                  <a:pt x="40427" y="7085"/>
                  <a:pt x="39600" y="6634"/>
                </a:cubicBezTo>
                <a:lnTo>
                  <a:pt x="38823" y="6183"/>
                </a:lnTo>
                <a:lnTo>
                  <a:pt x="39850" y="6183"/>
                </a:lnTo>
                <a:cubicBezTo>
                  <a:pt x="40727" y="6183"/>
                  <a:pt x="40903" y="6208"/>
                  <a:pt x="41354" y="6433"/>
                </a:cubicBezTo>
                <a:cubicBezTo>
                  <a:pt x="41630" y="6559"/>
                  <a:pt x="42482" y="6884"/>
                  <a:pt x="43259" y="7135"/>
                </a:cubicBezTo>
                <a:cubicBezTo>
                  <a:pt x="44437" y="7536"/>
                  <a:pt x="44788" y="7611"/>
                  <a:pt x="45539" y="7661"/>
                </a:cubicBezTo>
                <a:cubicBezTo>
                  <a:pt x="45637" y="7664"/>
                  <a:pt x="45730" y="7665"/>
                  <a:pt x="45819" y="7665"/>
                </a:cubicBezTo>
                <a:cubicBezTo>
                  <a:pt x="46670" y="7665"/>
                  <a:pt x="47154" y="7551"/>
                  <a:pt x="47494" y="7210"/>
                </a:cubicBezTo>
                <a:cubicBezTo>
                  <a:pt x="48046" y="6659"/>
                  <a:pt x="47695" y="5882"/>
                  <a:pt x="46717" y="5456"/>
                </a:cubicBezTo>
                <a:cubicBezTo>
                  <a:pt x="46021" y="5152"/>
                  <a:pt x="45190" y="5002"/>
                  <a:pt x="44351" y="5002"/>
                </a:cubicBezTo>
                <a:cubicBezTo>
                  <a:pt x="43529" y="5002"/>
                  <a:pt x="42700" y="5146"/>
                  <a:pt x="41981" y="5431"/>
                </a:cubicBezTo>
                <a:cubicBezTo>
                  <a:pt x="41653" y="5558"/>
                  <a:pt x="41471" y="5593"/>
                  <a:pt x="40648" y="5593"/>
                </a:cubicBezTo>
                <a:cubicBezTo>
                  <a:pt x="40338" y="5593"/>
                  <a:pt x="39935" y="5588"/>
                  <a:pt x="39399" y="5581"/>
                </a:cubicBezTo>
                <a:lnTo>
                  <a:pt x="37294" y="5506"/>
                </a:lnTo>
                <a:lnTo>
                  <a:pt x="38021" y="5180"/>
                </a:lnTo>
                <a:cubicBezTo>
                  <a:pt x="39299" y="4604"/>
                  <a:pt x="39875" y="4228"/>
                  <a:pt x="40301" y="3777"/>
                </a:cubicBezTo>
                <a:cubicBezTo>
                  <a:pt x="40803" y="3250"/>
                  <a:pt x="40878" y="2849"/>
                  <a:pt x="40527" y="2523"/>
                </a:cubicBezTo>
                <a:cubicBezTo>
                  <a:pt x="40321" y="2349"/>
                  <a:pt x="40114" y="2265"/>
                  <a:pt x="39812" y="2265"/>
                </a:cubicBezTo>
                <a:cubicBezTo>
                  <a:pt x="39637" y="2265"/>
                  <a:pt x="39431" y="2293"/>
                  <a:pt x="39173" y="2348"/>
                </a:cubicBezTo>
                <a:cubicBezTo>
                  <a:pt x="37695" y="2649"/>
                  <a:pt x="35564" y="4002"/>
                  <a:pt x="34712" y="5130"/>
                </a:cubicBezTo>
                <a:lnTo>
                  <a:pt x="34412" y="5556"/>
                </a:lnTo>
                <a:lnTo>
                  <a:pt x="32181" y="5481"/>
                </a:lnTo>
                <a:cubicBezTo>
                  <a:pt x="30953" y="5456"/>
                  <a:pt x="29424" y="5431"/>
                  <a:pt x="28772" y="5431"/>
                </a:cubicBezTo>
                <a:cubicBezTo>
                  <a:pt x="28624" y="5434"/>
                  <a:pt x="28492" y="5435"/>
                  <a:pt x="28376" y="5435"/>
                </a:cubicBezTo>
                <a:cubicBezTo>
                  <a:pt x="27545" y="5435"/>
                  <a:pt x="27505" y="5356"/>
                  <a:pt x="28121" y="5180"/>
                </a:cubicBezTo>
                <a:cubicBezTo>
                  <a:pt x="28772" y="4980"/>
                  <a:pt x="29900" y="4328"/>
                  <a:pt x="30201" y="4002"/>
                </a:cubicBezTo>
                <a:cubicBezTo>
                  <a:pt x="30752" y="3401"/>
                  <a:pt x="30427" y="2674"/>
                  <a:pt x="29650" y="2674"/>
                </a:cubicBezTo>
                <a:cubicBezTo>
                  <a:pt x="28522" y="2674"/>
                  <a:pt x="26091" y="3902"/>
                  <a:pt x="25188" y="4879"/>
                </a:cubicBezTo>
                <a:lnTo>
                  <a:pt x="24787" y="5305"/>
                </a:lnTo>
                <a:lnTo>
                  <a:pt x="23234" y="5280"/>
                </a:lnTo>
                <a:lnTo>
                  <a:pt x="21680" y="5255"/>
                </a:lnTo>
                <a:lnTo>
                  <a:pt x="22131" y="5055"/>
                </a:lnTo>
                <a:cubicBezTo>
                  <a:pt x="22632" y="4804"/>
                  <a:pt x="23183" y="4253"/>
                  <a:pt x="23183" y="3977"/>
                </a:cubicBezTo>
                <a:cubicBezTo>
                  <a:pt x="23183" y="3701"/>
                  <a:pt x="22908" y="3501"/>
                  <a:pt x="22532" y="3501"/>
                </a:cubicBezTo>
                <a:cubicBezTo>
                  <a:pt x="21780" y="3501"/>
                  <a:pt x="19950" y="4328"/>
                  <a:pt x="19474" y="4879"/>
                </a:cubicBezTo>
                <a:lnTo>
                  <a:pt x="19198" y="5180"/>
                </a:lnTo>
                <a:lnTo>
                  <a:pt x="16717" y="5130"/>
                </a:lnTo>
                <a:lnTo>
                  <a:pt x="14211" y="5055"/>
                </a:lnTo>
                <a:lnTo>
                  <a:pt x="15088" y="4679"/>
                </a:lnTo>
                <a:cubicBezTo>
                  <a:pt x="16241" y="4153"/>
                  <a:pt x="16968" y="3726"/>
                  <a:pt x="17419" y="3300"/>
                </a:cubicBezTo>
                <a:cubicBezTo>
                  <a:pt x="17920" y="2849"/>
                  <a:pt x="18096" y="2523"/>
                  <a:pt x="18096" y="2097"/>
                </a:cubicBezTo>
                <a:cubicBezTo>
                  <a:pt x="18096" y="1642"/>
                  <a:pt x="17769" y="1420"/>
                  <a:pt x="17227" y="1420"/>
                </a:cubicBezTo>
                <a:cubicBezTo>
                  <a:pt x="16607" y="1420"/>
                  <a:pt x="15704" y="1711"/>
                  <a:pt x="14687" y="2273"/>
                </a:cubicBezTo>
                <a:cubicBezTo>
                  <a:pt x="13785" y="2774"/>
                  <a:pt x="12306" y="4178"/>
                  <a:pt x="12081" y="4704"/>
                </a:cubicBezTo>
                <a:lnTo>
                  <a:pt x="11980" y="5005"/>
                </a:lnTo>
                <a:lnTo>
                  <a:pt x="11254" y="4955"/>
                </a:lnTo>
                <a:cubicBezTo>
                  <a:pt x="10878" y="4930"/>
                  <a:pt x="9850" y="4879"/>
                  <a:pt x="8973" y="4854"/>
                </a:cubicBezTo>
                <a:cubicBezTo>
                  <a:pt x="8096" y="4804"/>
                  <a:pt x="7369" y="4754"/>
                  <a:pt x="7369" y="4729"/>
                </a:cubicBezTo>
                <a:cubicBezTo>
                  <a:pt x="7369" y="4704"/>
                  <a:pt x="7695" y="4478"/>
                  <a:pt x="8096" y="4253"/>
                </a:cubicBezTo>
                <a:cubicBezTo>
                  <a:pt x="8873" y="3777"/>
                  <a:pt x="9775" y="2975"/>
                  <a:pt x="9775" y="2749"/>
                </a:cubicBezTo>
                <a:cubicBezTo>
                  <a:pt x="9775" y="2498"/>
                  <a:pt x="9499" y="2323"/>
                  <a:pt x="9173" y="2323"/>
                </a:cubicBezTo>
                <a:cubicBezTo>
                  <a:pt x="8196" y="2323"/>
                  <a:pt x="6216" y="3376"/>
                  <a:pt x="5314" y="4403"/>
                </a:cubicBezTo>
                <a:cubicBezTo>
                  <a:pt x="5189" y="4528"/>
                  <a:pt x="5132" y="4575"/>
                  <a:pt x="4862" y="4575"/>
                </a:cubicBezTo>
                <a:cubicBezTo>
                  <a:pt x="4696" y="4575"/>
                  <a:pt x="4451" y="4557"/>
                  <a:pt x="4061" y="4529"/>
                </a:cubicBezTo>
                <a:cubicBezTo>
                  <a:pt x="3459" y="4478"/>
                  <a:pt x="2782" y="4428"/>
                  <a:pt x="2532" y="4378"/>
                </a:cubicBezTo>
                <a:lnTo>
                  <a:pt x="2081" y="4328"/>
                </a:lnTo>
                <a:lnTo>
                  <a:pt x="2933" y="3977"/>
                </a:lnTo>
                <a:cubicBezTo>
                  <a:pt x="5038" y="3175"/>
                  <a:pt x="7319" y="1621"/>
                  <a:pt x="7795" y="719"/>
                </a:cubicBezTo>
                <a:cubicBezTo>
                  <a:pt x="7920" y="493"/>
                  <a:pt x="7920" y="418"/>
                  <a:pt x="7795" y="218"/>
                </a:cubicBezTo>
                <a:cubicBezTo>
                  <a:pt x="7700" y="76"/>
                  <a:pt x="7538" y="1"/>
                  <a:pt x="72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" name="Google Shape;154;p1"/>
          <p:cNvSpPr txBox="1">
            <a:spLocks noGrp="1"/>
          </p:cNvSpPr>
          <p:nvPr>
            <p:ph type="ctrTitle"/>
          </p:nvPr>
        </p:nvSpPr>
        <p:spPr>
          <a:xfrm>
            <a:off x="4676731" y="1246555"/>
            <a:ext cx="3280200" cy="231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</a:pPr>
            <a:r>
              <a:rPr lang="en" sz="7200"/>
              <a:t>Office Agenda</a:t>
            </a:r>
            <a:endParaRPr sz="7200">
              <a:solidFill>
                <a:schemeClr val="dk1"/>
              </a:solidFill>
            </a:endParaRPr>
          </a:p>
        </p:txBody>
      </p:sp>
      <p:sp>
        <p:nvSpPr>
          <p:cNvPr id="155" name="Google Shape;155;p1"/>
          <p:cNvSpPr txBox="1">
            <a:spLocks noGrp="1"/>
          </p:cNvSpPr>
          <p:nvPr>
            <p:ph type="subTitle" idx="1"/>
          </p:nvPr>
        </p:nvSpPr>
        <p:spPr>
          <a:xfrm>
            <a:off x="5035029" y="3691168"/>
            <a:ext cx="2733300" cy="6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>
                <a:solidFill>
                  <a:srgbClr val="0070C0"/>
                </a:solidFill>
              </a:rPr>
              <a:t>Here is where your presentation begins</a:t>
            </a:r>
            <a:endParaRPr>
              <a:solidFill>
                <a:srgbClr val="0070C0"/>
              </a:solidFill>
            </a:endParaRPr>
          </a:p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>
              <a:solidFill>
                <a:srgbClr val="0070C0"/>
              </a:solidFill>
            </a:endParaRPr>
          </a:p>
        </p:txBody>
      </p:sp>
      <p:grpSp>
        <p:nvGrpSpPr>
          <p:cNvPr id="156" name="Google Shape;156;p1"/>
          <p:cNvGrpSpPr/>
          <p:nvPr/>
        </p:nvGrpSpPr>
        <p:grpSpPr>
          <a:xfrm>
            <a:off x="819378" y="1695036"/>
            <a:ext cx="3721193" cy="2556805"/>
            <a:chOff x="1384500" y="1609650"/>
            <a:chExt cx="4900175" cy="3366875"/>
          </a:xfrm>
        </p:grpSpPr>
        <p:sp>
          <p:nvSpPr>
            <p:cNvPr id="157" name="Google Shape;157;p1"/>
            <p:cNvSpPr/>
            <p:nvPr/>
          </p:nvSpPr>
          <p:spPr>
            <a:xfrm>
              <a:off x="1384500" y="3961600"/>
              <a:ext cx="4821800" cy="10875"/>
            </a:xfrm>
            <a:custGeom>
              <a:avLst/>
              <a:gdLst/>
              <a:ahLst/>
              <a:cxnLst/>
              <a:rect l="l" t="t" r="r" b="b"/>
              <a:pathLst>
                <a:path w="192872" h="435" extrusionOk="0">
                  <a:moveTo>
                    <a:pt x="96436" y="1"/>
                  </a:moveTo>
                  <a:lnTo>
                    <a:pt x="48235" y="68"/>
                  </a:lnTo>
                  <a:lnTo>
                    <a:pt x="24117" y="101"/>
                  </a:lnTo>
                  <a:lnTo>
                    <a:pt x="0" y="201"/>
                  </a:lnTo>
                  <a:lnTo>
                    <a:pt x="24117" y="335"/>
                  </a:lnTo>
                  <a:lnTo>
                    <a:pt x="48235" y="368"/>
                  </a:lnTo>
                  <a:lnTo>
                    <a:pt x="96436" y="435"/>
                  </a:lnTo>
                  <a:lnTo>
                    <a:pt x="144670" y="368"/>
                  </a:lnTo>
                  <a:lnTo>
                    <a:pt x="168787" y="335"/>
                  </a:lnTo>
                  <a:lnTo>
                    <a:pt x="192871" y="201"/>
                  </a:lnTo>
                  <a:lnTo>
                    <a:pt x="168787" y="101"/>
                  </a:lnTo>
                  <a:lnTo>
                    <a:pt x="144670" y="68"/>
                  </a:lnTo>
                  <a:lnTo>
                    <a:pt x="9643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1"/>
            <p:cNvSpPr/>
            <p:nvPr/>
          </p:nvSpPr>
          <p:spPr>
            <a:xfrm>
              <a:off x="5302300" y="4563700"/>
              <a:ext cx="713850" cy="332775"/>
            </a:xfrm>
            <a:custGeom>
              <a:avLst/>
              <a:gdLst/>
              <a:ahLst/>
              <a:cxnLst/>
              <a:rect l="l" t="t" r="r" b="b"/>
              <a:pathLst>
                <a:path w="28554" h="13311" extrusionOk="0">
                  <a:moveTo>
                    <a:pt x="12576" y="1"/>
                  </a:moveTo>
                  <a:lnTo>
                    <a:pt x="0" y="7406"/>
                  </a:lnTo>
                  <a:lnTo>
                    <a:pt x="15444" y="13310"/>
                  </a:lnTo>
                  <a:lnTo>
                    <a:pt x="28554" y="5338"/>
                  </a:lnTo>
                  <a:lnTo>
                    <a:pt x="1257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1"/>
            <p:cNvSpPr/>
            <p:nvPr/>
          </p:nvSpPr>
          <p:spPr>
            <a:xfrm>
              <a:off x="5675900" y="4695475"/>
              <a:ext cx="245200" cy="149300"/>
            </a:xfrm>
            <a:custGeom>
              <a:avLst/>
              <a:gdLst/>
              <a:ahLst/>
              <a:cxnLst/>
              <a:rect l="l" t="t" r="r" b="b"/>
              <a:pathLst>
                <a:path w="9808" h="5972" extrusionOk="0">
                  <a:moveTo>
                    <a:pt x="9807" y="0"/>
                  </a:moveTo>
                  <a:cubicBezTo>
                    <a:pt x="9340" y="234"/>
                    <a:pt x="8940" y="434"/>
                    <a:pt x="8506" y="667"/>
                  </a:cubicBezTo>
                  <a:lnTo>
                    <a:pt x="7272" y="1368"/>
                  </a:lnTo>
                  <a:cubicBezTo>
                    <a:pt x="6438" y="1835"/>
                    <a:pt x="5604" y="2302"/>
                    <a:pt x="4804" y="2802"/>
                  </a:cubicBezTo>
                  <a:cubicBezTo>
                    <a:pt x="3970" y="3303"/>
                    <a:pt x="3169" y="3836"/>
                    <a:pt x="2368" y="4337"/>
                  </a:cubicBezTo>
                  <a:cubicBezTo>
                    <a:pt x="1568" y="4870"/>
                    <a:pt x="767" y="5404"/>
                    <a:pt x="0" y="5971"/>
                  </a:cubicBezTo>
                  <a:cubicBezTo>
                    <a:pt x="867" y="5538"/>
                    <a:pt x="1668" y="5071"/>
                    <a:pt x="2535" y="4637"/>
                  </a:cubicBezTo>
                  <a:cubicBezTo>
                    <a:pt x="3369" y="4170"/>
                    <a:pt x="4203" y="3670"/>
                    <a:pt x="5004" y="3169"/>
                  </a:cubicBezTo>
                  <a:cubicBezTo>
                    <a:pt x="5804" y="2669"/>
                    <a:pt x="6638" y="2169"/>
                    <a:pt x="7439" y="1635"/>
                  </a:cubicBezTo>
                  <a:lnTo>
                    <a:pt x="8640" y="834"/>
                  </a:lnTo>
                  <a:cubicBezTo>
                    <a:pt x="9007" y="567"/>
                    <a:pt x="9407" y="301"/>
                    <a:pt x="98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1"/>
            <p:cNvSpPr/>
            <p:nvPr/>
          </p:nvSpPr>
          <p:spPr>
            <a:xfrm>
              <a:off x="5727600" y="4680450"/>
              <a:ext cx="145950" cy="89275"/>
            </a:xfrm>
            <a:custGeom>
              <a:avLst/>
              <a:gdLst/>
              <a:ahLst/>
              <a:cxnLst/>
              <a:rect l="l" t="t" r="r" b="b"/>
              <a:pathLst>
                <a:path w="5838" h="3571" extrusionOk="0">
                  <a:moveTo>
                    <a:pt x="5838" y="1"/>
                  </a:moveTo>
                  <a:lnTo>
                    <a:pt x="5838" y="1"/>
                  </a:lnTo>
                  <a:cubicBezTo>
                    <a:pt x="4804" y="468"/>
                    <a:pt x="3770" y="1002"/>
                    <a:pt x="2802" y="1602"/>
                  </a:cubicBezTo>
                  <a:cubicBezTo>
                    <a:pt x="1835" y="2202"/>
                    <a:pt x="901" y="2836"/>
                    <a:pt x="0" y="3570"/>
                  </a:cubicBezTo>
                  <a:cubicBezTo>
                    <a:pt x="2068" y="2603"/>
                    <a:pt x="4036" y="1435"/>
                    <a:pt x="58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1"/>
            <p:cNvSpPr/>
            <p:nvPr/>
          </p:nvSpPr>
          <p:spPr>
            <a:xfrm>
              <a:off x="5580825" y="4664625"/>
              <a:ext cx="245200" cy="150125"/>
            </a:xfrm>
            <a:custGeom>
              <a:avLst/>
              <a:gdLst/>
              <a:ahLst/>
              <a:cxnLst/>
              <a:rect l="l" t="t" r="r" b="b"/>
              <a:pathLst>
                <a:path w="9808" h="6005" extrusionOk="0">
                  <a:moveTo>
                    <a:pt x="9807" y="0"/>
                  </a:moveTo>
                  <a:cubicBezTo>
                    <a:pt x="9374" y="234"/>
                    <a:pt x="8940" y="467"/>
                    <a:pt x="8540" y="667"/>
                  </a:cubicBezTo>
                  <a:lnTo>
                    <a:pt x="7272" y="1368"/>
                  </a:lnTo>
                  <a:cubicBezTo>
                    <a:pt x="6438" y="1835"/>
                    <a:pt x="5604" y="2335"/>
                    <a:pt x="4804" y="2835"/>
                  </a:cubicBezTo>
                  <a:cubicBezTo>
                    <a:pt x="4003" y="3336"/>
                    <a:pt x="3169" y="3836"/>
                    <a:pt x="2369" y="4370"/>
                  </a:cubicBezTo>
                  <a:cubicBezTo>
                    <a:pt x="1568" y="4870"/>
                    <a:pt x="768" y="5404"/>
                    <a:pt x="0" y="6004"/>
                  </a:cubicBezTo>
                  <a:cubicBezTo>
                    <a:pt x="868" y="5571"/>
                    <a:pt x="1702" y="5104"/>
                    <a:pt x="2536" y="4637"/>
                  </a:cubicBezTo>
                  <a:cubicBezTo>
                    <a:pt x="3369" y="4170"/>
                    <a:pt x="4203" y="3669"/>
                    <a:pt x="5004" y="3169"/>
                  </a:cubicBezTo>
                  <a:cubicBezTo>
                    <a:pt x="5838" y="2669"/>
                    <a:pt x="6638" y="2168"/>
                    <a:pt x="7439" y="1635"/>
                  </a:cubicBezTo>
                  <a:lnTo>
                    <a:pt x="8640" y="834"/>
                  </a:lnTo>
                  <a:cubicBezTo>
                    <a:pt x="9040" y="567"/>
                    <a:pt x="9440" y="300"/>
                    <a:pt x="98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1"/>
            <p:cNvSpPr/>
            <p:nvPr/>
          </p:nvSpPr>
          <p:spPr>
            <a:xfrm>
              <a:off x="5568325" y="4650450"/>
              <a:ext cx="210175" cy="127600"/>
            </a:xfrm>
            <a:custGeom>
              <a:avLst/>
              <a:gdLst/>
              <a:ahLst/>
              <a:cxnLst/>
              <a:rect l="l" t="t" r="r" b="b"/>
              <a:pathLst>
                <a:path w="8407" h="5104" extrusionOk="0">
                  <a:moveTo>
                    <a:pt x="8406" y="0"/>
                  </a:moveTo>
                  <a:lnTo>
                    <a:pt x="8406" y="0"/>
                  </a:lnTo>
                  <a:cubicBezTo>
                    <a:pt x="6938" y="701"/>
                    <a:pt x="5504" y="1534"/>
                    <a:pt x="4103" y="2368"/>
                  </a:cubicBezTo>
                  <a:cubicBezTo>
                    <a:pt x="2702" y="3236"/>
                    <a:pt x="1334" y="4103"/>
                    <a:pt x="0" y="5104"/>
                  </a:cubicBezTo>
                  <a:cubicBezTo>
                    <a:pt x="1501" y="4403"/>
                    <a:pt x="2902" y="3603"/>
                    <a:pt x="4303" y="2735"/>
                  </a:cubicBezTo>
                  <a:cubicBezTo>
                    <a:pt x="5704" y="1868"/>
                    <a:pt x="7105" y="1001"/>
                    <a:pt x="8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1"/>
            <p:cNvSpPr/>
            <p:nvPr/>
          </p:nvSpPr>
          <p:spPr>
            <a:xfrm>
              <a:off x="5610000" y="4635425"/>
              <a:ext cx="121800" cy="74250"/>
            </a:xfrm>
            <a:custGeom>
              <a:avLst/>
              <a:gdLst/>
              <a:ahLst/>
              <a:cxnLst/>
              <a:rect l="l" t="t" r="r" b="b"/>
              <a:pathLst>
                <a:path w="4872" h="2970" extrusionOk="0">
                  <a:moveTo>
                    <a:pt x="4871" y="1"/>
                  </a:moveTo>
                  <a:cubicBezTo>
                    <a:pt x="4004" y="334"/>
                    <a:pt x="3136" y="768"/>
                    <a:pt x="2336" y="1302"/>
                  </a:cubicBezTo>
                  <a:cubicBezTo>
                    <a:pt x="1502" y="1769"/>
                    <a:pt x="735" y="2336"/>
                    <a:pt x="1" y="2969"/>
                  </a:cubicBezTo>
                  <a:cubicBezTo>
                    <a:pt x="1769" y="2202"/>
                    <a:pt x="3403" y="1201"/>
                    <a:pt x="48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1"/>
            <p:cNvSpPr/>
            <p:nvPr/>
          </p:nvSpPr>
          <p:spPr>
            <a:xfrm>
              <a:off x="4359950" y="4346875"/>
              <a:ext cx="975725" cy="490400"/>
            </a:xfrm>
            <a:custGeom>
              <a:avLst/>
              <a:gdLst/>
              <a:ahLst/>
              <a:cxnLst/>
              <a:rect l="l" t="t" r="r" b="b"/>
              <a:pathLst>
                <a:path w="39029" h="19616" extrusionOk="0">
                  <a:moveTo>
                    <a:pt x="19848" y="1"/>
                  </a:moveTo>
                  <a:lnTo>
                    <a:pt x="1" y="7773"/>
                  </a:lnTo>
                  <a:lnTo>
                    <a:pt x="19248" y="19615"/>
                  </a:lnTo>
                  <a:lnTo>
                    <a:pt x="39028" y="11576"/>
                  </a:lnTo>
                  <a:lnTo>
                    <a:pt x="198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1"/>
            <p:cNvSpPr/>
            <p:nvPr/>
          </p:nvSpPr>
          <p:spPr>
            <a:xfrm>
              <a:off x="4834450" y="4616250"/>
              <a:ext cx="397825" cy="161800"/>
            </a:xfrm>
            <a:custGeom>
              <a:avLst/>
              <a:gdLst/>
              <a:ahLst/>
              <a:cxnLst/>
              <a:rect l="l" t="t" r="r" b="b"/>
              <a:pathLst>
                <a:path w="15913" h="6472" extrusionOk="0">
                  <a:moveTo>
                    <a:pt x="15912" y="0"/>
                  </a:moveTo>
                  <a:lnTo>
                    <a:pt x="15912" y="0"/>
                  </a:lnTo>
                  <a:cubicBezTo>
                    <a:pt x="15245" y="234"/>
                    <a:pt x="14578" y="467"/>
                    <a:pt x="13877" y="701"/>
                  </a:cubicBezTo>
                  <a:lnTo>
                    <a:pt x="11876" y="1468"/>
                  </a:lnTo>
                  <a:cubicBezTo>
                    <a:pt x="10542" y="1968"/>
                    <a:pt x="9207" y="2502"/>
                    <a:pt x="7873" y="3036"/>
                  </a:cubicBezTo>
                  <a:cubicBezTo>
                    <a:pt x="6572" y="3603"/>
                    <a:pt x="5238" y="4137"/>
                    <a:pt x="3937" y="4704"/>
                  </a:cubicBezTo>
                  <a:cubicBezTo>
                    <a:pt x="2603" y="5271"/>
                    <a:pt x="1302" y="5871"/>
                    <a:pt x="1" y="6472"/>
                  </a:cubicBezTo>
                  <a:cubicBezTo>
                    <a:pt x="1368" y="6005"/>
                    <a:pt x="2703" y="5504"/>
                    <a:pt x="4037" y="5004"/>
                  </a:cubicBezTo>
                  <a:cubicBezTo>
                    <a:pt x="5371" y="4504"/>
                    <a:pt x="6706" y="3970"/>
                    <a:pt x="8040" y="3436"/>
                  </a:cubicBezTo>
                  <a:cubicBezTo>
                    <a:pt x="9374" y="2869"/>
                    <a:pt x="10675" y="2335"/>
                    <a:pt x="12009" y="1768"/>
                  </a:cubicBezTo>
                  <a:lnTo>
                    <a:pt x="13977" y="901"/>
                  </a:lnTo>
                  <a:cubicBezTo>
                    <a:pt x="14611" y="601"/>
                    <a:pt x="15278" y="301"/>
                    <a:pt x="15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1"/>
            <p:cNvSpPr/>
            <p:nvPr/>
          </p:nvSpPr>
          <p:spPr>
            <a:xfrm>
              <a:off x="4962050" y="4585400"/>
              <a:ext cx="221850" cy="90075"/>
            </a:xfrm>
            <a:custGeom>
              <a:avLst/>
              <a:gdLst/>
              <a:ahLst/>
              <a:cxnLst/>
              <a:rect l="l" t="t" r="r" b="b"/>
              <a:pathLst>
                <a:path w="8874" h="3603" extrusionOk="0">
                  <a:moveTo>
                    <a:pt x="8873" y="0"/>
                  </a:moveTo>
                  <a:lnTo>
                    <a:pt x="8873" y="0"/>
                  </a:lnTo>
                  <a:cubicBezTo>
                    <a:pt x="7339" y="434"/>
                    <a:pt x="5838" y="1001"/>
                    <a:pt x="4337" y="1601"/>
                  </a:cubicBezTo>
                  <a:cubicBezTo>
                    <a:pt x="2869" y="2202"/>
                    <a:pt x="1401" y="2836"/>
                    <a:pt x="0" y="3603"/>
                  </a:cubicBezTo>
                  <a:cubicBezTo>
                    <a:pt x="3036" y="2635"/>
                    <a:pt x="6005" y="1435"/>
                    <a:pt x="88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1"/>
            <p:cNvSpPr/>
            <p:nvPr/>
          </p:nvSpPr>
          <p:spPr>
            <a:xfrm>
              <a:off x="4785250" y="4553700"/>
              <a:ext cx="349450" cy="141800"/>
            </a:xfrm>
            <a:custGeom>
              <a:avLst/>
              <a:gdLst/>
              <a:ahLst/>
              <a:cxnLst/>
              <a:rect l="l" t="t" r="r" b="b"/>
              <a:pathLst>
                <a:path w="13978" h="5672" extrusionOk="0">
                  <a:moveTo>
                    <a:pt x="13977" y="1"/>
                  </a:moveTo>
                  <a:cubicBezTo>
                    <a:pt x="13377" y="201"/>
                    <a:pt x="12776" y="401"/>
                    <a:pt x="12176" y="634"/>
                  </a:cubicBezTo>
                  <a:lnTo>
                    <a:pt x="10441" y="1268"/>
                  </a:lnTo>
                  <a:cubicBezTo>
                    <a:pt x="9241" y="1702"/>
                    <a:pt x="8073" y="2169"/>
                    <a:pt x="6906" y="2636"/>
                  </a:cubicBezTo>
                  <a:cubicBezTo>
                    <a:pt x="5738" y="3136"/>
                    <a:pt x="4604" y="3603"/>
                    <a:pt x="3436" y="4104"/>
                  </a:cubicBezTo>
                  <a:cubicBezTo>
                    <a:pt x="2302" y="4604"/>
                    <a:pt x="1135" y="5138"/>
                    <a:pt x="1" y="5671"/>
                  </a:cubicBezTo>
                  <a:cubicBezTo>
                    <a:pt x="1202" y="5304"/>
                    <a:pt x="2402" y="4837"/>
                    <a:pt x="3570" y="4404"/>
                  </a:cubicBezTo>
                  <a:cubicBezTo>
                    <a:pt x="4737" y="3970"/>
                    <a:pt x="5905" y="3503"/>
                    <a:pt x="7072" y="3036"/>
                  </a:cubicBezTo>
                  <a:cubicBezTo>
                    <a:pt x="8240" y="2569"/>
                    <a:pt x="9407" y="2069"/>
                    <a:pt x="10542" y="1568"/>
                  </a:cubicBezTo>
                  <a:lnTo>
                    <a:pt x="12276" y="801"/>
                  </a:lnTo>
                  <a:cubicBezTo>
                    <a:pt x="12843" y="534"/>
                    <a:pt x="13410" y="301"/>
                    <a:pt x="13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1"/>
            <p:cNvSpPr/>
            <p:nvPr/>
          </p:nvSpPr>
          <p:spPr>
            <a:xfrm>
              <a:off x="4762750" y="4522850"/>
              <a:ext cx="323575" cy="130950"/>
            </a:xfrm>
            <a:custGeom>
              <a:avLst/>
              <a:gdLst/>
              <a:ahLst/>
              <a:cxnLst/>
              <a:rect l="l" t="t" r="r" b="b"/>
              <a:pathLst>
                <a:path w="12943" h="5238" extrusionOk="0">
                  <a:moveTo>
                    <a:pt x="12943" y="0"/>
                  </a:moveTo>
                  <a:cubicBezTo>
                    <a:pt x="12376" y="167"/>
                    <a:pt x="11808" y="367"/>
                    <a:pt x="11275" y="567"/>
                  </a:cubicBezTo>
                  <a:lnTo>
                    <a:pt x="9640" y="1168"/>
                  </a:lnTo>
                  <a:cubicBezTo>
                    <a:pt x="8539" y="1568"/>
                    <a:pt x="7439" y="1968"/>
                    <a:pt x="6371" y="2435"/>
                  </a:cubicBezTo>
                  <a:cubicBezTo>
                    <a:pt x="5304" y="2869"/>
                    <a:pt x="4236" y="3303"/>
                    <a:pt x="3169" y="3770"/>
                  </a:cubicBezTo>
                  <a:cubicBezTo>
                    <a:pt x="2102" y="4270"/>
                    <a:pt x="1034" y="4737"/>
                    <a:pt x="0" y="5237"/>
                  </a:cubicBezTo>
                  <a:cubicBezTo>
                    <a:pt x="1101" y="4904"/>
                    <a:pt x="2202" y="4470"/>
                    <a:pt x="3302" y="4070"/>
                  </a:cubicBezTo>
                  <a:cubicBezTo>
                    <a:pt x="4403" y="3703"/>
                    <a:pt x="5471" y="3269"/>
                    <a:pt x="6538" y="2836"/>
                  </a:cubicBezTo>
                  <a:cubicBezTo>
                    <a:pt x="7639" y="2402"/>
                    <a:pt x="8706" y="1935"/>
                    <a:pt x="9774" y="1468"/>
                  </a:cubicBezTo>
                  <a:lnTo>
                    <a:pt x="11341" y="768"/>
                  </a:lnTo>
                  <a:cubicBezTo>
                    <a:pt x="11875" y="501"/>
                    <a:pt x="12409" y="267"/>
                    <a:pt x="129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1"/>
            <p:cNvSpPr/>
            <p:nvPr/>
          </p:nvSpPr>
          <p:spPr>
            <a:xfrm>
              <a:off x="4638475" y="4491150"/>
              <a:ext cx="398650" cy="161825"/>
            </a:xfrm>
            <a:custGeom>
              <a:avLst/>
              <a:gdLst/>
              <a:ahLst/>
              <a:cxnLst/>
              <a:rect l="l" t="t" r="r" b="b"/>
              <a:pathLst>
                <a:path w="15946" h="6473" extrusionOk="0">
                  <a:moveTo>
                    <a:pt x="15946" y="1"/>
                  </a:moveTo>
                  <a:lnTo>
                    <a:pt x="15946" y="1"/>
                  </a:lnTo>
                  <a:cubicBezTo>
                    <a:pt x="15245" y="234"/>
                    <a:pt x="14578" y="468"/>
                    <a:pt x="13911" y="735"/>
                  </a:cubicBezTo>
                  <a:lnTo>
                    <a:pt x="11876" y="1469"/>
                  </a:lnTo>
                  <a:cubicBezTo>
                    <a:pt x="10542" y="1969"/>
                    <a:pt x="9207" y="2503"/>
                    <a:pt x="7873" y="3036"/>
                  </a:cubicBezTo>
                  <a:cubicBezTo>
                    <a:pt x="6572" y="3603"/>
                    <a:pt x="5238" y="4137"/>
                    <a:pt x="3937" y="4704"/>
                  </a:cubicBezTo>
                  <a:cubicBezTo>
                    <a:pt x="2603" y="5271"/>
                    <a:pt x="1302" y="5872"/>
                    <a:pt x="1" y="6472"/>
                  </a:cubicBezTo>
                  <a:cubicBezTo>
                    <a:pt x="1368" y="6038"/>
                    <a:pt x="2703" y="5505"/>
                    <a:pt x="4037" y="5004"/>
                  </a:cubicBezTo>
                  <a:cubicBezTo>
                    <a:pt x="5405" y="4504"/>
                    <a:pt x="6706" y="3970"/>
                    <a:pt x="8040" y="3437"/>
                  </a:cubicBezTo>
                  <a:cubicBezTo>
                    <a:pt x="9374" y="2903"/>
                    <a:pt x="10708" y="2336"/>
                    <a:pt x="12009" y="1769"/>
                  </a:cubicBezTo>
                  <a:lnTo>
                    <a:pt x="13977" y="901"/>
                  </a:lnTo>
                  <a:cubicBezTo>
                    <a:pt x="14645" y="601"/>
                    <a:pt x="15278" y="334"/>
                    <a:pt x="159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1"/>
            <p:cNvSpPr/>
            <p:nvPr/>
          </p:nvSpPr>
          <p:spPr>
            <a:xfrm>
              <a:off x="4634325" y="4460300"/>
              <a:ext cx="353600" cy="143450"/>
            </a:xfrm>
            <a:custGeom>
              <a:avLst/>
              <a:gdLst/>
              <a:ahLst/>
              <a:cxnLst/>
              <a:rect l="l" t="t" r="r" b="b"/>
              <a:pathLst>
                <a:path w="14144" h="5738" extrusionOk="0">
                  <a:moveTo>
                    <a:pt x="14143" y="1"/>
                  </a:moveTo>
                  <a:lnTo>
                    <a:pt x="14143" y="1"/>
                  </a:lnTo>
                  <a:cubicBezTo>
                    <a:pt x="13543" y="201"/>
                    <a:pt x="12943" y="401"/>
                    <a:pt x="12342" y="601"/>
                  </a:cubicBezTo>
                  <a:lnTo>
                    <a:pt x="10541" y="1268"/>
                  </a:lnTo>
                  <a:cubicBezTo>
                    <a:pt x="9340" y="1735"/>
                    <a:pt x="8173" y="2202"/>
                    <a:pt x="7005" y="2669"/>
                  </a:cubicBezTo>
                  <a:cubicBezTo>
                    <a:pt x="5804" y="3170"/>
                    <a:pt x="4637" y="3637"/>
                    <a:pt x="3469" y="4170"/>
                  </a:cubicBezTo>
                  <a:cubicBezTo>
                    <a:pt x="2302" y="4671"/>
                    <a:pt x="1168" y="5171"/>
                    <a:pt x="0" y="5738"/>
                  </a:cubicBezTo>
                  <a:cubicBezTo>
                    <a:pt x="1234" y="5338"/>
                    <a:pt x="2435" y="4904"/>
                    <a:pt x="3603" y="4437"/>
                  </a:cubicBezTo>
                  <a:cubicBezTo>
                    <a:pt x="4803" y="4003"/>
                    <a:pt x="6004" y="3536"/>
                    <a:pt x="7172" y="3069"/>
                  </a:cubicBezTo>
                  <a:cubicBezTo>
                    <a:pt x="8339" y="2569"/>
                    <a:pt x="9507" y="2102"/>
                    <a:pt x="10674" y="1568"/>
                  </a:cubicBezTo>
                  <a:lnTo>
                    <a:pt x="12409" y="834"/>
                  </a:lnTo>
                  <a:cubicBezTo>
                    <a:pt x="12976" y="534"/>
                    <a:pt x="13576" y="267"/>
                    <a:pt x="14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1"/>
            <p:cNvSpPr/>
            <p:nvPr/>
          </p:nvSpPr>
          <p:spPr>
            <a:xfrm>
              <a:off x="4540925" y="4428600"/>
              <a:ext cx="397800" cy="161825"/>
            </a:xfrm>
            <a:custGeom>
              <a:avLst/>
              <a:gdLst/>
              <a:ahLst/>
              <a:cxnLst/>
              <a:rect l="l" t="t" r="r" b="b"/>
              <a:pathLst>
                <a:path w="15912" h="6473" extrusionOk="0">
                  <a:moveTo>
                    <a:pt x="15911" y="1"/>
                  </a:moveTo>
                  <a:cubicBezTo>
                    <a:pt x="15244" y="234"/>
                    <a:pt x="14577" y="501"/>
                    <a:pt x="13877" y="735"/>
                  </a:cubicBezTo>
                  <a:lnTo>
                    <a:pt x="11875" y="1469"/>
                  </a:lnTo>
                  <a:cubicBezTo>
                    <a:pt x="10541" y="1969"/>
                    <a:pt x="9207" y="2503"/>
                    <a:pt x="7872" y="3036"/>
                  </a:cubicBezTo>
                  <a:cubicBezTo>
                    <a:pt x="6538" y="3604"/>
                    <a:pt x="5237" y="4137"/>
                    <a:pt x="3903" y="4704"/>
                  </a:cubicBezTo>
                  <a:cubicBezTo>
                    <a:pt x="2602" y="5305"/>
                    <a:pt x="1301" y="5872"/>
                    <a:pt x="0" y="6472"/>
                  </a:cubicBezTo>
                  <a:cubicBezTo>
                    <a:pt x="1334" y="6039"/>
                    <a:pt x="2669" y="5505"/>
                    <a:pt x="4036" y="5005"/>
                  </a:cubicBezTo>
                  <a:cubicBezTo>
                    <a:pt x="5371" y="4504"/>
                    <a:pt x="6705" y="4004"/>
                    <a:pt x="8039" y="3437"/>
                  </a:cubicBezTo>
                  <a:cubicBezTo>
                    <a:pt x="9340" y="2903"/>
                    <a:pt x="10674" y="2336"/>
                    <a:pt x="12009" y="1769"/>
                  </a:cubicBezTo>
                  <a:lnTo>
                    <a:pt x="13977" y="902"/>
                  </a:lnTo>
                  <a:cubicBezTo>
                    <a:pt x="14610" y="601"/>
                    <a:pt x="15278" y="335"/>
                    <a:pt x="159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1"/>
            <p:cNvSpPr/>
            <p:nvPr/>
          </p:nvSpPr>
          <p:spPr>
            <a:xfrm>
              <a:off x="4654325" y="4397750"/>
              <a:ext cx="235200" cy="95925"/>
            </a:xfrm>
            <a:custGeom>
              <a:avLst/>
              <a:gdLst/>
              <a:ahLst/>
              <a:cxnLst/>
              <a:rect l="l" t="t" r="r" b="b"/>
              <a:pathLst>
                <a:path w="9408" h="3837" extrusionOk="0">
                  <a:moveTo>
                    <a:pt x="9407" y="1"/>
                  </a:moveTo>
                  <a:lnTo>
                    <a:pt x="9407" y="1"/>
                  </a:lnTo>
                  <a:cubicBezTo>
                    <a:pt x="7773" y="468"/>
                    <a:pt x="6205" y="1068"/>
                    <a:pt x="4637" y="1702"/>
                  </a:cubicBezTo>
                  <a:cubicBezTo>
                    <a:pt x="3069" y="2369"/>
                    <a:pt x="1502" y="3036"/>
                    <a:pt x="1" y="3837"/>
                  </a:cubicBezTo>
                  <a:cubicBezTo>
                    <a:pt x="1635" y="3336"/>
                    <a:pt x="3236" y="2736"/>
                    <a:pt x="4804" y="2102"/>
                  </a:cubicBezTo>
                  <a:cubicBezTo>
                    <a:pt x="6372" y="1468"/>
                    <a:pt x="7906" y="768"/>
                    <a:pt x="9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1"/>
            <p:cNvSpPr/>
            <p:nvPr/>
          </p:nvSpPr>
          <p:spPr>
            <a:xfrm>
              <a:off x="2354350" y="1609650"/>
              <a:ext cx="1371850" cy="1664825"/>
            </a:xfrm>
            <a:custGeom>
              <a:avLst/>
              <a:gdLst/>
              <a:ahLst/>
              <a:cxnLst/>
              <a:rect l="l" t="t" r="r" b="b"/>
              <a:pathLst>
                <a:path w="54874" h="66593" extrusionOk="0">
                  <a:moveTo>
                    <a:pt x="27044" y="0"/>
                  </a:moveTo>
                  <a:cubicBezTo>
                    <a:pt x="25616" y="0"/>
                    <a:pt x="24063" y="217"/>
                    <a:pt x="22383" y="712"/>
                  </a:cubicBezTo>
                  <a:cubicBezTo>
                    <a:pt x="18581" y="1846"/>
                    <a:pt x="15912" y="5315"/>
                    <a:pt x="14277" y="8885"/>
                  </a:cubicBezTo>
                  <a:cubicBezTo>
                    <a:pt x="12376" y="13088"/>
                    <a:pt x="13577" y="18692"/>
                    <a:pt x="11275" y="22761"/>
                  </a:cubicBezTo>
                  <a:cubicBezTo>
                    <a:pt x="9307" y="26197"/>
                    <a:pt x="6505" y="26697"/>
                    <a:pt x="4604" y="30333"/>
                  </a:cubicBezTo>
                  <a:cubicBezTo>
                    <a:pt x="3770" y="31901"/>
                    <a:pt x="3370" y="33736"/>
                    <a:pt x="4971" y="37505"/>
                  </a:cubicBezTo>
                  <a:cubicBezTo>
                    <a:pt x="5571" y="38873"/>
                    <a:pt x="6172" y="40941"/>
                    <a:pt x="5571" y="42542"/>
                  </a:cubicBezTo>
                  <a:cubicBezTo>
                    <a:pt x="4737" y="44777"/>
                    <a:pt x="2135" y="45744"/>
                    <a:pt x="1235" y="48046"/>
                  </a:cubicBezTo>
                  <a:cubicBezTo>
                    <a:pt x="1" y="51248"/>
                    <a:pt x="1135" y="54784"/>
                    <a:pt x="3136" y="57386"/>
                  </a:cubicBezTo>
                  <a:cubicBezTo>
                    <a:pt x="7739" y="63357"/>
                    <a:pt x="15912" y="65725"/>
                    <a:pt x="23084" y="66359"/>
                  </a:cubicBezTo>
                  <a:cubicBezTo>
                    <a:pt x="24797" y="66508"/>
                    <a:pt x="26563" y="66592"/>
                    <a:pt x="28350" y="66592"/>
                  </a:cubicBezTo>
                  <a:cubicBezTo>
                    <a:pt x="34181" y="66592"/>
                    <a:pt x="40226" y="65693"/>
                    <a:pt x="45333" y="63190"/>
                  </a:cubicBezTo>
                  <a:cubicBezTo>
                    <a:pt x="48268" y="61756"/>
                    <a:pt x="51004" y="59621"/>
                    <a:pt x="52738" y="56852"/>
                  </a:cubicBezTo>
                  <a:cubicBezTo>
                    <a:pt x="54606" y="53850"/>
                    <a:pt x="54873" y="50681"/>
                    <a:pt x="52972" y="47779"/>
                  </a:cubicBezTo>
                  <a:cubicBezTo>
                    <a:pt x="51437" y="45477"/>
                    <a:pt x="48035" y="43776"/>
                    <a:pt x="48068" y="41675"/>
                  </a:cubicBezTo>
                  <a:cubicBezTo>
                    <a:pt x="48102" y="39573"/>
                    <a:pt x="49836" y="37939"/>
                    <a:pt x="50337" y="35937"/>
                  </a:cubicBezTo>
                  <a:cubicBezTo>
                    <a:pt x="51204" y="32535"/>
                    <a:pt x="49403" y="29900"/>
                    <a:pt x="47068" y="27598"/>
                  </a:cubicBezTo>
                  <a:cubicBezTo>
                    <a:pt x="41530" y="22194"/>
                    <a:pt x="43165" y="15223"/>
                    <a:pt x="39829" y="8551"/>
                  </a:cubicBezTo>
                  <a:cubicBezTo>
                    <a:pt x="38245" y="5410"/>
                    <a:pt x="34183" y="0"/>
                    <a:pt x="270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1"/>
            <p:cNvSpPr/>
            <p:nvPr/>
          </p:nvSpPr>
          <p:spPr>
            <a:xfrm>
              <a:off x="3394250" y="2035450"/>
              <a:ext cx="348625" cy="1021375"/>
            </a:xfrm>
            <a:custGeom>
              <a:avLst/>
              <a:gdLst/>
              <a:ahLst/>
              <a:cxnLst/>
              <a:rect l="l" t="t" r="r" b="b"/>
              <a:pathLst>
                <a:path w="13945" h="40855" extrusionOk="0">
                  <a:moveTo>
                    <a:pt x="51" y="0"/>
                  </a:moveTo>
                  <a:cubicBezTo>
                    <a:pt x="26" y="0"/>
                    <a:pt x="1" y="8"/>
                    <a:pt x="1" y="25"/>
                  </a:cubicBezTo>
                  <a:cubicBezTo>
                    <a:pt x="101" y="3761"/>
                    <a:pt x="668" y="6697"/>
                    <a:pt x="3537" y="9265"/>
                  </a:cubicBezTo>
                  <a:cubicBezTo>
                    <a:pt x="7306" y="12668"/>
                    <a:pt x="10875" y="16370"/>
                    <a:pt x="8107" y="21707"/>
                  </a:cubicBezTo>
                  <a:cubicBezTo>
                    <a:pt x="6839" y="24176"/>
                    <a:pt x="4771" y="26444"/>
                    <a:pt x="7006" y="29013"/>
                  </a:cubicBezTo>
                  <a:cubicBezTo>
                    <a:pt x="8340" y="30580"/>
                    <a:pt x="10408" y="31348"/>
                    <a:pt x="11776" y="32915"/>
                  </a:cubicBezTo>
                  <a:cubicBezTo>
                    <a:pt x="13911" y="35384"/>
                    <a:pt x="12343" y="40154"/>
                    <a:pt x="8907" y="40654"/>
                  </a:cubicBezTo>
                  <a:cubicBezTo>
                    <a:pt x="8741" y="40688"/>
                    <a:pt x="8807" y="40854"/>
                    <a:pt x="8941" y="40854"/>
                  </a:cubicBezTo>
                  <a:cubicBezTo>
                    <a:pt x="11609" y="40621"/>
                    <a:pt x="13944" y="37152"/>
                    <a:pt x="13210" y="34550"/>
                  </a:cubicBezTo>
                  <a:cubicBezTo>
                    <a:pt x="12743" y="32815"/>
                    <a:pt x="11176" y="31715"/>
                    <a:pt x="9808" y="30714"/>
                  </a:cubicBezTo>
                  <a:cubicBezTo>
                    <a:pt x="8007" y="29446"/>
                    <a:pt x="6139" y="28079"/>
                    <a:pt x="6639" y="25510"/>
                  </a:cubicBezTo>
                  <a:cubicBezTo>
                    <a:pt x="6873" y="24409"/>
                    <a:pt x="7873" y="23308"/>
                    <a:pt x="8374" y="22341"/>
                  </a:cubicBezTo>
                  <a:cubicBezTo>
                    <a:pt x="10208" y="18905"/>
                    <a:pt x="9975" y="15603"/>
                    <a:pt x="7506" y="12501"/>
                  </a:cubicBezTo>
                  <a:cubicBezTo>
                    <a:pt x="6072" y="10666"/>
                    <a:pt x="4037" y="9432"/>
                    <a:pt x="2503" y="7664"/>
                  </a:cubicBezTo>
                  <a:cubicBezTo>
                    <a:pt x="635" y="5496"/>
                    <a:pt x="301" y="2794"/>
                    <a:pt x="101" y="25"/>
                  </a:cubicBezTo>
                  <a:cubicBezTo>
                    <a:pt x="101" y="8"/>
                    <a:pt x="76" y="0"/>
                    <a:pt x="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1"/>
            <p:cNvSpPr/>
            <p:nvPr/>
          </p:nvSpPr>
          <p:spPr>
            <a:xfrm>
              <a:off x="3390100" y="1940325"/>
              <a:ext cx="368625" cy="1184125"/>
            </a:xfrm>
            <a:custGeom>
              <a:avLst/>
              <a:gdLst/>
              <a:ahLst/>
              <a:cxnLst/>
              <a:rect l="l" t="t" r="r" b="b"/>
              <a:pathLst>
                <a:path w="14745" h="47365" extrusionOk="0">
                  <a:moveTo>
                    <a:pt x="83" y="0"/>
                  </a:moveTo>
                  <a:cubicBezTo>
                    <a:pt x="45" y="0"/>
                    <a:pt x="0" y="36"/>
                    <a:pt x="0" y="94"/>
                  </a:cubicBezTo>
                  <a:cubicBezTo>
                    <a:pt x="867" y="4464"/>
                    <a:pt x="1601" y="8934"/>
                    <a:pt x="4103" y="12770"/>
                  </a:cubicBezTo>
                  <a:cubicBezTo>
                    <a:pt x="6572" y="16506"/>
                    <a:pt x="11475" y="19641"/>
                    <a:pt x="10775" y="24678"/>
                  </a:cubicBezTo>
                  <a:cubicBezTo>
                    <a:pt x="10474" y="26813"/>
                    <a:pt x="8907" y="28581"/>
                    <a:pt x="8806" y="30716"/>
                  </a:cubicBezTo>
                  <a:cubicBezTo>
                    <a:pt x="8706" y="32150"/>
                    <a:pt x="9474" y="33151"/>
                    <a:pt x="10374" y="34185"/>
                  </a:cubicBezTo>
                  <a:cubicBezTo>
                    <a:pt x="12476" y="36587"/>
                    <a:pt x="14744" y="39122"/>
                    <a:pt x="12843" y="42424"/>
                  </a:cubicBezTo>
                  <a:cubicBezTo>
                    <a:pt x="11575" y="44659"/>
                    <a:pt x="9273" y="45794"/>
                    <a:pt x="7139" y="47028"/>
                  </a:cubicBezTo>
                  <a:cubicBezTo>
                    <a:pt x="7014" y="47152"/>
                    <a:pt x="7093" y="47365"/>
                    <a:pt x="7240" y="47365"/>
                  </a:cubicBezTo>
                  <a:cubicBezTo>
                    <a:pt x="7250" y="47365"/>
                    <a:pt x="7261" y="47363"/>
                    <a:pt x="7272" y="47361"/>
                  </a:cubicBezTo>
                  <a:cubicBezTo>
                    <a:pt x="10408" y="45860"/>
                    <a:pt x="14410" y="43258"/>
                    <a:pt x="14010" y="39222"/>
                  </a:cubicBezTo>
                  <a:cubicBezTo>
                    <a:pt x="13777" y="37154"/>
                    <a:pt x="12309" y="35686"/>
                    <a:pt x="10941" y="34152"/>
                  </a:cubicBezTo>
                  <a:cubicBezTo>
                    <a:pt x="9574" y="32617"/>
                    <a:pt x="9040" y="31216"/>
                    <a:pt x="9640" y="29115"/>
                  </a:cubicBezTo>
                  <a:cubicBezTo>
                    <a:pt x="9941" y="28047"/>
                    <a:pt x="10574" y="27080"/>
                    <a:pt x="10908" y="26013"/>
                  </a:cubicBezTo>
                  <a:cubicBezTo>
                    <a:pt x="12242" y="21676"/>
                    <a:pt x="9374" y="18374"/>
                    <a:pt x="6705" y="15338"/>
                  </a:cubicBezTo>
                  <a:cubicBezTo>
                    <a:pt x="2836" y="10935"/>
                    <a:pt x="1268" y="5665"/>
                    <a:pt x="134" y="61"/>
                  </a:cubicBezTo>
                  <a:cubicBezTo>
                    <a:pt x="134" y="19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1"/>
            <p:cNvSpPr/>
            <p:nvPr/>
          </p:nvSpPr>
          <p:spPr>
            <a:xfrm>
              <a:off x="2266800" y="1957975"/>
              <a:ext cx="465000" cy="1176400"/>
            </a:xfrm>
            <a:custGeom>
              <a:avLst/>
              <a:gdLst/>
              <a:ahLst/>
              <a:cxnLst/>
              <a:rect l="l" t="t" r="r" b="b"/>
              <a:pathLst>
                <a:path w="18600" h="47056" extrusionOk="0">
                  <a:moveTo>
                    <a:pt x="18527" y="0"/>
                  </a:moveTo>
                  <a:cubicBezTo>
                    <a:pt x="18503" y="0"/>
                    <a:pt x="18480" y="8"/>
                    <a:pt x="18480" y="22"/>
                  </a:cubicBezTo>
                  <a:cubicBezTo>
                    <a:pt x="17746" y="2891"/>
                    <a:pt x="17012" y="5793"/>
                    <a:pt x="15378" y="8295"/>
                  </a:cubicBezTo>
                  <a:cubicBezTo>
                    <a:pt x="13910" y="10596"/>
                    <a:pt x="11675" y="11997"/>
                    <a:pt x="9674" y="13765"/>
                  </a:cubicBezTo>
                  <a:cubicBezTo>
                    <a:pt x="8106" y="15099"/>
                    <a:pt x="6738" y="16734"/>
                    <a:pt x="6338" y="18869"/>
                  </a:cubicBezTo>
                  <a:cubicBezTo>
                    <a:pt x="5838" y="21404"/>
                    <a:pt x="7105" y="23339"/>
                    <a:pt x="7572" y="25740"/>
                  </a:cubicBezTo>
                  <a:cubicBezTo>
                    <a:pt x="8273" y="29243"/>
                    <a:pt x="5571" y="30410"/>
                    <a:pt x="3836" y="32845"/>
                  </a:cubicBezTo>
                  <a:cubicBezTo>
                    <a:pt x="2735" y="34413"/>
                    <a:pt x="2368" y="36381"/>
                    <a:pt x="2835" y="38249"/>
                  </a:cubicBezTo>
                  <a:cubicBezTo>
                    <a:pt x="3736" y="42452"/>
                    <a:pt x="8239" y="46388"/>
                    <a:pt x="12509" y="47056"/>
                  </a:cubicBezTo>
                  <a:cubicBezTo>
                    <a:pt x="12776" y="47056"/>
                    <a:pt x="12776" y="46655"/>
                    <a:pt x="12542" y="46622"/>
                  </a:cubicBezTo>
                  <a:cubicBezTo>
                    <a:pt x="6838" y="45555"/>
                    <a:pt x="0" y="38316"/>
                    <a:pt x="4503" y="32679"/>
                  </a:cubicBezTo>
                  <a:cubicBezTo>
                    <a:pt x="5571" y="31344"/>
                    <a:pt x="7072" y="30344"/>
                    <a:pt x="7772" y="28742"/>
                  </a:cubicBezTo>
                  <a:cubicBezTo>
                    <a:pt x="8506" y="27175"/>
                    <a:pt x="8039" y="25574"/>
                    <a:pt x="7505" y="24006"/>
                  </a:cubicBezTo>
                  <a:cubicBezTo>
                    <a:pt x="6371" y="20603"/>
                    <a:pt x="6338" y="17601"/>
                    <a:pt x="9040" y="14866"/>
                  </a:cubicBezTo>
                  <a:cubicBezTo>
                    <a:pt x="10574" y="13365"/>
                    <a:pt x="12409" y="12231"/>
                    <a:pt x="13910" y="10730"/>
                  </a:cubicBezTo>
                  <a:cubicBezTo>
                    <a:pt x="16812" y="7861"/>
                    <a:pt x="17779" y="3925"/>
                    <a:pt x="18580" y="55"/>
                  </a:cubicBezTo>
                  <a:cubicBezTo>
                    <a:pt x="18600" y="16"/>
                    <a:pt x="18562" y="0"/>
                    <a:pt x="18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1"/>
            <p:cNvSpPr/>
            <p:nvPr/>
          </p:nvSpPr>
          <p:spPr>
            <a:xfrm>
              <a:off x="2380214" y="1993321"/>
              <a:ext cx="366950" cy="1269475"/>
            </a:xfrm>
            <a:custGeom>
              <a:avLst/>
              <a:gdLst/>
              <a:ahLst/>
              <a:cxnLst/>
              <a:rect l="l" t="t" r="r" b="b"/>
              <a:pathLst>
                <a:path w="14678" h="50779" extrusionOk="0">
                  <a:moveTo>
                    <a:pt x="12982" y="1"/>
                  </a:moveTo>
                  <a:cubicBezTo>
                    <a:pt x="12961" y="1"/>
                    <a:pt x="12943" y="11"/>
                    <a:pt x="12943" y="39"/>
                  </a:cubicBezTo>
                  <a:cubicBezTo>
                    <a:pt x="13110" y="3275"/>
                    <a:pt x="12309" y="6477"/>
                    <a:pt x="10675" y="9279"/>
                  </a:cubicBezTo>
                  <a:cubicBezTo>
                    <a:pt x="9107" y="11881"/>
                    <a:pt x="6672" y="13482"/>
                    <a:pt x="4771" y="15751"/>
                  </a:cubicBezTo>
                  <a:cubicBezTo>
                    <a:pt x="3370" y="17418"/>
                    <a:pt x="2436" y="19387"/>
                    <a:pt x="2602" y="21688"/>
                  </a:cubicBezTo>
                  <a:cubicBezTo>
                    <a:pt x="2836" y="24991"/>
                    <a:pt x="4804" y="28093"/>
                    <a:pt x="2903" y="31228"/>
                  </a:cubicBezTo>
                  <a:cubicBezTo>
                    <a:pt x="1668" y="33230"/>
                    <a:pt x="101" y="34631"/>
                    <a:pt x="34" y="37199"/>
                  </a:cubicBezTo>
                  <a:cubicBezTo>
                    <a:pt x="1" y="39434"/>
                    <a:pt x="1001" y="41636"/>
                    <a:pt x="2302" y="43404"/>
                  </a:cubicBezTo>
                  <a:cubicBezTo>
                    <a:pt x="5204" y="47373"/>
                    <a:pt x="9607" y="50042"/>
                    <a:pt x="14511" y="50776"/>
                  </a:cubicBezTo>
                  <a:cubicBezTo>
                    <a:pt x="14519" y="50777"/>
                    <a:pt x="14526" y="50778"/>
                    <a:pt x="14534" y="50778"/>
                  </a:cubicBezTo>
                  <a:cubicBezTo>
                    <a:pt x="14677" y="50778"/>
                    <a:pt x="14670" y="50475"/>
                    <a:pt x="14511" y="50475"/>
                  </a:cubicBezTo>
                  <a:cubicBezTo>
                    <a:pt x="9174" y="49575"/>
                    <a:pt x="3603" y="46206"/>
                    <a:pt x="1302" y="40869"/>
                  </a:cubicBezTo>
                  <a:cubicBezTo>
                    <a:pt x="601" y="39167"/>
                    <a:pt x="201" y="37199"/>
                    <a:pt x="801" y="35431"/>
                  </a:cubicBezTo>
                  <a:cubicBezTo>
                    <a:pt x="1201" y="34097"/>
                    <a:pt x="2169" y="33096"/>
                    <a:pt x="2936" y="32029"/>
                  </a:cubicBezTo>
                  <a:cubicBezTo>
                    <a:pt x="3970" y="30628"/>
                    <a:pt x="4437" y="28827"/>
                    <a:pt x="4137" y="27092"/>
                  </a:cubicBezTo>
                  <a:cubicBezTo>
                    <a:pt x="3770" y="24190"/>
                    <a:pt x="2302" y="21488"/>
                    <a:pt x="3436" y="18586"/>
                  </a:cubicBezTo>
                  <a:cubicBezTo>
                    <a:pt x="4470" y="15817"/>
                    <a:pt x="7072" y="14149"/>
                    <a:pt x="8974" y="12081"/>
                  </a:cubicBezTo>
                  <a:cubicBezTo>
                    <a:pt x="11976" y="8846"/>
                    <a:pt x="13377" y="4576"/>
                    <a:pt x="13043" y="39"/>
                  </a:cubicBezTo>
                  <a:cubicBezTo>
                    <a:pt x="13043" y="20"/>
                    <a:pt x="13010" y="1"/>
                    <a:pt x="12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1"/>
            <p:cNvSpPr/>
            <p:nvPr/>
          </p:nvSpPr>
          <p:spPr>
            <a:xfrm>
              <a:off x="2757975" y="4135075"/>
              <a:ext cx="2089850" cy="820600"/>
            </a:xfrm>
            <a:custGeom>
              <a:avLst/>
              <a:gdLst/>
              <a:ahLst/>
              <a:cxnLst/>
              <a:rect l="l" t="t" r="r" b="b"/>
              <a:pathLst>
                <a:path w="83594" h="32824" extrusionOk="0">
                  <a:moveTo>
                    <a:pt x="57041" y="0"/>
                  </a:moveTo>
                  <a:lnTo>
                    <a:pt x="0" y="15044"/>
                  </a:lnTo>
                  <a:lnTo>
                    <a:pt x="27787" y="32824"/>
                  </a:lnTo>
                  <a:lnTo>
                    <a:pt x="83593" y="14244"/>
                  </a:lnTo>
                  <a:lnTo>
                    <a:pt x="570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1"/>
            <p:cNvSpPr/>
            <p:nvPr/>
          </p:nvSpPr>
          <p:spPr>
            <a:xfrm>
              <a:off x="2846375" y="4137575"/>
              <a:ext cx="1943075" cy="775575"/>
            </a:xfrm>
            <a:custGeom>
              <a:avLst/>
              <a:gdLst/>
              <a:ahLst/>
              <a:cxnLst/>
              <a:rect l="l" t="t" r="r" b="b"/>
              <a:pathLst>
                <a:path w="77723" h="31023" extrusionOk="0">
                  <a:moveTo>
                    <a:pt x="52071" y="0"/>
                  </a:moveTo>
                  <a:cubicBezTo>
                    <a:pt x="52071" y="0"/>
                    <a:pt x="36426" y="2068"/>
                    <a:pt x="35692" y="2302"/>
                  </a:cubicBezTo>
                  <a:cubicBezTo>
                    <a:pt x="34959" y="2535"/>
                    <a:pt x="28054" y="5404"/>
                    <a:pt x="28054" y="5404"/>
                  </a:cubicBezTo>
                  <a:cubicBezTo>
                    <a:pt x="28054" y="5404"/>
                    <a:pt x="18380" y="7072"/>
                    <a:pt x="17713" y="7306"/>
                  </a:cubicBezTo>
                  <a:cubicBezTo>
                    <a:pt x="17079" y="7539"/>
                    <a:pt x="0" y="14677"/>
                    <a:pt x="0" y="14677"/>
                  </a:cubicBezTo>
                  <a:lnTo>
                    <a:pt x="25452" y="31023"/>
                  </a:lnTo>
                  <a:lnTo>
                    <a:pt x="77722" y="13643"/>
                  </a:lnTo>
                  <a:lnTo>
                    <a:pt x="520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1"/>
            <p:cNvSpPr/>
            <p:nvPr/>
          </p:nvSpPr>
          <p:spPr>
            <a:xfrm>
              <a:off x="3548550" y="4272675"/>
              <a:ext cx="612125" cy="415325"/>
            </a:xfrm>
            <a:custGeom>
              <a:avLst/>
              <a:gdLst/>
              <a:ahLst/>
              <a:cxnLst/>
              <a:rect l="l" t="t" r="r" b="b"/>
              <a:pathLst>
                <a:path w="24485" h="16613" extrusionOk="0">
                  <a:moveTo>
                    <a:pt x="0" y="0"/>
                  </a:moveTo>
                  <a:lnTo>
                    <a:pt x="3002" y="2135"/>
                  </a:lnTo>
                  <a:lnTo>
                    <a:pt x="6038" y="4237"/>
                  </a:lnTo>
                  <a:lnTo>
                    <a:pt x="12142" y="8440"/>
                  </a:lnTo>
                  <a:lnTo>
                    <a:pt x="18313" y="12543"/>
                  </a:lnTo>
                  <a:lnTo>
                    <a:pt x="21382" y="14577"/>
                  </a:lnTo>
                  <a:lnTo>
                    <a:pt x="24484" y="16612"/>
                  </a:lnTo>
                  <a:lnTo>
                    <a:pt x="21482" y="14477"/>
                  </a:lnTo>
                  <a:lnTo>
                    <a:pt x="18447" y="12342"/>
                  </a:lnTo>
                  <a:lnTo>
                    <a:pt x="12342" y="8173"/>
                  </a:lnTo>
                  <a:lnTo>
                    <a:pt x="6171" y="4036"/>
                  </a:lnTo>
                  <a:lnTo>
                    <a:pt x="3102" y="2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1"/>
            <p:cNvSpPr/>
            <p:nvPr/>
          </p:nvSpPr>
          <p:spPr>
            <a:xfrm>
              <a:off x="3669450" y="4524525"/>
              <a:ext cx="203500" cy="45875"/>
            </a:xfrm>
            <a:custGeom>
              <a:avLst/>
              <a:gdLst/>
              <a:ahLst/>
              <a:cxnLst/>
              <a:rect l="l" t="t" r="r" b="b"/>
              <a:pathLst>
                <a:path w="8140" h="1835" extrusionOk="0">
                  <a:moveTo>
                    <a:pt x="8140" y="0"/>
                  </a:moveTo>
                  <a:lnTo>
                    <a:pt x="8140" y="0"/>
                  </a:lnTo>
                  <a:cubicBezTo>
                    <a:pt x="7439" y="100"/>
                    <a:pt x="6772" y="234"/>
                    <a:pt x="6072" y="334"/>
                  </a:cubicBezTo>
                  <a:cubicBezTo>
                    <a:pt x="5405" y="467"/>
                    <a:pt x="4704" y="601"/>
                    <a:pt x="4037" y="767"/>
                  </a:cubicBezTo>
                  <a:cubicBezTo>
                    <a:pt x="3370" y="934"/>
                    <a:pt x="2669" y="1101"/>
                    <a:pt x="2002" y="1268"/>
                  </a:cubicBezTo>
                  <a:cubicBezTo>
                    <a:pt x="1335" y="1401"/>
                    <a:pt x="668" y="1601"/>
                    <a:pt x="1" y="1835"/>
                  </a:cubicBezTo>
                  <a:cubicBezTo>
                    <a:pt x="701" y="1735"/>
                    <a:pt x="1402" y="1601"/>
                    <a:pt x="2069" y="1501"/>
                  </a:cubicBezTo>
                  <a:cubicBezTo>
                    <a:pt x="2769" y="1368"/>
                    <a:pt x="3437" y="1234"/>
                    <a:pt x="4104" y="1068"/>
                  </a:cubicBezTo>
                  <a:cubicBezTo>
                    <a:pt x="4771" y="901"/>
                    <a:pt x="5471" y="734"/>
                    <a:pt x="6139" y="567"/>
                  </a:cubicBezTo>
                  <a:cubicBezTo>
                    <a:pt x="6806" y="400"/>
                    <a:pt x="7473" y="200"/>
                    <a:pt x="8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1"/>
            <p:cNvSpPr/>
            <p:nvPr/>
          </p:nvSpPr>
          <p:spPr>
            <a:xfrm>
              <a:off x="3378425" y="4550375"/>
              <a:ext cx="537075" cy="190150"/>
            </a:xfrm>
            <a:custGeom>
              <a:avLst/>
              <a:gdLst/>
              <a:ahLst/>
              <a:cxnLst/>
              <a:rect l="l" t="t" r="r" b="b"/>
              <a:pathLst>
                <a:path w="21483" h="7606" extrusionOk="0">
                  <a:moveTo>
                    <a:pt x="21482" y="0"/>
                  </a:moveTo>
                  <a:cubicBezTo>
                    <a:pt x="19614" y="367"/>
                    <a:pt x="17746" y="734"/>
                    <a:pt x="15878" y="1134"/>
                  </a:cubicBezTo>
                  <a:lnTo>
                    <a:pt x="14477" y="1435"/>
                  </a:lnTo>
                  <a:lnTo>
                    <a:pt x="13777" y="1601"/>
                  </a:lnTo>
                  <a:cubicBezTo>
                    <a:pt x="13543" y="1668"/>
                    <a:pt x="13310" y="1735"/>
                    <a:pt x="13076" y="1801"/>
                  </a:cubicBezTo>
                  <a:cubicBezTo>
                    <a:pt x="12176" y="2168"/>
                    <a:pt x="11308" y="2535"/>
                    <a:pt x="10441" y="2902"/>
                  </a:cubicBezTo>
                  <a:cubicBezTo>
                    <a:pt x="8673" y="3669"/>
                    <a:pt x="6938" y="4437"/>
                    <a:pt x="5171" y="5204"/>
                  </a:cubicBezTo>
                  <a:cubicBezTo>
                    <a:pt x="3436" y="6004"/>
                    <a:pt x="1701" y="6772"/>
                    <a:pt x="0" y="7606"/>
                  </a:cubicBezTo>
                  <a:cubicBezTo>
                    <a:pt x="1768" y="6905"/>
                    <a:pt x="3503" y="6171"/>
                    <a:pt x="5271" y="5437"/>
                  </a:cubicBezTo>
                  <a:lnTo>
                    <a:pt x="10541" y="3202"/>
                  </a:lnTo>
                  <a:cubicBezTo>
                    <a:pt x="11408" y="2836"/>
                    <a:pt x="12309" y="2435"/>
                    <a:pt x="13176" y="2102"/>
                  </a:cubicBezTo>
                  <a:cubicBezTo>
                    <a:pt x="13610" y="1935"/>
                    <a:pt x="14077" y="1801"/>
                    <a:pt x="14544" y="1701"/>
                  </a:cubicBezTo>
                  <a:lnTo>
                    <a:pt x="15912" y="1401"/>
                  </a:lnTo>
                  <a:cubicBezTo>
                    <a:pt x="17780" y="934"/>
                    <a:pt x="19648" y="501"/>
                    <a:pt x="214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1"/>
            <p:cNvSpPr/>
            <p:nvPr/>
          </p:nvSpPr>
          <p:spPr>
            <a:xfrm>
              <a:off x="3422625" y="4580400"/>
              <a:ext cx="520375" cy="189325"/>
            </a:xfrm>
            <a:custGeom>
              <a:avLst/>
              <a:gdLst/>
              <a:ahLst/>
              <a:cxnLst/>
              <a:rect l="l" t="t" r="r" b="b"/>
              <a:pathLst>
                <a:path w="20815" h="7573" extrusionOk="0">
                  <a:moveTo>
                    <a:pt x="20815" y="0"/>
                  </a:moveTo>
                  <a:lnTo>
                    <a:pt x="20815" y="0"/>
                  </a:lnTo>
                  <a:cubicBezTo>
                    <a:pt x="19014" y="334"/>
                    <a:pt x="17179" y="701"/>
                    <a:pt x="15378" y="1101"/>
                  </a:cubicBezTo>
                  <a:lnTo>
                    <a:pt x="14010" y="1401"/>
                  </a:lnTo>
                  <a:cubicBezTo>
                    <a:pt x="13777" y="1434"/>
                    <a:pt x="13576" y="1468"/>
                    <a:pt x="13343" y="1568"/>
                  </a:cubicBezTo>
                  <a:cubicBezTo>
                    <a:pt x="13076" y="1635"/>
                    <a:pt x="12876" y="1735"/>
                    <a:pt x="12676" y="1835"/>
                  </a:cubicBezTo>
                  <a:cubicBezTo>
                    <a:pt x="11809" y="2168"/>
                    <a:pt x="10941" y="2535"/>
                    <a:pt x="10107" y="2935"/>
                  </a:cubicBezTo>
                  <a:cubicBezTo>
                    <a:pt x="8406" y="3669"/>
                    <a:pt x="6705" y="4437"/>
                    <a:pt x="5037" y="5204"/>
                  </a:cubicBezTo>
                  <a:cubicBezTo>
                    <a:pt x="3336" y="5971"/>
                    <a:pt x="1668" y="6772"/>
                    <a:pt x="0" y="7572"/>
                  </a:cubicBezTo>
                  <a:cubicBezTo>
                    <a:pt x="1701" y="6872"/>
                    <a:pt x="3403" y="6138"/>
                    <a:pt x="5104" y="5404"/>
                  </a:cubicBezTo>
                  <a:cubicBezTo>
                    <a:pt x="6805" y="4670"/>
                    <a:pt x="8506" y="3936"/>
                    <a:pt x="10207" y="3202"/>
                  </a:cubicBezTo>
                  <a:lnTo>
                    <a:pt x="12743" y="2102"/>
                  </a:lnTo>
                  <a:cubicBezTo>
                    <a:pt x="12976" y="2001"/>
                    <a:pt x="13176" y="1901"/>
                    <a:pt x="13376" y="1835"/>
                  </a:cubicBezTo>
                  <a:cubicBezTo>
                    <a:pt x="13610" y="1768"/>
                    <a:pt x="13843" y="1735"/>
                    <a:pt x="14043" y="1668"/>
                  </a:cubicBezTo>
                  <a:lnTo>
                    <a:pt x="15411" y="1334"/>
                  </a:lnTo>
                  <a:cubicBezTo>
                    <a:pt x="17212" y="901"/>
                    <a:pt x="19014" y="467"/>
                    <a:pt x="20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1"/>
            <p:cNvSpPr/>
            <p:nvPr/>
          </p:nvSpPr>
          <p:spPr>
            <a:xfrm>
              <a:off x="3466825" y="4608750"/>
              <a:ext cx="525400" cy="185150"/>
            </a:xfrm>
            <a:custGeom>
              <a:avLst/>
              <a:gdLst/>
              <a:ahLst/>
              <a:cxnLst/>
              <a:rect l="l" t="t" r="r" b="b"/>
              <a:pathLst>
                <a:path w="21016" h="7406" extrusionOk="0">
                  <a:moveTo>
                    <a:pt x="21015" y="0"/>
                  </a:moveTo>
                  <a:lnTo>
                    <a:pt x="21015" y="0"/>
                  </a:lnTo>
                  <a:cubicBezTo>
                    <a:pt x="19180" y="434"/>
                    <a:pt x="17412" y="901"/>
                    <a:pt x="15611" y="1401"/>
                  </a:cubicBezTo>
                  <a:lnTo>
                    <a:pt x="12909" y="2135"/>
                  </a:lnTo>
                  <a:cubicBezTo>
                    <a:pt x="12009" y="2435"/>
                    <a:pt x="11175" y="2802"/>
                    <a:pt x="10307" y="3136"/>
                  </a:cubicBezTo>
                  <a:cubicBezTo>
                    <a:pt x="8573" y="3836"/>
                    <a:pt x="6838" y="4503"/>
                    <a:pt x="5137" y="5204"/>
                  </a:cubicBezTo>
                  <a:cubicBezTo>
                    <a:pt x="3402" y="5938"/>
                    <a:pt x="1701" y="6638"/>
                    <a:pt x="0" y="7405"/>
                  </a:cubicBezTo>
                  <a:cubicBezTo>
                    <a:pt x="1735" y="6772"/>
                    <a:pt x="3469" y="6105"/>
                    <a:pt x="5204" y="5437"/>
                  </a:cubicBezTo>
                  <a:cubicBezTo>
                    <a:pt x="6938" y="4770"/>
                    <a:pt x="8673" y="4070"/>
                    <a:pt x="10407" y="3436"/>
                  </a:cubicBezTo>
                  <a:cubicBezTo>
                    <a:pt x="11275" y="3102"/>
                    <a:pt x="12142" y="2735"/>
                    <a:pt x="13009" y="2435"/>
                  </a:cubicBezTo>
                  <a:lnTo>
                    <a:pt x="15678" y="1668"/>
                  </a:lnTo>
                  <a:cubicBezTo>
                    <a:pt x="17446" y="1101"/>
                    <a:pt x="19247" y="567"/>
                    <a:pt x="210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1"/>
            <p:cNvSpPr/>
            <p:nvPr/>
          </p:nvSpPr>
          <p:spPr>
            <a:xfrm>
              <a:off x="4107275" y="4424450"/>
              <a:ext cx="502050" cy="157625"/>
            </a:xfrm>
            <a:custGeom>
              <a:avLst/>
              <a:gdLst/>
              <a:ahLst/>
              <a:cxnLst/>
              <a:rect l="l" t="t" r="r" b="b"/>
              <a:pathLst>
                <a:path w="20082" h="6305" extrusionOk="0">
                  <a:moveTo>
                    <a:pt x="20081" y="0"/>
                  </a:moveTo>
                  <a:lnTo>
                    <a:pt x="20081" y="0"/>
                  </a:lnTo>
                  <a:cubicBezTo>
                    <a:pt x="18347" y="434"/>
                    <a:pt x="16646" y="834"/>
                    <a:pt x="14944" y="1268"/>
                  </a:cubicBezTo>
                  <a:cubicBezTo>
                    <a:pt x="13243" y="1735"/>
                    <a:pt x="11542" y="2168"/>
                    <a:pt x="9841" y="2602"/>
                  </a:cubicBezTo>
                  <a:lnTo>
                    <a:pt x="7306" y="3303"/>
                  </a:lnTo>
                  <a:lnTo>
                    <a:pt x="6672" y="3469"/>
                  </a:lnTo>
                  <a:cubicBezTo>
                    <a:pt x="6438" y="3536"/>
                    <a:pt x="6238" y="3603"/>
                    <a:pt x="6038" y="3670"/>
                  </a:cubicBezTo>
                  <a:cubicBezTo>
                    <a:pt x="5638" y="3836"/>
                    <a:pt x="5237" y="4003"/>
                    <a:pt x="4804" y="4170"/>
                  </a:cubicBezTo>
                  <a:cubicBezTo>
                    <a:pt x="3169" y="4837"/>
                    <a:pt x="1568" y="5538"/>
                    <a:pt x="0" y="6305"/>
                  </a:cubicBezTo>
                  <a:cubicBezTo>
                    <a:pt x="1668" y="5738"/>
                    <a:pt x="3303" y="5071"/>
                    <a:pt x="4904" y="4437"/>
                  </a:cubicBezTo>
                  <a:lnTo>
                    <a:pt x="6138" y="3970"/>
                  </a:lnTo>
                  <a:cubicBezTo>
                    <a:pt x="6338" y="3870"/>
                    <a:pt x="6572" y="3803"/>
                    <a:pt x="6738" y="3736"/>
                  </a:cubicBezTo>
                  <a:lnTo>
                    <a:pt x="7372" y="3569"/>
                  </a:lnTo>
                  <a:lnTo>
                    <a:pt x="9941" y="2869"/>
                  </a:lnTo>
                  <a:cubicBezTo>
                    <a:pt x="11609" y="2402"/>
                    <a:pt x="13310" y="1935"/>
                    <a:pt x="15011" y="1468"/>
                  </a:cubicBezTo>
                  <a:cubicBezTo>
                    <a:pt x="16712" y="1001"/>
                    <a:pt x="18380" y="501"/>
                    <a:pt x="200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1"/>
            <p:cNvSpPr/>
            <p:nvPr/>
          </p:nvSpPr>
          <p:spPr>
            <a:xfrm>
              <a:off x="4063900" y="4401100"/>
              <a:ext cx="487875" cy="147625"/>
            </a:xfrm>
            <a:custGeom>
              <a:avLst/>
              <a:gdLst/>
              <a:ahLst/>
              <a:cxnLst/>
              <a:rect l="l" t="t" r="r" b="b"/>
              <a:pathLst>
                <a:path w="19515" h="5905" extrusionOk="0">
                  <a:moveTo>
                    <a:pt x="19515" y="0"/>
                  </a:moveTo>
                  <a:lnTo>
                    <a:pt x="19515" y="0"/>
                  </a:lnTo>
                  <a:cubicBezTo>
                    <a:pt x="17880" y="400"/>
                    <a:pt x="16212" y="834"/>
                    <a:pt x="14578" y="1268"/>
                  </a:cubicBezTo>
                  <a:cubicBezTo>
                    <a:pt x="12943" y="1701"/>
                    <a:pt x="11309" y="2135"/>
                    <a:pt x="9641" y="2569"/>
                  </a:cubicBezTo>
                  <a:lnTo>
                    <a:pt x="7206" y="3236"/>
                  </a:lnTo>
                  <a:cubicBezTo>
                    <a:pt x="6372" y="3469"/>
                    <a:pt x="5571" y="3770"/>
                    <a:pt x="4771" y="4070"/>
                  </a:cubicBezTo>
                  <a:cubicBezTo>
                    <a:pt x="3170" y="4637"/>
                    <a:pt x="1569" y="5237"/>
                    <a:pt x="1" y="5904"/>
                  </a:cubicBezTo>
                  <a:cubicBezTo>
                    <a:pt x="1635" y="5404"/>
                    <a:pt x="3270" y="4904"/>
                    <a:pt x="4871" y="4337"/>
                  </a:cubicBezTo>
                  <a:lnTo>
                    <a:pt x="6072" y="3936"/>
                  </a:lnTo>
                  <a:cubicBezTo>
                    <a:pt x="6472" y="3803"/>
                    <a:pt x="6872" y="3636"/>
                    <a:pt x="7273" y="3536"/>
                  </a:cubicBezTo>
                  <a:lnTo>
                    <a:pt x="9741" y="2836"/>
                  </a:lnTo>
                  <a:cubicBezTo>
                    <a:pt x="11376" y="2402"/>
                    <a:pt x="13010" y="1902"/>
                    <a:pt x="14645" y="1435"/>
                  </a:cubicBezTo>
                  <a:cubicBezTo>
                    <a:pt x="16279" y="968"/>
                    <a:pt x="17880" y="467"/>
                    <a:pt x="195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1"/>
            <p:cNvSpPr/>
            <p:nvPr/>
          </p:nvSpPr>
          <p:spPr>
            <a:xfrm>
              <a:off x="4023050" y="4380250"/>
              <a:ext cx="486200" cy="138450"/>
            </a:xfrm>
            <a:custGeom>
              <a:avLst/>
              <a:gdLst/>
              <a:ahLst/>
              <a:cxnLst/>
              <a:rect l="l" t="t" r="r" b="b"/>
              <a:pathLst>
                <a:path w="19448" h="5538" extrusionOk="0">
                  <a:moveTo>
                    <a:pt x="19447" y="0"/>
                  </a:moveTo>
                  <a:lnTo>
                    <a:pt x="19447" y="0"/>
                  </a:lnTo>
                  <a:cubicBezTo>
                    <a:pt x="17813" y="367"/>
                    <a:pt x="16178" y="734"/>
                    <a:pt x="14511" y="1134"/>
                  </a:cubicBezTo>
                  <a:cubicBezTo>
                    <a:pt x="12876" y="1501"/>
                    <a:pt x="11242" y="1868"/>
                    <a:pt x="9574" y="2269"/>
                  </a:cubicBezTo>
                  <a:lnTo>
                    <a:pt x="7105" y="2902"/>
                  </a:lnTo>
                  <a:cubicBezTo>
                    <a:pt x="6305" y="3136"/>
                    <a:pt x="5504" y="3436"/>
                    <a:pt x="4704" y="3736"/>
                  </a:cubicBezTo>
                  <a:cubicBezTo>
                    <a:pt x="3136" y="4303"/>
                    <a:pt x="1535" y="4904"/>
                    <a:pt x="0" y="5538"/>
                  </a:cubicBezTo>
                  <a:cubicBezTo>
                    <a:pt x="1601" y="5037"/>
                    <a:pt x="3203" y="4537"/>
                    <a:pt x="4804" y="3970"/>
                  </a:cubicBezTo>
                  <a:lnTo>
                    <a:pt x="7205" y="3169"/>
                  </a:lnTo>
                  <a:cubicBezTo>
                    <a:pt x="8006" y="2969"/>
                    <a:pt x="8807" y="2769"/>
                    <a:pt x="9640" y="2535"/>
                  </a:cubicBezTo>
                  <a:cubicBezTo>
                    <a:pt x="11308" y="2135"/>
                    <a:pt x="12943" y="1735"/>
                    <a:pt x="14577" y="1301"/>
                  </a:cubicBezTo>
                  <a:cubicBezTo>
                    <a:pt x="16212" y="868"/>
                    <a:pt x="17813" y="434"/>
                    <a:pt x="19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1"/>
            <p:cNvSpPr/>
            <p:nvPr/>
          </p:nvSpPr>
          <p:spPr>
            <a:xfrm>
              <a:off x="3987175" y="4361900"/>
              <a:ext cx="490375" cy="134275"/>
            </a:xfrm>
            <a:custGeom>
              <a:avLst/>
              <a:gdLst/>
              <a:ahLst/>
              <a:cxnLst/>
              <a:rect l="l" t="t" r="r" b="b"/>
              <a:pathLst>
                <a:path w="19615" h="5371" extrusionOk="0">
                  <a:moveTo>
                    <a:pt x="19615" y="0"/>
                  </a:moveTo>
                  <a:lnTo>
                    <a:pt x="19615" y="0"/>
                  </a:lnTo>
                  <a:cubicBezTo>
                    <a:pt x="16279" y="634"/>
                    <a:pt x="12943" y="1301"/>
                    <a:pt x="9608" y="2002"/>
                  </a:cubicBezTo>
                  <a:lnTo>
                    <a:pt x="7106" y="2536"/>
                  </a:lnTo>
                  <a:lnTo>
                    <a:pt x="5838" y="2802"/>
                  </a:lnTo>
                  <a:cubicBezTo>
                    <a:pt x="5638" y="2836"/>
                    <a:pt x="5405" y="2902"/>
                    <a:pt x="5205" y="2969"/>
                  </a:cubicBezTo>
                  <a:cubicBezTo>
                    <a:pt x="5004" y="3036"/>
                    <a:pt x="4804" y="3136"/>
                    <a:pt x="4604" y="3203"/>
                  </a:cubicBezTo>
                  <a:cubicBezTo>
                    <a:pt x="3036" y="3870"/>
                    <a:pt x="1502" y="4570"/>
                    <a:pt x="1" y="5371"/>
                  </a:cubicBezTo>
                  <a:cubicBezTo>
                    <a:pt x="1602" y="4804"/>
                    <a:pt x="3170" y="4103"/>
                    <a:pt x="4738" y="3503"/>
                  </a:cubicBezTo>
                  <a:cubicBezTo>
                    <a:pt x="5105" y="3336"/>
                    <a:pt x="5505" y="3203"/>
                    <a:pt x="5905" y="3103"/>
                  </a:cubicBezTo>
                  <a:lnTo>
                    <a:pt x="7173" y="2802"/>
                  </a:lnTo>
                  <a:lnTo>
                    <a:pt x="9674" y="2269"/>
                  </a:lnTo>
                  <a:cubicBezTo>
                    <a:pt x="12977" y="1501"/>
                    <a:pt x="16279" y="768"/>
                    <a:pt x="196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1"/>
            <p:cNvSpPr/>
            <p:nvPr/>
          </p:nvSpPr>
          <p:spPr>
            <a:xfrm>
              <a:off x="3948000" y="4334375"/>
              <a:ext cx="489525" cy="135125"/>
            </a:xfrm>
            <a:custGeom>
              <a:avLst/>
              <a:gdLst/>
              <a:ahLst/>
              <a:cxnLst/>
              <a:rect l="l" t="t" r="r" b="b"/>
              <a:pathLst>
                <a:path w="19581" h="5405" extrusionOk="0">
                  <a:moveTo>
                    <a:pt x="19581" y="1"/>
                  </a:moveTo>
                  <a:lnTo>
                    <a:pt x="19581" y="1"/>
                  </a:lnTo>
                  <a:cubicBezTo>
                    <a:pt x="16245" y="634"/>
                    <a:pt x="12943" y="1335"/>
                    <a:pt x="9607" y="2035"/>
                  </a:cubicBezTo>
                  <a:lnTo>
                    <a:pt x="7105" y="2536"/>
                  </a:lnTo>
                  <a:lnTo>
                    <a:pt x="5838" y="2836"/>
                  </a:lnTo>
                  <a:cubicBezTo>
                    <a:pt x="5637" y="2869"/>
                    <a:pt x="5437" y="2936"/>
                    <a:pt x="5237" y="3003"/>
                  </a:cubicBezTo>
                  <a:cubicBezTo>
                    <a:pt x="5004" y="3069"/>
                    <a:pt x="4837" y="3136"/>
                    <a:pt x="4637" y="3236"/>
                  </a:cubicBezTo>
                  <a:cubicBezTo>
                    <a:pt x="3069" y="3903"/>
                    <a:pt x="1501" y="4604"/>
                    <a:pt x="0" y="5404"/>
                  </a:cubicBezTo>
                  <a:cubicBezTo>
                    <a:pt x="1601" y="4804"/>
                    <a:pt x="3169" y="4137"/>
                    <a:pt x="4737" y="3536"/>
                  </a:cubicBezTo>
                  <a:cubicBezTo>
                    <a:pt x="5104" y="3336"/>
                    <a:pt x="5504" y="3203"/>
                    <a:pt x="5904" y="3103"/>
                  </a:cubicBezTo>
                  <a:lnTo>
                    <a:pt x="7172" y="2836"/>
                  </a:lnTo>
                  <a:lnTo>
                    <a:pt x="9674" y="2269"/>
                  </a:lnTo>
                  <a:cubicBezTo>
                    <a:pt x="12976" y="1535"/>
                    <a:pt x="16278" y="801"/>
                    <a:pt x="19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1"/>
            <p:cNvSpPr/>
            <p:nvPr/>
          </p:nvSpPr>
          <p:spPr>
            <a:xfrm>
              <a:off x="3909625" y="4307700"/>
              <a:ext cx="489550" cy="135125"/>
            </a:xfrm>
            <a:custGeom>
              <a:avLst/>
              <a:gdLst/>
              <a:ahLst/>
              <a:cxnLst/>
              <a:rect l="l" t="t" r="r" b="b"/>
              <a:pathLst>
                <a:path w="19582" h="5405" extrusionOk="0">
                  <a:moveTo>
                    <a:pt x="19581" y="0"/>
                  </a:moveTo>
                  <a:lnTo>
                    <a:pt x="19581" y="0"/>
                  </a:lnTo>
                  <a:cubicBezTo>
                    <a:pt x="16246" y="634"/>
                    <a:pt x="12910" y="1301"/>
                    <a:pt x="9574" y="2002"/>
                  </a:cubicBezTo>
                  <a:lnTo>
                    <a:pt x="7072" y="2535"/>
                  </a:lnTo>
                  <a:lnTo>
                    <a:pt x="5838" y="2802"/>
                  </a:lnTo>
                  <a:cubicBezTo>
                    <a:pt x="5605" y="2836"/>
                    <a:pt x="5405" y="2902"/>
                    <a:pt x="5204" y="2969"/>
                  </a:cubicBezTo>
                  <a:cubicBezTo>
                    <a:pt x="5004" y="3069"/>
                    <a:pt x="4804" y="3136"/>
                    <a:pt x="4604" y="3202"/>
                  </a:cubicBezTo>
                  <a:cubicBezTo>
                    <a:pt x="3036" y="3870"/>
                    <a:pt x="1502" y="4570"/>
                    <a:pt x="1" y="5404"/>
                  </a:cubicBezTo>
                  <a:cubicBezTo>
                    <a:pt x="1602" y="4804"/>
                    <a:pt x="3136" y="4136"/>
                    <a:pt x="4704" y="3503"/>
                  </a:cubicBezTo>
                  <a:cubicBezTo>
                    <a:pt x="5104" y="3336"/>
                    <a:pt x="5471" y="3202"/>
                    <a:pt x="5905" y="3102"/>
                  </a:cubicBezTo>
                  <a:lnTo>
                    <a:pt x="7139" y="2802"/>
                  </a:lnTo>
                  <a:lnTo>
                    <a:pt x="9641" y="2268"/>
                  </a:lnTo>
                  <a:cubicBezTo>
                    <a:pt x="12943" y="1535"/>
                    <a:pt x="16279" y="801"/>
                    <a:pt x="195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1"/>
            <p:cNvSpPr/>
            <p:nvPr/>
          </p:nvSpPr>
          <p:spPr>
            <a:xfrm>
              <a:off x="3870425" y="4281000"/>
              <a:ext cx="490375" cy="134300"/>
            </a:xfrm>
            <a:custGeom>
              <a:avLst/>
              <a:gdLst/>
              <a:ahLst/>
              <a:cxnLst/>
              <a:rect l="l" t="t" r="r" b="b"/>
              <a:pathLst>
                <a:path w="19615" h="5372" extrusionOk="0">
                  <a:moveTo>
                    <a:pt x="19615" y="1"/>
                  </a:moveTo>
                  <a:lnTo>
                    <a:pt x="19615" y="1"/>
                  </a:lnTo>
                  <a:cubicBezTo>
                    <a:pt x="16279" y="635"/>
                    <a:pt x="12943" y="1302"/>
                    <a:pt x="9608" y="2002"/>
                  </a:cubicBezTo>
                  <a:lnTo>
                    <a:pt x="7106" y="2503"/>
                  </a:lnTo>
                  <a:lnTo>
                    <a:pt x="5838" y="2803"/>
                  </a:lnTo>
                  <a:cubicBezTo>
                    <a:pt x="5638" y="2836"/>
                    <a:pt x="5405" y="2903"/>
                    <a:pt x="5205" y="2970"/>
                  </a:cubicBezTo>
                  <a:cubicBezTo>
                    <a:pt x="5004" y="3036"/>
                    <a:pt x="4804" y="3103"/>
                    <a:pt x="4604" y="3203"/>
                  </a:cubicBezTo>
                  <a:cubicBezTo>
                    <a:pt x="3036" y="3870"/>
                    <a:pt x="1502" y="4571"/>
                    <a:pt x="1" y="5371"/>
                  </a:cubicBezTo>
                  <a:cubicBezTo>
                    <a:pt x="1635" y="4804"/>
                    <a:pt x="3170" y="4104"/>
                    <a:pt x="4738" y="3503"/>
                  </a:cubicBezTo>
                  <a:cubicBezTo>
                    <a:pt x="5138" y="3336"/>
                    <a:pt x="5505" y="3170"/>
                    <a:pt x="5938" y="3070"/>
                  </a:cubicBezTo>
                  <a:lnTo>
                    <a:pt x="7173" y="2803"/>
                  </a:lnTo>
                  <a:lnTo>
                    <a:pt x="9674" y="2236"/>
                  </a:lnTo>
                  <a:cubicBezTo>
                    <a:pt x="12977" y="1502"/>
                    <a:pt x="16313" y="768"/>
                    <a:pt x="196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1"/>
            <p:cNvSpPr/>
            <p:nvPr/>
          </p:nvSpPr>
          <p:spPr>
            <a:xfrm>
              <a:off x="3820400" y="4259325"/>
              <a:ext cx="490375" cy="134275"/>
            </a:xfrm>
            <a:custGeom>
              <a:avLst/>
              <a:gdLst/>
              <a:ahLst/>
              <a:cxnLst/>
              <a:rect l="l" t="t" r="r" b="b"/>
              <a:pathLst>
                <a:path w="19615" h="5371" extrusionOk="0">
                  <a:moveTo>
                    <a:pt x="19614" y="0"/>
                  </a:moveTo>
                  <a:lnTo>
                    <a:pt x="19614" y="0"/>
                  </a:lnTo>
                  <a:cubicBezTo>
                    <a:pt x="16279" y="634"/>
                    <a:pt x="12943" y="1301"/>
                    <a:pt x="9607" y="2002"/>
                  </a:cubicBezTo>
                  <a:lnTo>
                    <a:pt x="7106" y="2502"/>
                  </a:lnTo>
                  <a:lnTo>
                    <a:pt x="5838" y="2802"/>
                  </a:lnTo>
                  <a:cubicBezTo>
                    <a:pt x="5638" y="2836"/>
                    <a:pt x="5404" y="2903"/>
                    <a:pt x="5204" y="2969"/>
                  </a:cubicBezTo>
                  <a:cubicBezTo>
                    <a:pt x="5004" y="3036"/>
                    <a:pt x="4804" y="3103"/>
                    <a:pt x="4604" y="3203"/>
                  </a:cubicBezTo>
                  <a:cubicBezTo>
                    <a:pt x="3036" y="3870"/>
                    <a:pt x="1502" y="4570"/>
                    <a:pt x="0" y="5371"/>
                  </a:cubicBezTo>
                  <a:cubicBezTo>
                    <a:pt x="1602" y="4804"/>
                    <a:pt x="3169" y="4103"/>
                    <a:pt x="4737" y="3503"/>
                  </a:cubicBezTo>
                  <a:cubicBezTo>
                    <a:pt x="5137" y="3336"/>
                    <a:pt x="5504" y="3169"/>
                    <a:pt x="5938" y="3069"/>
                  </a:cubicBezTo>
                  <a:lnTo>
                    <a:pt x="7172" y="2802"/>
                  </a:lnTo>
                  <a:lnTo>
                    <a:pt x="9674" y="2269"/>
                  </a:lnTo>
                  <a:cubicBezTo>
                    <a:pt x="12976" y="1502"/>
                    <a:pt x="16312" y="768"/>
                    <a:pt x="196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1"/>
            <p:cNvSpPr/>
            <p:nvPr/>
          </p:nvSpPr>
          <p:spPr>
            <a:xfrm>
              <a:off x="3772025" y="4237650"/>
              <a:ext cx="488725" cy="134275"/>
            </a:xfrm>
            <a:custGeom>
              <a:avLst/>
              <a:gdLst/>
              <a:ahLst/>
              <a:cxnLst/>
              <a:rect l="l" t="t" r="r" b="b"/>
              <a:pathLst>
                <a:path w="19549" h="5371" extrusionOk="0">
                  <a:moveTo>
                    <a:pt x="19548" y="0"/>
                  </a:moveTo>
                  <a:cubicBezTo>
                    <a:pt x="16212" y="634"/>
                    <a:pt x="12910" y="1301"/>
                    <a:pt x="9574" y="2002"/>
                  </a:cubicBezTo>
                  <a:lnTo>
                    <a:pt x="7072" y="2535"/>
                  </a:lnTo>
                  <a:lnTo>
                    <a:pt x="5838" y="2802"/>
                  </a:lnTo>
                  <a:cubicBezTo>
                    <a:pt x="5605" y="2836"/>
                    <a:pt x="5405" y="2902"/>
                    <a:pt x="5204" y="2969"/>
                  </a:cubicBezTo>
                  <a:cubicBezTo>
                    <a:pt x="5004" y="3036"/>
                    <a:pt x="4804" y="3136"/>
                    <a:pt x="4604" y="3202"/>
                  </a:cubicBezTo>
                  <a:cubicBezTo>
                    <a:pt x="3036" y="3870"/>
                    <a:pt x="1468" y="4570"/>
                    <a:pt x="1" y="5371"/>
                  </a:cubicBezTo>
                  <a:cubicBezTo>
                    <a:pt x="1569" y="4804"/>
                    <a:pt x="3136" y="4103"/>
                    <a:pt x="4704" y="3503"/>
                  </a:cubicBezTo>
                  <a:cubicBezTo>
                    <a:pt x="5071" y="3336"/>
                    <a:pt x="5471" y="3202"/>
                    <a:pt x="5872" y="3102"/>
                  </a:cubicBezTo>
                  <a:lnTo>
                    <a:pt x="7139" y="2802"/>
                  </a:lnTo>
                  <a:lnTo>
                    <a:pt x="9641" y="2268"/>
                  </a:lnTo>
                  <a:cubicBezTo>
                    <a:pt x="12943" y="1501"/>
                    <a:pt x="16246" y="767"/>
                    <a:pt x="19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1"/>
            <p:cNvSpPr/>
            <p:nvPr/>
          </p:nvSpPr>
          <p:spPr>
            <a:xfrm>
              <a:off x="3732825" y="4216800"/>
              <a:ext cx="489550" cy="128450"/>
            </a:xfrm>
            <a:custGeom>
              <a:avLst/>
              <a:gdLst/>
              <a:ahLst/>
              <a:cxnLst/>
              <a:rect l="l" t="t" r="r" b="b"/>
              <a:pathLst>
                <a:path w="19582" h="5138" extrusionOk="0">
                  <a:moveTo>
                    <a:pt x="19582" y="0"/>
                  </a:moveTo>
                  <a:cubicBezTo>
                    <a:pt x="16246" y="567"/>
                    <a:pt x="12910" y="1168"/>
                    <a:pt x="9574" y="1802"/>
                  </a:cubicBezTo>
                  <a:lnTo>
                    <a:pt x="7073" y="2302"/>
                  </a:lnTo>
                  <a:lnTo>
                    <a:pt x="5805" y="2569"/>
                  </a:lnTo>
                  <a:cubicBezTo>
                    <a:pt x="5605" y="2602"/>
                    <a:pt x="5371" y="2669"/>
                    <a:pt x="5171" y="2736"/>
                  </a:cubicBezTo>
                  <a:cubicBezTo>
                    <a:pt x="4971" y="2802"/>
                    <a:pt x="4771" y="2869"/>
                    <a:pt x="4571" y="2969"/>
                  </a:cubicBezTo>
                  <a:cubicBezTo>
                    <a:pt x="3036" y="3636"/>
                    <a:pt x="1502" y="4337"/>
                    <a:pt x="1" y="5137"/>
                  </a:cubicBezTo>
                  <a:cubicBezTo>
                    <a:pt x="1602" y="4537"/>
                    <a:pt x="3137" y="3903"/>
                    <a:pt x="4704" y="3269"/>
                  </a:cubicBezTo>
                  <a:cubicBezTo>
                    <a:pt x="5071" y="3102"/>
                    <a:pt x="5472" y="2936"/>
                    <a:pt x="5872" y="2836"/>
                  </a:cubicBezTo>
                  <a:lnTo>
                    <a:pt x="7106" y="2602"/>
                  </a:lnTo>
                  <a:lnTo>
                    <a:pt x="9608" y="2068"/>
                  </a:lnTo>
                  <a:cubicBezTo>
                    <a:pt x="12944" y="1401"/>
                    <a:pt x="16246" y="734"/>
                    <a:pt x="19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1"/>
            <p:cNvSpPr/>
            <p:nvPr/>
          </p:nvSpPr>
          <p:spPr>
            <a:xfrm>
              <a:off x="3693650" y="4196775"/>
              <a:ext cx="489525" cy="121775"/>
            </a:xfrm>
            <a:custGeom>
              <a:avLst/>
              <a:gdLst/>
              <a:ahLst/>
              <a:cxnLst/>
              <a:rect l="l" t="t" r="r" b="b"/>
              <a:pathLst>
                <a:path w="19581" h="4871" extrusionOk="0">
                  <a:moveTo>
                    <a:pt x="19581" y="1"/>
                  </a:moveTo>
                  <a:lnTo>
                    <a:pt x="19581" y="1"/>
                  </a:lnTo>
                  <a:cubicBezTo>
                    <a:pt x="16245" y="501"/>
                    <a:pt x="12909" y="1035"/>
                    <a:pt x="9574" y="1602"/>
                  </a:cubicBezTo>
                  <a:lnTo>
                    <a:pt x="7072" y="2035"/>
                  </a:lnTo>
                  <a:lnTo>
                    <a:pt x="5838" y="2269"/>
                  </a:lnTo>
                  <a:cubicBezTo>
                    <a:pt x="5604" y="2336"/>
                    <a:pt x="5404" y="2369"/>
                    <a:pt x="5204" y="2469"/>
                  </a:cubicBezTo>
                  <a:cubicBezTo>
                    <a:pt x="5004" y="2536"/>
                    <a:pt x="4804" y="2603"/>
                    <a:pt x="4603" y="2669"/>
                  </a:cubicBezTo>
                  <a:cubicBezTo>
                    <a:pt x="3036" y="3336"/>
                    <a:pt x="1501" y="4037"/>
                    <a:pt x="0" y="4871"/>
                  </a:cubicBezTo>
                  <a:cubicBezTo>
                    <a:pt x="1601" y="4270"/>
                    <a:pt x="3169" y="3603"/>
                    <a:pt x="4670" y="2969"/>
                  </a:cubicBezTo>
                  <a:cubicBezTo>
                    <a:pt x="5070" y="2803"/>
                    <a:pt x="5437" y="2669"/>
                    <a:pt x="5871" y="2569"/>
                  </a:cubicBezTo>
                  <a:lnTo>
                    <a:pt x="7105" y="2336"/>
                  </a:lnTo>
                  <a:lnTo>
                    <a:pt x="9607" y="1869"/>
                  </a:lnTo>
                  <a:cubicBezTo>
                    <a:pt x="12943" y="1268"/>
                    <a:pt x="16245" y="668"/>
                    <a:pt x="19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1"/>
            <p:cNvSpPr/>
            <p:nvPr/>
          </p:nvSpPr>
          <p:spPr>
            <a:xfrm>
              <a:off x="3655275" y="4181775"/>
              <a:ext cx="490375" cy="109275"/>
            </a:xfrm>
            <a:custGeom>
              <a:avLst/>
              <a:gdLst/>
              <a:ahLst/>
              <a:cxnLst/>
              <a:rect l="l" t="t" r="r" b="b"/>
              <a:pathLst>
                <a:path w="19615" h="4371" extrusionOk="0">
                  <a:moveTo>
                    <a:pt x="19615" y="0"/>
                  </a:moveTo>
                  <a:lnTo>
                    <a:pt x="19615" y="0"/>
                  </a:lnTo>
                  <a:cubicBezTo>
                    <a:pt x="17914" y="200"/>
                    <a:pt x="16279" y="401"/>
                    <a:pt x="14578" y="601"/>
                  </a:cubicBezTo>
                  <a:cubicBezTo>
                    <a:pt x="12877" y="834"/>
                    <a:pt x="11209" y="1034"/>
                    <a:pt x="9541" y="1268"/>
                  </a:cubicBezTo>
                  <a:lnTo>
                    <a:pt x="7072" y="1601"/>
                  </a:lnTo>
                  <a:lnTo>
                    <a:pt x="5805" y="1802"/>
                  </a:lnTo>
                  <a:cubicBezTo>
                    <a:pt x="5605" y="1835"/>
                    <a:pt x="5371" y="1902"/>
                    <a:pt x="5171" y="1968"/>
                  </a:cubicBezTo>
                  <a:cubicBezTo>
                    <a:pt x="4971" y="2035"/>
                    <a:pt x="4771" y="2135"/>
                    <a:pt x="4571" y="2202"/>
                  </a:cubicBezTo>
                  <a:cubicBezTo>
                    <a:pt x="3003" y="2869"/>
                    <a:pt x="1468" y="3569"/>
                    <a:pt x="1" y="4370"/>
                  </a:cubicBezTo>
                  <a:cubicBezTo>
                    <a:pt x="1569" y="3803"/>
                    <a:pt x="3136" y="3102"/>
                    <a:pt x="4671" y="2502"/>
                  </a:cubicBezTo>
                  <a:cubicBezTo>
                    <a:pt x="5071" y="2335"/>
                    <a:pt x="5438" y="2202"/>
                    <a:pt x="5838" y="2102"/>
                  </a:cubicBezTo>
                  <a:lnTo>
                    <a:pt x="7106" y="1902"/>
                  </a:lnTo>
                  <a:lnTo>
                    <a:pt x="9608" y="1535"/>
                  </a:lnTo>
                  <a:cubicBezTo>
                    <a:pt x="12943" y="1034"/>
                    <a:pt x="16279" y="534"/>
                    <a:pt x="196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1"/>
            <p:cNvSpPr/>
            <p:nvPr/>
          </p:nvSpPr>
          <p:spPr>
            <a:xfrm>
              <a:off x="3511850" y="4648775"/>
              <a:ext cx="532900" cy="182650"/>
            </a:xfrm>
            <a:custGeom>
              <a:avLst/>
              <a:gdLst/>
              <a:ahLst/>
              <a:cxnLst/>
              <a:rect l="l" t="t" r="r" b="b"/>
              <a:pathLst>
                <a:path w="21316" h="7306" extrusionOk="0">
                  <a:moveTo>
                    <a:pt x="21316" y="0"/>
                  </a:moveTo>
                  <a:cubicBezTo>
                    <a:pt x="19481" y="501"/>
                    <a:pt x="17680" y="1001"/>
                    <a:pt x="15878" y="1535"/>
                  </a:cubicBezTo>
                  <a:lnTo>
                    <a:pt x="13176" y="2335"/>
                  </a:lnTo>
                  <a:cubicBezTo>
                    <a:pt x="12276" y="2636"/>
                    <a:pt x="11408" y="2969"/>
                    <a:pt x="10541" y="3269"/>
                  </a:cubicBezTo>
                  <a:cubicBezTo>
                    <a:pt x="8773" y="3936"/>
                    <a:pt x="7005" y="4570"/>
                    <a:pt x="5237" y="5271"/>
                  </a:cubicBezTo>
                  <a:cubicBezTo>
                    <a:pt x="3503" y="5938"/>
                    <a:pt x="1735" y="6605"/>
                    <a:pt x="0" y="7306"/>
                  </a:cubicBezTo>
                  <a:cubicBezTo>
                    <a:pt x="1802" y="6705"/>
                    <a:pt x="3570" y="6105"/>
                    <a:pt x="5337" y="5471"/>
                  </a:cubicBezTo>
                  <a:lnTo>
                    <a:pt x="10641" y="3570"/>
                  </a:lnTo>
                  <a:cubicBezTo>
                    <a:pt x="11509" y="3236"/>
                    <a:pt x="12409" y="2902"/>
                    <a:pt x="13276" y="2602"/>
                  </a:cubicBezTo>
                  <a:lnTo>
                    <a:pt x="15945" y="1768"/>
                  </a:lnTo>
                  <a:cubicBezTo>
                    <a:pt x="17746" y="1201"/>
                    <a:pt x="19548" y="634"/>
                    <a:pt x="213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1"/>
            <p:cNvSpPr/>
            <p:nvPr/>
          </p:nvSpPr>
          <p:spPr>
            <a:xfrm>
              <a:off x="4138950" y="4443625"/>
              <a:ext cx="538750" cy="171800"/>
            </a:xfrm>
            <a:custGeom>
              <a:avLst/>
              <a:gdLst/>
              <a:ahLst/>
              <a:cxnLst/>
              <a:rect l="l" t="t" r="r" b="b"/>
              <a:pathLst>
                <a:path w="21550" h="6872" extrusionOk="0">
                  <a:moveTo>
                    <a:pt x="21550" y="0"/>
                  </a:moveTo>
                  <a:cubicBezTo>
                    <a:pt x="19715" y="434"/>
                    <a:pt x="17880" y="934"/>
                    <a:pt x="16079" y="1435"/>
                  </a:cubicBezTo>
                  <a:lnTo>
                    <a:pt x="13344" y="2169"/>
                  </a:lnTo>
                  <a:cubicBezTo>
                    <a:pt x="12443" y="2469"/>
                    <a:pt x="11542" y="2736"/>
                    <a:pt x="10642" y="3069"/>
                  </a:cubicBezTo>
                  <a:cubicBezTo>
                    <a:pt x="8874" y="3670"/>
                    <a:pt x="7073" y="4270"/>
                    <a:pt x="5305" y="4904"/>
                  </a:cubicBezTo>
                  <a:cubicBezTo>
                    <a:pt x="3537" y="5538"/>
                    <a:pt x="1769" y="6205"/>
                    <a:pt x="1" y="6872"/>
                  </a:cubicBezTo>
                  <a:cubicBezTo>
                    <a:pt x="1802" y="6305"/>
                    <a:pt x="3603" y="5738"/>
                    <a:pt x="5371" y="5137"/>
                  </a:cubicBezTo>
                  <a:lnTo>
                    <a:pt x="10742" y="3336"/>
                  </a:lnTo>
                  <a:cubicBezTo>
                    <a:pt x="11643" y="3036"/>
                    <a:pt x="12543" y="2736"/>
                    <a:pt x="13410" y="2435"/>
                  </a:cubicBezTo>
                  <a:lnTo>
                    <a:pt x="16146" y="1668"/>
                  </a:lnTo>
                  <a:cubicBezTo>
                    <a:pt x="17947" y="1135"/>
                    <a:pt x="19748" y="567"/>
                    <a:pt x="215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1"/>
            <p:cNvSpPr/>
            <p:nvPr/>
          </p:nvSpPr>
          <p:spPr>
            <a:xfrm>
              <a:off x="2935475" y="2536925"/>
              <a:ext cx="1673925" cy="1024775"/>
            </a:xfrm>
            <a:custGeom>
              <a:avLst/>
              <a:gdLst/>
              <a:ahLst/>
              <a:cxnLst/>
              <a:rect l="l" t="t" r="r" b="b"/>
              <a:pathLst>
                <a:path w="66957" h="40991" extrusionOk="0">
                  <a:moveTo>
                    <a:pt x="3501" y="0"/>
                  </a:moveTo>
                  <a:cubicBezTo>
                    <a:pt x="790" y="0"/>
                    <a:pt x="1" y="5263"/>
                    <a:pt x="1340" y="9387"/>
                  </a:cubicBezTo>
                  <a:cubicBezTo>
                    <a:pt x="4175" y="17993"/>
                    <a:pt x="20053" y="39575"/>
                    <a:pt x="29060" y="40876"/>
                  </a:cubicBezTo>
                  <a:cubicBezTo>
                    <a:pt x="29586" y="40954"/>
                    <a:pt x="30238" y="40991"/>
                    <a:pt x="30991" y="40991"/>
                  </a:cubicBezTo>
                  <a:cubicBezTo>
                    <a:pt x="38629" y="40991"/>
                    <a:pt x="56725" y="37238"/>
                    <a:pt x="61249" y="34839"/>
                  </a:cubicBezTo>
                  <a:cubicBezTo>
                    <a:pt x="66957" y="31821"/>
                    <a:pt x="59021" y="14676"/>
                    <a:pt x="55107" y="14676"/>
                  </a:cubicBezTo>
                  <a:cubicBezTo>
                    <a:pt x="55041" y="14676"/>
                    <a:pt x="54975" y="14681"/>
                    <a:pt x="54911" y="14691"/>
                  </a:cubicBezTo>
                  <a:cubicBezTo>
                    <a:pt x="49808" y="15458"/>
                    <a:pt x="36698" y="20729"/>
                    <a:pt x="32329" y="20895"/>
                  </a:cubicBezTo>
                  <a:cubicBezTo>
                    <a:pt x="32316" y="20896"/>
                    <a:pt x="32304" y="20896"/>
                    <a:pt x="32291" y="20896"/>
                  </a:cubicBezTo>
                  <a:cubicBezTo>
                    <a:pt x="29676" y="20896"/>
                    <a:pt x="17462" y="10609"/>
                    <a:pt x="5843" y="1048"/>
                  </a:cubicBezTo>
                  <a:cubicBezTo>
                    <a:pt x="4948" y="318"/>
                    <a:pt x="4167" y="0"/>
                    <a:pt x="3501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1"/>
            <p:cNvSpPr/>
            <p:nvPr/>
          </p:nvSpPr>
          <p:spPr>
            <a:xfrm>
              <a:off x="4314925" y="2840850"/>
              <a:ext cx="484525" cy="375225"/>
            </a:xfrm>
            <a:custGeom>
              <a:avLst/>
              <a:gdLst/>
              <a:ahLst/>
              <a:cxnLst/>
              <a:rect l="l" t="t" r="r" b="b"/>
              <a:pathLst>
                <a:path w="19381" h="15009" extrusionOk="0">
                  <a:moveTo>
                    <a:pt x="9594" y="1"/>
                  </a:moveTo>
                  <a:cubicBezTo>
                    <a:pt x="8153" y="1"/>
                    <a:pt x="6721" y="89"/>
                    <a:pt x="5371" y="132"/>
                  </a:cubicBezTo>
                  <a:lnTo>
                    <a:pt x="0" y="8071"/>
                  </a:lnTo>
                  <a:cubicBezTo>
                    <a:pt x="0" y="8071"/>
                    <a:pt x="10839" y="6562"/>
                    <a:pt x="12222" y="6562"/>
                  </a:cubicBezTo>
                  <a:cubicBezTo>
                    <a:pt x="12278" y="6562"/>
                    <a:pt x="12319" y="6565"/>
                    <a:pt x="12342" y="6570"/>
                  </a:cubicBezTo>
                  <a:cubicBezTo>
                    <a:pt x="12943" y="6704"/>
                    <a:pt x="12809" y="7538"/>
                    <a:pt x="12709" y="8238"/>
                  </a:cubicBezTo>
                  <a:cubicBezTo>
                    <a:pt x="12609" y="8939"/>
                    <a:pt x="8973" y="13942"/>
                    <a:pt x="12042" y="14910"/>
                  </a:cubicBezTo>
                  <a:cubicBezTo>
                    <a:pt x="12251" y="14977"/>
                    <a:pt x="12461" y="15008"/>
                    <a:pt x="12672" y="15008"/>
                  </a:cubicBezTo>
                  <a:cubicBezTo>
                    <a:pt x="15601" y="15008"/>
                    <a:pt x="18672" y="8929"/>
                    <a:pt x="19014" y="7871"/>
                  </a:cubicBezTo>
                  <a:cubicBezTo>
                    <a:pt x="19381" y="6704"/>
                    <a:pt x="18147" y="1800"/>
                    <a:pt x="15078" y="733"/>
                  </a:cubicBezTo>
                  <a:cubicBezTo>
                    <a:pt x="13345" y="149"/>
                    <a:pt x="11463" y="1"/>
                    <a:pt x="9594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1"/>
            <p:cNvSpPr/>
            <p:nvPr/>
          </p:nvSpPr>
          <p:spPr>
            <a:xfrm>
              <a:off x="4388300" y="2853825"/>
              <a:ext cx="484550" cy="372100"/>
            </a:xfrm>
            <a:custGeom>
              <a:avLst/>
              <a:gdLst/>
              <a:ahLst/>
              <a:cxnLst/>
              <a:rect l="l" t="t" r="r" b="b"/>
              <a:pathLst>
                <a:path w="19382" h="14884" extrusionOk="0">
                  <a:moveTo>
                    <a:pt x="8088" y="0"/>
                  </a:moveTo>
                  <a:cubicBezTo>
                    <a:pt x="5497" y="0"/>
                    <a:pt x="3142" y="119"/>
                    <a:pt x="2611" y="119"/>
                  </a:cubicBezTo>
                  <a:cubicBezTo>
                    <a:pt x="2549" y="119"/>
                    <a:pt x="2512" y="117"/>
                    <a:pt x="2502" y="114"/>
                  </a:cubicBezTo>
                  <a:lnTo>
                    <a:pt x="1" y="7886"/>
                  </a:lnTo>
                  <a:cubicBezTo>
                    <a:pt x="1" y="7886"/>
                    <a:pt x="10803" y="6443"/>
                    <a:pt x="12215" y="6443"/>
                  </a:cubicBezTo>
                  <a:cubicBezTo>
                    <a:pt x="12275" y="6443"/>
                    <a:pt x="12318" y="6446"/>
                    <a:pt x="12343" y="6452"/>
                  </a:cubicBezTo>
                  <a:cubicBezTo>
                    <a:pt x="12943" y="6585"/>
                    <a:pt x="12776" y="7419"/>
                    <a:pt x="12676" y="8119"/>
                  </a:cubicBezTo>
                  <a:cubicBezTo>
                    <a:pt x="12610" y="8820"/>
                    <a:pt x="8940" y="13823"/>
                    <a:pt x="12043" y="14791"/>
                  </a:cubicBezTo>
                  <a:cubicBezTo>
                    <a:pt x="12242" y="14854"/>
                    <a:pt x="12444" y="14883"/>
                    <a:pt x="12647" y="14883"/>
                  </a:cubicBezTo>
                  <a:cubicBezTo>
                    <a:pt x="15554" y="14883"/>
                    <a:pt x="18638" y="8777"/>
                    <a:pt x="18981" y="7686"/>
                  </a:cubicBezTo>
                  <a:cubicBezTo>
                    <a:pt x="19381" y="6552"/>
                    <a:pt x="18114" y="1648"/>
                    <a:pt x="15045" y="614"/>
                  </a:cubicBezTo>
                  <a:cubicBezTo>
                    <a:pt x="13585" y="122"/>
                    <a:pt x="10715" y="0"/>
                    <a:pt x="8088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1"/>
            <p:cNvSpPr/>
            <p:nvPr/>
          </p:nvSpPr>
          <p:spPr>
            <a:xfrm>
              <a:off x="4532575" y="3011475"/>
              <a:ext cx="181825" cy="195775"/>
            </a:xfrm>
            <a:custGeom>
              <a:avLst/>
              <a:gdLst/>
              <a:ahLst/>
              <a:cxnLst/>
              <a:rect l="l" t="t" r="r" b="b"/>
              <a:pathLst>
                <a:path w="7273" h="7831" extrusionOk="0">
                  <a:moveTo>
                    <a:pt x="6403" y="0"/>
                  </a:moveTo>
                  <a:cubicBezTo>
                    <a:pt x="6314" y="0"/>
                    <a:pt x="6225" y="5"/>
                    <a:pt x="6138" y="12"/>
                  </a:cubicBezTo>
                  <a:cubicBezTo>
                    <a:pt x="5504" y="45"/>
                    <a:pt x="4837" y="112"/>
                    <a:pt x="4203" y="212"/>
                  </a:cubicBezTo>
                  <a:cubicBezTo>
                    <a:pt x="3536" y="312"/>
                    <a:pt x="2869" y="446"/>
                    <a:pt x="2169" y="546"/>
                  </a:cubicBezTo>
                  <a:cubicBezTo>
                    <a:pt x="1468" y="646"/>
                    <a:pt x="768" y="779"/>
                    <a:pt x="67" y="979"/>
                  </a:cubicBezTo>
                  <a:cubicBezTo>
                    <a:pt x="0" y="979"/>
                    <a:pt x="34" y="1080"/>
                    <a:pt x="67" y="1080"/>
                  </a:cubicBezTo>
                  <a:cubicBezTo>
                    <a:pt x="668" y="1046"/>
                    <a:pt x="1268" y="979"/>
                    <a:pt x="1868" y="879"/>
                  </a:cubicBezTo>
                  <a:cubicBezTo>
                    <a:pt x="2536" y="779"/>
                    <a:pt x="3203" y="713"/>
                    <a:pt x="3870" y="613"/>
                  </a:cubicBezTo>
                  <a:cubicBezTo>
                    <a:pt x="4570" y="546"/>
                    <a:pt x="5137" y="446"/>
                    <a:pt x="5771" y="412"/>
                  </a:cubicBezTo>
                  <a:cubicBezTo>
                    <a:pt x="5921" y="362"/>
                    <a:pt x="6071" y="337"/>
                    <a:pt x="6222" y="337"/>
                  </a:cubicBezTo>
                  <a:cubicBezTo>
                    <a:pt x="6372" y="337"/>
                    <a:pt x="6522" y="362"/>
                    <a:pt x="6672" y="412"/>
                  </a:cubicBezTo>
                  <a:cubicBezTo>
                    <a:pt x="6872" y="546"/>
                    <a:pt x="6805" y="1146"/>
                    <a:pt x="6805" y="1346"/>
                  </a:cubicBezTo>
                  <a:cubicBezTo>
                    <a:pt x="6739" y="1947"/>
                    <a:pt x="6538" y="2514"/>
                    <a:pt x="6172" y="2981"/>
                  </a:cubicBezTo>
                  <a:cubicBezTo>
                    <a:pt x="5805" y="3481"/>
                    <a:pt x="5538" y="4015"/>
                    <a:pt x="5304" y="4582"/>
                  </a:cubicBezTo>
                  <a:cubicBezTo>
                    <a:pt x="5071" y="5082"/>
                    <a:pt x="4937" y="5649"/>
                    <a:pt x="4904" y="6250"/>
                  </a:cubicBezTo>
                  <a:cubicBezTo>
                    <a:pt x="4937" y="6784"/>
                    <a:pt x="5037" y="7284"/>
                    <a:pt x="5204" y="7818"/>
                  </a:cubicBezTo>
                  <a:cubicBezTo>
                    <a:pt x="5213" y="7827"/>
                    <a:pt x="5229" y="7831"/>
                    <a:pt x="5247" y="7831"/>
                  </a:cubicBezTo>
                  <a:cubicBezTo>
                    <a:pt x="5297" y="7831"/>
                    <a:pt x="5362" y="7800"/>
                    <a:pt x="5338" y="7751"/>
                  </a:cubicBezTo>
                  <a:cubicBezTo>
                    <a:pt x="5104" y="7151"/>
                    <a:pt x="5271" y="6383"/>
                    <a:pt x="5404" y="5783"/>
                  </a:cubicBezTo>
                  <a:cubicBezTo>
                    <a:pt x="5571" y="5082"/>
                    <a:pt x="5805" y="4449"/>
                    <a:pt x="6172" y="3848"/>
                  </a:cubicBezTo>
                  <a:cubicBezTo>
                    <a:pt x="6505" y="3348"/>
                    <a:pt x="6805" y="2814"/>
                    <a:pt x="7072" y="2280"/>
                  </a:cubicBezTo>
                  <a:cubicBezTo>
                    <a:pt x="7239" y="1680"/>
                    <a:pt x="7272" y="1080"/>
                    <a:pt x="7172" y="512"/>
                  </a:cubicBezTo>
                  <a:cubicBezTo>
                    <a:pt x="7092" y="85"/>
                    <a:pt x="6756" y="0"/>
                    <a:pt x="6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1"/>
            <p:cNvSpPr/>
            <p:nvPr/>
          </p:nvSpPr>
          <p:spPr>
            <a:xfrm>
              <a:off x="4141450" y="2757525"/>
              <a:ext cx="980725" cy="667050"/>
            </a:xfrm>
            <a:custGeom>
              <a:avLst/>
              <a:gdLst/>
              <a:ahLst/>
              <a:cxnLst/>
              <a:rect l="l" t="t" r="r" b="b"/>
              <a:pathLst>
                <a:path w="39229" h="26682" extrusionOk="0">
                  <a:moveTo>
                    <a:pt x="35388" y="1"/>
                  </a:moveTo>
                  <a:cubicBezTo>
                    <a:pt x="30443" y="1"/>
                    <a:pt x="17283" y="1202"/>
                    <a:pt x="13344" y="2898"/>
                  </a:cubicBezTo>
                  <a:cubicBezTo>
                    <a:pt x="11042" y="3866"/>
                    <a:pt x="1" y="8903"/>
                    <a:pt x="1" y="8903"/>
                  </a:cubicBezTo>
                  <a:lnTo>
                    <a:pt x="5939" y="26682"/>
                  </a:lnTo>
                  <a:cubicBezTo>
                    <a:pt x="5939" y="26682"/>
                    <a:pt x="14711" y="25848"/>
                    <a:pt x="17480" y="25715"/>
                  </a:cubicBezTo>
                  <a:cubicBezTo>
                    <a:pt x="20215" y="25581"/>
                    <a:pt x="24352" y="24347"/>
                    <a:pt x="27120" y="22179"/>
                  </a:cubicBezTo>
                  <a:cubicBezTo>
                    <a:pt x="29889" y="19977"/>
                    <a:pt x="33191" y="15707"/>
                    <a:pt x="30389" y="15307"/>
                  </a:cubicBezTo>
                  <a:cubicBezTo>
                    <a:pt x="30253" y="15289"/>
                    <a:pt x="30116" y="15281"/>
                    <a:pt x="29978" y="15281"/>
                  </a:cubicBezTo>
                  <a:cubicBezTo>
                    <a:pt x="27599" y="15281"/>
                    <a:pt x="24916" y="17802"/>
                    <a:pt x="22433" y="17802"/>
                  </a:cubicBezTo>
                  <a:cubicBezTo>
                    <a:pt x="22124" y="17802"/>
                    <a:pt x="21818" y="17763"/>
                    <a:pt x="21516" y="17675"/>
                  </a:cubicBezTo>
                  <a:cubicBezTo>
                    <a:pt x="18614" y="16842"/>
                    <a:pt x="18014" y="13139"/>
                    <a:pt x="18447" y="11404"/>
                  </a:cubicBezTo>
                  <a:cubicBezTo>
                    <a:pt x="18914" y="9636"/>
                    <a:pt x="20849" y="6868"/>
                    <a:pt x="26987" y="6267"/>
                  </a:cubicBezTo>
                  <a:cubicBezTo>
                    <a:pt x="38629" y="5100"/>
                    <a:pt x="39229" y="530"/>
                    <a:pt x="37061" y="96"/>
                  </a:cubicBezTo>
                  <a:cubicBezTo>
                    <a:pt x="36762" y="32"/>
                    <a:pt x="36180" y="1"/>
                    <a:pt x="35388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1"/>
            <p:cNvSpPr/>
            <p:nvPr/>
          </p:nvSpPr>
          <p:spPr>
            <a:xfrm>
              <a:off x="2907450" y="2529450"/>
              <a:ext cx="649450" cy="724175"/>
            </a:xfrm>
            <a:custGeom>
              <a:avLst/>
              <a:gdLst/>
              <a:ahLst/>
              <a:cxnLst/>
              <a:rect l="l" t="t" r="r" b="b"/>
              <a:pathLst>
                <a:path w="25978" h="28967" extrusionOk="0">
                  <a:moveTo>
                    <a:pt x="4991" y="1"/>
                  </a:moveTo>
                  <a:cubicBezTo>
                    <a:pt x="1831" y="1"/>
                    <a:pt x="0" y="3908"/>
                    <a:pt x="3061" y="11254"/>
                  </a:cubicBezTo>
                  <a:cubicBezTo>
                    <a:pt x="5696" y="17425"/>
                    <a:pt x="8865" y="23329"/>
                    <a:pt x="12501" y="28967"/>
                  </a:cubicBezTo>
                  <a:cubicBezTo>
                    <a:pt x="12735" y="28666"/>
                    <a:pt x="15403" y="26098"/>
                    <a:pt x="18272" y="23296"/>
                  </a:cubicBezTo>
                  <a:cubicBezTo>
                    <a:pt x="21941" y="19760"/>
                    <a:pt x="25978" y="15857"/>
                    <a:pt x="25978" y="15857"/>
                  </a:cubicBezTo>
                  <a:cubicBezTo>
                    <a:pt x="25978" y="15857"/>
                    <a:pt x="12868" y="4216"/>
                    <a:pt x="8132" y="1080"/>
                  </a:cubicBezTo>
                  <a:cubicBezTo>
                    <a:pt x="7598" y="713"/>
                    <a:pt x="7031" y="446"/>
                    <a:pt x="6430" y="246"/>
                  </a:cubicBezTo>
                  <a:cubicBezTo>
                    <a:pt x="5930" y="82"/>
                    <a:pt x="5446" y="1"/>
                    <a:pt x="49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1"/>
            <p:cNvSpPr/>
            <p:nvPr/>
          </p:nvSpPr>
          <p:spPr>
            <a:xfrm>
              <a:off x="2933100" y="2613975"/>
              <a:ext cx="578775" cy="511475"/>
            </a:xfrm>
            <a:custGeom>
              <a:avLst/>
              <a:gdLst/>
              <a:ahLst/>
              <a:cxnLst/>
              <a:rect l="l" t="t" r="r" b="b"/>
              <a:pathLst>
                <a:path w="23151" h="20459" extrusionOk="0">
                  <a:moveTo>
                    <a:pt x="3269" y="1"/>
                  </a:moveTo>
                  <a:cubicBezTo>
                    <a:pt x="2936" y="1"/>
                    <a:pt x="2802" y="368"/>
                    <a:pt x="3003" y="601"/>
                  </a:cubicBezTo>
                  <a:cubicBezTo>
                    <a:pt x="3079" y="678"/>
                    <a:pt x="3173" y="711"/>
                    <a:pt x="3266" y="711"/>
                  </a:cubicBezTo>
                  <a:cubicBezTo>
                    <a:pt x="3455" y="711"/>
                    <a:pt x="3636" y="570"/>
                    <a:pt x="3636" y="368"/>
                  </a:cubicBezTo>
                  <a:cubicBezTo>
                    <a:pt x="3636" y="134"/>
                    <a:pt x="3470" y="1"/>
                    <a:pt x="3269" y="1"/>
                  </a:cubicBezTo>
                  <a:close/>
                  <a:moveTo>
                    <a:pt x="8840" y="1"/>
                  </a:moveTo>
                  <a:cubicBezTo>
                    <a:pt x="8540" y="1"/>
                    <a:pt x="8373" y="368"/>
                    <a:pt x="8607" y="601"/>
                  </a:cubicBezTo>
                  <a:cubicBezTo>
                    <a:pt x="8672" y="678"/>
                    <a:pt x="8759" y="711"/>
                    <a:pt x="8846" y="711"/>
                  </a:cubicBezTo>
                  <a:cubicBezTo>
                    <a:pt x="9026" y="711"/>
                    <a:pt x="9207" y="570"/>
                    <a:pt x="9207" y="368"/>
                  </a:cubicBezTo>
                  <a:cubicBezTo>
                    <a:pt x="9207" y="134"/>
                    <a:pt x="9040" y="1"/>
                    <a:pt x="8840" y="1"/>
                  </a:cubicBezTo>
                  <a:close/>
                  <a:moveTo>
                    <a:pt x="501" y="4037"/>
                  </a:moveTo>
                  <a:cubicBezTo>
                    <a:pt x="167" y="4037"/>
                    <a:pt x="0" y="4437"/>
                    <a:pt x="234" y="4671"/>
                  </a:cubicBezTo>
                  <a:cubicBezTo>
                    <a:pt x="309" y="4746"/>
                    <a:pt x="398" y="4780"/>
                    <a:pt x="484" y="4780"/>
                  </a:cubicBezTo>
                  <a:cubicBezTo>
                    <a:pt x="666" y="4780"/>
                    <a:pt x="834" y="4630"/>
                    <a:pt x="834" y="4404"/>
                  </a:cubicBezTo>
                  <a:cubicBezTo>
                    <a:pt x="834" y="4204"/>
                    <a:pt x="701" y="4037"/>
                    <a:pt x="501" y="4037"/>
                  </a:cubicBezTo>
                  <a:close/>
                  <a:moveTo>
                    <a:pt x="6071" y="4037"/>
                  </a:moveTo>
                  <a:cubicBezTo>
                    <a:pt x="5738" y="4037"/>
                    <a:pt x="5571" y="4437"/>
                    <a:pt x="5805" y="4671"/>
                  </a:cubicBezTo>
                  <a:cubicBezTo>
                    <a:pt x="5880" y="4746"/>
                    <a:pt x="5972" y="4780"/>
                    <a:pt x="6063" y="4780"/>
                  </a:cubicBezTo>
                  <a:cubicBezTo>
                    <a:pt x="6254" y="4780"/>
                    <a:pt x="6438" y="4630"/>
                    <a:pt x="6438" y="4404"/>
                  </a:cubicBezTo>
                  <a:cubicBezTo>
                    <a:pt x="6438" y="4204"/>
                    <a:pt x="6272" y="4037"/>
                    <a:pt x="6071" y="4037"/>
                  </a:cubicBezTo>
                  <a:close/>
                  <a:moveTo>
                    <a:pt x="11642" y="4037"/>
                  </a:moveTo>
                  <a:cubicBezTo>
                    <a:pt x="11309" y="4037"/>
                    <a:pt x="11142" y="4437"/>
                    <a:pt x="11375" y="4671"/>
                  </a:cubicBezTo>
                  <a:cubicBezTo>
                    <a:pt x="11450" y="4746"/>
                    <a:pt x="11543" y="4780"/>
                    <a:pt x="11634" y="4780"/>
                  </a:cubicBezTo>
                  <a:cubicBezTo>
                    <a:pt x="11825" y="4780"/>
                    <a:pt x="12009" y="4630"/>
                    <a:pt x="12009" y="4404"/>
                  </a:cubicBezTo>
                  <a:cubicBezTo>
                    <a:pt x="12009" y="4204"/>
                    <a:pt x="11842" y="4037"/>
                    <a:pt x="11642" y="4037"/>
                  </a:cubicBezTo>
                  <a:close/>
                  <a:moveTo>
                    <a:pt x="19748" y="7940"/>
                  </a:moveTo>
                  <a:lnTo>
                    <a:pt x="19748" y="7940"/>
                  </a:lnTo>
                  <a:cubicBezTo>
                    <a:pt x="19500" y="8212"/>
                    <a:pt x="19749" y="8540"/>
                    <a:pt x="20017" y="8540"/>
                  </a:cubicBezTo>
                  <a:cubicBezTo>
                    <a:pt x="20110" y="8540"/>
                    <a:pt x="20204" y="8501"/>
                    <a:pt x="20282" y="8407"/>
                  </a:cubicBezTo>
                  <a:lnTo>
                    <a:pt x="19748" y="7940"/>
                  </a:lnTo>
                  <a:close/>
                  <a:moveTo>
                    <a:pt x="3269" y="7840"/>
                  </a:moveTo>
                  <a:cubicBezTo>
                    <a:pt x="2936" y="7840"/>
                    <a:pt x="2802" y="8240"/>
                    <a:pt x="3003" y="8440"/>
                  </a:cubicBezTo>
                  <a:cubicBezTo>
                    <a:pt x="3079" y="8517"/>
                    <a:pt x="3173" y="8550"/>
                    <a:pt x="3266" y="8550"/>
                  </a:cubicBezTo>
                  <a:cubicBezTo>
                    <a:pt x="3455" y="8550"/>
                    <a:pt x="3636" y="8408"/>
                    <a:pt x="3636" y="8207"/>
                  </a:cubicBezTo>
                  <a:cubicBezTo>
                    <a:pt x="3636" y="8006"/>
                    <a:pt x="3470" y="7840"/>
                    <a:pt x="3269" y="7840"/>
                  </a:cubicBezTo>
                  <a:close/>
                  <a:moveTo>
                    <a:pt x="8840" y="7840"/>
                  </a:moveTo>
                  <a:cubicBezTo>
                    <a:pt x="8540" y="7840"/>
                    <a:pt x="8373" y="8240"/>
                    <a:pt x="8607" y="8440"/>
                  </a:cubicBezTo>
                  <a:cubicBezTo>
                    <a:pt x="8672" y="8517"/>
                    <a:pt x="8759" y="8550"/>
                    <a:pt x="8846" y="8550"/>
                  </a:cubicBezTo>
                  <a:cubicBezTo>
                    <a:pt x="9026" y="8550"/>
                    <a:pt x="9207" y="8408"/>
                    <a:pt x="9207" y="8207"/>
                  </a:cubicBezTo>
                  <a:cubicBezTo>
                    <a:pt x="9207" y="8006"/>
                    <a:pt x="9040" y="7840"/>
                    <a:pt x="8840" y="7840"/>
                  </a:cubicBezTo>
                  <a:close/>
                  <a:moveTo>
                    <a:pt x="14411" y="7840"/>
                  </a:moveTo>
                  <a:cubicBezTo>
                    <a:pt x="14111" y="7840"/>
                    <a:pt x="13944" y="8240"/>
                    <a:pt x="14177" y="8440"/>
                  </a:cubicBezTo>
                  <a:cubicBezTo>
                    <a:pt x="14254" y="8517"/>
                    <a:pt x="14344" y="8550"/>
                    <a:pt x="14432" y="8550"/>
                  </a:cubicBezTo>
                  <a:cubicBezTo>
                    <a:pt x="14612" y="8550"/>
                    <a:pt x="14778" y="8408"/>
                    <a:pt x="14778" y="8207"/>
                  </a:cubicBezTo>
                  <a:cubicBezTo>
                    <a:pt x="14778" y="8006"/>
                    <a:pt x="14611" y="7840"/>
                    <a:pt x="14411" y="7840"/>
                  </a:cubicBezTo>
                  <a:close/>
                  <a:moveTo>
                    <a:pt x="6122" y="11905"/>
                  </a:moveTo>
                  <a:cubicBezTo>
                    <a:pt x="6106" y="11905"/>
                    <a:pt x="6089" y="11906"/>
                    <a:pt x="6071" y="11909"/>
                  </a:cubicBezTo>
                  <a:cubicBezTo>
                    <a:pt x="5738" y="11909"/>
                    <a:pt x="5571" y="12276"/>
                    <a:pt x="5805" y="12510"/>
                  </a:cubicBezTo>
                  <a:cubicBezTo>
                    <a:pt x="5881" y="12586"/>
                    <a:pt x="5975" y="12620"/>
                    <a:pt x="6068" y="12620"/>
                  </a:cubicBezTo>
                  <a:cubicBezTo>
                    <a:pt x="6257" y="12620"/>
                    <a:pt x="6438" y="12478"/>
                    <a:pt x="6438" y="12276"/>
                  </a:cubicBezTo>
                  <a:cubicBezTo>
                    <a:pt x="6438" y="12063"/>
                    <a:pt x="6299" y="11905"/>
                    <a:pt x="6122" y="11905"/>
                  </a:cubicBezTo>
                  <a:close/>
                  <a:moveTo>
                    <a:pt x="11693" y="11905"/>
                  </a:moveTo>
                  <a:cubicBezTo>
                    <a:pt x="11676" y="11905"/>
                    <a:pt x="11659" y="11906"/>
                    <a:pt x="11642" y="11909"/>
                  </a:cubicBezTo>
                  <a:cubicBezTo>
                    <a:pt x="11629" y="11908"/>
                    <a:pt x="11616" y="11907"/>
                    <a:pt x="11603" y="11907"/>
                  </a:cubicBezTo>
                  <a:cubicBezTo>
                    <a:pt x="11296" y="11907"/>
                    <a:pt x="11151" y="12285"/>
                    <a:pt x="11375" y="12510"/>
                  </a:cubicBezTo>
                  <a:cubicBezTo>
                    <a:pt x="11452" y="12586"/>
                    <a:pt x="11546" y="12620"/>
                    <a:pt x="11638" y="12620"/>
                  </a:cubicBezTo>
                  <a:cubicBezTo>
                    <a:pt x="11828" y="12620"/>
                    <a:pt x="12009" y="12478"/>
                    <a:pt x="12009" y="12276"/>
                  </a:cubicBezTo>
                  <a:cubicBezTo>
                    <a:pt x="12009" y="12063"/>
                    <a:pt x="11870" y="11905"/>
                    <a:pt x="11693" y="11905"/>
                  </a:cubicBezTo>
                  <a:close/>
                  <a:moveTo>
                    <a:pt x="17263" y="11905"/>
                  </a:moveTo>
                  <a:cubicBezTo>
                    <a:pt x="17247" y="11905"/>
                    <a:pt x="17230" y="11906"/>
                    <a:pt x="17213" y="11909"/>
                  </a:cubicBezTo>
                  <a:cubicBezTo>
                    <a:pt x="17200" y="11908"/>
                    <a:pt x="17187" y="11907"/>
                    <a:pt x="17174" y="11907"/>
                  </a:cubicBezTo>
                  <a:cubicBezTo>
                    <a:pt x="16867" y="11907"/>
                    <a:pt x="16722" y="12285"/>
                    <a:pt x="16946" y="12510"/>
                  </a:cubicBezTo>
                  <a:cubicBezTo>
                    <a:pt x="17022" y="12586"/>
                    <a:pt x="17117" y="12620"/>
                    <a:pt x="17209" y="12620"/>
                  </a:cubicBezTo>
                  <a:cubicBezTo>
                    <a:pt x="17399" y="12620"/>
                    <a:pt x="17580" y="12478"/>
                    <a:pt x="17580" y="12276"/>
                  </a:cubicBezTo>
                  <a:cubicBezTo>
                    <a:pt x="17580" y="12063"/>
                    <a:pt x="17440" y="11905"/>
                    <a:pt x="17263" y="11905"/>
                  </a:cubicBezTo>
                  <a:close/>
                  <a:moveTo>
                    <a:pt x="22834" y="11905"/>
                  </a:moveTo>
                  <a:cubicBezTo>
                    <a:pt x="22817" y="11905"/>
                    <a:pt x="22801" y="11906"/>
                    <a:pt x="22783" y="11909"/>
                  </a:cubicBezTo>
                  <a:cubicBezTo>
                    <a:pt x="22450" y="11909"/>
                    <a:pt x="22283" y="12276"/>
                    <a:pt x="22517" y="12510"/>
                  </a:cubicBezTo>
                  <a:cubicBezTo>
                    <a:pt x="22593" y="12586"/>
                    <a:pt x="22687" y="12620"/>
                    <a:pt x="22780" y="12620"/>
                  </a:cubicBezTo>
                  <a:cubicBezTo>
                    <a:pt x="22969" y="12620"/>
                    <a:pt x="23150" y="12478"/>
                    <a:pt x="23150" y="12276"/>
                  </a:cubicBezTo>
                  <a:cubicBezTo>
                    <a:pt x="23150" y="12063"/>
                    <a:pt x="23011" y="11905"/>
                    <a:pt x="22834" y="11905"/>
                  </a:cubicBezTo>
                  <a:close/>
                  <a:moveTo>
                    <a:pt x="8840" y="15679"/>
                  </a:moveTo>
                  <a:cubicBezTo>
                    <a:pt x="8507" y="15679"/>
                    <a:pt x="8340" y="16079"/>
                    <a:pt x="8573" y="16312"/>
                  </a:cubicBezTo>
                  <a:cubicBezTo>
                    <a:pt x="8648" y="16388"/>
                    <a:pt x="8741" y="16421"/>
                    <a:pt x="8832" y="16421"/>
                  </a:cubicBezTo>
                  <a:cubicBezTo>
                    <a:pt x="9023" y="16421"/>
                    <a:pt x="9207" y="16272"/>
                    <a:pt x="9207" y="16046"/>
                  </a:cubicBezTo>
                  <a:cubicBezTo>
                    <a:pt x="9207" y="15845"/>
                    <a:pt x="9040" y="15679"/>
                    <a:pt x="8840" y="15679"/>
                  </a:cubicBezTo>
                  <a:close/>
                  <a:moveTo>
                    <a:pt x="14411" y="15679"/>
                  </a:moveTo>
                  <a:cubicBezTo>
                    <a:pt x="14111" y="15679"/>
                    <a:pt x="13944" y="16079"/>
                    <a:pt x="14177" y="16312"/>
                  </a:cubicBezTo>
                  <a:cubicBezTo>
                    <a:pt x="14252" y="16388"/>
                    <a:pt x="14341" y="16421"/>
                    <a:pt x="14428" y="16421"/>
                  </a:cubicBezTo>
                  <a:cubicBezTo>
                    <a:pt x="14609" y="16421"/>
                    <a:pt x="14778" y="16272"/>
                    <a:pt x="14778" y="16046"/>
                  </a:cubicBezTo>
                  <a:cubicBezTo>
                    <a:pt x="14778" y="15845"/>
                    <a:pt x="14611" y="15679"/>
                    <a:pt x="14411" y="15679"/>
                  </a:cubicBezTo>
                  <a:close/>
                  <a:moveTo>
                    <a:pt x="20015" y="15679"/>
                  </a:moveTo>
                  <a:cubicBezTo>
                    <a:pt x="19681" y="15679"/>
                    <a:pt x="19514" y="16079"/>
                    <a:pt x="19748" y="16312"/>
                  </a:cubicBezTo>
                  <a:cubicBezTo>
                    <a:pt x="19823" y="16388"/>
                    <a:pt x="19915" y="16421"/>
                    <a:pt x="20006" y="16421"/>
                  </a:cubicBezTo>
                  <a:cubicBezTo>
                    <a:pt x="20198" y="16421"/>
                    <a:pt x="20382" y="16272"/>
                    <a:pt x="20382" y="16046"/>
                  </a:cubicBezTo>
                  <a:cubicBezTo>
                    <a:pt x="20348" y="15845"/>
                    <a:pt x="20215" y="15679"/>
                    <a:pt x="20015" y="15679"/>
                  </a:cubicBezTo>
                  <a:close/>
                  <a:moveTo>
                    <a:pt x="11642" y="19748"/>
                  </a:moveTo>
                  <a:cubicBezTo>
                    <a:pt x="11309" y="19748"/>
                    <a:pt x="11142" y="20148"/>
                    <a:pt x="11375" y="20349"/>
                  </a:cubicBezTo>
                  <a:cubicBezTo>
                    <a:pt x="11452" y="20425"/>
                    <a:pt x="11546" y="20459"/>
                    <a:pt x="11638" y="20459"/>
                  </a:cubicBezTo>
                  <a:cubicBezTo>
                    <a:pt x="11828" y="20459"/>
                    <a:pt x="12009" y="20317"/>
                    <a:pt x="12009" y="20115"/>
                  </a:cubicBezTo>
                  <a:cubicBezTo>
                    <a:pt x="12009" y="19915"/>
                    <a:pt x="11842" y="19748"/>
                    <a:pt x="11642" y="1974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1"/>
            <p:cNvSpPr/>
            <p:nvPr/>
          </p:nvSpPr>
          <p:spPr>
            <a:xfrm>
              <a:off x="2917225" y="2529575"/>
              <a:ext cx="478725" cy="724050"/>
            </a:xfrm>
            <a:custGeom>
              <a:avLst/>
              <a:gdLst/>
              <a:ahLst/>
              <a:cxnLst/>
              <a:rect l="l" t="t" r="r" b="b"/>
              <a:pathLst>
                <a:path w="19149" h="28962" extrusionOk="0">
                  <a:moveTo>
                    <a:pt x="4610" y="0"/>
                  </a:moveTo>
                  <a:cubicBezTo>
                    <a:pt x="1776" y="0"/>
                    <a:pt x="0" y="3127"/>
                    <a:pt x="1870" y="9081"/>
                  </a:cubicBezTo>
                  <a:cubicBezTo>
                    <a:pt x="1936" y="9314"/>
                    <a:pt x="2036" y="9548"/>
                    <a:pt x="2103" y="9815"/>
                  </a:cubicBezTo>
                  <a:cubicBezTo>
                    <a:pt x="2270" y="10282"/>
                    <a:pt x="2470" y="10749"/>
                    <a:pt x="2670" y="11249"/>
                  </a:cubicBezTo>
                  <a:cubicBezTo>
                    <a:pt x="5305" y="17420"/>
                    <a:pt x="8474" y="23324"/>
                    <a:pt x="12110" y="28962"/>
                  </a:cubicBezTo>
                  <a:cubicBezTo>
                    <a:pt x="12344" y="28661"/>
                    <a:pt x="15012" y="26093"/>
                    <a:pt x="17881" y="23291"/>
                  </a:cubicBezTo>
                  <a:lnTo>
                    <a:pt x="19149" y="22057"/>
                  </a:lnTo>
                  <a:lnTo>
                    <a:pt x="6106" y="274"/>
                  </a:lnTo>
                  <a:lnTo>
                    <a:pt x="6039" y="241"/>
                  </a:lnTo>
                  <a:cubicBezTo>
                    <a:pt x="5543" y="80"/>
                    <a:pt x="5063" y="0"/>
                    <a:pt x="4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1"/>
            <p:cNvSpPr/>
            <p:nvPr/>
          </p:nvSpPr>
          <p:spPr>
            <a:xfrm>
              <a:off x="2070825" y="2484375"/>
              <a:ext cx="1318450" cy="1435575"/>
            </a:xfrm>
            <a:custGeom>
              <a:avLst/>
              <a:gdLst/>
              <a:ahLst/>
              <a:cxnLst/>
              <a:rect l="l" t="t" r="r" b="b"/>
              <a:pathLst>
                <a:path w="52738" h="57423" extrusionOk="0">
                  <a:moveTo>
                    <a:pt x="35037" y="1"/>
                  </a:moveTo>
                  <a:cubicBezTo>
                    <a:pt x="32451" y="1"/>
                    <a:pt x="29929" y="892"/>
                    <a:pt x="28521" y="1949"/>
                  </a:cubicBezTo>
                  <a:cubicBezTo>
                    <a:pt x="14577" y="12490"/>
                    <a:pt x="4737" y="35139"/>
                    <a:pt x="0" y="57422"/>
                  </a:cubicBezTo>
                  <a:lnTo>
                    <a:pt x="48602" y="57389"/>
                  </a:lnTo>
                  <a:lnTo>
                    <a:pt x="47401" y="37474"/>
                  </a:lnTo>
                  <a:cubicBezTo>
                    <a:pt x="47401" y="37474"/>
                    <a:pt x="52738" y="31570"/>
                    <a:pt x="51570" y="26233"/>
                  </a:cubicBezTo>
                  <a:cubicBezTo>
                    <a:pt x="50970" y="23531"/>
                    <a:pt x="41730" y="2916"/>
                    <a:pt x="40829" y="2082"/>
                  </a:cubicBezTo>
                  <a:cubicBezTo>
                    <a:pt x="39214" y="571"/>
                    <a:pt x="37105" y="1"/>
                    <a:pt x="35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1"/>
            <p:cNvSpPr/>
            <p:nvPr/>
          </p:nvSpPr>
          <p:spPr>
            <a:xfrm>
              <a:off x="2070825" y="2484375"/>
              <a:ext cx="1318450" cy="1435575"/>
            </a:xfrm>
            <a:custGeom>
              <a:avLst/>
              <a:gdLst/>
              <a:ahLst/>
              <a:cxnLst/>
              <a:rect l="l" t="t" r="r" b="b"/>
              <a:pathLst>
                <a:path w="52738" h="57423" extrusionOk="0">
                  <a:moveTo>
                    <a:pt x="35037" y="1"/>
                  </a:moveTo>
                  <a:cubicBezTo>
                    <a:pt x="32451" y="1"/>
                    <a:pt x="29929" y="892"/>
                    <a:pt x="28521" y="1949"/>
                  </a:cubicBezTo>
                  <a:cubicBezTo>
                    <a:pt x="14577" y="12490"/>
                    <a:pt x="4737" y="35139"/>
                    <a:pt x="0" y="57422"/>
                  </a:cubicBezTo>
                  <a:lnTo>
                    <a:pt x="48602" y="57389"/>
                  </a:lnTo>
                  <a:lnTo>
                    <a:pt x="47401" y="37474"/>
                  </a:lnTo>
                  <a:cubicBezTo>
                    <a:pt x="47401" y="37474"/>
                    <a:pt x="52738" y="31570"/>
                    <a:pt x="51570" y="26233"/>
                  </a:cubicBezTo>
                  <a:cubicBezTo>
                    <a:pt x="50970" y="23531"/>
                    <a:pt x="41730" y="2916"/>
                    <a:pt x="40829" y="2082"/>
                  </a:cubicBezTo>
                  <a:cubicBezTo>
                    <a:pt x="39214" y="571"/>
                    <a:pt x="37105" y="1"/>
                    <a:pt x="35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1"/>
            <p:cNvSpPr/>
            <p:nvPr/>
          </p:nvSpPr>
          <p:spPr>
            <a:xfrm>
              <a:off x="2070825" y="2483975"/>
              <a:ext cx="1318450" cy="1435125"/>
            </a:xfrm>
            <a:custGeom>
              <a:avLst/>
              <a:gdLst/>
              <a:ahLst/>
              <a:cxnLst/>
              <a:rect l="l" t="t" r="r" b="b"/>
              <a:pathLst>
                <a:path w="52738" h="57405" extrusionOk="0">
                  <a:moveTo>
                    <a:pt x="35022" y="1"/>
                  </a:moveTo>
                  <a:cubicBezTo>
                    <a:pt x="33313" y="1"/>
                    <a:pt x="31633" y="390"/>
                    <a:pt x="30288" y="964"/>
                  </a:cubicBezTo>
                  <a:cubicBezTo>
                    <a:pt x="29655" y="1198"/>
                    <a:pt x="29054" y="1531"/>
                    <a:pt x="28521" y="1932"/>
                  </a:cubicBezTo>
                  <a:cubicBezTo>
                    <a:pt x="14544" y="12506"/>
                    <a:pt x="4704" y="35155"/>
                    <a:pt x="0" y="57405"/>
                  </a:cubicBezTo>
                  <a:lnTo>
                    <a:pt x="48602" y="57405"/>
                  </a:lnTo>
                  <a:lnTo>
                    <a:pt x="47367" y="37490"/>
                  </a:lnTo>
                  <a:cubicBezTo>
                    <a:pt x="47367" y="37490"/>
                    <a:pt x="52738" y="31586"/>
                    <a:pt x="51537" y="26216"/>
                  </a:cubicBezTo>
                  <a:cubicBezTo>
                    <a:pt x="50937" y="23514"/>
                    <a:pt x="41697" y="2899"/>
                    <a:pt x="40796" y="2065"/>
                  </a:cubicBezTo>
                  <a:cubicBezTo>
                    <a:pt x="39190" y="569"/>
                    <a:pt x="37085" y="1"/>
                    <a:pt x="35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1"/>
            <p:cNvSpPr/>
            <p:nvPr/>
          </p:nvSpPr>
          <p:spPr>
            <a:xfrm>
              <a:off x="2096675" y="2518900"/>
              <a:ext cx="1205875" cy="1392075"/>
            </a:xfrm>
            <a:custGeom>
              <a:avLst/>
              <a:gdLst/>
              <a:ahLst/>
              <a:cxnLst/>
              <a:rect l="l" t="t" r="r" b="b"/>
              <a:pathLst>
                <a:path w="48235" h="55683" extrusionOk="0">
                  <a:moveTo>
                    <a:pt x="28354" y="1"/>
                  </a:moveTo>
                  <a:cubicBezTo>
                    <a:pt x="28054" y="1"/>
                    <a:pt x="27887" y="401"/>
                    <a:pt x="28120" y="635"/>
                  </a:cubicBezTo>
                  <a:cubicBezTo>
                    <a:pt x="28195" y="699"/>
                    <a:pt x="28284" y="729"/>
                    <a:pt x="28370" y="729"/>
                  </a:cubicBezTo>
                  <a:cubicBezTo>
                    <a:pt x="28551" y="729"/>
                    <a:pt x="28721" y="595"/>
                    <a:pt x="28721" y="368"/>
                  </a:cubicBezTo>
                  <a:cubicBezTo>
                    <a:pt x="28721" y="168"/>
                    <a:pt x="28554" y="1"/>
                    <a:pt x="28354" y="1"/>
                  </a:cubicBezTo>
                  <a:close/>
                  <a:moveTo>
                    <a:pt x="33958" y="1"/>
                  </a:moveTo>
                  <a:cubicBezTo>
                    <a:pt x="33624" y="1"/>
                    <a:pt x="33457" y="401"/>
                    <a:pt x="33691" y="635"/>
                  </a:cubicBezTo>
                  <a:cubicBezTo>
                    <a:pt x="33766" y="699"/>
                    <a:pt x="33854" y="729"/>
                    <a:pt x="33940" y="729"/>
                  </a:cubicBezTo>
                  <a:cubicBezTo>
                    <a:pt x="34122" y="729"/>
                    <a:pt x="34291" y="595"/>
                    <a:pt x="34291" y="368"/>
                  </a:cubicBezTo>
                  <a:cubicBezTo>
                    <a:pt x="34291" y="168"/>
                    <a:pt x="34158" y="1"/>
                    <a:pt x="33958" y="1"/>
                  </a:cubicBezTo>
                  <a:close/>
                  <a:moveTo>
                    <a:pt x="39195" y="201"/>
                  </a:moveTo>
                  <a:cubicBezTo>
                    <a:pt x="39095" y="468"/>
                    <a:pt x="39262" y="735"/>
                    <a:pt x="39528" y="735"/>
                  </a:cubicBezTo>
                  <a:cubicBezTo>
                    <a:pt x="39595" y="735"/>
                    <a:pt x="39662" y="701"/>
                    <a:pt x="39729" y="668"/>
                  </a:cubicBezTo>
                  <a:cubicBezTo>
                    <a:pt x="39562" y="501"/>
                    <a:pt x="39395" y="368"/>
                    <a:pt x="39228" y="201"/>
                  </a:cubicBezTo>
                  <a:close/>
                  <a:moveTo>
                    <a:pt x="25585" y="3804"/>
                  </a:moveTo>
                  <a:cubicBezTo>
                    <a:pt x="25252" y="3804"/>
                    <a:pt x="25085" y="4171"/>
                    <a:pt x="25318" y="4404"/>
                  </a:cubicBezTo>
                  <a:cubicBezTo>
                    <a:pt x="25395" y="4481"/>
                    <a:pt x="25489" y="4514"/>
                    <a:pt x="25581" y="4514"/>
                  </a:cubicBezTo>
                  <a:cubicBezTo>
                    <a:pt x="25771" y="4514"/>
                    <a:pt x="25952" y="4373"/>
                    <a:pt x="25952" y="4171"/>
                  </a:cubicBezTo>
                  <a:cubicBezTo>
                    <a:pt x="25952" y="3937"/>
                    <a:pt x="25785" y="3804"/>
                    <a:pt x="25585" y="3804"/>
                  </a:cubicBezTo>
                  <a:close/>
                  <a:moveTo>
                    <a:pt x="31156" y="3804"/>
                  </a:moveTo>
                  <a:cubicBezTo>
                    <a:pt x="30822" y="3804"/>
                    <a:pt x="30655" y="4171"/>
                    <a:pt x="30889" y="4404"/>
                  </a:cubicBezTo>
                  <a:cubicBezTo>
                    <a:pt x="30965" y="4481"/>
                    <a:pt x="31060" y="4514"/>
                    <a:pt x="31152" y="4514"/>
                  </a:cubicBezTo>
                  <a:cubicBezTo>
                    <a:pt x="31342" y="4514"/>
                    <a:pt x="31523" y="4373"/>
                    <a:pt x="31523" y="4171"/>
                  </a:cubicBezTo>
                  <a:cubicBezTo>
                    <a:pt x="31523" y="3937"/>
                    <a:pt x="31356" y="3804"/>
                    <a:pt x="31156" y="3804"/>
                  </a:cubicBezTo>
                  <a:close/>
                  <a:moveTo>
                    <a:pt x="36726" y="3804"/>
                  </a:moveTo>
                  <a:cubicBezTo>
                    <a:pt x="36393" y="3804"/>
                    <a:pt x="36259" y="4171"/>
                    <a:pt x="36460" y="4404"/>
                  </a:cubicBezTo>
                  <a:cubicBezTo>
                    <a:pt x="36536" y="4481"/>
                    <a:pt x="36630" y="4514"/>
                    <a:pt x="36723" y="4514"/>
                  </a:cubicBezTo>
                  <a:cubicBezTo>
                    <a:pt x="36912" y="4514"/>
                    <a:pt x="37093" y="4373"/>
                    <a:pt x="37093" y="4171"/>
                  </a:cubicBezTo>
                  <a:cubicBezTo>
                    <a:pt x="37093" y="3937"/>
                    <a:pt x="36927" y="3804"/>
                    <a:pt x="36726" y="3804"/>
                  </a:cubicBezTo>
                  <a:close/>
                  <a:moveTo>
                    <a:pt x="22783" y="7840"/>
                  </a:moveTo>
                  <a:cubicBezTo>
                    <a:pt x="22483" y="7840"/>
                    <a:pt x="22316" y="8240"/>
                    <a:pt x="22550" y="8474"/>
                  </a:cubicBezTo>
                  <a:cubicBezTo>
                    <a:pt x="22614" y="8549"/>
                    <a:pt x="22699" y="8583"/>
                    <a:pt x="22785" y="8583"/>
                  </a:cubicBezTo>
                  <a:cubicBezTo>
                    <a:pt x="22966" y="8583"/>
                    <a:pt x="23150" y="8433"/>
                    <a:pt x="23150" y="8207"/>
                  </a:cubicBezTo>
                  <a:cubicBezTo>
                    <a:pt x="23150" y="8007"/>
                    <a:pt x="22983" y="7840"/>
                    <a:pt x="22783" y="7840"/>
                  </a:cubicBezTo>
                  <a:close/>
                  <a:moveTo>
                    <a:pt x="28354" y="7840"/>
                  </a:moveTo>
                  <a:cubicBezTo>
                    <a:pt x="28054" y="7840"/>
                    <a:pt x="27887" y="8240"/>
                    <a:pt x="28120" y="8474"/>
                  </a:cubicBezTo>
                  <a:cubicBezTo>
                    <a:pt x="28195" y="8549"/>
                    <a:pt x="28284" y="8583"/>
                    <a:pt x="28371" y="8583"/>
                  </a:cubicBezTo>
                  <a:cubicBezTo>
                    <a:pt x="28552" y="8583"/>
                    <a:pt x="28721" y="8433"/>
                    <a:pt x="28721" y="8207"/>
                  </a:cubicBezTo>
                  <a:cubicBezTo>
                    <a:pt x="28721" y="8007"/>
                    <a:pt x="28554" y="7840"/>
                    <a:pt x="28387" y="7840"/>
                  </a:cubicBezTo>
                  <a:close/>
                  <a:moveTo>
                    <a:pt x="33958" y="7840"/>
                  </a:moveTo>
                  <a:cubicBezTo>
                    <a:pt x="33624" y="7840"/>
                    <a:pt x="33457" y="8240"/>
                    <a:pt x="33691" y="8474"/>
                  </a:cubicBezTo>
                  <a:cubicBezTo>
                    <a:pt x="33766" y="8549"/>
                    <a:pt x="33855" y="8583"/>
                    <a:pt x="33941" y="8583"/>
                  </a:cubicBezTo>
                  <a:cubicBezTo>
                    <a:pt x="34123" y="8583"/>
                    <a:pt x="34291" y="8433"/>
                    <a:pt x="34291" y="8207"/>
                  </a:cubicBezTo>
                  <a:cubicBezTo>
                    <a:pt x="34291" y="8007"/>
                    <a:pt x="34158" y="7840"/>
                    <a:pt x="33958" y="7840"/>
                  </a:cubicBezTo>
                  <a:close/>
                  <a:moveTo>
                    <a:pt x="39528" y="7840"/>
                  </a:moveTo>
                  <a:cubicBezTo>
                    <a:pt x="39195" y="7840"/>
                    <a:pt x="39028" y="8240"/>
                    <a:pt x="39262" y="8474"/>
                  </a:cubicBezTo>
                  <a:cubicBezTo>
                    <a:pt x="39337" y="8549"/>
                    <a:pt x="39429" y="8583"/>
                    <a:pt x="39520" y="8583"/>
                  </a:cubicBezTo>
                  <a:cubicBezTo>
                    <a:pt x="39711" y="8583"/>
                    <a:pt x="39895" y="8433"/>
                    <a:pt x="39895" y="8207"/>
                  </a:cubicBezTo>
                  <a:cubicBezTo>
                    <a:pt x="39895" y="8007"/>
                    <a:pt x="39729" y="7840"/>
                    <a:pt x="39528" y="7840"/>
                  </a:cubicBezTo>
                  <a:close/>
                  <a:moveTo>
                    <a:pt x="20015" y="11643"/>
                  </a:moveTo>
                  <a:cubicBezTo>
                    <a:pt x="19681" y="11643"/>
                    <a:pt x="19514" y="12043"/>
                    <a:pt x="19748" y="12243"/>
                  </a:cubicBezTo>
                  <a:cubicBezTo>
                    <a:pt x="19824" y="12320"/>
                    <a:pt x="19918" y="12353"/>
                    <a:pt x="20011" y="12353"/>
                  </a:cubicBezTo>
                  <a:cubicBezTo>
                    <a:pt x="20200" y="12353"/>
                    <a:pt x="20381" y="12211"/>
                    <a:pt x="20381" y="12010"/>
                  </a:cubicBezTo>
                  <a:cubicBezTo>
                    <a:pt x="20381" y="11809"/>
                    <a:pt x="20215" y="11643"/>
                    <a:pt x="20015" y="11643"/>
                  </a:cubicBezTo>
                  <a:close/>
                  <a:moveTo>
                    <a:pt x="25585" y="11643"/>
                  </a:moveTo>
                  <a:cubicBezTo>
                    <a:pt x="25252" y="11643"/>
                    <a:pt x="25085" y="12043"/>
                    <a:pt x="25318" y="12243"/>
                  </a:cubicBezTo>
                  <a:cubicBezTo>
                    <a:pt x="25395" y="12320"/>
                    <a:pt x="25489" y="12353"/>
                    <a:pt x="25581" y="12353"/>
                  </a:cubicBezTo>
                  <a:cubicBezTo>
                    <a:pt x="25771" y="12353"/>
                    <a:pt x="25952" y="12211"/>
                    <a:pt x="25952" y="12010"/>
                  </a:cubicBezTo>
                  <a:cubicBezTo>
                    <a:pt x="25952" y="11809"/>
                    <a:pt x="25785" y="11643"/>
                    <a:pt x="25585" y="11643"/>
                  </a:cubicBezTo>
                  <a:close/>
                  <a:moveTo>
                    <a:pt x="31156" y="11643"/>
                  </a:moveTo>
                  <a:cubicBezTo>
                    <a:pt x="30822" y="11643"/>
                    <a:pt x="30655" y="12043"/>
                    <a:pt x="30889" y="12243"/>
                  </a:cubicBezTo>
                  <a:cubicBezTo>
                    <a:pt x="30965" y="12320"/>
                    <a:pt x="31060" y="12353"/>
                    <a:pt x="31152" y="12353"/>
                  </a:cubicBezTo>
                  <a:cubicBezTo>
                    <a:pt x="31342" y="12353"/>
                    <a:pt x="31523" y="12211"/>
                    <a:pt x="31523" y="12010"/>
                  </a:cubicBezTo>
                  <a:cubicBezTo>
                    <a:pt x="31523" y="11809"/>
                    <a:pt x="31356" y="11643"/>
                    <a:pt x="31156" y="11643"/>
                  </a:cubicBezTo>
                  <a:close/>
                  <a:moveTo>
                    <a:pt x="36726" y="11643"/>
                  </a:moveTo>
                  <a:cubicBezTo>
                    <a:pt x="36393" y="11643"/>
                    <a:pt x="36259" y="12043"/>
                    <a:pt x="36460" y="12243"/>
                  </a:cubicBezTo>
                  <a:cubicBezTo>
                    <a:pt x="36536" y="12320"/>
                    <a:pt x="36630" y="12353"/>
                    <a:pt x="36723" y="12353"/>
                  </a:cubicBezTo>
                  <a:cubicBezTo>
                    <a:pt x="36912" y="12353"/>
                    <a:pt x="37093" y="12211"/>
                    <a:pt x="37093" y="12010"/>
                  </a:cubicBezTo>
                  <a:cubicBezTo>
                    <a:pt x="37093" y="11809"/>
                    <a:pt x="36927" y="11643"/>
                    <a:pt x="36726" y="11643"/>
                  </a:cubicBezTo>
                  <a:close/>
                  <a:moveTo>
                    <a:pt x="42297" y="11643"/>
                  </a:moveTo>
                  <a:cubicBezTo>
                    <a:pt x="41997" y="11643"/>
                    <a:pt x="41830" y="12043"/>
                    <a:pt x="42064" y="12243"/>
                  </a:cubicBezTo>
                  <a:cubicBezTo>
                    <a:pt x="42129" y="12320"/>
                    <a:pt x="42216" y="12353"/>
                    <a:pt x="42303" y="12353"/>
                  </a:cubicBezTo>
                  <a:cubicBezTo>
                    <a:pt x="42483" y="12353"/>
                    <a:pt x="42664" y="12211"/>
                    <a:pt x="42664" y="12010"/>
                  </a:cubicBezTo>
                  <a:cubicBezTo>
                    <a:pt x="42664" y="11809"/>
                    <a:pt x="42497" y="11643"/>
                    <a:pt x="42297" y="11643"/>
                  </a:cubicBezTo>
                  <a:close/>
                  <a:moveTo>
                    <a:pt x="22724" y="15708"/>
                  </a:moveTo>
                  <a:cubicBezTo>
                    <a:pt x="22269" y="15708"/>
                    <a:pt x="22269" y="16417"/>
                    <a:pt x="22724" y="16417"/>
                  </a:cubicBezTo>
                  <a:cubicBezTo>
                    <a:pt x="22743" y="16417"/>
                    <a:pt x="22763" y="16415"/>
                    <a:pt x="22783" y="16413"/>
                  </a:cubicBezTo>
                  <a:cubicBezTo>
                    <a:pt x="23217" y="16379"/>
                    <a:pt x="23217" y="15746"/>
                    <a:pt x="22783" y="15712"/>
                  </a:cubicBezTo>
                  <a:cubicBezTo>
                    <a:pt x="22763" y="15710"/>
                    <a:pt x="22743" y="15708"/>
                    <a:pt x="22724" y="15708"/>
                  </a:cubicBezTo>
                  <a:close/>
                  <a:moveTo>
                    <a:pt x="17263" y="15708"/>
                  </a:moveTo>
                  <a:cubicBezTo>
                    <a:pt x="17247" y="15708"/>
                    <a:pt x="17230" y="15709"/>
                    <a:pt x="17213" y="15712"/>
                  </a:cubicBezTo>
                  <a:cubicBezTo>
                    <a:pt x="16879" y="15712"/>
                    <a:pt x="16712" y="16079"/>
                    <a:pt x="16946" y="16313"/>
                  </a:cubicBezTo>
                  <a:cubicBezTo>
                    <a:pt x="17022" y="16389"/>
                    <a:pt x="17116" y="16423"/>
                    <a:pt x="17209" y="16423"/>
                  </a:cubicBezTo>
                  <a:cubicBezTo>
                    <a:pt x="17398" y="16423"/>
                    <a:pt x="17579" y="16281"/>
                    <a:pt x="17579" y="16079"/>
                  </a:cubicBezTo>
                  <a:cubicBezTo>
                    <a:pt x="17579" y="15866"/>
                    <a:pt x="17440" y="15708"/>
                    <a:pt x="17263" y="15708"/>
                  </a:cubicBezTo>
                  <a:close/>
                  <a:moveTo>
                    <a:pt x="28319" y="15710"/>
                  </a:moveTo>
                  <a:cubicBezTo>
                    <a:pt x="28041" y="15710"/>
                    <a:pt x="27895" y="16088"/>
                    <a:pt x="28087" y="16313"/>
                  </a:cubicBezTo>
                  <a:cubicBezTo>
                    <a:pt x="28163" y="16389"/>
                    <a:pt x="28258" y="16423"/>
                    <a:pt x="28350" y="16423"/>
                  </a:cubicBezTo>
                  <a:cubicBezTo>
                    <a:pt x="28540" y="16423"/>
                    <a:pt x="28721" y="16281"/>
                    <a:pt x="28721" y="16079"/>
                  </a:cubicBezTo>
                  <a:cubicBezTo>
                    <a:pt x="28721" y="15846"/>
                    <a:pt x="28587" y="15712"/>
                    <a:pt x="28387" y="15712"/>
                  </a:cubicBezTo>
                  <a:lnTo>
                    <a:pt x="28354" y="15712"/>
                  </a:lnTo>
                  <a:cubicBezTo>
                    <a:pt x="28342" y="15711"/>
                    <a:pt x="28330" y="15710"/>
                    <a:pt x="28319" y="15710"/>
                  </a:cubicBezTo>
                  <a:close/>
                  <a:moveTo>
                    <a:pt x="34008" y="15708"/>
                  </a:moveTo>
                  <a:cubicBezTo>
                    <a:pt x="33992" y="15708"/>
                    <a:pt x="33975" y="15709"/>
                    <a:pt x="33958" y="15712"/>
                  </a:cubicBezTo>
                  <a:cubicBezTo>
                    <a:pt x="33945" y="15711"/>
                    <a:pt x="33932" y="15710"/>
                    <a:pt x="33919" y="15710"/>
                  </a:cubicBezTo>
                  <a:cubicBezTo>
                    <a:pt x="33612" y="15710"/>
                    <a:pt x="33467" y="16088"/>
                    <a:pt x="33691" y="16313"/>
                  </a:cubicBezTo>
                  <a:cubicBezTo>
                    <a:pt x="33756" y="16389"/>
                    <a:pt x="33843" y="16423"/>
                    <a:pt x="33931" y="16423"/>
                  </a:cubicBezTo>
                  <a:cubicBezTo>
                    <a:pt x="34110" y="16423"/>
                    <a:pt x="34291" y="16281"/>
                    <a:pt x="34291" y="16079"/>
                  </a:cubicBezTo>
                  <a:cubicBezTo>
                    <a:pt x="34291" y="15866"/>
                    <a:pt x="34180" y="15708"/>
                    <a:pt x="34008" y="15708"/>
                  </a:cubicBezTo>
                  <a:close/>
                  <a:moveTo>
                    <a:pt x="39579" y="15708"/>
                  </a:moveTo>
                  <a:cubicBezTo>
                    <a:pt x="39563" y="15708"/>
                    <a:pt x="39546" y="15709"/>
                    <a:pt x="39528" y="15712"/>
                  </a:cubicBezTo>
                  <a:cubicBezTo>
                    <a:pt x="39195" y="15712"/>
                    <a:pt x="39028" y="16079"/>
                    <a:pt x="39262" y="16313"/>
                  </a:cubicBezTo>
                  <a:cubicBezTo>
                    <a:pt x="39338" y="16389"/>
                    <a:pt x="39432" y="16423"/>
                    <a:pt x="39525" y="16423"/>
                  </a:cubicBezTo>
                  <a:cubicBezTo>
                    <a:pt x="39714" y="16423"/>
                    <a:pt x="39895" y="16281"/>
                    <a:pt x="39895" y="16079"/>
                  </a:cubicBezTo>
                  <a:cubicBezTo>
                    <a:pt x="39895" y="15866"/>
                    <a:pt x="39756" y="15708"/>
                    <a:pt x="39579" y="15708"/>
                  </a:cubicBezTo>
                  <a:close/>
                  <a:moveTo>
                    <a:pt x="45150" y="15708"/>
                  </a:moveTo>
                  <a:cubicBezTo>
                    <a:pt x="45133" y="15708"/>
                    <a:pt x="45116" y="15709"/>
                    <a:pt x="45099" y="15712"/>
                  </a:cubicBezTo>
                  <a:cubicBezTo>
                    <a:pt x="45086" y="15711"/>
                    <a:pt x="45073" y="15710"/>
                    <a:pt x="45060" y="15710"/>
                  </a:cubicBezTo>
                  <a:cubicBezTo>
                    <a:pt x="44753" y="15710"/>
                    <a:pt x="44608" y="16088"/>
                    <a:pt x="44832" y="16313"/>
                  </a:cubicBezTo>
                  <a:cubicBezTo>
                    <a:pt x="44909" y="16389"/>
                    <a:pt x="45003" y="16423"/>
                    <a:pt x="45095" y="16423"/>
                  </a:cubicBezTo>
                  <a:cubicBezTo>
                    <a:pt x="45285" y="16423"/>
                    <a:pt x="45466" y="16281"/>
                    <a:pt x="45466" y="16079"/>
                  </a:cubicBezTo>
                  <a:cubicBezTo>
                    <a:pt x="45466" y="15866"/>
                    <a:pt x="45327" y="15708"/>
                    <a:pt x="45150" y="15708"/>
                  </a:cubicBezTo>
                  <a:close/>
                  <a:moveTo>
                    <a:pt x="25642" y="19478"/>
                  </a:moveTo>
                  <a:cubicBezTo>
                    <a:pt x="25624" y="19478"/>
                    <a:pt x="25605" y="19479"/>
                    <a:pt x="25585" y="19482"/>
                  </a:cubicBezTo>
                  <a:cubicBezTo>
                    <a:pt x="25152" y="19548"/>
                    <a:pt x="25152" y="20182"/>
                    <a:pt x="25585" y="20215"/>
                  </a:cubicBezTo>
                  <a:cubicBezTo>
                    <a:pt x="25605" y="20218"/>
                    <a:pt x="25624" y="20219"/>
                    <a:pt x="25642" y="20219"/>
                  </a:cubicBezTo>
                  <a:cubicBezTo>
                    <a:pt x="26100" y="20219"/>
                    <a:pt x="26100" y="19478"/>
                    <a:pt x="25642" y="19478"/>
                  </a:cubicBezTo>
                  <a:close/>
                  <a:moveTo>
                    <a:pt x="14444" y="19482"/>
                  </a:moveTo>
                  <a:cubicBezTo>
                    <a:pt x="14110" y="19482"/>
                    <a:pt x="13944" y="19882"/>
                    <a:pt x="14177" y="20115"/>
                  </a:cubicBezTo>
                  <a:cubicBezTo>
                    <a:pt x="14252" y="20191"/>
                    <a:pt x="14341" y="20224"/>
                    <a:pt x="14427" y="20224"/>
                  </a:cubicBezTo>
                  <a:cubicBezTo>
                    <a:pt x="14609" y="20224"/>
                    <a:pt x="14777" y="20075"/>
                    <a:pt x="14777" y="19849"/>
                  </a:cubicBezTo>
                  <a:cubicBezTo>
                    <a:pt x="14777" y="19648"/>
                    <a:pt x="14644" y="19482"/>
                    <a:pt x="14444" y="19482"/>
                  </a:cubicBezTo>
                  <a:close/>
                  <a:moveTo>
                    <a:pt x="20015" y="19482"/>
                  </a:moveTo>
                  <a:cubicBezTo>
                    <a:pt x="19681" y="19482"/>
                    <a:pt x="19514" y="19882"/>
                    <a:pt x="19748" y="20115"/>
                  </a:cubicBezTo>
                  <a:cubicBezTo>
                    <a:pt x="19823" y="20191"/>
                    <a:pt x="19915" y="20224"/>
                    <a:pt x="20006" y="20224"/>
                  </a:cubicBezTo>
                  <a:cubicBezTo>
                    <a:pt x="20197" y="20224"/>
                    <a:pt x="20381" y="20075"/>
                    <a:pt x="20381" y="19849"/>
                  </a:cubicBezTo>
                  <a:cubicBezTo>
                    <a:pt x="20381" y="19648"/>
                    <a:pt x="20215" y="19482"/>
                    <a:pt x="20015" y="19482"/>
                  </a:cubicBezTo>
                  <a:close/>
                  <a:moveTo>
                    <a:pt x="31156" y="19482"/>
                  </a:moveTo>
                  <a:cubicBezTo>
                    <a:pt x="30822" y="19482"/>
                    <a:pt x="30655" y="19882"/>
                    <a:pt x="30889" y="20115"/>
                  </a:cubicBezTo>
                  <a:cubicBezTo>
                    <a:pt x="30964" y="20191"/>
                    <a:pt x="31057" y="20224"/>
                    <a:pt x="31147" y="20224"/>
                  </a:cubicBezTo>
                  <a:cubicBezTo>
                    <a:pt x="31339" y="20224"/>
                    <a:pt x="31523" y="20075"/>
                    <a:pt x="31523" y="19849"/>
                  </a:cubicBezTo>
                  <a:cubicBezTo>
                    <a:pt x="31523" y="19648"/>
                    <a:pt x="31356" y="19482"/>
                    <a:pt x="31156" y="19482"/>
                  </a:cubicBezTo>
                  <a:close/>
                  <a:moveTo>
                    <a:pt x="36726" y="19482"/>
                  </a:moveTo>
                  <a:cubicBezTo>
                    <a:pt x="36393" y="19482"/>
                    <a:pt x="36226" y="19882"/>
                    <a:pt x="36460" y="20115"/>
                  </a:cubicBezTo>
                  <a:cubicBezTo>
                    <a:pt x="36535" y="20191"/>
                    <a:pt x="36627" y="20224"/>
                    <a:pt x="36718" y="20224"/>
                  </a:cubicBezTo>
                  <a:cubicBezTo>
                    <a:pt x="36909" y="20224"/>
                    <a:pt x="37093" y="20075"/>
                    <a:pt x="37093" y="19849"/>
                  </a:cubicBezTo>
                  <a:cubicBezTo>
                    <a:pt x="37093" y="19648"/>
                    <a:pt x="36927" y="19482"/>
                    <a:pt x="36726" y="19482"/>
                  </a:cubicBezTo>
                  <a:close/>
                  <a:moveTo>
                    <a:pt x="42297" y="19482"/>
                  </a:moveTo>
                  <a:cubicBezTo>
                    <a:pt x="41964" y="19482"/>
                    <a:pt x="41797" y="19882"/>
                    <a:pt x="42030" y="20115"/>
                  </a:cubicBezTo>
                  <a:cubicBezTo>
                    <a:pt x="42105" y="20191"/>
                    <a:pt x="42198" y="20224"/>
                    <a:pt x="42289" y="20224"/>
                  </a:cubicBezTo>
                  <a:cubicBezTo>
                    <a:pt x="42480" y="20224"/>
                    <a:pt x="42664" y="20075"/>
                    <a:pt x="42664" y="19849"/>
                  </a:cubicBezTo>
                  <a:cubicBezTo>
                    <a:pt x="42664" y="19648"/>
                    <a:pt x="42497" y="19482"/>
                    <a:pt x="42297" y="19482"/>
                  </a:cubicBezTo>
                  <a:close/>
                  <a:moveTo>
                    <a:pt x="47868" y="19482"/>
                  </a:moveTo>
                  <a:cubicBezTo>
                    <a:pt x="47568" y="19482"/>
                    <a:pt x="47401" y="19882"/>
                    <a:pt x="47634" y="20115"/>
                  </a:cubicBezTo>
                  <a:cubicBezTo>
                    <a:pt x="47709" y="20191"/>
                    <a:pt x="47798" y="20224"/>
                    <a:pt x="47885" y="20224"/>
                  </a:cubicBezTo>
                  <a:cubicBezTo>
                    <a:pt x="48066" y="20224"/>
                    <a:pt x="48235" y="20075"/>
                    <a:pt x="48235" y="19849"/>
                  </a:cubicBezTo>
                  <a:cubicBezTo>
                    <a:pt x="48235" y="19648"/>
                    <a:pt x="48068" y="19482"/>
                    <a:pt x="47868" y="19482"/>
                  </a:cubicBezTo>
                  <a:close/>
                  <a:moveTo>
                    <a:pt x="11642" y="23551"/>
                  </a:moveTo>
                  <a:cubicBezTo>
                    <a:pt x="11308" y="23551"/>
                    <a:pt x="11142" y="23951"/>
                    <a:pt x="11375" y="24152"/>
                  </a:cubicBezTo>
                  <a:cubicBezTo>
                    <a:pt x="11451" y="24228"/>
                    <a:pt x="11546" y="24262"/>
                    <a:pt x="11638" y="24262"/>
                  </a:cubicBezTo>
                  <a:cubicBezTo>
                    <a:pt x="11828" y="24262"/>
                    <a:pt x="12009" y="24120"/>
                    <a:pt x="12009" y="23918"/>
                  </a:cubicBezTo>
                  <a:cubicBezTo>
                    <a:pt x="12009" y="23718"/>
                    <a:pt x="11842" y="23551"/>
                    <a:pt x="11642" y="23551"/>
                  </a:cubicBezTo>
                  <a:close/>
                  <a:moveTo>
                    <a:pt x="17213" y="23551"/>
                  </a:moveTo>
                  <a:cubicBezTo>
                    <a:pt x="16879" y="23551"/>
                    <a:pt x="16746" y="23951"/>
                    <a:pt x="16946" y="24152"/>
                  </a:cubicBezTo>
                  <a:cubicBezTo>
                    <a:pt x="17022" y="24228"/>
                    <a:pt x="17116" y="24262"/>
                    <a:pt x="17209" y="24262"/>
                  </a:cubicBezTo>
                  <a:cubicBezTo>
                    <a:pt x="17398" y="24262"/>
                    <a:pt x="17579" y="24120"/>
                    <a:pt x="17579" y="23918"/>
                  </a:cubicBezTo>
                  <a:cubicBezTo>
                    <a:pt x="17579" y="23718"/>
                    <a:pt x="17413" y="23551"/>
                    <a:pt x="17213" y="23551"/>
                  </a:cubicBezTo>
                  <a:close/>
                  <a:moveTo>
                    <a:pt x="22783" y="23551"/>
                  </a:moveTo>
                  <a:cubicBezTo>
                    <a:pt x="22483" y="23551"/>
                    <a:pt x="22316" y="23951"/>
                    <a:pt x="22550" y="24152"/>
                  </a:cubicBezTo>
                  <a:cubicBezTo>
                    <a:pt x="22615" y="24228"/>
                    <a:pt x="22702" y="24262"/>
                    <a:pt x="22790" y="24262"/>
                  </a:cubicBezTo>
                  <a:cubicBezTo>
                    <a:pt x="22969" y="24262"/>
                    <a:pt x="23150" y="24120"/>
                    <a:pt x="23150" y="23918"/>
                  </a:cubicBezTo>
                  <a:cubicBezTo>
                    <a:pt x="23150" y="23718"/>
                    <a:pt x="22983" y="23551"/>
                    <a:pt x="22783" y="23551"/>
                  </a:cubicBezTo>
                  <a:close/>
                  <a:moveTo>
                    <a:pt x="28354" y="23551"/>
                  </a:moveTo>
                  <a:cubicBezTo>
                    <a:pt x="28054" y="23551"/>
                    <a:pt x="27887" y="23951"/>
                    <a:pt x="28120" y="24152"/>
                  </a:cubicBezTo>
                  <a:cubicBezTo>
                    <a:pt x="28197" y="24228"/>
                    <a:pt x="28288" y="24262"/>
                    <a:pt x="28375" y="24262"/>
                  </a:cubicBezTo>
                  <a:cubicBezTo>
                    <a:pt x="28555" y="24262"/>
                    <a:pt x="28721" y="24120"/>
                    <a:pt x="28721" y="23918"/>
                  </a:cubicBezTo>
                  <a:cubicBezTo>
                    <a:pt x="28721" y="23718"/>
                    <a:pt x="28554" y="23551"/>
                    <a:pt x="28387" y="23551"/>
                  </a:cubicBezTo>
                  <a:close/>
                  <a:moveTo>
                    <a:pt x="33958" y="23551"/>
                  </a:moveTo>
                  <a:cubicBezTo>
                    <a:pt x="33624" y="23551"/>
                    <a:pt x="33457" y="23951"/>
                    <a:pt x="33691" y="24152"/>
                  </a:cubicBezTo>
                  <a:cubicBezTo>
                    <a:pt x="33767" y="24228"/>
                    <a:pt x="33858" y="24262"/>
                    <a:pt x="33946" y="24262"/>
                  </a:cubicBezTo>
                  <a:cubicBezTo>
                    <a:pt x="34125" y="24262"/>
                    <a:pt x="34291" y="24120"/>
                    <a:pt x="34291" y="23918"/>
                  </a:cubicBezTo>
                  <a:cubicBezTo>
                    <a:pt x="34291" y="23718"/>
                    <a:pt x="34158" y="23551"/>
                    <a:pt x="33958" y="23551"/>
                  </a:cubicBezTo>
                  <a:close/>
                  <a:moveTo>
                    <a:pt x="39528" y="23551"/>
                  </a:moveTo>
                  <a:cubicBezTo>
                    <a:pt x="39195" y="23551"/>
                    <a:pt x="39028" y="23951"/>
                    <a:pt x="39262" y="24152"/>
                  </a:cubicBezTo>
                  <a:cubicBezTo>
                    <a:pt x="39338" y="24228"/>
                    <a:pt x="39432" y="24262"/>
                    <a:pt x="39525" y="24262"/>
                  </a:cubicBezTo>
                  <a:cubicBezTo>
                    <a:pt x="39714" y="24262"/>
                    <a:pt x="39895" y="24120"/>
                    <a:pt x="39895" y="23918"/>
                  </a:cubicBezTo>
                  <a:cubicBezTo>
                    <a:pt x="39895" y="23718"/>
                    <a:pt x="39729" y="23551"/>
                    <a:pt x="39528" y="23551"/>
                  </a:cubicBezTo>
                  <a:close/>
                  <a:moveTo>
                    <a:pt x="45099" y="23551"/>
                  </a:moveTo>
                  <a:cubicBezTo>
                    <a:pt x="44766" y="23551"/>
                    <a:pt x="44599" y="23951"/>
                    <a:pt x="44832" y="24152"/>
                  </a:cubicBezTo>
                  <a:cubicBezTo>
                    <a:pt x="44909" y="24228"/>
                    <a:pt x="45003" y="24262"/>
                    <a:pt x="45095" y="24262"/>
                  </a:cubicBezTo>
                  <a:cubicBezTo>
                    <a:pt x="45285" y="24262"/>
                    <a:pt x="45466" y="24120"/>
                    <a:pt x="45466" y="23918"/>
                  </a:cubicBezTo>
                  <a:cubicBezTo>
                    <a:pt x="45466" y="23718"/>
                    <a:pt x="45299" y="23551"/>
                    <a:pt x="45099" y="23551"/>
                  </a:cubicBezTo>
                  <a:close/>
                  <a:moveTo>
                    <a:pt x="8840" y="27321"/>
                  </a:moveTo>
                  <a:cubicBezTo>
                    <a:pt x="8540" y="27354"/>
                    <a:pt x="8373" y="27721"/>
                    <a:pt x="8606" y="27954"/>
                  </a:cubicBezTo>
                  <a:cubicBezTo>
                    <a:pt x="8682" y="28029"/>
                    <a:pt x="8771" y="28063"/>
                    <a:pt x="8857" y="28063"/>
                  </a:cubicBezTo>
                  <a:cubicBezTo>
                    <a:pt x="9038" y="28063"/>
                    <a:pt x="9207" y="27914"/>
                    <a:pt x="9207" y="27687"/>
                  </a:cubicBezTo>
                  <a:cubicBezTo>
                    <a:pt x="9207" y="27487"/>
                    <a:pt x="9040" y="27321"/>
                    <a:pt x="8840" y="27321"/>
                  </a:cubicBezTo>
                  <a:close/>
                  <a:moveTo>
                    <a:pt x="14444" y="27321"/>
                  </a:moveTo>
                  <a:cubicBezTo>
                    <a:pt x="14110" y="27321"/>
                    <a:pt x="13944" y="27721"/>
                    <a:pt x="14177" y="27954"/>
                  </a:cubicBezTo>
                  <a:cubicBezTo>
                    <a:pt x="14252" y="28029"/>
                    <a:pt x="14341" y="28063"/>
                    <a:pt x="14427" y="28063"/>
                  </a:cubicBezTo>
                  <a:cubicBezTo>
                    <a:pt x="14609" y="28063"/>
                    <a:pt x="14777" y="27914"/>
                    <a:pt x="14777" y="27687"/>
                  </a:cubicBezTo>
                  <a:cubicBezTo>
                    <a:pt x="14777" y="27487"/>
                    <a:pt x="14644" y="27321"/>
                    <a:pt x="14444" y="27321"/>
                  </a:cubicBezTo>
                  <a:close/>
                  <a:moveTo>
                    <a:pt x="20015" y="27321"/>
                  </a:moveTo>
                  <a:cubicBezTo>
                    <a:pt x="19681" y="27321"/>
                    <a:pt x="19514" y="27721"/>
                    <a:pt x="19748" y="27954"/>
                  </a:cubicBezTo>
                  <a:cubicBezTo>
                    <a:pt x="19823" y="28029"/>
                    <a:pt x="19915" y="28063"/>
                    <a:pt x="20006" y="28063"/>
                  </a:cubicBezTo>
                  <a:cubicBezTo>
                    <a:pt x="20197" y="28063"/>
                    <a:pt x="20381" y="27914"/>
                    <a:pt x="20381" y="27687"/>
                  </a:cubicBezTo>
                  <a:cubicBezTo>
                    <a:pt x="20381" y="27487"/>
                    <a:pt x="20215" y="27321"/>
                    <a:pt x="20015" y="27321"/>
                  </a:cubicBezTo>
                  <a:close/>
                  <a:moveTo>
                    <a:pt x="25585" y="27321"/>
                  </a:moveTo>
                  <a:cubicBezTo>
                    <a:pt x="25252" y="27354"/>
                    <a:pt x="25085" y="27721"/>
                    <a:pt x="25318" y="27954"/>
                  </a:cubicBezTo>
                  <a:cubicBezTo>
                    <a:pt x="25393" y="28029"/>
                    <a:pt x="25486" y="28063"/>
                    <a:pt x="25577" y="28063"/>
                  </a:cubicBezTo>
                  <a:cubicBezTo>
                    <a:pt x="25768" y="28063"/>
                    <a:pt x="25952" y="27914"/>
                    <a:pt x="25952" y="27687"/>
                  </a:cubicBezTo>
                  <a:cubicBezTo>
                    <a:pt x="25952" y="27487"/>
                    <a:pt x="25785" y="27321"/>
                    <a:pt x="25585" y="27321"/>
                  </a:cubicBezTo>
                  <a:close/>
                  <a:moveTo>
                    <a:pt x="31156" y="27321"/>
                  </a:moveTo>
                  <a:cubicBezTo>
                    <a:pt x="30822" y="27321"/>
                    <a:pt x="30655" y="27721"/>
                    <a:pt x="30889" y="27954"/>
                  </a:cubicBezTo>
                  <a:cubicBezTo>
                    <a:pt x="30964" y="28029"/>
                    <a:pt x="31057" y="28063"/>
                    <a:pt x="31147" y="28063"/>
                  </a:cubicBezTo>
                  <a:cubicBezTo>
                    <a:pt x="31339" y="28063"/>
                    <a:pt x="31523" y="27914"/>
                    <a:pt x="31523" y="27687"/>
                  </a:cubicBezTo>
                  <a:cubicBezTo>
                    <a:pt x="31523" y="27487"/>
                    <a:pt x="31356" y="27321"/>
                    <a:pt x="31156" y="27321"/>
                  </a:cubicBezTo>
                  <a:close/>
                  <a:moveTo>
                    <a:pt x="36726" y="27321"/>
                  </a:moveTo>
                  <a:cubicBezTo>
                    <a:pt x="36393" y="27321"/>
                    <a:pt x="36259" y="27721"/>
                    <a:pt x="36460" y="27954"/>
                  </a:cubicBezTo>
                  <a:cubicBezTo>
                    <a:pt x="36535" y="28029"/>
                    <a:pt x="36627" y="28063"/>
                    <a:pt x="36718" y="28063"/>
                  </a:cubicBezTo>
                  <a:cubicBezTo>
                    <a:pt x="36909" y="28063"/>
                    <a:pt x="37093" y="27914"/>
                    <a:pt x="37093" y="27687"/>
                  </a:cubicBezTo>
                  <a:cubicBezTo>
                    <a:pt x="37093" y="27487"/>
                    <a:pt x="36927" y="27321"/>
                    <a:pt x="36726" y="27321"/>
                  </a:cubicBezTo>
                  <a:close/>
                  <a:moveTo>
                    <a:pt x="42297" y="27321"/>
                  </a:moveTo>
                  <a:cubicBezTo>
                    <a:pt x="41997" y="27321"/>
                    <a:pt x="41830" y="27721"/>
                    <a:pt x="42064" y="27954"/>
                  </a:cubicBezTo>
                  <a:cubicBezTo>
                    <a:pt x="42128" y="28029"/>
                    <a:pt x="42213" y="28063"/>
                    <a:pt x="42299" y="28063"/>
                  </a:cubicBezTo>
                  <a:cubicBezTo>
                    <a:pt x="42480" y="28063"/>
                    <a:pt x="42664" y="27914"/>
                    <a:pt x="42664" y="27687"/>
                  </a:cubicBezTo>
                  <a:cubicBezTo>
                    <a:pt x="42664" y="27487"/>
                    <a:pt x="42497" y="27321"/>
                    <a:pt x="42297" y="27321"/>
                  </a:cubicBezTo>
                  <a:close/>
                  <a:moveTo>
                    <a:pt x="47868" y="27321"/>
                  </a:moveTo>
                  <a:cubicBezTo>
                    <a:pt x="47568" y="27354"/>
                    <a:pt x="47401" y="27721"/>
                    <a:pt x="47634" y="27954"/>
                  </a:cubicBezTo>
                  <a:cubicBezTo>
                    <a:pt x="47709" y="28029"/>
                    <a:pt x="47798" y="28063"/>
                    <a:pt x="47885" y="28063"/>
                  </a:cubicBezTo>
                  <a:cubicBezTo>
                    <a:pt x="48066" y="28063"/>
                    <a:pt x="48235" y="27914"/>
                    <a:pt x="48235" y="27687"/>
                  </a:cubicBezTo>
                  <a:cubicBezTo>
                    <a:pt x="48235" y="27487"/>
                    <a:pt x="48068" y="27321"/>
                    <a:pt x="47868" y="27321"/>
                  </a:cubicBezTo>
                  <a:close/>
                  <a:moveTo>
                    <a:pt x="6338" y="31524"/>
                  </a:moveTo>
                  <a:cubicBezTo>
                    <a:pt x="6271" y="31724"/>
                    <a:pt x="6171" y="31924"/>
                    <a:pt x="6105" y="32124"/>
                  </a:cubicBezTo>
                  <a:cubicBezTo>
                    <a:pt x="6305" y="32091"/>
                    <a:pt x="6438" y="31924"/>
                    <a:pt x="6438" y="31757"/>
                  </a:cubicBezTo>
                  <a:cubicBezTo>
                    <a:pt x="6438" y="31690"/>
                    <a:pt x="6405" y="31590"/>
                    <a:pt x="6338" y="31524"/>
                  </a:cubicBezTo>
                  <a:close/>
                  <a:moveTo>
                    <a:pt x="11642" y="31390"/>
                  </a:moveTo>
                  <a:cubicBezTo>
                    <a:pt x="11308" y="31390"/>
                    <a:pt x="11142" y="31790"/>
                    <a:pt x="11375" y="32024"/>
                  </a:cubicBezTo>
                  <a:cubicBezTo>
                    <a:pt x="11450" y="32099"/>
                    <a:pt x="11543" y="32133"/>
                    <a:pt x="11633" y="32133"/>
                  </a:cubicBezTo>
                  <a:cubicBezTo>
                    <a:pt x="11825" y="32133"/>
                    <a:pt x="12009" y="31983"/>
                    <a:pt x="12009" y="31757"/>
                  </a:cubicBezTo>
                  <a:cubicBezTo>
                    <a:pt x="12009" y="31557"/>
                    <a:pt x="11842" y="31390"/>
                    <a:pt x="11642" y="31390"/>
                  </a:cubicBezTo>
                  <a:close/>
                  <a:moveTo>
                    <a:pt x="17213" y="31390"/>
                  </a:moveTo>
                  <a:cubicBezTo>
                    <a:pt x="16879" y="31390"/>
                    <a:pt x="16746" y="31790"/>
                    <a:pt x="16946" y="32024"/>
                  </a:cubicBezTo>
                  <a:cubicBezTo>
                    <a:pt x="17021" y="32099"/>
                    <a:pt x="17113" y="32133"/>
                    <a:pt x="17204" y="32133"/>
                  </a:cubicBezTo>
                  <a:cubicBezTo>
                    <a:pt x="17395" y="32133"/>
                    <a:pt x="17579" y="31983"/>
                    <a:pt x="17579" y="31757"/>
                  </a:cubicBezTo>
                  <a:cubicBezTo>
                    <a:pt x="17579" y="31557"/>
                    <a:pt x="17413" y="31390"/>
                    <a:pt x="17213" y="31390"/>
                  </a:cubicBezTo>
                  <a:close/>
                  <a:moveTo>
                    <a:pt x="22783" y="31390"/>
                  </a:moveTo>
                  <a:cubicBezTo>
                    <a:pt x="22483" y="31390"/>
                    <a:pt x="22316" y="31790"/>
                    <a:pt x="22550" y="32024"/>
                  </a:cubicBezTo>
                  <a:cubicBezTo>
                    <a:pt x="22614" y="32099"/>
                    <a:pt x="22699" y="32133"/>
                    <a:pt x="22785" y="32133"/>
                  </a:cubicBezTo>
                  <a:cubicBezTo>
                    <a:pt x="22966" y="32133"/>
                    <a:pt x="23150" y="31983"/>
                    <a:pt x="23150" y="31757"/>
                  </a:cubicBezTo>
                  <a:cubicBezTo>
                    <a:pt x="23150" y="31557"/>
                    <a:pt x="22983" y="31390"/>
                    <a:pt x="22783" y="31390"/>
                  </a:cubicBezTo>
                  <a:close/>
                  <a:moveTo>
                    <a:pt x="28354" y="31390"/>
                  </a:moveTo>
                  <a:cubicBezTo>
                    <a:pt x="28054" y="31390"/>
                    <a:pt x="27887" y="31790"/>
                    <a:pt x="28120" y="32024"/>
                  </a:cubicBezTo>
                  <a:cubicBezTo>
                    <a:pt x="28195" y="32099"/>
                    <a:pt x="28284" y="32133"/>
                    <a:pt x="28371" y="32133"/>
                  </a:cubicBezTo>
                  <a:cubicBezTo>
                    <a:pt x="28552" y="32133"/>
                    <a:pt x="28721" y="31983"/>
                    <a:pt x="28721" y="31757"/>
                  </a:cubicBezTo>
                  <a:cubicBezTo>
                    <a:pt x="28721" y="31557"/>
                    <a:pt x="28554" y="31390"/>
                    <a:pt x="28387" y="31390"/>
                  </a:cubicBezTo>
                  <a:close/>
                  <a:moveTo>
                    <a:pt x="33958" y="31390"/>
                  </a:moveTo>
                  <a:cubicBezTo>
                    <a:pt x="33624" y="31390"/>
                    <a:pt x="33457" y="31790"/>
                    <a:pt x="33691" y="32024"/>
                  </a:cubicBezTo>
                  <a:cubicBezTo>
                    <a:pt x="33766" y="32099"/>
                    <a:pt x="33855" y="32133"/>
                    <a:pt x="33941" y="32133"/>
                  </a:cubicBezTo>
                  <a:cubicBezTo>
                    <a:pt x="34123" y="32133"/>
                    <a:pt x="34291" y="31983"/>
                    <a:pt x="34291" y="31757"/>
                  </a:cubicBezTo>
                  <a:cubicBezTo>
                    <a:pt x="34291" y="31557"/>
                    <a:pt x="34158" y="31390"/>
                    <a:pt x="33958" y="31390"/>
                  </a:cubicBezTo>
                  <a:close/>
                  <a:moveTo>
                    <a:pt x="39528" y="31390"/>
                  </a:moveTo>
                  <a:cubicBezTo>
                    <a:pt x="39195" y="31390"/>
                    <a:pt x="39028" y="31790"/>
                    <a:pt x="39262" y="32024"/>
                  </a:cubicBezTo>
                  <a:cubicBezTo>
                    <a:pt x="39337" y="32099"/>
                    <a:pt x="39429" y="32133"/>
                    <a:pt x="39520" y="32133"/>
                  </a:cubicBezTo>
                  <a:cubicBezTo>
                    <a:pt x="39711" y="32133"/>
                    <a:pt x="39895" y="31983"/>
                    <a:pt x="39895" y="31757"/>
                  </a:cubicBezTo>
                  <a:cubicBezTo>
                    <a:pt x="39895" y="31557"/>
                    <a:pt x="39729" y="31390"/>
                    <a:pt x="39528" y="31390"/>
                  </a:cubicBezTo>
                  <a:close/>
                  <a:moveTo>
                    <a:pt x="45099" y="31390"/>
                  </a:moveTo>
                  <a:cubicBezTo>
                    <a:pt x="44766" y="31390"/>
                    <a:pt x="44599" y="31790"/>
                    <a:pt x="44832" y="32024"/>
                  </a:cubicBezTo>
                  <a:cubicBezTo>
                    <a:pt x="44907" y="32099"/>
                    <a:pt x="45000" y="32133"/>
                    <a:pt x="45091" y="32133"/>
                  </a:cubicBezTo>
                  <a:cubicBezTo>
                    <a:pt x="45282" y="32133"/>
                    <a:pt x="45466" y="31983"/>
                    <a:pt x="45466" y="31757"/>
                  </a:cubicBezTo>
                  <a:cubicBezTo>
                    <a:pt x="45466" y="31557"/>
                    <a:pt x="45299" y="31390"/>
                    <a:pt x="45099" y="31390"/>
                  </a:cubicBezTo>
                  <a:close/>
                  <a:moveTo>
                    <a:pt x="8840" y="35193"/>
                  </a:moveTo>
                  <a:cubicBezTo>
                    <a:pt x="8540" y="35193"/>
                    <a:pt x="8373" y="35593"/>
                    <a:pt x="8606" y="35793"/>
                  </a:cubicBezTo>
                  <a:cubicBezTo>
                    <a:pt x="8683" y="35870"/>
                    <a:pt x="8774" y="35903"/>
                    <a:pt x="8861" y="35903"/>
                  </a:cubicBezTo>
                  <a:cubicBezTo>
                    <a:pt x="9041" y="35903"/>
                    <a:pt x="9207" y="35762"/>
                    <a:pt x="9207" y="35560"/>
                  </a:cubicBezTo>
                  <a:cubicBezTo>
                    <a:pt x="9207" y="35360"/>
                    <a:pt x="9040" y="35193"/>
                    <a:pt x="8840" y="35193"/>
                  </a:cubicBezTo>
                  <a:close/>
                  <a:moveTo>
                    <a:pt x="14444" y="35193"/>
                  </a:moveTo>
                  <a:cubicBezTo>
                    <a:pt x="14110" y="35193"/>
                    <a:pt x="13944" y="35560"/>
                    <a:pt x="14177" y="35793"/>
                  </a:cubicBezTo>
                  <a:cubicBezTo>
                    <a:pt x="14253" y="35870"/>
                    <a:pt x="14344" y="35903"/>
                    <a:pt x="14432" y="35903"/>
                  </a:cubicBezTo>
                  <a:cubicBezTo>
                    <a:pt x="14611" y="35903"/>
                    <a:pt x="14777" y="35762"/>
                    <a:pt x="14777" y="35560"/>
                  </a:cubicBezTo>
                  <a:cubicBezTo>
                    <a:pt x="14777" y="35360"/>
                    <a:pt x="14644" y="35193"/>
                    <a:pt x="14444" y="35193"/>
                  </a:cubicBezTo>
                  <a:close/>
                  <a:moveTo>
                    <a:pt x="20015" y="35193"/>
                  </a:moveTo>
                  <a:cubicBezTo>
                    <a:pt x="19681" y="35193"/>
                    <a:pt x="19514" y="35560"/>
                    <a:pt x="19748" y="35793"/>
                  </a:cubicBezTo>
                  <a:cubicBezTo>
                    <a:pt x="19824" y="35870"/>
                    <a:pt x="19918" y="35903"/>
                    <a:pt x="20011" y="35903"/>
                  </a:cubicBezTo>
                  <a:cubicBezTo>
                    <a:pt x="20200" y="35903"/>
                    <a:pt x="20381" y="35762"/>
                    <a:pt x="20381" y="35560"/>
                  </a:cubicBezTo>
                  <a:cubicBezTo>
                    <a:pt x="20381" y="35360"/>
                    <a:pt x="20215" y="35193"/>
                    <a:pt x="20015" y="35193"/>
                  </a:cubicBezTo>
                  <a:close/>
                  <a:moveTo>
                    <a:pt x="25585" y="35193"/>
                  </a:moveTo>
                  <a:cubicBezTo>
                    <a:pt x="25252" y="35193"/>
                    <a:pt x="25085" y="35593"/>
                    <a:pt x="25318" y="35793"/>
                  </a:cubicBezTo>
                  <a:cubicBezTo>
                    <a:pt x="25395" y="35870"/>
                    <a:pt x="25489" y="35903"/>
                    <a:pt x="25581" y="35903"/>
                  </a:cubicBezTo>
                  <a:cubicBezTo>
                    <a:pt x="25771" y="35903"/>
                    <a:pt x="25952" y="35762"/>
                    <a:pt x="25952" y="35560"/>
                  </a:cubicBezTo>
                  <a:cubicBezTo>
                    <a:pt x="25952" y="35360"/>
                    <a:pt x="25785" y="35193"/>
                    <a:pt x="25585" y="35193"/>
                  </a:cubicBezTo>
                  <a:close/>
                  <a:moveTo>
                    <a:pt x="31156" y="35193"/>
                  </a:moveTo>
                  <a:cubicBezTo>
                    <a:pt x="30822" y="35193"/>
                    <a:pt x="30655" y="35560"/>
                    <a:pt x="30889" y="35793"/>
                  </a:cubicBezTo>
                  <a:cubicBezTo>
                    <a:pt x="30965" y="35870"/>
                    <a:pt x="31060" y="35903"/>
                    <a:pt x="31152" y="35903"/>
                  </a:cubicBezTo>
                  <a:cubicBezTo>
                    <a:pt x="31342" y="35903"/>
                    <a:pt x="31523" y="35762"/>
                    <a:pt x="31523" y="35560"/>
                  </a:cubicBezTo>
                  <a:cubicBezTo>
                    <a:pt x="31523" y="35360"/>
                    <a:pt x="31356" y="35193"/>
                    <a:pt x="31156" y="35193"/>
                  </a:cubicBezTo>
                  <a:close/>
                  <a:moveTo>
                    <a:pt x="36726" y="35193"/>
                  </a:moveTo>
                  <a:cubicBezTo>
                    <a:pt x="36393" y="35193"/>
                    <a:pt x="36259" y="35560"/>
                    <a:pt x="36460" y="35793"/>
                  </a:cubicBezTo>
                  <a:cubicBezTo>
                    <a:pt x="36536" y="35870"/>
                    <a:pt x="36630" y="35903"/>
                    <a:pt x="36723" y="35903"/>
                  </a:cubicBezTo>
                  <a:cubicBezTo>
                    <a:pt x="36912" y="35903"/>
                    <a:pt x="37093" y="35762"/>
                    <a:pt x="37093" y="35560"/>
                  </a:cubicBezTo>
                  <a:cubicBezTo>
                    <a:pt x="37093" y="35360"/>
                    <a:pt x="36927" y="35193"/>
                    <a:pt x="36726" y="35193"/>
                  </a:cubicBezTo>
                  <a:close/>
                  <a:moveTo>
                    <a:pt x="42297" y="35193"/>
                  </a:moveTo>
                  <a:cubicBezTo>
                    <a:pt x="41997" y="35193"/>
                    <a:pt x="41830" y="35560"/>
                    <a:pt x="42064" y="35793"/>
                  </a:cubicBezTo>
                  <a:cubicBezTo>
                    <a:pt x="42129" y="35870"/>
                    <a:pt x="42216" y="35903"/>
                    <a:pt x="42303" y="35903"/>
                  </a:cubicBezTo>
                  <a:cubicBezTo>
                    <a:pt x="42483" y="35903"/>
                    <a:pt x="42664" y="35762"/>
                    <a:pt x="42664" y="35560"/>
                  </a:cubicBezTo>
                  <a:cubicBezTo>
                    <a:pt x="42664" y="35360"/>
                    <a:pt x="42497" y="35193"/>
                    <a:pt x="42297" y="35193"/>
                  </a:cubicBezTo>
                  <a:close/>
                  <a:moveTo>
                    <a:pt x="22752" y="39228"/>
                  </a:moveTo>
                  <a:cubicBezTo>
                    <a:pt x="22269" y="39228"/>
                    <a:pt x="22260" y="39967"/>
                    <a:pt x="22724" y="39967"/>
                  </a:cubicBezTo>
                  <a:cubicBezTo>
                    <a:pt x="22743" y="39967"/>
                    <a:pt x="22763" y="39965"/>
                    <a:pt x="22783" y="39963"/>
                  </a:cubicBezTo>
                  <a:cubicBezTo>
                    <a:pt x="23217" y="39930"/>
                    <a:pt x="23217" y="39296"/>
                    <a:pt x="22783" y="39229"/>
                  </a:cubicBezTo>
                  <a:cubicBezTo>
                    <a:pt x="22773" y="39228"/>
                    <a:pt x="22762" y="39228"/>
                    <a:pt x="22752" y="39228"/>
                  </a:cubicBezTo>
                  <a:close/>
                  <a:moveTo>
                    <a:pt x="6071" y="39229"/>
                  </a:moveTo>
                  <a:cubicBezTo>
                    <a:pt x="5738" y="39229"/>
                    <a:pt x="5571" y="39629"/>
                    <a:pt x="5804" y="39863"/>
                  </a:cubicBezTo>
                  <a:cubicBezTo>
                    <a:pt x="5880" y="39938"/>
                    <a:pt x="5972" y="39972"/>
                    <a:pt x="6063" y="39972"/>
                  </a:cubicBezTo>
                  <a:cubicBezTo>
                    <a:pt x="6254" y="39972"/>
                    <a:pt x="6438" y="39822"/>
                    <a:pt x="6438" y="39596"/>
                  </a:cubicBezTo>
                  <a:cubicBezTo>
                    <a:pt x="6438" y="39396"/>
                    <a:pt x="6271" y="39229"/>
                    <a:pt x="6071" y="39229"/>
                  </a:cubicBezTo>
                  <a:close/>
                  <a:moveTo>
                    <a:pt x="11642" y="39229"/>
                  </a:moveTo>
                  <a:cubicBezTo>
                    <a:pt x="11308" y="39229"/>
                    <a:pt x="11142" y="39629"/>
                    <a:pt x="11375" y="39863"/>
                  </a:cubicBezTo>
                  <a:cubicBezTo>
                    <a:pt x="11450" y="39938"/>
                    <a:pt x="11543" y="39972"/>
                    <a:pt x="11633" y="39972"/>
                  </a:cubicBezTo>
                  <a:cubicBezTo>
                    <a:pt x="11825" y="39972"/>
                    <a:pt x="12009" y="39822"/>
                    <a:pt x="12009" y="39596"/>
                  </a:cubicBezTo>
                  <a:cubicBezTo>
                    <a:pt x="12009" y="39396"/>
                    <a:pt x="11842" y="39229"/>
                    <a:pt x="11642" y="39229"/>
                  </a:cubicBezTo>
                  <a:close/>
                  <a:moveTo>
                    <a:pt x="17213" y="39229"/>
                  </a:moveTo>
                  <a:cubicBezTo>
                    <a:pt x="16879" y="39229"/>
                    <a:pt x="16712" y="39629"/>
                    <a:pt x="16946" y="39863"/>
                  </a:cubicBezTo>
                  <a:cubicBezTo>
                    <a:pt x="17021" y="39938"/>
                    <a:pt x="17113" y="39972"/>
                    <a:pt x="17204" y="39972"/>
                  </a:cubicBezTo>
                  <a:cubicBezTo>
                    <a:pt x="17395" y="39972"/>
                    <a:pt x="17579" y="39822"/>
                    <a:pt x="17579" y="39596"/>
                  </a:cubicBezTo>
                  <a:cubicBezTo>
                    <a:pt x="17579" y="39396"/>
                    <a:pt x="17413" y="39229"/>
                    <a:pt x="17213" y="39229"/>
                  </a:cubicBezTo>
                  <a:close/>
                  <a:moveTo>
                    <a:pt x="28354" y="39229"/>
                  </a:moveTo>
                  <a:cubicBezTo>
                    <a:pt x="28054" y="39229"/>
                    <a:pt x="27887" y="39629"/>
                    <a:pt x="28087" y="39863"/>
                  </a:cubicBezTo>
                  <a:cubicBezTo>
                    <a:pt x="28162" y="39938"/>
                    <a:pt x="28255" y="39972"/>
                    <a:pt x="28345" y="39972"/>
                  </a:cubicBezTo>
                  <a:cubicBezTo>
                    <a:pt x="28537" y="39972"/>
                    <a:pt x="28721" y="39822"/>
                    <a:pt x="28721" y="39596"/>
                  </a:cubicBezTo>
                  <a:cubicBezTo>
                    <a:pt x="28721" y="39396"/>
                    <a:pt x="28587" y="39229"/>
                    <a:pt x="28387" y="39229"/>
                  </a:cubicBezTo>
                  <a:close/>
                  <a:moveTo>
                    <a:pt x="33958" y="39229"/>
                  </a:moveTo>
                  <a:cubicBezTo>
                    <a:pt x="33624" y="39229"/>
                    <a:pt x="33457" y="39629"/>
                    <a:pt x="33691" y="39863"/>
                  </a:cubicBezTo>
                  <a:cubicBezTo>
                    <a:pt x="33755" y="39938"/>
                    <a:pt x="33841" y="39972"/>
                    <a:pt x="33926" y="39972"/>
                  </a:cubicBezTo>
                  <a:cubicBezTo>
                    <a:pt x="34107" y="39972"/>
                    <a:pt x="34291" y="39822"/>
                    <a:pt x="34291" y="39596"/>
                  </a:cubicBezTo>
                  <a:cubicBezTo>
                    <a:pt x="34291" y="39396"/>
                    <a:pt x="34158" y="39229"/>
                    <a:pt x="33958" y="39229"/>
                  </a:cubicBezTo>
                  <a:close/>
                  <a:moveTo>
                    <a:pt x="39528" y="39229"/>
                  </a:moveTo>
                  <a:cubicBezTo>
                    <a:pt x="39195" y="39229"/>
                    <a:pt x="39028" y="39629"/>
                    <a:pt x="39262" y="39863"/>
                  </a:cubicBezTo>
                  <a:cubicBezTo>
                    <a:pt x="39337" y="39938"/>
                    <a:pt x="39429" y="39972"/>
                    <a:pt x="39520" y="39972"/>
                  </a:cubicBezTo>
                  <a:cubicBezTo>
                    <a:pt x="39711" y="39972"/>
                    <a:pt x="39895" y="39822"/>
                    <a:pt x="39895" y="39596"/>
                  </a:cubicBezTo>
                  <a:cubicBezTo>
                    <a:pt x="39895" y="39396"/>
                    <a:pt x="39729" y="39229"/>
                    <a:pt x="39528" y="39229"/>
                  </a:cubicBezTo>
                  <a:close/>
                  <a:moveTo>
                    <a:pt x="45099" y="39229"/>
                  </a:moveTo>
                  <a:cubicBezTo>
                    <a:pt x="44766" y="39229"/>
                    <a:pt x="44599" y="39629"/>
                    <a:pt x="44832" y="39863"/>
                  </a:cubicBezTo>
                  <a:cubicBezTo>
                    <a:pt x="44907" y="39938"/>
                    <a:pt x="45000" y="39972"/>
                    <a:pt x="45091" y="39972"/>
                  </a:cubicBezTo>
                  <a:cubicBezTo>
                    <a:pt x="45282" y="39972"/>
                    <a:pt x="45466" y="39822"/>
                    <a:pt x="45466" y="39596"/>
                  </a:cubicBezTo>
                  <a:cubicBezTo>
                    <a:pt x="45466" y="39396"/>
                    <a:pt x="45299" y="39229"/>
                    <a:pt x="45099" y="39229"/>
                  </a:cubicBezTo>
                  <a:close/>
                  <a:moveTo>
                    <a:pt x="25642" y="43028"/>
                  </a:moveTo>
                  <a:cubicBezTo>
                    <a:pt x="25624" y="43028"/>
                    <a:pt x="25605" y="43029"/>
                    <a:pt x="25585" y="43032"/>
                  </a:cubicBezTo>
                  <a:cubicBezTo>
                    <a:pt x="25152" y="43065"/>
                    <a:pt x="25152" y="43699"/>
                    <a:pt x="25585" y="43766"/>
                  </a:cubicBezTo>
                  <a:cubicBezTo>
                    <a:pt x="25605" y="43768"/>
                    <a:pt x="25624" y="43769"/>
                    <a:pt x="25642" y="43769"/>
                  </a:cubicBezTo>
                  <a:cubicBezTo>
                    <a:pt x="26100" y="43769"/>
                    <a:pt x="26100" y="43028"/>
                    <a:pt x="25642" y="43028"/>
                  </a:cubicBezTo>
                  <a:close/>
                  <a:moveTo>
                    <a:pt x="3269" y="43032"/>
                  </a:moveTo>
                  <a:cubicBezTo>
                    <a:pt x="2936" y="43032"/>
                    <a:pt x="2769" y="43432"/>
                    <a:pt x="3002" y="43666"/>
                  </a:cubicBezTo>
                  <a:cubicBezTo>
                    <a:pt x="3078" y="43741"/>
                    <a:pt x="3170" y="43774"/>
                    <a:pt x="3261" y="43774"/>
                  </a:cubicBezTo>
                  <a:cubicBezTo>
                    <a:pt x="3452" y="43774"/>
                    <a:pt x="3636" y="43625"/>
                    <a:pt x="3636" y="43399"/>
                  </a:cubicBezTo>
                  <a:cubicBezTo>
                    <a:pt x="3636" y="43199"/>
                    <a:pt x="3469" y="43032"/>
                    <a:pt x="3269" y="43032"/>
                  </a:cubicBezTo>
                  <a:close/>
                  <a:moveTo>
                    <a:pt x="8840" y="43032"/>
                  </a:moveTo>
                  <a:cubicBezTo>
                    <a:pt x="8506" y="43032"/>
                    <a:pt x="8373" y="43432"/>
                    <a:pt x="8606" y="43666"/>
                  </a:cubicBezTo>
                  <a:cubicBezTo>
                    <a:pt x="8682" y="43741"/>
                    <a:pt x="8771" y="43774"/>
                    <a:pt x="8857" y="43774"/>
                  </a:cubicBezTo>
                  <a:cubicBezTo>
                    <a:pt x="9038" y="43774"/>
                    <a:pt x="9207" y="43625"/>
                    <a:pt x="9207" y="43399"/>
                  </a:cubicBezTo>
                  <a:cubicBezTo>
                    <a:pt x="9207" y="43199"/>
                    <a:pt x="9040" y="43032"/>
                    <a:pt x="8840" y="43032"/>
                  </a:cubicBezTo>
                  <a:close/>
                  <a:moveTo>
                    <a:pt x="14444" y="43032"/>
                  </a:moveTo>
                  <a:cubicBezTo>
                    <a:pt x="14110" y="43032"/>
                    <a:pt x="13944" y="43432"/>
                    <a:pt x="14177" y="43666"/>
                  </a:cubicBezTo>
                  <a:cubicBezTo>
                    <a:pt x="14252" y="43741"/>
                    <a:pt x="14341" y="43774"/>
                    <a:pt x="14427" y="43774"/>
                  </a:cubicBezTo>
                  <a:cubicBezTo>
                    <a:pt x="14609" y="43774"/>
                    <a:pt x="14777" y="43625"/>
                    <a:pt x="14777" y="43399"/>
                  </a:cubicBezTo>
                  <a:cubicBezTo>
                    <a:pt x="14777" y="43199"/>
                    <a:pt x="14644" y="43032"/>
                    <a:pt x="14444" y="43032"/>
                  </a:cubicBezTo>
                  <a:close/>
                  <a:moveTo>
                    <a:pt x="20015" y="43032"/>
                  </a:moveTo>
                  <a:cubicBezTo>
                    <a:pt x="19681" y="43032"/>
                    <a:pt x="19514" y="43432"/>
                    <a:pt x="19748" y="43666"/>
                  </a:cubicBezTo>
                  <a:cubicBezTo>
                    <a:pt x="19823" y="43741"/>
                    <a:pt x="19915" y="43774"/>
                    <a:pt x="20006" y="43774"/>
                  </a:cubicBezTo>
                  <a:cubicBezTo>
                    <a:pt x="20197" y="43774"/>
                    <a:pt x="20381" y="43625"/>
                    <a:pt x="20381" y="43399"/>
                  </a:cubicBezTo>
                  <a:cubicBezTo>
                    <a:pt x="20381" y="43199"/>
                    <a:pt x="20215" y="43032"/>
                    <a:pt x="20015" y="43032"/>
                  </a:cubicBezTo>
                  <a:close/>
                  <a:moveTo>
                    <a:pt x="31156" y="43032"/>
                  </a:moveTo>
                  <a:cubicBezTo>
                    <a:pt x="30822" y="43032"/>
                    <a:pt x="30655" y="43432"/>
                    <a:pt x="30889" y="43666"/>
                  </a:cubicBezTo>
                  <a:cubicBezTo>
                    <a:pt x="30964" y="43741"/>
                    <a:pt x="31057" y="43774"/>
                    <a:pt x="31147" y="43774"/>
                  </a:cubicBezTo>
                  <a:cubicBezTo>
                    <a:pt x="31339" y="43774"/>
                    <a:pt x="31523" y="43625"/>
                    <a:pt x="31523" y="43399"/>
                  </a:cubicBezTo>
                  <a:cubicBezTo>
                    <a:pt x="31523" y="43199"/>
                    <a:pt x="31356" y="43032"/>
                    <a:pt x="31156" y="43032"/>
                  </a:cubicBezTo>
                  <a:close/>
                  <a:moveTo>
                    <a:pt x="36726" y="43032"/>
                  </a:moveTo>
                  <a:cubicBezTo>
                    <a:pt x="36393" y="43032"/>
                    <a:pt x="36226" y="43432"/>
                    <a:pt x="36460" y="43666"/>
                  </a:cubicBezTo>
                  <a:cubicBezTo>
                    <a:pt x="36535" y="43741"/>
                    <a:pt x="36627" y="43774"/>
                    <a:pt x="36718" y="43774"/>
                  </a:cubicBezTo>
                  <a:cubicBezTo>
                    <a:pt x="36909" y="43774"/>
                    <a:pt x="37093" y="43625"/>
                    <a:pt x="37093" y="43399"/>
                  </a:cubicBezTo>
                  <a:cubicBezTo>
                    <a:pt x="37093" y="43199"/>
                    <a:pt x="36927" y="43032"/>
                    <a:pt x="36726" y="43032"/>
                  </a:cubicBezTo>
                  <a:close/>
                  <a:moveTo>
                    <a:pt x="42297" y="43032"/>
                  </a:moveTo>
                  <a:cubicBezTo>
                    <a:pt x="41964" y="43032"/>
                    <a:pt x="41797" y="43432"/>
                    <a:pt x="42030" y="43666"/>
                  </a:cubicBezTo>
                  <a:cubicBezTo>
                    <a:pt x="42105" y="43741"/>
                    <a:pt x="42198" y="43774"/>
                    <a:pt x="42289" y="43774"/>
                  </a:cubicBezTo>
                  <a:cubicBezTo>
                    <a:pt x="42480" y="43774"/>
                    <a:pt x="42664" y="43625"/>
                    <a:pt x="42664" y="43399"/>
                  </a:cubicBezTo>
                  <a:cubicBezTo>
                    <a:pt x="42664" y="43199"/>
                    <a:pt x="42497" y="43032"/>
                    <a:pt x="42297" y="43032"/>
                  </a:cubicBezTo>
                  <a:close/>
                  <a:moveTo>
                    <a:pt x="6071" y="47101"/>
                  </a:moveTo>
                  <a:cubicBezTo>
                    <a:pt x="5738" y="47101"/>
                    <a:pt x="5571" y="47468"/>
                    <a:pt x="5804" y="47702"/>
                  </a:cubicBezTo>
                  <a:cubicBezTo>
                    <a:pt x="5881" y="47778"/>
                    <a:pt x="5975" y="47812"/>
                    <a:pt x="6067" y="47812"/>
                  </a:cubicBezTo>
                  <a:cubicBezTo>
                    <a:pt x="6257" y="47812"/>
                    <a:pt x="6438" y="47670"/>
                    <a:pt x="6438" y="47468"/>
                  </a:cubicBezTo>
                  <a:cubicBezTo>
                    <a:pt x="6438" y="47268"/>
                    <a:pt x="6271" y="47101"/>
                    <a:pt x="6071" y="47101"/>
                  </a:cubicBezTo>
                  <a:close/>
                  <a:moveTo>
                    <a:pt x="11642" y="47101"/>
                  </a:moveTo>
                  <a:cubicBezTo>
                    <a:pt x="11308" y="47101"/>
                    <a:pt x="11142" y="47468"/>
                    <a:pt x="11375" y="47702"/>
                  </a:cubicBezTo>
                  <a:cubicBezTo>
                    <a:pt x="11451" y="47778"/>
                    <a:pt x="11546" y="47812"/>
                    <a:pt x="11638" y="47812"/>
                  </a:cubicBezTo>
                  <a:cubicBezTo>
                    <a:pt x="11828" y="47812"/>
                    <a:pt x="12009" y="47670"/>
                    <a:pt x="12009" y="47468"/>
                  </a:cubicBezTo>
                  <a:cubicBezTo>
                    <a:pt x="12009" y="47268"/>
                    <a:pt x="11842" y="47101"/>
                    <a:pt x="11642" y="47101"/>
                  </a:cubicBezTo>
                  <a:close/>
                  <a:moveTo>
                    <a:pt x="17213" y="47101"/>
                  </a:moveTo>
                  <a:cubicBezTo>
                    <a:pt x="16879" y="47101"/>
                    <a:pt x="16746" y="47502"/>
                    <a:pt x="16946" y="47702"/>
                  </a:cubicBezTo>
                  <a:cubicBezTo>
                    <a:pt x="17022" y="47778"/>
                    <a:pt x="17116" y="47812"/>
                    <a:pt x="17209" y="47812"/>
                  </a:cubicBezTo>
                  <a:cubicBezTo>
                    <a:pt x="17398" y="47812"/>
                    <a:pt x="17579" y="47670"/>
                    <a:pt x="17579" y="47468"/>
                  </a:cubicBezTo>
                  <a:cubicBezTo>
                    <a:pt x="17579" y="47268"/>
                    <a:pt x="17413" y="47101"/>
                    <a:pt x="17213" y="47101"/>
                  </a:cubicBezTo>
                  <a:close/>
                  <a:moveTo>
                    <a:pt x="22783" y="47101"/>
                  </a:moveTo>
                  <a:cubicBezTo>
                    <a:pt x="22483" y="47101"/>
                    <a:pt x="22316" y="47468"/>
                    <a:pt x="22550" y="47702"/>
                  </a:cubicBezTo>
                  <a:cubicBezTo>
                    <a:pt x="22615" y="47778"/>
                    <a:pt x="22702" y="47812"/>
                    <a:pt x="22790" y="47812"/>
                  </a:cubicBezTo>
                  <a:cubicBezTo>
                    <a:pt x="22969" y="47812"/>
                    <a:pt x="23150" y="47670"/>
                    <a:pt x="23150" y="47468"/>
                  </a:cubicBezTo>
                  <a:cubicBezTo>
                    <a:pt x="23150" y="47268"/>
                    <a:pt x="22983" y="47101"/>
                    <a:pt x="22783" y="47101"/>
                  </a:cubicBezTo>
                  <a:close/>
                  <a:moveTo>
                    <a:pt x="28354" y="47101"/>
                  </a:moveTo>
                  <a:cubicBezTo>
                    <a:pt x="28054" y="47101"/>
                    <a:pt x="27887" y="47468"/>
                    <a:pt x="28120" y="47702"/>
                  </a:cubicBezTo>
                  <a:cubicBezTo>
                    <a:pt x="28197" y="47778"/>
                    <a:pt x="28288" y="47812"/>
                    <a:pt x="28375" y="47812"/>
                  </a:cubicBezTo>
                  <a:cubicBezTo>
                    <a:pt x="28555" y="47812"/>
                    <a:pt x="28721" y="47670"/>
                    <a:pt x="28721" y="47468"/>
                  </a:cubicBezTo>
                  <a:cubicBezTo>
                    <a:pt x="28721" y="47268"/>
                    <a:pt x="28554" y="47101"/>
                    <a:pt x="28387" y="47101"/>
                  </a:cubicBezTo>
                  <a:close/>
                  <a:moveTo>
                    <a:pt x="33958" y="47101"/>
                  </a:moveTo>
                  <a:cubicBezTo>
                    <a:pt x="33624" y="47101"/>
                    <a:pt x="33457" y="47468"/>
                    <a:pt x="33691" y="47702"/>
                  </a:cubicBezTo>
                  <a:cubicBezTo>
                    <a:pt x="33767" y="47778"/>
                    <a:pt x="33858" y="47812"/>
                    <a:pt x="33946" y="47812"/>
                  </a:cubicBezTo>
                  <a:cubicBezTo>
                    <a:pt x="34125" y="47812"/>
                    <a:pt x="34291" y="47670"/>
                    <a:pt x="34291" y="47468"/>
                  </a:cubicBezTo>
                  <a:cubicBezTo>
                    <a:pt x="34291" y="47268"/>
                    <a:pt x="34158" y="47101"/>
                    <a:pt x="33958" y="47101"/>
                  </a:cubicBezTo>
                  <a:close/>
                  <a:moveTo>
                    <a:pt x="39528" y="47101"/>
                  </a:moveTo>
                  <a:cubicBezTo>
                    <a:pt x="39195" y="47101"/>
                    <a:pt x="39028" y="47502"/>
                    <a:pt x="39262" y="47702"/>
                  </a:cubicBezTo>
                  <a:cubicBezTo>
                    <a:pt x="39338" y="47778"/>
                    <a:pt x="39432" y="47812"/>
                    <a:pt x="39525" y="47812"/>
                  </a:cubicBezTo>
                  <a:cubicBezTo>
                    <a:pt x="39714" y="47812"/>
                    <a:pt x="39895" y="47670"/>
                    <a:pt x="39895" y="47468"/>
                  </a:cubicBezTo>
                  <a:cubicBezTo>
                    <a:pt x="39895" y="47268"/>
                    <a:pt x="39729" y="47101"/>
                    <a:pt x="39528" y="47101"/>
                  </a:cubicBezTo>
                  <a:close/>
                  <a:moveTo>
                    <a:pt x="45099" y="47101"/>
                  </a:moveTo>
                  <a:cubicBezTo>
                    <a:pt x="44766" y="47101"/>
                    <a:pt x="44599" y="47468"/>
                    <a:pt x="44832" y="47702"/>
                  </a:cubicBezTo>
                  <a:cubicBezTo>
                    <a:pt x="44909" y="47778"/>
                    <a:pt x="45003" y="47812"/>
                    <a:pt x="45095" y="47812"/>
                  </a:cubicBezTo>
                  <a:cubicBezTo>
                    <a:pt x="45285" y="47812"/>
                    <a:pt x="45466" y="47670"/>
                    <a:pt x="45466" y="47468"/>
                  </a:cubicBezTo>
                  <a:cubicBezTo>
                    <a:pt x="45466" y="47268"/>
                    <a:pt x="45299" y="47101"/>
                    <a:pt x="45099" y="47101"/>
                  </a:cubicBezTo>
                  <a:close/>
                  <a:moveTo>
                    <a:pt x="3269" y="50871"/>
                  </a:moveTo>
                  <a:cubicBezTo>
                    <a:pt x="2936" y="50871"/>
                    <a:pt x="2802" y="51271"/>
                    <a:pt x="3002" y="51505"/>
                  </a:cubicBezTo>
                  <a:cubicBezTo>
                    <a:pt x="3078" y="51580"/>
                    <a:pt x="3170" y="51613"/>
                    <a:pt x="3261" y="51613"/>
                  </a:cubicBezTo>
                  <a:cubicBezTo>
                    <a:pt x="3452" y="51613"/>
                    <a:pt x="3636" y="51464"/>
                    <a:pt x="3636" y="51238"/>
                  </a:cubicBezTo>
                  <a:cubicBezTo>
                    <a:pt x="3636" y="51038"/>
                    <a:pt x="3469" y="50871"/>
                    <a:pt x="3269" y="50871"/>
                  </a:cubicBezTo>
                  <a:close/>
                  <a:moveTo>
                    <a:pt x="8840" y="50871"/>
                  </a:moveTo>
                  <a:cubicBezTo>
                    <a:pt x="8540" y="50871"/>
                    <a:pt x="8373" y="51271"/>
                    <a:pt x="8606" y="51505"/>
                  </a:cubicBezTo>
                  <a:cubicBezTo>
                    <a:pt x="8682" y="51580"/>
                    <a:pt x="8771" y="51613"/>
                    <a:pt x="8857" y="51613"/>
                  </a:cubicBezTo>
                  <a:cubicBezTo>
                    <a:pt x="9038" y="51613"/>
                    <a:pt x="9207" y="51464"/>
                    <a:pt x="9207" y="51238"/>
                  </a:cubicBezTo>
                  <a:cubicBezTo>
                    <a:pt x="9207" y="51038"/>
                    <a:pt x="9040" y="50871"/>
                    <a:pt x="8840" y="50871"/>
                  </a:cubicBezTo>
                  <a:close/>
                  <a:moveTo>
                    <a:pt x="14444" y="50871"/>
                  </a:moveTo>
                  <a:cubicBezTo>
                    <a:pt x="14110" y="50871"/>
                    <a:pt x="13944" y="51271"/>
                    <a:pt x="14177" y="51505"/>
                  </a:cubicBezTo>
                  <a:cubicBezTo>
                    <a:pt x="14252" y="51580"/>
                    <a:pt x="14341" y="51613"/>
                    <a:pt x="14427" y="51613"/>
                  </a:cubicBezTo>
                  <a:cubicBezTo>
                    <a:pt x="14609" y="51613"/>
                    <a:pt x="14777" y="51464"/>
                    <a:pt x="14777" y="51238"/>
                  </a:cubicBezTo>
                  <a:cubicBezTo>
                    <a:pt x="14777" y="51038"/>
                    <a:pt x="14644" y="50871"/>
                    <a:pt x="14444" y="50871"/>
                  </a:cubicBezTo>
                  <a:close/>
                  <a:moveTo>
                    <a:pt x="20015" y="50871"/>
                  </a:moveTo>
                  <a:cubicBezTo>
                    <a:pt x="19681" y="50871"/>
                    <a:pt x="19514" y="51271"/>
                    <a:pt x="19748" y="51505"/>
                  </a:cubicBezTo>
                  <a:cubicBezTo>
                    <a:pt x="19823" y="51580"/>
                    <a:pt x="19915" y="51613"/>
                    <a:pt x="20006" y="51613"/>
                  </a:cubicBezTo>
                  <a:cubicBezTo>
                    <a:pt x="20197" y="51613"/>
                    <a:pt x="20381" y="51464"/>
                    <a:pt x="20381" y="51238"/>
                  </a:cubicBezTo>
                  <a:cubicBezTo>
                    <a:pt x="20381" y="51038"/>
                    <a:pt x="20215" y="50871"/>
                    <a:pt x="20015" y="50871"/>
                  </a:cubicBezTo>
                  <a:close/>
                  <a:moveTo>
                    <a:pt x="25585" y="50871"/>
                  </a:moveTo>
                  <a:cubicBezTo>
                    <a:pt x="25252" y="50871"/>
                    <a:pt x="25085" y="51271"/>
                    <a:pt x="25318" y="51505"/>
                  </a:cubicBezTo>
                  <a:cubicBezTo>
                    <a:pt x="25393" y="51580"/>
                    <a:pt x="25486" y="51613"/>
                    <a:pt x="25577" y="51613"/>
                  </a:cubicBezTo>
                  <a:cubicBezTo>
                    <a:pt x="25768" y="51613"/>
                    <a:pt x="25952" y="51464"/>
                    <a:pt x="25952" y="51238"/>
                  </a:cubicBezTo>
                  <a:cubicBezTo>
                    <a:pt x="25952" y="51038"/>
                    <a:pt x="25785" y="50871"/>
                    <a:pt x="25585" y="50871"/>
                  </a:cubicBezTo>
                  <a:close/>
                  <a:moveTo>
                    <a:pt x="31156" y="50871"/>
                  </a:moveTo>
                  <a:cubicBezTo>
                    <a:pt x="30822" y="50871"/>
                    <a:pt x="30655" y="51271"/>
                    <a:pt x="30889" y="51505"/>
                  </a:cubicBezTo>
                  <a:cubicBezTo>
                    <a:pt x="30964" y="51580"/>
                    <a:pt x="31057" y="51613"/>
                    <a:pt x="31147" y="51613"/>
                  </a:cubicBezTo>
                  <a:cubicBezTo>
                    <a:pt x="31339" y="51613"/>
                    <a:pt x="31523" y="51464"/>
                    <a:pt x="31523" y="51238"/>
                  </a:cubicBezTo>
                  <a:cubicBezTo>
                    <a:pt x="31523" y="51038"/>
                    <a:pt x="31356" y="50871"/>
                    <a:pt x="31156" y="50871"/>
                  </a:cubicBezTo>
                  <a:close/>
                  <a:moveTo>
                    <a:pt x="36726" y="50871"/>
                  </a:moveTo>
                  <a:cubicBezTo>
                    <a:pt x="36393" y="50871"/>
                    <a:pt x="36259" y="51271"/>
                    <a:pt x="36460" y="51505"/>
                  </a:cubicBezTo>
                  <a:cubicBezTo>
                    <a:pt x="36535" y="51580"/>
                    <a:pt x="36627" y="51613"/>
                    <a:pt x="36718" y="51613"/>
                  </a:cubicBezTo>
                  <a:cubicBezTo>
                    <a:pt x="36909" y="51613"/>
                    <a:pt x="37093" y="51464"/>
                    <a:pt x="37093" y="51238"/>
                  </a:cubicBezTo>
                  <a:cubicBezTo>
                    <a:pt x="37093" y="51038"/>
                    <a:pt x="36927" y="50871"/>
                    <a:pt x="36726" y="50871"/>
                  </a:cubicBezTo>
                  <a:close/>
                  <a:moveTo>
                    <a:pt x="42297" y="50871"/>
                  </a:moveTo>
                  <a:cubicBezTo>
                    <a:pt x="41997" y="50871"/>
                    <a:pt x="41830" y="51271"/>
                    <a:pt x="42064" y="51505"/>
                  </a:cubicBezTo>
                  <a:cubicBezTo>
                    <a:pt x="42128" y="51580"/>
                    <a:pt x="42213" y="51613"/>
                    <a:pt x="42299" y="51613"/>
                  </a:cubicBezTo>
                  <a:cubicBezTo>
                    <a:pt x="42480" y="51613"/>
                    <a:pt x="42664" y="51464"/>
                    <a:pt x="42664" y="51238"/>
                  </a:cubicBezTo>
                  <a:cubicBezTo>
                    <a:pt x="42664" y="51038"/>
                    <a:pt x="42497" y="50871"/>
                    <a:pt x="42297" y="50871"/>
                  </a:cubicBezTo>
                  <a:close/>
                  <a:moveTo>
                    <a:pt x="17270" y="54937"/>
                  </a:moveTo>
                  <a:cubicBezTo>
                    <a:pt x="17251" y="54937"/>
                    <a:pt x="17232" y="54938"/>
                    <a:pt x="17213" y="54940"/>
                  </a:cubicBezTo>
                  <a:cubicBezTo>
                    <a:pt x="16779" y="54974"/>
                    <a:pt x="16779" y="55607"/>
                    <a:pt x="17213" y="55674"/>
                  </a:cubicBezTo>
                  <a:cubicBezTo>
                    <a:pt x="17232" y="55677"/>
                    <a:pt x="17251" y="55678"/>
                    <a:pt x="17270" y="55678"/>
                  </a:cubicBezTo>
                  <a:cubicBezTo>
                    <a:pt x="17727" y="55678"/>
                    <a:pt x="17727" y="54937"/>
                    <a:pt x="17270" y="54937"/>
                  </a:cubicBezTo>
                  <a:close/>
                  <a:moveTo>
                    <a:pt x="39586" y="54937"/>
                  </a:moveTo>
                  <a:cubicBezTo>
                    <a:pt x="39567" y="54937"/>
                    <a:pt x="39548" y="54938"/>
                    <a:pt x="39528" y="54940"/>
                  </a:cubicBezTo>
                  <a:cubicBezTo>
                    <a:pt x="39095" y="54974"/>
                    <a:pt x="39095" y="55607"/>
                    <a:pt x="39528" y="55674"/>
                  </a:cubicBezTo>
                  <a:cubicBezTo>
                    <a:pt x="39548" y="55677"/>
                    <a:pt x="39567" y="55678"/>
                    <a:pt x="39586" y="55678"/>
                  </a:cubicBezTo>
                  <a:cubicBezTo>
                    <a:pt x="40043" y="55678"/>
                    <a:pt x="40043" y="54937"/>
                    <a:pt x="39586" y="54937"/>
                  </a:cubicBezTo>
                  <a:close/>
                  <a:moveTo>
                    <a:pt x="501" y="54940"/>
                  </a:moveTo>
                  <a:cubicBezTo>
                    <a:pt x="167" y="54940"/>
                    <a:pt x="0" y="55341"/>
                    <a:pt x="234" y="55574"/>
                  </a:cubicBezTo>
                  <a:cubicBezTo>
                    <a:pt x="309" y="55649"/>
                    <a:pt x="401" y="55683"/>
                    <a:pt x="492" y="55683"/>
                  </a:cubicBezTo>
                  <a:cubicBezTo>
                    <a:pt x="683" y="55683"/>
                    <a:pt x="868" y="55533"/>
                    <a:pt x="868" y="55307"/>
                  </a:cubicBezTo>
                  <a:cubicBezTo>
                    <a:pt x="868" y="55107"/>
                    <a:pt x="701" y="54940"/>
                    <a:pt x="501" y="54940"/>
                  </a:cubicBezTo>
                  <a:close/>
                  <a:moveTo>
                    <a:pt x="6071" y="54940"/>
                  </a:moveTo>
                  <a:cubicBezTo>
                    <a:pt x="5738" y="54940"/>
                    <a:pt x="5571" y="55341"/>
                    <a:pt x="5804" y="55574"/>
                  </a:cubicBezTo>
                  <a:cubicBezTo>
                    <a:pt x="5880" y="55649"/>
                    <a:pt x="5972" y="55683"/>
                    <a:pt x="6063" y="55683"/>
                  </a:cubicBezTo>
                  <a:cubicBezTo>
                    <a:pt x="6254" y="55683"/>
                    <a:pt x="6438" y="55533"/>
                    <a:pt x="6438" y="55307"/>
                  </a:cubicBezTo>
                  <a:cubicBezTo>
                    <a:pt x="6438" y="55107"/>
                    <a:pt x="6271" y="54940"/>
                    <a:pt x="6071" y="54940"/>
                  </a:cubicBezTo>
                  <a:close/>
                  <a:moveTo>
                    <a:pt x="11642" y="54940"/>
                  </a:moveTo>
                  <a:cubicBezTo>
                    <a:pt x="11308" y="54940"/>
                    <a:pt x="11142" y="55341"/>
                    <a:pt x="11375" y="55574"/>
                  </a:cubicBezTo>
                  <a:cubicBezTo>
                    <a:pt x="11450" y="55649"/>
                    <a:pt x="11543" y="55683"/>
                    <a:pt x="11633" y="55683"/>
                  </a:cubicBezTo>
                  <a:cubicBezTo>
                    <a:pt x="11825" y="55683"/>
                    <a:pt x="12009" y="55533"/>
                    <a:pt x="12009" y="55307"/>
                  </a:cubicBezTo>
                  <a:cubicBezTo>
                    <a:pt x="12009" y="55107"/>
                    <a:pt x="11842" y="54940"/>
                    <a:pt x="11642" y="54940"/>
                  </a:cubicBezTo>
                  <a:close/>
                  <a:moveTo>
                    <a:pt x="22783" y="54940"/>
                  </a:moveTo>
                  <a:cubicBezTo>
                    <a:pt x="22450" y="54940"/>
                    <a:pt x="22283" y="55341"/>
                    <a:pt x="22516" y="55574"/>
                  </a:cubicBezTo>
                  <a:cubicBezTo>
                    <a:pt x="22591" y="55649"/>
                    <a:pt x="22684" y="55683"/>
                    <a:pt x="22775" y="55683"/>
                  </a:cubicBezTo>
                  <a:cubicBezTo>
                    <a:pt x="22966" y="55683"/>
                    <a:pt x="23150" y="55533"/>
                    <a:pt x="23150" y="55307"/>
                  </a:cubicBezTo>
                  <a:cubicBezTo>
                    <a:pt x="23150" y="55107"/>
                    <a:pt x="22983" y="54940"/>
                    <a:pt x="22783" y="54940"/>
                  </a:cubicBezTo>
                  <a:close/>
                  <a:moveTo>
                    <a:pt x="28354" y="54940"/>
                  </a:moveTo>
                  <a:cubicBezTo>
                    <a:pt x="28054" y="54940"/>
                    <a:pt x="27887" y="55341"/>
                    <a:pt x="28087" y="55574"/>
                  </a:cubicBezTo>
                  <a:cubicBezTo>
                    <a:pt x="28162" y="55649"/>
                    <a:pt x="28255" y="55683"/>
                    <a:pt x="28345" y="55683"/>
                  </a:cubicBezTo>
                  <a:cubicBezTo>
                    <a:pt x="28537" y="55683"/>
                    <a:pt x="28721" y="55533"/>
                    <a:pt x="28721" y="55307"/>
                  </a:cubicBezTo>
                  <a:cubicBezTo>
                    <a:pt x="28721" y="55107"/>
                    <a:pt x="28554" y="54940"/>
                    <a:pt x="28387" y="54940"/>
                  </a:cubicBezTo>
                  <a:close/>
                  <a:moveTo>
                    <a:pt x="33958" y="54940"/>
                  </a:moveTo>
                  <a:cubicBezTo>
                    <a:pt x="33624" y="54940"/>
                    <a:pt x="33457" y="55341"/>
                    <a:pt x="33691" y="55574"/>
                  </a:cubicBezTo>
                  <a:cubicBezTo>
                    <a:pt x="33766" y="55649"/>
                    <a:pt x="33855" y="55683"/>
                    <a:pt x="33941" y="55683"/>
                  </a:cubicBezTo>
                  <a:cubicBezTo>
                    <a:pt x="34123" y="55683"/>
                    <a:pt x="34291" y="55533"/>
                    <a:pt x="34291" y="55307"/>
                  </a:cubicBezTo>
                  <a:cubicBezTo>
                    <a:pt x="34291" y="55107"/>
                    <a:pt x="34158" y="54940"/>
                    <a:pt x="33958" y="54940"/>
                  </a:cubicBezTo>
                  <a:close/>
                  <a:moveTo>
                    <a:pt x="45099" y="54940"/>
                  </a:moveTo>
                  <a:cubicBezTo>
                    <a:pt x="44766" y="54940"/>
                    <a:pt x="44599" y="55341"/>
                    <a:pt x="44832" y="55574"/>
                  </a:cubicBezTo>
                  <a:cubicBezTo>
                    <a:pt x="44907" y="55649"/>
                    <a:pt x="45000" y="55683"/>
                    <a:pt x="45091" y="55683"/>
                  </a:cubicBezTo>
                  <a:cubicBezTo>
                    <a:pt x="45282" y="55683"/>
                    <a:pt x="45466" y="55533"/>
                    <a:pt x="45466" y="55307"/>
                  </a:cubicBezTo>
                  <a:cubicBezTo>
                    <a:pt x="45466" y="55107"/>
                    <a:pt x="45299" y="54940"/>
                    <a:pt x="45099" y="549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1"/>
            <p:cNvSpPr/>
            <p:nvPr/>
          </p:nvSpPr>
          <p:spPr>
            <a:xfrm>
              <a:off x="2070825" y="2508075"/>
              <a:ext cx="757225" cy="1411025"/>
            </a:xfrm>
            <a:custGeom>
              <a:avLst/>
              <a:gdLst/>
              <a:ahLst/>
              <a:cxnLst/>
              <a:rect l="l" t="t" r="r" b="b"/>
              <a:pathLst>
                <a:path w="30289" h="56441" extrusionOk="0">
                  <a:moveTo>
                    <a:pt x="30288" y="0"/>
                  </a:moveTo>
                  <a:lnTo>
                    <a:pt x="30288" y="0"/>
                  </a:lnTo>
                  <a:cubicBezTo>
                    <a:pt x="29655" y="267"/>
                    <a:pt x="29054" y="567"/>
                    <a:pt x="28487" y="968"/>
                  </a:cubicBezTo>
                  <a:cubicBezTo>
                    <a:pt x="14544" y="11542"/>
                    <a:pt x="4704" y="34191"/>
                    <a:pt x="0" y="56441"/>
                  </a:cubicBezTo>
                  <a:lnTo>
                    <a:pt x="17079" y="56441"/>
                  </a:lnTo>
                  <a:lnTo>
                    <a:pt x="302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1"/>
            <p:cNvSpPr/>
            <p:nvPr/>
          </p:nvSpPr>
          <p:spPr>
            <a:xfrm>
              <a:off x="2858050" y="2183675"/>
              <a:ext cx="278550" cy="534450"/>
            </a:xfrm>
            <a:custGeom>
              <a:avLst/>
              <a:gdLst/>
              <a:ahLst/>
              <a:cxnLst/>
              <a:rect l="l" t="t" r="r" b="b"/>
              <a:pathLst>
                <a:path w="11142" h="21378" extrusionOk="0">
                  <a:moveTo>
                    <a:pt x="601" y="0"/>
                  </a:moveTo>
                  <a:cubicBezTo>
                    <a:pt x="601" y="0"/>
                    <a:pt x="501" y="2302"/>
                    <a:pt x="401" y="5137"/>
                  </a:cubicBezTo>
                  <a:cubicBezTo>
                    <a:pt x="200" y="9541"/>
                    <a:pt x="0" y="15178"/>
                    <a:pt x="67" y="15411"/>
                  </a:cubicBezTo>
                  <a:cubicBezTo>
                    <a:pt x="323" y="16276"/>
                    <a:pt x="4602" y="21377"/>
                    <a:pt x="8542" y="21377"/>
                  </a:cubicBezTo>
                  <a:cubicBezTo>
                    <a:pt x="8709" y="21377"/>
                    <a:pt x="8875" y="21368"/>
                    <a:pt x="9040" y="21349"/>
                  </a:cubicBezTo>
                  <a:cubicBezTo>
                    <a:pt x="10374" y="21182"/>
                    <a:pt x="9874" y="13944"/>
                    <a:pt x="9874" y="13944"/>
                  </a:cubicBezTo>
                  <a:lnTo>
                    <a:pt x="9941" y="13377"/>
                  </a:lnTo>
                  <a:lnTo>
                    <a:pt x="11142" y="5771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1"/>
            <p:cNvSpPr/>
            <p:nvPr/>
          </p:nvSpPr>
          <p:spPr>
            <a:xfrm>
              <a:off x="2869618" y="2184500"/>
              <a:ext cx="268550" cy="333600"/>
            </a:xfrm>
            <a:custGeom>
              <a:avLst/>
              <a:gdLst/>
              <a:ahLst/>
              <a:cxnLst/>
              <a:rect l="l" t="t" r="r" b="b"/>
              <a:pathLst>
                <a:path w="10742" h="13344" extrusionOk="0">
                  <a:moveTo>
                    <a:pt x="201" y="1"/>
                  </a:moveTo>
                  <a:cubicBezTo>
                    <a:pt x="201" y="1"/>
                    <a:pt x="101" y="2302"/>
                    <a:pt x="1" y="5138"/>
                  </a:cubicBezTo>
                  <a:cubicBezTo>
                    <a:pt x="1869" y="9107"/>
                    <a:pt x="5338" y="12076"/>
                    <a:pt x="9541" y="13344"/>
                  </a:cubicBezTo>
                  <a:lnTo>
                    <a:pt x="10742" y="5738"/>
                  </a:lnTo>
                  <a:lnTo>
                    <a:pt x="1535" y="668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1"/>
            <p:cNvSpPr/>
            <p:nvPr/>
          </p:nvSpPr>
          <p:spPr>
            <a:xfrm>
              <a:off x="2710450" y="1648875"/>
              <a:ext cx="706350" cy="793700"/>
            </a:xfrm>
            <a:custGeom>
              <a:avLst/>
              <a:gdLst/>
              <a:ahLst/>
              <a:cxnLst/>
              <a:rect l="l" t="t" r="r" b="b"/>
              <a:pathLst>
                <a:path w="28254" h="31748" extrusionOk="0">
                  <a:moveTo>
                    <a:pt x="13907" y="1"/>
                  </a:moveTo>
                  <a:cubicBezTo>
                    <a:pt x="13173" y="1"/>
                    <a:pt x="12448" y="63"/>
                    <a:pt x="11742" y="177"/>
                  </a:cubicBezTo>
                  <a:cubicBezTo>
                    <a:pt x="5771" y="1178"/>
                    <a:pt x="0" y="6115"/>
                    <a:pt x="2902" y="19358"/>
                  </a:cubicBezTo>
                  <a:cubicBezTo>
                    <a:pt x="5302" y="30310"/>
                    <a:pt x="11878" y="31748"/>
                    <a:pt x="15571" y="31748"/>
                  </a:cubicBezTo>
                  <a:cubicBezTo>
                    <a:pt x="16344" y="31748"/>
                    <a:pt x="16990" y="31685"/>
                    <a:pt x="17446" y="31633"/>
                  </a:cubicBezTo>
                  <a:cubicBezTo>
                    <a:pt x="20348" y="31299"/>
                    <a:pt x="28254" y="28864"/>
                    <a:pt x="26719" y="15388"/>
                  </a:cubicBezTo>
                  <a:cubicBezTo>
                    <a:pt x="25365" y="3525"/>
                    <a:pt x="19413" y="1"/>
                    <a:pt x="13907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1"/>
            <p:cNvSpPr/>
            <p:nvPr/>
          </p:nvSpPr>
          <p:spPr>
            <a:xfrm>
              <a:off x="3260825" y="1953425"/>
              <a:ext cx="67350" cy="36000"/>
            </a:xfrm>
            <a:custGeom>
              <a:avLst/>
              <a:gdLst/>
              <a:ahLst/>
              <a:cxnLst/>
              <a:rect l="l" t="t" r="r" b="b"/>
              <a:pathLst>
                <a:path w="2694" h="1440" extrusionOk="0">
                  <a:moveTo>
                    <a:pt x="971" y="0"/>
                  </a:moveTo>
                  <a:cubicBezTo>
                    <a:pt x="664" y="0"/>
                    <a:pt x="361" y="119"/>
                    <a:pt x="134" y="371"/>
                  </a:cubicBezTo>
                  <a:cubicBezTo>
                    <a:pt x="1" y="538"/>
                    <a:pt x="1" y="771"/>
                    <a:pt x="134" y="938"/>
                  </a:cubicBezTo>
                  <a:cubicBezTo>
                    <a:pt x="401" y="1171"/>
                    <a:pt x="735" y="1271"/>
                    <a:pt x="1068" y="1271"/>
                  </a:cubicBezTo>
                  <a:cubicBezTo>
                    <a:pt x="1368" y="1338"/>
                    <a:pt x="1669" y="1405"/>
                    <a:pt x="1969" y="1438"/>
                  </a:cubicBezTo>
                  <a:cubicBezTo>
                    <a:pt x="1983" y="1439"/>
                    <a:pt x="1997" y="1440"/>
                    <a:pt x="2010" y="1440"/>
                  </a:cubicBezTo>
                  <a:cubicBezTo>
                    <a:pt x="2451" y="1440"/>
                    <a:pt x="2694" y="928"/>
                    <a:pt x="2403" y="604"/>
                  </a:cubicBezTo>
                  <a:cubicBezTo>
                    <a:pt x="2136" y="271"/>
                    <a:pt x="1735" y="71"/>
                    <a:pt x="1268" y="37"/>
                  </a:cubicBezTo>
                  <a:cubicBezTo>
                    <a:pt x="1170" y="13"/>
                    <a:pt x="1070" y="0"/>
                    <a:pt x="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1"/>
            <p:cNvSpPr/>
            <p:nvPr/>
          </p:nvSpPr>
          <p:spPr>
            <a:xfrm>
              <a:off x="3058550" y="1968550"/>
              <a:ext cx="66375" cy="38500"/>
            </a:xfrm>
            <a:custGeom>
              <a:avLst/>
              <a:gdLst/>
              <a:ahLst/>
              <a:cxnLst/>
              <a:rect l="l" t="t" r="r" b="b"/>
              <a:pathLst>
                <a:path w="2655" h="1540" extrusionOk="0">
                  <a:moveTo>
                    <a:pt x="1716" y="0"/>
                  </a:moveTo>
                  <a:cubicBezTo>
                    <a:pt x="1584" y="0"/>
                    <a:pt x="1450" y="23"/>
                    <a:pt x="1320" y="66"/>
                  </a:cubicBezTo>
                  <a:cubicBezTo>
                    <a:pt x="887" y="166"/>
                    <a:pt x="486" y="400"/>
                    <a:pt x="220" y="733"/>
                  </a:cubicBezTo>
                  <a:cubicBezTo>
                    <a:pt x="0" y="1078"/>
                    <a:pt x="252" y="1540"/>
                    <a:pt x="670" y="1540"/>
                  </a:cubicBezTo>
                  <a:cubicBezTo>
                    <a:pt x="697" y="1540"/>
                    <a:pt x="725" y="1538"/>
                    <a:pt x="753" y="1534"/>
                  </a:cubicBezTo>
                  <a:cubicBezTo>
                    <a:pt x="1053" y="1467"/>
                    <a:pt x="1354" y="1400"/>
                    <a:pt x="1654" y="1300"/>
                  </a:cubicBezTo>
                  <a:cubicBezTo>
                    <a:pt x="1987" y="1267"/>
                    <a:pt x="2288" y="1133"/>
                    <a:pt x="2521" y="900"/>
                  </a:cubicBezTo>
                  <a:cubicBezTo>
                    <a:pt x="2655" y="700"/>
                    <a:pt x="2621" y="466"/>
                    <a:pt x="2488" y="299"/>
                  </a:cubicBezTo>
                  <a:cubicBezTo>
                    <a:pt x="2263" y="97"/>
                    <a:pt x="1992" y="0"/>
                    <a:pt x="1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1"/>
            <p:cNvSpPr/>
            <p:nvPr/>
          </p:nvSpPr>
          <p:spPr>
            <a:xfrm>
              <a:off x="3104050" y="2090100"/>
              <a:ext cx="26725" cy="62750"/>
            </a:xfrm>
            <a:custGeom>
              <a:avLst/>
              <a:gdLst/>
              <a:ahLst/>
              <a:cxnLst/>
              <a:rect l="l" t="t" r="r" b="b"/>
              <a:pathLst>
                <a:path w="1069" h="2510" extrusionOk="0">
                  <a:moveTo>
                    <a:pt x="863" y="1"/>
                  </a:moveTo>
                  <a:cubicBezTo>
                    <a:pt x="843" y="1"/>
                    <a:pt x="773" y="79"/>
                    <a:pt x="801" y="107"/>
                  </a:cubicBezTo>
                  <a:cubicBezTo>
                    <a:pt x="868" y="1008"/>
                    <a:pt x="835" y="2076"/>
                    <a:pt x="1" y="2442"/>
                  </a:cubicBezTo>
                  <a:cubicBezTo>
                    <a:pt x="1" y="2442"/>
                    <a:pt x="1" y="2509"/>
                    <a:pt x="1" y="2509"/>
                  </a:cubicBezTo>
                  <a:cubicBezTo>
                    <a:pt x="1035" y="2276"/>
                    <a:pt x="1068" y="875"/>
                    <a:pt x="868" y="7"/>
                  </a:cubicBezTo>
                  <a:cubicBezTo>
                    <a:pt x="868" y="3"/>
                    <a:pt x="866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1"/>
            <p:cNvSpPr/>
            <p:nvPr/>
          </p:nvSpPr>
          <p:spPr>
            <a:xfrm>
              <a:off x="3065700" y="2067750"/>
              <a:ext cx="71700" cy="74250"/>
            </a:xfrm>
            <a:custGeom>
              <a:avLst/>
              <a:gdLst/>
              <a:ahLst/>
              <a:cxnLst/>
              <a:rect l="l" t="t" r="r" b="b"/>
              <a:pathLst>
                <a:path w="2868" h="2970" extrusionOk="0">
                  <a:moveTo>
                    <a:pt x="1501" y="1"/>
                  </a:moveTo>
                  <a:cubicBezTo>
                    <a:pt x="0" y="1"/>
                    <a:pt x="100" y="2970"/>
                    <a:pt x="1468" y="2970"/>
                  </a:cubicBezTo>
                  <a:cubicBezTo>
                    <a:pt x="1476" y="2970"/>
                    <a:pt x="1483" y="2970"/>
                    <a:pt x="1491" y="2970"/>
                  </a:cubicBezTo>
                  <a:cubicBezTo>
                    <a:pt x="2867" y="2970"/>
                    <a:pt x="2729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1"/>
            <p:cNvSpPr/>
            <p:nvPr/>
          </p:nvSpPr>
          <p:spPr>
            <a:xfrm>
              <a:off x="3044000" y="2070750"/>
              <a:ext cx="49800" cy="32200"/>
            </a:xfrm>
            <a:custGeom>
              <a:avLst/>
              <a:gdLst/>
              <a:ahLst/>
              <a:cxnLst/>
              <a:rect l="l" t="t" r="r" b="b"/>
              <a:pathLst>
                <a:path w="1992" h="1288" extrusionOk="0">
                  <a:moveTo>
                    <a:pt x="39" y="0"/>
                  </a:moveTo>
                  <a:cubicBezTo>
                    <a:pt x="18" y="0"/>
                    <a:pt x="1" y="24"/>
                    <a:pt x="1" y="48"/>
                  </a:cubicBezTo>
                  <a:cubicBezTo>
                    <a:pt x="1" y="615"/>
                    <a:pt x="268" y="1215"/>
                    <a:pt x="868" y="1282"/>
                  </a:cubicBezTo>
                  <a:cubicBezTo>
                    <a:pt x="903" y="1286"/>
                    <a:pt x="936" y="1287"/>
                    <a:pt x="968" y="1287"/>
                  </a:cubicBezTo>
                  <a:cubicBezTo>
                    <a:pt x="1506" y="1287"/>
                    <a:pt x="1810" y="782"/>
                    <a:pt x="1936" y="248"/>
                  </a:cubicBezTo>
                  <a:cubicBezTo>
                    <a:pt x="1992" y="164"/>
                    <a:pt x="1930" y="32"/>
                    <a:pt x="1849" y="32"/>
                  </a:cubicBezTo>
                  <a:cubicBezTo>
                    <a:pt x="1834" y="32"/>
                    <a:pt x="1818" y="37"/>
                    <a:pt x="1802" y="48"/>
                  </a:cubicBezTo>
                  <a:cubicBezTo>
                    <a:pt x="1535" y="214"/>
                    <a:pt x="1302" y="548"/>
                    <a:pt x="968" y="581"/>
                  </a:cubicBezTo>
                  <a:cubicBezTo>
                    <a:pt x="951" y="583"/>
                    <a:pt x="934" y="584"/>
                    <a:pt x="917" y="584"/>
                  </a:cubicBezTo>
                  <a:cubicBezTo>
                    <a:pt x="601" y="584"/>
                    <a:pt x="289" y="299"/>
                    <a:pt x="68" y="14"/>
                  </a:cubicBezTo>
                  <a:cubicBezTo>
                    <a:pt x="58" y="4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1"/>
            <p:cNvSpPr/>
            <p:nvPr/>
          </p:nvSpPr>
          <p:spPr>
            <a:xfrm>
              <a:off x="3265825" y="2075875"/>
              <a:ext cx="30050" cy="60300"/>
            </a:xfrm>
            <a:custGeom>
              <a:avLst/>
              <a:gdLst/>
              <a:ahLst/>
              <a:cxnLst/>
              <a:rect l="l" t="t" r="r" b="b"/>
              <a:pathLst>
                <a:path w="1202" h="2412" extrusionOk="0">
                  <a:moveTo>
                    <a:pt x="141" y="0"/>
                  </a:moveTo>
                  <a:cubicBezTo>
                    <a:pt x="137" y="0"/>
                    <a:pt x="134" y="3"/>
                    <a:pt x="134" y="9"/>
                  </a:cubicBezTo>
                  <a:cubicBezTo>
                    <a:pt x="1" y="877"/>
                    <a:pt x="168" y="2278"/>
                    <a:pt x="1202" y="2411"/>
                  </a:cubicBezTo>
                  <a:cubicBezTo>
                    <a:pt x="1202" y="2411"/>
                    <a:pt x="1202" y="2344"/>
                    <a:pt x="1202" y="2344"/>
                  </a:cubicBezTo>
                  <a:cubicBezTo>
                    <a:pt x="335" y="2077"/>
                    <a:pt x="201" y="1010"/>
                    <a:pt x="201" y="76"/>
                  </a:cubicBezTo>
                  <a:cubicBezTo>
                    <a:pt x="201" y="49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1"/>
            <p:cNvSpPr/>
            <p:nvPr/>
          </p:nvSpPr>
          <p:spPr>
            <a:xfrm>
              <a:off x="3259000" y="2051800"/>
              <a:ext cx="71150" cy="74475"/>
            </a:xfrm>
            <a:custGeom>
              <a:avLst/>
              <a:gdLst/>
              <a:ahLst/>
              <a:cxnLst/>
              <a:rect l="l" t="t" r="r" b="b"/>
              <a:pathLst>
                <a:path w="2846" h="2979" extrusionOk="0">
                  <a:moveTo>
                    <a:pt x="1305" y="1"/>
                  </a:moveTo>
                  <a:cubicBezTo>
                    <a:pt x="1273" y="1"/>
                    <a:pt x="1241" y="2"/>
                    <a:pt x="1208" y="5"/>
                  </a:cubicBezTo>
                  <a:cubicBezTo>
                    <a:pt x="1" y="103"/>
                    <a:pt x="102" y="2978"/>
                    <a:pt x="1419" y="2978"/>
                  </a:cubicBezTo>
                  <a:cubicBezTo>
                    <a:pt x="1448" y="2978"/>
                    <a:pt x="1478" y="2977"/>
                    <a:pt x="1508" y="2974"/>
                  </a:cubicBezTo>
                  <a:cubicBezTo>
                    <a:pt x="2846" y="2843"/>
                    <a:pt x="2716" y="1"/>
                    <a:pt x="1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1"/>
            <p:cNvSpPr/>
            <p:nvPr/>
          </p:nvSpPr>
          <p:spPr>
            <a:xfrm>
              <a:off x="3301000" y="2049075"/>
              <a:ext cx="44925" cy="34300"/>
            </a:xfrm>
            <a:custGeom>
              <a:avLst/>
              <a:gdLst/>
              <a:ahLst/>
              <a:cxnLst/>
              <a:rect l="l" t="t" r="r" b="b"/>
              <a:pathLst>
                <a:path w="1797" h="1372" extrusionOk="0">
                  <a:moveTo>
                    <a:pt x="1703" y="0"/>
                  </a:moveTo>
                  <a:cubicBezTo>
                    <a:pt x="1699" y="0"/>
                    <a:pt x="1696" y="4"/>
                    <a:pt x="1696" y="14"/>
                  </a:cubicBezTo>
                  <a:cubicBezTo>
                    <a:pt x="1496" y="347"/>
                    <a:pt x="1229" y="681"/>
                    <a:pt x="962" y="681"/>
                  </a:cubicBezTo>
                  <a:cubicBezTo>
                    <a:pt x="662" y="681"/>
                    <a:pt x="429" y="414"/>
                    <a:pt x="162" y="247"/>
                  </a:cubicBezTo>
                  <a:cubicBezTo>
                    <a:pt x="146" y="237"/>
                    <a:pt x="131" y="232"/>
                    <a:pt x="117" y="232"/>
                  </a:cubicBezTo>
                  <a:cubicBezTo>
                    <a:pt x="43" y="232"/>
                    <a:pt x="0" y="363"/>
                    <a:pt x="28" y="448"/>
                  </a:cubicBezTo>
                  <a:cubicBezTo>
                    <a:pt x="176" y="948"/>
                    <a:pt x="479" y="1371"/>
                    <a:pt x="916" y="1371"/>
                  </a:cubicBezTo>
                  <a:cubicBezTo>
                    <a:pt x="973" y="1371"/>
                    <a:pt x="1033" y="1364"/>
                    <a:pt x="1096" y="1348"/>
                  </a:cubicBezTo>
                  <a:cubicBezTo>
                    <a:pt x="1629" y="1215"/>
                    <a:pt x="1796" y="614"/>
                    <a:pt x="1730" y="47"/>
                  </a:cubicBezTo>
                  <a:cubicBezTo>
                    <a:pt x="1730" y="24"/>
                    <a:pt x="171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1"/>
            <p:cNvSpPr/>
            <p:nvPr/>
          </p:nvSpPr>
          <p:spPr>
            <a:xfrm>
              <a:off x="3139075" y="2266525"/>
              <a:ext cx="47575" cy="22575"/>
            </a:xfrm>
            <a:custGeom>
              <a:avLst/>
              <a:gdLst/>
              <a:ahLst/>
              <a:cxnLst/>
              <a:rect l="l" t="t" r="r" b="b"/>
              <a:pathLst>
                <a:path w="1903" h="903" extrusionOk="0">
                  <a:moveTo>
                    <a:pt x="59" y="0"/>
                  </a:moveTo>
                  <a:cubicBezTo>
                    <a:pt x="40" y="0"/>
                    <a:pt x="20" y="16"/>
                    <a:pt x="1" y="55"/>
                  </a:cubicBezTo>
                  <a:cubicBezTo>
                    <a:pt x="67" y="456"/>
                    <a:pt x="334" y="789"/>
                    <a:pt x="701" y="889"/>
                  </a:cubicBezTo>
                  <a:cubicBezTo>
                    <a:pt x="761" y="898"/>
                    <a:pt x="822" y="902"/>
                    <a:pt x="882" y="902"/>
                  </a:cubicBezTo>
                  <a:cubicBezTo>
                    <a:pt x="1285" y="902"/>
                    <a:pt x="1670" y="713"/>
                    <a:pt x="1902" y="422"/>
                  </a:cubicBezTo>
                  <a:cubicBezTo>
                    <a:pt x="1902" y="389"/>
                    <a:pt x="1902" y="356"/>
                    <a:pt x="1869" y="356"/>
                  </a:cubicBezTo>
                  <a:cubicBezTo>
                    <a:pt x="1535" y="489"/>
                    <a:pt x="1202" y="556"/>
                    <a:pt x="868" y="589"/>
                  </a:cubicBezTo>
                  <a:cubicBezTo>
                    <a:pt x="501" y="522"/>
                    <a:pt x="301" y="222"/>
                    <a:pt x="101" y="22"/>
                  </a:cubicBezTo>
                  <a:cubicBezTo>
                    <a:pt x="87" y="8"/>
                    <a:pt x="73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1"/>
            <p:cNvSpPr/>
            <p:nvPr/>
          </p:nvSpPr>
          <p:spPr>
            <a:xfrm>
              <a:off x="3154300" y="1955600"/>
              <a:ext cx="119550" cy="279325"/>
            </a:xfrm>
            <a:custGeom>
              <a:avLst/>
              <a:gdLst/>
              <a:ahLst/>
              <a:cxnLst/>
              <a:rect l="l" t="t" r="r" b="b"/>
              <a:pathLst>
                <a:path w="4782" h="11173" extrusionOk="0">
                  <a:moveTo>
                    <a:pt x="2491" y="1"/>
                  </a:moveTo>
                  <a:cubicBezTo>
                    <a:pt x="2435" y="1"/>
                    <a:pt x="2372" y="52"/>
                    <a:pt x="2394" y="117"/>
                  </a:cubicBezTo>
                  <a:cubicBezTo>
                    <a:pt x="2761" y="2952"/>
                    <a:pt x="3661" y="5754"/>
                    <a:pt x="4062" y="8623"/>
                  </a:cubicBezTo>
                  <a:cubicBezTo>
                    <a:pt x="3595" y="8456"/>
                    <a:pt x="3094" y="8356"/>
                    <a:pt x="2594" y="8323"/>
                  </a:cubicBezTo>
                  <a:lnTo>
                    <a:pt x="2594" y="8323"/>
                  </a:lnTo>
                  <a:cubicBezTo>
                    <a:pt x="2494" y="8356"/>
                    <a:pt x="3028" y="10491"/>
                    <a:pt x="2994" y="10658"/>
                  </a:cubicBezTo>
                  <a:cubicBezTo>
                    <a:pt x="2843" y="10673"/>
                    <a:pt x="2692" y="10680"/>
                    <a:pt x="2541" y="10680"/>
                  </a:cubicBezTo>
                  <a:cubicBezTo>
                    <a:pt x="1694" y="10680"/>
                    <a:pt x="862" y="10444"/>
                    <a:pt x="126" y="9991"/>
                  </a:cubicBezTo>
                  <a:cubicBezTo>
                    <a:pt x="109" y="9975"/>
                    <a:pt x="93" y="9968"/>
                    <a:pt x="79" y="9968"/>
                  </a:cubicBezTo>
                  <a:cubicBezTo>
                    <a:pt x="33" y="9968"/>
                    <a:pt x="0" y="10032"/>
                    <a:pt x="25" y="10057"/>
                  </a:cubicBezTo>
                  <a:cubicBezTo>
                    <a:pt x="635" y="10773"/>
                    <a:pt x="1498" y="11173"/>
                    <a:pt x="2395" y="11173"/>
                  </a:cubicBezTo>
                  <a:cubicBezTo>
                    <a:pt x="2627" y="11173"/>
                    <a:pt x="2862" y="11146"/>
                    <a:pt x="3094" y="11091"/>
                  </a:cubicBezTo>
                  <a:cubicBezTo>
                    <a:pt x="3328" y="11091"/>
                    <a:pt x="3495" y="11058"/>
                    <a:pt x="3495" y="10991"/>
                  </a:cubicBezTo>
                  <a:cubicBezTo>
                    <a:pt x="3461" y="10324"/>
                    <a:pt x="3228" y="8957"/>
                    <a:pt x="3228" y="8957"/>
                  </a:cubicBezTo>
                  <a:lnTo>
                    <a:pt x="3228" y="8957"/>
                  </a:lnTo>
                  <a:cubicBezTo>
                    <a:pt x="3394" y="9028"/>
                    <a:pt x="4135" y="9268"/>
                    <a:pt x="4524" y="9268"/>
                  </a:cubicBezTo>
                  <a:cubicBezTo>
                    <a:pt x="4682" y="9268"/>
                    <a:pt x="4781" y="9229"/>
                    <a:pt x="4762" y="9123"/>
                  </a:cubicBezTo>
                  <a:cubicBezTo>
                    <a:pt x="4262" y="6188"/>
                    <a:pt x="3695" y="2886"/>
                    <a:pt x="2561" y="50"/>
                  </a:cubicBezTo>
                  <a:cubicBezTo>
                    <a:pt x="2549" y="15"/>
                    <a:pt x="2521" y="1"/>
                    <a:pt x="24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1"/>
            <p:cNvSpPr/>
            <p:nvPr/>
          </p:nvSpPr>
          <p:spPr>
            <a:xfrm>
              <a:off x="2955625" y="1996200"/>
              <a:ext cx="255850" cy="211725"/>
            </a:xfrm>
            <a:custGeom>
              <a:avLst/>
              <a:gdLst/>
              <a:ahLst/>
              <a:cxnLst/>
              <a:rect l="l" t="t" r="r" b="b"/>
              <a:pathLst>
                <a:path w="10234" h="8469" extrusionOk="0">
                  <a:moveTo>
                    <a:pt x="5604" y="561"/>
                  </a:moveTo>
                  <a:cubicBezTo>
                    <a:pt x="7539" y="594"/>
                    <a:pt x="9107" y="2162"/>
                    <a:pt x="9173" y="4064"/>
                  </a:cubicBezTo>
                  <a:cubicBezTo>
                    <a:pt x="9240" y="5998"/>
                    <a:pt x="7806" y="7666"/>
                    <a:pt x="5871" y="7866"/>
                  </a:cubicBezTo>
                  <a:cubicBezTo>
                    <a:pt x="5761" y="7876"/>
                    <a:pt x="5652" y="7881"/>
                    <a:pt x="5543" y="7881"/>
                  </a:cubicBezTo>
                  <a:cubicBezTo>
                    <a:pt x="3774" y="7881"/>
                    <a:pt x="2216" y="6620"/>
                    <a:pt x="1901" y="4797"/>
                  </a:cubicBezTo>
                  <a:cubicBezTo>
                    <a:pt x="1601" y="2896"/>
                    <a:pt x="2802" y="1095"/>
                    <a:pt x="4703" y="661"/>
                  </a:cubicBezTo>
                  <a:cubicBezTo>
                    <a:pt x="5004" y="594"/>
                    <a:pt x="5304" y="561"/>
                    <a:pt x="5604" y="561"/>
                  </a:cubicBezTo>
                  <a:close/>
                  <a:moveTo>
                    <a:pt x="5490" y="0"/>
                  </a:moveTo>
                  <a:cubicBezTo>
                    <a:pt x="4306" y="0"/>
                    <a:pt x="3108" y="494"/>
                    <a:pt x="2235" y="1562"/>
                  </a:cubicBezTo>
                  <a:cubicBezTo>
                    <a:pt x="0" y="4264"/>
                    <a:pt x="1901" y="8367"/>
                    <a:pt x="5404" y="8467"/>
                  </a:cubicBezTo>
                  <a:cubicBezTo>
                    <a:pt x="5439" y="8468"/>
                    <a:pt x="5474" y="8468"/>
                    <a:pt x="5509" y="8468"/>
                  </a:cubicBezTo>
                  <a:cubicBezTo>
                    <a:pt x="8225" y="8468"/>
                    <a:pt x="10233" y="5931"/>
                    <a:pt x="9640" y="3296"/>
                  </a:cubicBezTo>
                  <a:cubicBezTo>
                    <a:pt x="9152" y="1202"/>
                    <a:pt x="7338" y="0"/>
                    <a:pt x="5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1"/>
            <p:cNvSpPr/>
            <p:nvPr/>
          </p:nvSpPr>
          <p:spPr>
            <a:xfrm>
              <a:off x="3248325" y="1972725"/>
              <a:ext cx="165150" cy="210975"/>
            </a:xfrm>
            <a:custGeom>
              <a:avLst/>
              <a:gdLst/>
              <a:ahLst/>
              <a:cxnLst/>
              <a:rect l="l" t="t" r="r" b="b"/>
              <a:pathLst>
                <a:path w="6606" h="8439" extrusionOk="0">
                  <a:moveTo>
                    <a:pt x="3136" y="566"/>
                  </a:moveTo>
                  <a:cubicBezTo>
                    <a:pt x="3770" y="599"/>
                    <a:pt x="4404" y="933"/>
                    <a:pt x="4804" y="1433"/>
                  </a:cubicBezTo>
                  <a:cubicBezTo>
                    <a:pt x="5404" y="2167"/>
                    <a:pt x="5771" y="3068"/>
                    <a:pt x="5838" y="4002"/>
                  </a:cubicBezTo>
                  <a:cubicBezTo>
                    <a:pt x="6005" y="6003"/>
                    <a:pt x="5037" y="7738"/>
                    <a:pt x="3603" y="7871"/>
                  </a:cubicBezTo>
                  <a:cubicBezTo>
                    <a:pt x="3545" y="7877"/>
                    <a:pt x="3487" y="7879"/>
                    <a:pt x="3429" y="7879"/>
                  </a:cubicBezTo>
                  <a:cubicBezTo>
                    <a:pt x="2065" y="7879"/>
                    <a:pt x="860" y="6389"/>
                    <a:pt x="668" y="4469"/>
                  </a:cubicBezTo>
                  <a:cubicBezTo>
                    <a:pt x="568" y="3535"/>
                    <a:pt x="768" y="2601"/>
                    <a:pt x="1201" y="1767"/>
                  </a:cubicBezTo>
                  <a:cubicBezTo>
                    <a:pt x="1535" y="1133"/>
                    <a:pt x="2169" y="666"/>
                    <a:pt x="2903" y="566"/>
                  </a:cubicBezTo>
                  <a:close/>
                  <a:moveTo>
                    <a:pt x="3114" y="1"/>
                  </a:moveTo>
                  <a:cubicBezTo>
                    <a:pt x="2158" y="1"/>
                    <a:pt x="1208" y="517"/>
                    <a:pt x="734" y="1500"/>
                  </a:cubicBezTo>
                  <a:cubicBezTo>
                    <a:pt x="201" y="2401"/>
                    <a:pt x="0" y="3468"/>
                    <a:pt x="101" y="4536"/>
                  </a:cubicBezTo>
                  <a:cubicBezTo>
                    <a:pt x="301" y="6704"/>
                    <a:pt x="1735" y="8405"/>
                    <a:pt x="3370" y="8438"/>
                  </a:cubicBezTo>
                  <a:lnTo>
                    <a:pt x="3670" y="8438"/>
                  </a:lnTo>
                  <a:cubicBezTo>
                    <a:pt x="5371" y="8272"/>
                    <a:pt x="6605" y="6270"/>
                    <a:pt x="6405" y="3935"/>
                  </a:cubicBezTo>
                  <a:cubicBezTo>
                    <a:pt x="6305" y="2901"/>
                    <a:pt x="5905" y="1900"/>
                    <a:pt x="5238" y="1100"/>
                  </a:cubicBezTo>
                  <a:cubicBezTo>
                    <a:pt x="4707" y="358"/>
                    <a:pt x="3909" y="1"/>
                    <a:pt x="3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1"/>
            <p:cNvSpPr/>
            <p:nvPr/>
          </p:nvSpPr>
          <p:spPr>
            <a:xfrm>
              <a:off x="3184100" y="2057775"/>
              <a:ext cx="77600" cy="33350"/>
            </a:xfrm>
            <a:custGeom>
              <a:avLst/>
              <a:gdLst/>
              <a:ahLst/>
              <a:cxnLst/>
              <a:rect l="l" t="t" r="r" b="b"/>
              <a:pathLst>
                <a:path w="3104" h="1334" extrusionOk="0">
                  <a:moveTo>
                    <a:pt x="1924" y="1"/>
                  </a:moveTo>
                  <a:cubicBezTo>
                    <a:pt x="1135" y="1"/>
                    <a:pt x="377" y="502"/>
                    <a:pt x="1" y="900"/>
                  </a:cubicBezTo>
                  <a:lnTo>
                    <a:pt x="401" y="1334"/>
                  </a:lnTo>
                  <a:cubicBezTo>
                    <a:pt x="451" y="1284"/>
                    <a:pt x="1171" y="564"/>
                    <a:pt x="1949" y="564"/>
                  </a:cubicBezTo>
                  <a:cubicBezTo>
                    <a:pt x="2212" y="564"/>
                    <a:pt x="2483" y="647"/>
                    <a:pt x="2736" y="867"/>
                  </a:cubicBezTo>
                  <a:lnTo>
                    <a:pt x="3103" y="466"/>
                  </a:lnTo>
                  <a:cubicBezTo>
                    <a:pt x="2733" y="130"/>
                    <a:pt x="2324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1"/>
            <p:cNvSpPr/>
            <p:nvPr/>
          </p:nvSpPr>
          <p:spPr>
            <a:xfrm>
              <a:off x="2714600" y="2081075"/>
              <a:ext cx="283575" cy="80100"/>
            </a:xfrm>
            <a:custGeom>
              <a:avLst/>
              <a:gdLst/>
              <a:ahLst/>
              <a:cxnLst/>
              <a:rect l="l" t="t" r="r" b="b"/>
              <a:pathLst>
                <a:path w="11343" h="3204" extrusionOk="0">
                  <a:moveTo>
                    <a:pt x="10522" y="0"/>
                  </a:moveTo>
                  <a:cubicBezTo>
                    <a:pt x="8456" y="0"/>
                    <a:pt x="3191" y="23"/>
                    <a:pt x="2236" y="268"/>
                  </a:cubicBezTo>
                  <a:cubicBezTo>
                    <a:pt x="1002" y="602"/>
                    <a:pt x="101" y="2737"/>
                    <a:pt x="1" y="3004"/>
                  </a:cubicBezTo>
                  <a:lnTo>
                    <a:pt x="501" y="3204"/>
                  </a:lnTo>
                  <a:cubicBezTo>
                    <a:pt x="768" y="2603"/>
                    <a:pt x="1569" y="1036"/>
                    <a:pt x="2369" y="835"/>
                  </a:cubicBezTo>
                  <a:cubicBezTo>
                    <a:pt x="3270" y="602"/>
                    <a:pt x="9141" y="569"/>
                    <a:pt x="11342" y="569"/>
                  </a:cubicBezTo>
                  <a:lnTo>
                    <a:pt x="11342" y="1"/>
                  </a:lnTo>
                  <a:cubicBezTo>
                    <a:pt x="11282" y="1"/>
                    <a:pt x="10981" y="0"/>
                    <a:pt x="10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1"/>
            <p:cNvSpPr/>
            <p:nvPr/>
          </p:nvSpPr>
          <p:spPr>
            <a:xfrm>
              <a:off x="2694600" y="1627750"/>
              <a:ext cx="686350" cy="485075"/>
            </a:xfrm>
            <a:custGeom>
              <a:avLst/>
              <a:gdLst/>
              <a:ahLst/>
              <a:cxnLst/>
              <a:rect l="l" t="t" r="r" b="b"/>
              <a:pathLst>
                <a:path w="27454" h="19403" extrusionOk="0">
                  <a:moveTo>
                    <a:pt x="14388" y="0"/>
                  </a:moveTo>
                  <a:cubicBezTo>
                    <a:pt x="10768" y="0"/>
                    <a:pt x="7596" y="1577"/>
                    <a:pt x="5204" y="4124"/>
                  </a:cubicBezTo>
                  <a:cubicBezTo>
                    <a:pt x="5204" y="4124"/>
                    <a:pt x="834" y="6193"/>
                    <a:pt x="434" y="10362"/>
                  </a:cubicBezTo>
                  <a:cubicBezTo>
                    <a:pt x="0" y="14532"/>
                    <a:pt x="3069" y="19402"/>
                    <a:pt x="4303" y="19402"/>
                  </a:cubicBezTo>
                  <a:cubicBezTo>
                    <a:pt x="7439" y="19369"/>
                    <a:pt x="7306" y="14432"/>
                    <a:pt x="7306" y="14432"/>
                  </a:cubicBezTo>
                  <a:cubicBezTo>
                    <a:pt x="7306" y="14432"/>
                    <a:pt x="10875" y="14065"/>
                    <a:pt x="11042" y="8327"/>
                  </a:cubicBezTo>
                  <a:cubicBezTo>
                    <a:pt x="11042" y="8327"/>
                    <a:pt x="12809" y="11730"/>
                    <a:pt x="17646" y="12364"/>
                  </a:cubicBezTo>
                  <a:cubicBezTo>
                    <a:pt x="17672" y="12367"/>
                    <a:pt x="17694" y="12369"/>
                    <a:pt x="17714" y="12369"/>
                  </a:cubicBezTo>
                  <a:cubicBezTo>
                    <a:pt x="18309" y="12369"/>
                    <a:pt x="16418" y="10873"/>
                    <a:pt x="15569" y="10224"/>
                  </a:cubicBezTo>
                  <a:lnTo>
                    <a:pt x="15569" y="10224"/>
                  </a:lnTo>
                  <a:cubicBezTo>
                    <a:pt x="16513" y="10881"/>
                    <a:pt x="19152" y="12408"/>
                    <a:pt x="23275" y="12408"/>
                  </a:cubicBezTo>
                  <a:cubicBezTo>
                    <a:pt x="24384" y="12408"/>
                    <a:pt x="25600" y="12297"/>
                    <a:pt x="26920" y="12030"/>
                  </a:cubicBezTo>
                  <a:cubicBezTo>
                    <a:pt x="27453" y="11930"/>
                    <a:pt x="26186" y="3924"/>
                    <a:pt x="20181" y="1289"/>
                  </a:cubicBezTo>
                  <a:cubicBezTo>
                    <a:pt x="18164" y="404"/>
                    <a:pt x="16219" y="0"/>
                    <a:pt x="14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1"/>
            <p:cNvSpPr/>
            <p:nvPr/>
          </p:nvSpPr>
          <p:spPr>
            <a:xfrm>
              <a:off x="2667900" y="2072275"/>
              <a:ext cx="192675" cy="207575"/>
            </a:xfrm>
            <a:custGeom>
              <a:avLst/>
              <a:gdLst/>
              <a:ahLst/>
              <a:cxnLst/>
              <a:rect l="l" t="t" r="r" b="b"/>
              <a:pathLst>
                <a:path w="7707" h="8303" extrusionOk="0">
                  <a:moveTo>
                    <a:pt x="2603" y="0"/>
                  </a:moveTo>
                  <a:cubicBezTo>
                    <a:pt x="2358" y="0"/>
                    <a:pt x="2122" y="57"/>
                    <a:pt x="1902" y="187"/>
                  </a:cubicBezTo>
                  <a:cubicBezTo>
                    <a:pt x="1" y="1287"/>
                    <a:pt x="2403" y="7358"/>
                    <a:pt x="4671" y="8126"/>
                  </a:cubicBezTo>
                  <a:cubicBezTo>
                    <a:pt x="4960" y="8246"/>
                    <a:pt x="5258" y="8303"/>
                    <a:pt x="5551" y="8303"/>
                  </a:cubicBezTo>
                  <a:cubicBezTo>
                    <a:pt x="6477" y="8303"/>
                    <a:pt x="7352" y="7737"/>
                    <a:pt x="7706" y="6825"/>
                  </a:cubicBezTo>
                  <a:lnTo>
                    <a:pt x="6839" y="3222"/>
                  </a:lnTo>
                  <a:cubicBezTo>
                    <a:pt x="6839" y="3222"/>
                    <a:pt x="4449" y="0"/>
                    <a:pt x="2603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1"/>
            <p:cNvSpPr/>
            <p:nvPr/>
          </p:nvSpPr>
          <p:spPr>
            <a:xfrm>
              <a:off x="2732125" y="2119450"/>
              <a:ext cx="97825" cy="129400"/>
            </a:xfrm>
            <a:custGeom>
              <a:avLst/>
              <a:gdLst/>
              <a:ahLst/>
              <a:cxnLst/>
              <a:rect l="l" t="t" r="r" b="b"/>
              <a:pathLst>
                <a:path w="3913" h="5176" extrusionOk="0">
                  <a:moveTo>
                    <a:pt x="34" y="1"/>
                  </a:moveTo>
                  <a:cubicBezTo>
                    <a:pt x="0" y="1"/>
                    <a:pt x="0" y="68"/>
                    <a:pt x="34" y="68"/>
                  </a:cubicBezTo>
                  <a:cubicBezTo>
                    <a:pt x="1635" y="668"/>
                    <a:pt x="2502" y="2102"/>
                    <a:pt x="3136" y="3603"/>
                  </a:cubicBezTo>
                  <a:cubicBezTo>
                    <a:pt x="2824" y="3249"/>
                    <a:pt x="2459" y="3000"/>
                    <a:pt x="2043" y="3000"/>
                  </a:cubicBezTo>
                  <a:cubicBezTo>
                    <a:pt x="1792" y="3000"/>
                    <a:pt x="1523" y="3090"/>
                    <a:pt x="1235" y="3303"/>
                  </a:cubicBezTo>
                  <a:cubicBezTo>
                    <a:pt x="1168" y="3337"/>
                    <a:pt x="1235" y="3403"/>
                    <a:pt x="1268" y="3403"/>
                  </a:cubicBezTo>
                  <a:cubicBezTo>
                    <a:pt x="1427" y="3347"/>
                    <a:pt x="1591" y="3320"/>
                    <a:pt x="1752" y="3320"/>
                  </a:cubicBezTo>
                  <a:cubicBezTo>
                    <a:pt x="2169" y="3320"/>
                    <a:pt x="2571" y="3501"/>
                    <a:pt x="2836" y="3837"/>
                  </a:cubicBezTo>
                  <a:cubicBezTo>
                    <a:pt x="3136" y="4237"/>
                    <a:pt x="3403" y="4671"/>
                    <a:pt x="3603" y="5105"/>
                  </a:cubicBezTo>
                  <a:cubicBezTo>
                    <a:pt x="3627" y="5153"/>
                    <a:pt x="3679" y="5176"/>
                    <a:pt x="3731" y="5176"/>
                  </a:cubicBezTo>
                  <a:cubicBezTo>
                    <a:pt x="3821" y="5176"/>
                    <a:pt x="3912" y="5110"/>
                    <a:pt x="3870" y="5004"/>
                  </a:cubicBezTo>
                  <a:lnTo>
                    <a:pt x="3870" y="4971"/>
                  </a:lnTo>
                  <a:cubicBezTo>
                    <a:pt x="3870" y="2936"/>
                    <a:pt x="2235" y="168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1"/>
            <p:cNvSpPr/>
            <p:nvPr/>
          </p:nvSpPr>
          <p:spPr>
            <a:xfrm>
              <a:off x="2788825" y="2247875"/>
              <a:ext cx="27550" cy="23625"/>
            </a:xfrm>
            <a:custGeom>
              <a:avLst/>
              <a:gdLst/>
              <a:ahLst/>
              <a:cxnLst/>
              <a:rect l="l" t="t" r="r" b="b"/>
              <a:pathLst>
                <a:path w="1102" h="945" extrusionOk="0">
                  <a:moveTo>
                    <a:pt x="634" y="1"/>
                  </a:moveTo>
                  <a:cubicBezTo>
                    <a:pt x="201" y="1"/>
                    <a:pt x="1" y="501"/>
                    <a:pt x="301" y="801"/>
                  </a:cubicBezTo>
                  <a:cubicBezTo>
                    <a:pt x="400" y="900"/>
                    <a:pt x="520" y="945"/>
                    <a:pt x="637" y="945"/>
                  </a:cubicBezTo>
                  <a:cubicBezTo>
                    <a:pt x="876" y="945"/>
                    <a:pt x="1101" y="759"/>
                    <a:pt x="1101" y="468"/>
                  </a:cubicBezTo>
                  <a:cubicBezTo>
                    <a:pt x="1101" y="201"/>
                    <a:pt x="901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1"/>
            <p:cNvSpPr/>
            <p:nvPr/>
          </p:nvSpPr>
          <p:spPr>
            <a:xfrm>
              <a:off x="2765475" y="2232050"/>
              <a:ext cx="17550" cy="14925"/>
            </a:xfrm>
            <a:custGeom>
              <a:avLst/>
              <a:gdLst/>
              <a:ahLst/>
              <a:cxnLst/>
              <a:rect l="l" t="t" r="r" b="b"/>
              <a:pathLst>
                <a:path w="702" h="597" extrusionOk="0">
                  <a:moveTo>
                    <a:pt x="401" y="0"/>
                  </a:moveTo>
                  <a:cubicBezTo>
                    <a:pt x="134" y="0"/>
                    <a:pt x="1" y="334"/>
                    <a:pt x="167" y="500"/>
                  </a:cubicBezTo>
                  <a:cubicBezTo>
                    <a:pt x="234" y="567"/>
                    <a:pt x="316" y="597"/>
                    <a:pt x="395" y="597"/>
                  </a:cubicBezTo>
                  <a:cubicBezTo>
                    <a:pt x="553" y="597"/>
                    <a:pt x="701" y="478"/>
                    <a:pt x="701" y="300"/>
                  </a:cubicBezTo>
                  <a:cubicBezTo>
                    <a:pt x="701" y="134"/>
                    <a:pt x="568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1"/>
            <p:cNvSpPr/>
            <p:nvPr/>
          </p:nvSpPr>
          <p:spPr>
            <a:xfrm>
              <a:off x="2691250" y="2134250"/>
              <a:ext cx="33400" cy="15475"/>
            </a:xfrm>
            <a:custGeom>
              <a:avLst/>
              <a:gdLst/>
              <a:ahLst/>
              <a:cxnLst/>
              <a:rect l="l" t="t" r="r" b="b"/>
              <a:pathLst>
                <a:path w="1336" h="619" extrusionOk="0">
                  <a:moveTo>
                    <a:pt x="1154" y="1"/>
                  </a:moveTo>
                  <a:cubicBezTo>
                    <a:pt x="1137" y="1"/>
                    <a:pt x="1119" y="3"/>
                    <a:pt x="1102" y="9"/>
                  </a:cubicBezTo>
                  <a:lnTo>
                    <a:pt x="168" y="243"/>
                  </a:lnTo>
                  <a:cubicBezTo>
                    <a:pt x="68" y="276"/>
                    <a:pt x="1" y="376"/>
                    <a:pt x="34" y="476"/>
                  </a:cubicBezTo>
                  <a:cubicBezTo>
                    <a:pt x="62" y="559"/>
                    <a:pt x="134" y="618"/>
                    <a:pt x="215" y="618"/>
                  </a:cubicBezTo>
                  <a:cubicBezTo>
                    <a:pt x="232" y="618"/>
                    <a:pt x="250" y="616"/>
                    <a:pt x="268" y="610"/>
                  </a:cubicBezTo>
                  <a:lnTo>
                    <a:pt x="1202" y="376"/>
                  </a:lnTo>
                  <a:cubicBezTo>
                    <a:pt x="1302" y="343"/>
                    <a:pt x="1335" y="243"/>
                    <a:pt x="1335" y="143"/>
                  </a:cubicBezTo>
                  <a:cubicBezTo>
                    <a:pt x="1308" y="60"/>
                    <a:pt x="1235" y="1"/>
                    <a:pt x="1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1"/>
            <p:cNvSpPr/>
            <p:nvPr/>
          </p:nvSpPr>
          <p:spPr>
            <a:xfrm>
              <a:off x="2688750" y="2119300"/>
              <a:ext cx="33400" cy="11850"/>
            </a:xfrm>
            <a:custGeom>
              <a:avLst/>
              <a:gdLst/>
              <a:ahLst/>
              <a:cxnLst/>
              <a:rect l="l" t="t" r="r" b="b"/>
              <a:pathLst>
                <a:path w="1336" h="474" extrusionOk="0">
                  <a:moveTo>
                    <a:pt x="1175" y="0"/>
                  </a:moveTo>
                  <a:cubicBezTo>
                    <a:pt x="1162" y="0"/>
                    <a:pt x="1148" y="2"/>
                    <a:pt x="1135" y="7"/>
                  </a:cubicBezTo>
                  <a:lnTo>
                    <a:pt x="168" y="107"/>
                  </a:lnTo>
                  <a:cubicBezTo>
                    <a:pt x="68" y="107"/>
                    <a:pt x="1" y="207"/>
                    <a:pt x="1" y="307"/>
                  </a:cubicBezTo>
                  <a:cubicBezTo>
                    <a:pt x="34" y="407"/>
                    <a:pt x="101" y="474"/>
                    <a:pt x="234" y="474"/>
                  </a:cubicBezTo>
                  <a:lnTo>
                    <a:pt x="1168" y="374"/>
                  </a:lnTo>
                  <a:cubicBezTo>
                    <a:pt x="1268" y="374"/>
                    <a:pt x="1335" y="274"/>
                    <a:pt x="1335" y="174"/>
                  </a:cubicBezTo>
                  <a:cubicBezTo>
                    <a:pt x="1335" y="87"/>
                    <a:pt x="1260" y="0"/>
                    <a:pt x="1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1"/>
            <p:cNvSpPr/>
            <p:nvPr/>
          </p:nvSpPr>
          <p:spPr>
            <a:xfrm>
              <a:off x="2852200" y="2588125"/>
              <a:ext cx="276900" cy="187875"/>
            </a:xfrm>
            <a:custGeom>
              <a:avLst/>
              <a:gdLst/>
              <a:ahLst/>
              <a:cxnLst/>
              <a:rect l="l" t="t" r="r" b="b"/>
              <a:pathLst>
                <a:path w="11076" h="7515" extrusionOk="0">
                  <a:moveTo>
                    <a:pt x="10708" y="1"/>
                  </a:moveTo>
                  <a:lnTo>
                    <a:pt x="10708" y="1"/>
                  </a:lnTo>
                  <a:cubicBezTo>
                    <a:pt x="10775" y="801"/>
                    <a:pt x="10809" y="1568"/>
                    <a:pt x="10809" y="2369"/>
                  </a:cubicBezTo>
                  <a:cubicBezTo>
                    <a:pt x="10775" y="3170"/>
                    <a:pt x="10708" y="3937"/>
                    <a:pt x="10575" y="4737"/>
                  </a:cubicBezTo>
                  <a:cubicBezTo>
                    <a:pt x="10408" y="5471"/>
                    <a:pt x="10175" y="6272"/>
                    <a:pt x="9641" y="6772"/>
                  </a:cubicBezTo>
                  <a:cubicBezTo>
                    <a:pt x="9362" y="7034"/>
                    <a:pt x="9010" y="7131"/>
                    <a:pt x="8632" y="7131"/>
                  </a:cubicBezTo>
                  <a:cubicBezTo>
                    <a:pt x="8288" y="7131"/>
                    <a:pt x="7923" y="7050"/>
                    <a:pt x="7573" y="6939"/>
                  </a:cubicBezTo>
                  <a:cubicBezTo>
                    <a:pt x="6105" y="6472"/>
                    <a:pt x="4771" y="5538"/>
                    <a:pt x="3503" y="4604"/>
                  </a:cubicBezTo>
                  <a:cubicBezTo>
                    <a:pt x="2870" y="4104"/>
                    <a:pt x="2269" y="3603"/>
                    <a:pt x="1669" y="3069"/>
                  </a:cubicBezTo>
                  <a:cubicBezTo>
                    <a:pt x="1102" y="2536"/>
                    <a:pt x="535" y="1969"/>
                    <a:pt x="1" y="1335"/>
                  </a:cubicBezTo>
                  <a:lnTo>
                    <a:pt x="1" y="1335"/>
                  </a:lnTo>
                  <a:cubicBezTo>
                    <a:pt x="935" y="2669"/>
                    <a:pt x="2036" y="3837"/>
                    <a:pt x="3303" y="4837"/>
                  </a:cubicBezTo>
                  <a:cubicBezTo>
                    <a:pt x="3904" y="5371"/>
                    <a:pt x="4571" y="5838"/>
                    <a:pt x="5238" y="6272"/>
                  </a:cubicBezTo>
                  <a:cubicBezTo>
                    <a:pt x="5938" y="6705"/>
                    <a:pt x="6672" y="7072"/>
                    <a:pt x="7439" y="7339"/>
                  </a:cubicBezTo>
                  <a:cubicBezTo>
                    <a:pt x="7771" y="7450"/>
                    <a:pt x="8126" y="7514"/>
                    <a:pt x="8465" y="7514"/>
                  </a:cubicBezTo>
                  <a:cubicBezTo>
                    <a:pt x="8535" y="7514"/>
                    <a:pt x="8605" y="7512"/>
                    <a:pt x="8674" y="7506"/>
                  </a:cubicBezTo>
                  <a:cubicBezTo>
                    <a:pt x="8907" y="7506"/>
                    <a:pt x="9107" y="7473"/>
                    <a:pt x="9341" y="7406"/>
                  </a:cubicBezTo>
                  <a:cubicBezTo>
                    <a:pt x="9541" y="7306"/>
                    <a:pt x="9708" y="7206"/>
                    <a:pt x="9875" y="7039"/>
                  </a:cubicBezTo>
                  <a:cubicBezTo>
                    <a:pt x="10175" y="6739"/>
                    <a:pt x="10408" y="6372"/>
                    <a:pt x="10575" y="5972"/>
                  </a:cubicBezTo>
                  <a:cubicBezTo>
                    <a:pt x="10708" y="5571"/>
                    <a:pt x="10809" y="5171"/>
                    <a:pt x="10875" y="4771"/>
                  </a:cubicBezTo>
                  <a:cubicBezTo>
                    <a:pt x="11075" y="3170"/>
                    <a:pt x="11009" y="1568"/>
                    <a:pt x="107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1"/>
            <p:cNvSpPr/>
            <p:nvPr/>
          </p:nvSpPr>
          <p:spPr>
            <a:xfrm>
              <a:off x="3178275" y="3518100"/>
              <a:ext cx="193500" cy="147500"/>
            </a:xfrm>
            <a:custGeom>
              <a:avLst/>
              <a:gdLst/>
              <a:ahLst/>
              <a:cxnLst/>
              <a:rect l="l" t="t" r="r" b="b"/>
              <a:pathLst>
                <a:path w="7740" h="5900" extrusionOk="0">
                  <a:moveTo>
                    <a:pt x="4196" y="1"/>
                  </a:moveTo>
                  <a:cubicBezTo>
                    <a:pt x="3866" y="1"/>
                    <a:pt x="3513" y="70"/>
                    <a:pt x="3136" y="228"/>
                  </a:cubicBezTo>
                  <a:cubicBezTo>
                    <a:pt x="0" y="1496"/>
                    <a:pt x="2235" y="5899"/>
                    <a:pt x="2235" y="5899"/>
                  </a:cubicBezTo>
                  <a:lnTo>
                    <a:pt x="7739" y="3631"/>
                  </a:lnTo>
                  <a:cubicBezTo>
                    <a:pt x="7739" y="3631"/>
                    <a:pt x="6581" y="1"/>
                    <a:pt x="4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1"/>
            <p:cNvSpPr/>
            <p:nvPr/>
          </p:nvSpPr>
          <p:spPr>
            <a:xfrm>
              <a:off x="3232475" y="3604700"/>
              <a:ext cx="466200" cy="960700"/>
            </a:xfrm>
            <a:custGeom>
              <a:avLst/>
              <a:gdLst/>
              <a:ahLst/>
              <a:cxnLst/>
              <a:rect l="l" t="t" r="r" b="b"/>
              <a:pathLst>
                <a:path w="18648" h="38428" extrusionOk="0">
                  <a:moveTo>
                    <a:pt x="5505" y="0"/>
                  </a:moveTo>
                  <a:lnTo>
                    <a:pt x="1" y="2268"/>
                  </a:lnTo>
                  <a:lnTo>
                    <a:pt x="13143" y="34291"/>
                  </a:lnTo>
                  <a:lnTo>
                    <a:pt x="16846" y="37394"/>
                  </a:lnTo>
                  <a:lnTo>
                    <a:pt x="18047" y="38428"/>
                  </a:lnTo>
                  <a:lnTo>
                    <a:pt x="18214" y="36826"/>
                  </a:lnTo>
                  <a:lnTo>
                    <a:pt x="18647" y="32023"/>
                  </a:lnTo>
                  <a:lnTo>
                    <a:pt x="55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1"/>
            <p:cNvSpPr/>
            <p:nvPr/>
          </p:nvSpPr>
          <p:spPr>
            <a:xfrm>
              <a:off x="3653625" y="4525350"/>
              <a:ext cx="34200" cy="40050"/>
            </a:xfrm>
            <a:custGeom>
              <a:avLst/>
              <a:gdLst/>
              <a:ahLst/>
              <a:cxnLst/>
              <a:rect l="l" t="t" r="r" b="b"/>
              <a:pathLst>
                <a:path w="1368" h="1602" extrusionOk="0">
                  <a:moveTo>
                    <a:pt x="1368" y="0"/>
                  </a:moveTo>
                  <a:lnTo>
                    <a:pt x="0" y="568"/>
                  </a:lnTo>
                  <a:lnTo>
                    <a:pt x="1234" y="1602"/>
                  </a:lnTo>
                  <a:lnTo>
                    <a:pt x="1368" y="0"/>
                  </a:ln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1"/>
            <p:cNvSpPr/>
            <p:nvPr/>
          </p:nvSpPr>
          <p:spPr>
            <a:xfrm>
              <a:off x="3219125" y="3595525"/>
              <a:ext cx="173500" cy="97575"/>
            </a:xfrm>
            <a:custGeom>
              <a:avLst/>
              <a:gdLst/>
              <a:ahLst/>
              <a:cxnLst/>
              <a:rect l="l" t="t" r="r" b="b"/>
              <a:pathLst>
                <a:path w="6940" h="3903" extrusionOk="0">
                  <a:moveTo>
                    <a:pt x="6406" y="0"/>
                  </a:moveTo>
                  <a:lnTo>
                    <a:pt x="1" y="2635"/>
                  </a:lnTo>
                  <a:lnTo>
                    <a:pt x="535" y="3903"/>
                  </a:lnTo>
                  <a:lnTo>
                    <a:pt x="6939" y="1268"/>
                  </a:lnTo>
                  <a:lnTo>
                    <a:pt x="64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1"/>
            <p:cNvSpPr/>
            <p:nvPr/>
          </p:nvSpPr>
          <p:spPr>
            <a:xfrm>
              <a:off x="3233325" y="3630550"/>
              <a:ext cx="173475" cy="97575"/>
            </a:xfrm>
            <a:custGeom>
              <a:avLst/>
              <a:gdLst/>
              <a:ahLst/>
              <a:cxnLst/>
              <a:rect l="l" t="t" r="r" b="b"/>
              <a:pathLst>
                <a:path w="6939" h="3903" extrusionOk="0">
                  <a:moveTo>
                    <a:pt x="6438" y="0"/>
                  </a:moveTo>
                  <a:lnTo>
                    <a:pt x="0" y="2635"/>
                  </a:lnTo>
                  <a:lnTo>
                    <a:pt x="534" y="3903"/>
                  </a:lnTo>
                  <a:lnTo>
                    <a:pt x="6938" y="1301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1"/>
            <p:cNvSpPr/>
            <p:nvPr/>
          </p:nvSpPr>
          <p:spPr>
            <a:xfrm>
              <a:off x="3246650" y="3707275"/>
              <a:ext cx="142625" cy="308575"/>
            </a:xfrm>
            <a:custGeom>
              <a:avLst/>
              <a:gdLst/>
              <a:ahLst/>
              <a:cxnLst/>
              <a:rect l="l" t="t" r="r" b="b"/>
              <a:pathLst>
                <a:path w="5705" h="12343" extrusionOk="0">
                  <a:moveTo>
                    <a:pt x="2069" y="0"/>
                  </a:moveTo>
                  <a:lnTo>
                    <a:pt x="1" y="834"/>
                  </a:lnTo>
                  <a:lnTo>
                    <a:pt x="4904" y="12342"/>
                  </a:lnTo>
                  <a:lnTo>
                    <a:pt x="5705" y="1204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1"/>
            <p:cNvSpPr/>
            <p:nvPr/>
          </p:nvSpPr>
          <p:spPr>
            <a:xfrm>
              <a:off x="1577975" y="2551475"/>
              <a:ext cx="1313675" cy="1930650"/>
            </a:xfrm>
            <a:custGeom>
              <a:avLst/>
              <a:gdLst/>
              <a:ahLst/>
              <a:cxnLst/>
              <a:rect l="l" t="t" r="r" b="b"/>
              <a:pathLst>
                <a:path w="52547" h="77226" extrusionOk="0">
                  <a:moveTo>
                    <a:pt x="48374" y="1"/>
                  </a:moveTo>
                  <a:cubicBezTo>
                    <a:pt x="46253" y="1"/>
                    <a:pt x="42226" y="2508"/>
                    <a:pt x="38361" y="5403"/>
                  </a:cubicBezTo>
                  <a:cubicBezTo>
                    <a:pt x="21415" y="18179"/>
                    <a:pt x="0" y="51636"/>
                    <a:pt x="3269" y="59942"/>
                  </a:cubicBezTo>
                  <a:cubicBezTo>
                    <a:pt x="6205" y="67514"/>
                    <a:pt x="32256" y="75119"/>
                    <a:pt x="47601" y="77221"/>
                  </a:cubicBezTo>
                  <a:cubicBezTo>
                    <a:pt x="47624" y="77224"/>
                    <a:pt x="47647" y="77226"/>
                    <a:pt x="47671" y="77226"/>
                  </a:cubicBezTo>
                  <a:cubicBezTo>
                    <a:pt x="50568" y="77226"/>
                    <a:pt x="52546" y="52699"/>
                    <a:pt x="49469" y="52170"/>
                  </a:cubicBezTo>
                  <a:cubicBezTo>
                    <a:pt x="43898" y="51202"/>
                    <a:pt x="31322" y="45798"/>
                    <a:pt x="30956" y="45698"/>
                  </a:cubicBezTo>
                  <a:cubicBezTo>
                    <a:pt x="30155" y="45498"/>
                    <a:pt x="43364" y="17011"/>
                    <a:pt x="47734" y="8105"/>
                  </a:cubicBezTo>
                  <a:cubicBezTo>
                    <a:pt x="50667" y="2144"/>
                    <a:pt x="50335" y="1"/>
                    <a:pt x="48374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1"/>
            <p:cNvSpPr/>
            <p:nvPr/>
          </p:nvSpPr>
          <p:spPr>
            <a:xfrm>
              <a:off x="2666250" y="3799850"/>
              <a:ext cx="937350" cy="753700"/>
            </a:xfrm>
            <a:custGeom>
              <a:avLst/>
              <a:gdLst/>
              <a:ahLst/>
              <a:cxnLst/>
              <a:rect l="l" t="t" r="r" b="b"/>
              <a:pathLst>
                <a:path w="37494" h="30148" extrusionOk="0">
                  <a:moveTo>
                    <a:pt x="19146" y="1"/>
                  </a:moveTo>
                  <a:cubicBezTo>
                    <a:pt x="13919" y="1"/>
                    <a:pt x="234" y="3602"/>
                    <a:pt x="234" y="3602"/>
                  </a:cubicBezTo>
                  <a:lnTo>
                    <a:pt x="0" y="26118"/>
                  </a:lnTo>
                  <a:cubicBezTo>
                    <a:pt x="1968" y="26585"/>
                    <a:pt x="11842" y="30055"/>
                    <a:pt x="15344" y="30121"/>
                  </a:cubicBezTo>
                  <a:cubicBezTo>
                    <a:pt x="15965" y="30133"/>
                    <a:pt x="16647" y="30148"/>
                    <a:pt x="17360" y="30148"/>
                  </a:cubicBezTo>
                  <a:cubicBezTo>
                    <a:pt x="20706" y="30148"/>
                    <a:pt x="24736" y="29822"/>
                    <a:pt x="26386" y="27319"/>
                  </a:cubicBezTo>
                  <a:cubicBezTo>
                    <a:pt x="27086" y="26185"/>
                    <a:pt x="27353" y="24817"/>
                    <a:pt x="27153" y="23483"/>
                  </a:cubicBezTo>
                  <a:cubicBezTo>
                    <a:pt x="27153" y="23483"/>
                    <a:pt x="30188" y="21615"/>
                    <a:pt x="30088" y="19547"/>
                  </a:cubicBezTo>
                  <a:cubicBezTo>
                    <a:pt x="30022" y="18279"/>
                    <a:pt x="29521" y="17045"/>
                    <a:pt x="28721" y="16044"/>
                  </a:cubicBezTo>
                  <a:cubicBezTo>
                    <a:pt x="28721" y="16044"/>
                    <a:pt x="31923" y="14643"/>
                    <a:pt x="31656" y="12509"/>
                  </a:cubicBezTo>
                  <a:cubicBezTo>
                    <a:pt x="31423" y="11308"/>
                    <a:pt x="30789" y="10240"/>
                    <a:pt x="29855" y="9473"/>
                  </a:cubicBezTo>
                  <a:lnTo>
                    <a:pt x="29855" y="9473"/>
                  </a:lnTo>
                  <a:cubicBezTo>
                    <a:pt x="29855" y="9473"/>
                    <a:pt x="31490" y="9791"/>
                    <a:pt x="33200" y="9791"/>
                  </a:cubicBezTo>
                  <a:cubicBezTo>
                    <a:pt x="34995" y="9791"/>
                    <a:pt x="36873" y="9441"/>
                    <a:pt x="37027" y="8005"/>
                  </a:cubicBezTo>
                  <a:cubicBezTo>
                    <a:pt x="37494" y="3702"/>
                    <a:pt x="23650" y="633"/>
                    <a:pt x="20181" y="66"/>
                  </a:cubicBezTo>
                  <a:cubicBezTo>
                    <a:pt x="19891" y="22"/>
                    <a:pt x="19543" y="1"/>
                    <a:pt x="19146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1"/>
            <p:cNvSpPr/>
            <p:nvPr/>
          </p:nvSpPr>
          <p:spPr>
            <a:xfrm>
              <a:off x="3129075" y="3967450"/>
              <a:ext cx="284400" cy="70900"/>
            </a:xfrm>
            <a:custGeom>
              <a:avLst/>
              <a:gdLst/>
              <a:ahLst/>
              <a:cxnLst/>
              <a:rect l="l" t="t" r="r" b="b"/>
              <a:pathLst>
                <a:path w="11376" h="2836" extrusionOk="0">
                  <a:moveTo>
                    <a:pt x="100" y="0"/>
                  </a:moveTo>
                  <a:cubicBezTo>
                    <a:pt x="34" y="0"/>
                    <a:pt x="0" y="134"/>
                    <a:pt x="100" y="134"/>
                  </a:cubicBezTo>
                  <a:cubicBezTo>
                    <a:pt x="3870" y="668"/>
                    <a:pt x="7572" y="2169"/>
                    <a:pt x="11275" y="2836"/>
                  </a:cubicBezTo>
                  <a:cubicBezTo>
                    <a:pt x="11375" y="2836"/>
                    <a:pt x="11375" y="2702"/>
                    <a:pt x="11308" y="2669"/>
                  </a:cubicBezTo>
                  <a:cubicBezTo>
                    <a:pt x="7773" y="1201"/>
                    <a:pt x="3870" y="568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1"/>
            <p:cNvSpPr/>
            <p:nvPr/>
          </p:nvSpPr>
          <p:spPr>
            <a:xfrm>
              <a:off x="3107400" y="4170925"/>
              <a:ext cx="278550" cy="28600"/>
            </a:xfrm>
            <a:custGeom>
              <a:avLst/>
              <a:gdLst/>
              <a:ahLst/>
              <a:cxnLst/>
              <a:rect l="l" t="t" r="r" b="b"/>
              <a:pathLst>
                <a:path w="11142" h="1144" extrusionOk="0">
                  <a:moveTo>
                    <a:pt x="100" y="1"/>
                  </a:moveTo>
                  <a:cubicBezTo>
                    <a:pt x="33" y="1"/>
                    <a:pt x="0" y="134"/>
                    <a:pt x="100" y="134"/>
                  </a:cubicBezTo>
                  <a:cubicBezTo>
                    <a:pt x="1935" y="267"/>
                    <a:pt x="3803" y="401"/>
                    <a:pt x="5637" y="601"/>
                  </a:cubicBezTo>
                  <a:cubicBezTo>
                    <a:pt x="6538" y="701"/>
                    <a:pt x="7472" y="835"/>
                    <a:pt x="8406" y="935"/>
                  </a:cubicBezTo>
                  <a:cubicBezTo>
                    <a:pt x="9101" y="1074"/>
                    <a:pt x="9842" y="1143"/>
                    <a:pt x="10572" y="1143"/>
                  </a:cubicBezTo>
                  <a:cubicBezTo>
                    <a:pt x="10718" y="1143"/>
                    <a:pt x="10863" y="1140"/>
                    <a:pt x="11008" y="1135"/>
                  </a:cubicBezTo>
                  <a:cubicBezTo>
                    <a:pt x="11108" y="1101"/>
                    <a:pt x="11141" y="935"/>
                    <a:pt x="11008" y="901"/>
                  </a:cubicBezTo>
                  <a:cubicBezTo>
                    <a:pt x="10174" y="634"/>
                    <a:pt x="9307" y="501"/>
                    <a:pt x="8439" y="468"/>
                  </a:cubicBezTo>
                  <a:cubicBezTo>
                    <a:pt x="7505" y="368"/>
                    <a:pt x="6605" y="301"/>
                    <a:pt x="5671" y="234"/>
                  </a:cubicBezTo>
                  <a:cubicBezTo>
                    <a:pt x="3803" y="101"/>
                    <a:pt x="1968" y="34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1"/>
            <p:cNvSpPr/>
            <p:nvPr/>
          </p:nvSpPr>
          <p:spPr>
            <a:xfrm>
              <a:off x="3091550" y="4368575"/>
              <a:ext cx="253525" cy="23500"/>
            </a:xfrm>
            <a:custGeom>
              <a:avLst/>
              <a:gdLst/>
              <a:ahLst/>
              <a:cxnLst/>
              <a:rect l="l" t="t" r="r" b="b"/>
              <a:pathLst>
                <a:path w="10141" h="940" extrusionOk="0">
                  <a:moveTo>
                    <a:pt x="100" y="0"/>
                  </a:moveTo>
                  <a:cubicBezTo>
                    <a:pt x="34" y="0"/>
                    <a:pt x="0" y="100"/>
                    <a:pt x="100" y="134"/>
                  </a:cubicBezTo>
                  <a:cubicBezTo>
                    <a:pt x="1802" y="300"/>
                    <a:pt x="3536" y="467"/>
                    <a:pt x="5237" y="634"/>
                  </a:cubicBezTo>
                  <a:cubicBezTo>
                    <a:pt x="6071" y="701"/>
                    <a:pt x="6905" y="767"/>
                    <a:pt x="7773" y="834"/>
                  </a:cubicBezTo>
                  <a:cubicBezTo>
                    <a:pt x="8198" y="875"/>
                    <a:pt x="8698" y="940"/>
                    <a:pt x="9181" y="940"/>
                  </a:cubicBezTo>
                  <a:cubicBezTo>
                    <a:pt x="9494" y="940"/>
                    <a:pt x="9799" y="913"/>
                    <a:pt x="10074" y="834"/>
                  </a:cubicBezTo>
                  <a:cubicBezTo>
                    <a:pt x="10141" y="834"/>
                    <a:pt x="10108" y="734"/>
                    <a:pt x="10041" y="734"/>
                  </a:cubicBezTo>
                  <a:cubicBezTo>
                    <a:pt x="9374" y="434"/>
                    <a:pt x="8440" y="501"/>
                    <a:pt x="7706" y="467"/>
                  </a:cubicBezTo>
                  <a:cubicBezTo>
                    <a:pt x="6872" y="434"/>
                    <a:pt x="6038" y="401"/>
                    <a:pt x="5171" y="334"/>
                  </a:cubicBezTo>
                  <a:cubicBezTo>
                    <a:pt x="3469" y="234"/>
                    <a:pt x="1802" y="134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1"/>
            <p:cNvSpPr/>
            <p:nvPr/>
          </p:nvSpPr>
          <p:spPr>
            <a:xfrm>
              <a:off x="2147550" y="2506100"/>
              <a:ext cx="723875" cy="731675"/>
            </a:xfrm>
            <a:custGeom>
              <a:avLst/>
              <a:gdLst/>
              <a:ahLst/>
              <a:cxnLst/>
              <a:rect l="l" t="t" r="r" b="b"/>
              <a:pathLst>
                <a:path w="28955" h="29267" extrusionOk="0">
                  <a:moveTo>
                    <a:pt x="26930" y="1"/>
                  </a:moveTo>
                  <a:cubicBezTo>
                    <a:pt x="24958" y="1"/>
                    <a:pt x="20950" y="2067"/>
                    <a:pt x="15711" y="5917"/>
                  </a:cubicBezTo>
                  <a:cubicBezTo>
                    <a:pt x="7339" y="12055"/>
                    <a:pt x="0" y="19894"/>
                    <a:pt x="0" y="19894"/>
                  </a:cubicBezTo>
                  <a:cubicBezTo>
                    <a:pt x="334" y="20060"/>
                    <a:pt x="17246" y="29267"/>
                    <a:pt x="17246" y="29267"/>
                  </a:cubicBezTo>
                  <a:cubicBezTo>
                    <a:pt x="17246" y="29267"/>
                    <a:pt x="25151" y="14156"/>
                    <a:pt x="27453" y="5416"/>
                  </a:cubicBezTo>
                  <a:cubicBezTo>
                    <a:pt x="27920" y="3615"/>
                    <a:pt x="28954" y="746"/>
                    <a:pt x="27686" y="146"/>
                  </a:cubicBezTo>
                  <a:cubicBezTo>
                    <a:pt x="27483" y="49"/>
                    <a:pt x="27230" y="1"/>
                    <a:pt x="269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1"/>
            <p:cNvSpPr/>
            <p:nvPr/>
          </p:nvSpPr>
          <p:spPr>
            <a:xfrm>
              <a:off x="2165875" y="2518900"/>
              <a:ext cx="648825" cy="698025"/>
            </a:xfrm>
            <a:custGeom>
              <a:avLst/>
              <a:gdLst/>
              <a:ahLst/>
              <a:cxnLst/>
              <a:rect l="l" t="t" r="r" b="b"/>
              <a:pathLst>
                <a:path w="25953" h="27921" extrusionOk="0">
                  <a:moveTo>
                    <a:pt x="25619" y="1"/>
                  </a:moveTo>
                  <a:cubicBezTo>
                    <a:pt x="25286" y="1"/>
                    <a:pt x="25119" y="401"/>
                    <a:pt x="25352" y="635"/>
                  </a:cubicBezTo>
                  <a:cubicBezTo>
                    <a:pt x="25427" y="699"/>
                    <a:pt x="25516" y="729"/>
                    <a:pt x="25602" y="729"/>
                  </a:cubicBezTo>
                  <a:cubicBezTo>
                    <a:pt x="25783" y="729"/>
                    <a:pt x="25953" y="595"/>
                    <a:pt x="25953" y="368"/>
                  </a:cubicBezTo>
                  <a:cubicBezTo>
                    <a:pt x="25953" y="168"/>
                    <a:pt x="25819" y="1"/>
                    <a:pt x="25619" y="1"/>
                  </a:cubicBezTo>
                  <a:close/>
                  <a:moveTo>
                    <a:pt x="22784" y="3804"/>
                  </a:moveTo>
                  <a:cubicBezTo>
                    <a:pt x="22450" y="3804"/>
                    <a:pt x="22317" y="4204"/>
                    <a:pt x="22550" y="4404"/>
                  </a:cubicBezTo>
                  <a:cubicBezTo>
                    <a:pt x="22616" y="4481"/>
                    <a:pt x="22703" y="4514"/>
                    <a:pt x="22790" y="4514"/>
                  </a:cubicBezTo>
                  <a:cubicBezTo>
                    <a:pt x="22970" y="4514"/>
                    <a:pt x="23151" y="4373"/>
                    <a:pt x="23151" y="4171"/>
                  </a:cubicBezTo>
                  <a:cubicBezTo>
                    <a:pt x="23151" y="3970"/>
                    <a:pt x="23017" y="3804"/>
                    <a:pt x="22817" y="3804"/>
                  </a:cubicBezTo>
                  <a:close/>
                  <a:moveTo>
                    <a:pt x="17247" y="3804"/>
                  </a:moveTo>
                  <a:lnTo>
                    <a:pt x="16880" y="4071"/>
                  </a:lnTo>
                  <a:cubicBezTo>
                    <a:pt x="16846" y="4104"/>
                    <a:pt x="16846" y="4137"/>
                    <a:pt x="16880" y="4171"/>
                  </a:cubicBezTo>
                  <a:cubicBezTo>
                    <a:pt x="16856" y="4380"/>
                    <a:pt x="17044" y="4525"/>
                    <a:pt x="17240" y="4525"/>
                  </a:cubicBezTo>
                  <a:cubicBezTo>
                    <a:pt x="17324" y="4525"/>
                    <a:pt x="17410" y="4498"/>
                    <a:pt x="17480" y="4437"/>
                  </a:cubicBezTo>
                  <a:cubicBezTo>
                    <a:pt x="17714" y="4237"/>
                    <a:pt x="17613" y="3837"/>
                    <a:pt x="17280" y="3804"/>
                  </a:cubicBezTo>
                  <a:close/>
                  <a:moveTo>
                    <a:pt x="25586" y="7840"/>
                  </a:moveTo>
                  <a:cubicBezTo>
                    <a:pt x="25386" y="7840"/>
                    <a:pt x="25252" y="8007"/>
                    <a:pt x="25252" y="8207"/>
                  </a:cubicBezTo>
                  <a:cubicBezTo>
                    <a:pt x="25219" y="8407"/>
                    <a:pt x="25386" y="8540"/>
                    <a:pt x="25586" y="8574"/>
                  </a:cubicBezTo>
                  <a:cubicBezTo>
                    <a:pt x="25653" y="8340"/>
                    <a:pt x="25719" y="8140"/>
                    <a:pt x="25786" y="7907"/>
                  </a:cubicBezTo>
                  <a:cubicBezTo>
                    <a:pt x="25753" y="7873"/>
                    <a:pt x="25686" y="7840"/>
                    <a:pt x="25619" y="7840"/>
                  </a:cubicBezTo>
                  <a:close/>
                  <a:moveTo>
                    <a:pt x="14445" y="7840"/>
                  </a:moveTo>
                  <a:cubicBezTo>
                    <a:pt x="14111" y="7840"/>
                    <a:pt x="13944" y="8240"/>
                    <a:pt x="14178" y="8474"/>
                  </a:cubicBezTo>
                  <a:cubicBezTo>
                    <a:pt x="14253" y="8549"/>
                    <a:pt x="14345" y="8583"/>
                    <a:pt x="14436" y="8583"/>
                  </a:cubicBezTo>
                  <a:cubicBezTo>
                    <a:pt x="14627" y="8583"/>
                    <a:pt x="14811" y="8433"/>
                    <a:pt x="14811" y="8207"/>
                  </a:cubicBezTo>
                  <a:cubicBezTo>
                    <a:pt x="14811" y="8007"/>
                    <a:pt x="14645" y="7840"/>
                    <a:pt x="14445" y="7840"/>
                  </a:cubicBezTo>
                  <a:close/>
                  <a:moveTo>
                    <a:pt x="20015" y="7840"/>
                  </a:moveTo>
                  <a:cubicBezTo>
                    <a:pt x="19715" y="7840"/>
                    <a:pt x="19548" y="8240"/>
                    <a:pt x="19782" y="8474"/>
                  </a:cubicBezTo>
                  <a:cubicBezTo>
                    <a:pt x="19846" y="8549"/>
                    <a:pt x="19931" y="8583"/>
                    <a:pt x="20017" y="8583"/>
                  </a:cubicBezTo>
                  <a:cubicBezTo>
                    <a:pt x="20198" y="8583"/>
                    <a:pt x="20382" y="8433"/>
                    <a:pt x="20382" y="8207"/>
                  </a:cubicBezTo>
                  <a:cubicBezTo>
                    <a:pt x="20382" y="8007"/>
                    <a:pt x="20215" y="7840"/>
                    <a:pt x="20015" y="7840"/>
                  </a:cubicBezTo>
                  <a:close/>
                  <a:moveTo>
                    <a:pt x="11643" y="11643"/>
                  </a:moveTo>
                  <a:cubicBezTo>
                    <a:pt x="11309" y="11643"/>
                    <a:pt x="11142" y="12043"/>
                    <a:pt x="11376" y="12276"/>
                  </a:cubicBezTo>
                  <a:cubicBezTo>
                    <a:pt x="11451" y="12341"/>
                    <a:pt x="11542" y="12370"/>
                    <a:pt x="11633" y="12370"/>
                  </a:cubicBezTo>
                  <a:cubicBezTo>
                    <a:pt x="11825" y="12370"/>
                    <a:pt x="12009" y="12236"/>
                    <a:pt x="12009" y="12010"/>
                  </a:cubicBezTo>
                  <a:cubicBezTo>
                    <a:pt x="12009" y="11809"/>
                    <a:pt x="11843" y="11643"/>
                    <a:pt x="11676" y="11643"/>
                  </a:cubicBezTo>
                  <a:close/>
                  <a:moveTo>
                    <a:pt x="17213" y="11643"/>
                  </a:moveTo>
                  <a:cubicBezTo>
                    <a:pt x="16880" y="11643"/>
                    <a:pt x="16713" y="12043"/>
                    <a:pt x="16946" y="12276"/>
                  </a:cubicBezTo>
                  <a:cubicBezTo>
                    <a:pt x="17021" y="12341"/>
                    <a:pt x="17113" y="12370"/>
                    <a:pt x="17204" y="12370"/>
                  </a:cubicBezTo>
                  <a:cubicBezTo>
                    <a:pt x="17395" y="12370"/>
                    <a:pt x="17580" y="12236"/>
                    <a:pt x="17580" y="12010"/>
                  </a:cubicBezTo>
                  <a:cubicBezTo>
                    <a:pt x="17580" y="11809"/>
                    <a:pt x="17413" y="11643"/>
                    <a:pt x="17247" y="11643"/>
                  </a:cubicBezTo>
                  <a:close/>
                  <a:moveTo>
                    <a:pt x="22784" y="11643"/>
                  </a:moveTo>
                  <a:cubicBezTo>
                    <a:pt x="22450" y="11643"/>
                    <a:pt x="22317" y="12043"/>
                    <a:pt x="22550" y="12276"/>
                  </a:cubicBezTo>
                  <a:cubicBezTo>
                    <a:pt x="22614" y="12341"/>
                    <a:pt x="22699" y="12370"/>
                    <a:pt x="22785" y="12370"/>
                  </a:cubicBezTo>
                  <a:cubicBezTo>
                    <a:pt x="22966" y="12370"/>
                    <a:pt x="23151" y="12236"/>
                    <a:pt x="23151" y="12010"/>
                  </a:cubicBezTo>
                  <a:cubicBezTo>
                    <a:pt x="23151" y="11809"/>
                    <a:pt x="23017" y="11643"/>
                    <a:pt x="22817" y="11643"/>
                  </a:cubicBezTo>
                  <a:close/>
                  <a:moveTo>
                    <a:pt x="3270" y="15712"/>
                  </a:moveTo>
                  <a:cubicBezTo>
                    <a:pt x="2936" y="15712"/>
                    <a:pt x="2770" y="16079"/>
                    <a:pt x="3003" y="16313"/>
                  </a:cubicBezTo>
                  <a:cubicBezTo>
                    <a:pt x="3079" y="16389"/>
                    <a:pt x="3174" y="16423"/>
                    <a:pt x="3266" y="16423"/>
                  </a:cubicBezTo>
                  <a:cubicBezTo>
                    <a:pt x="3456" y="16423"/>
                    <a:pt x="3637" y="16281"/>
                    <a:pt x="3637" y="16079"/>
                  </a:cubicBezTo>
                  <a:cubicBezTo>
                    <a:pt x="3637" y="15879"/>
                    <a:pt x="3503" y="15712"/>
                    <a:pt x="3303" y="15712"/>
                  </a:cubicBezTo>
                  <a:close/>
                  <a:moveTo>
                    <a:pt x="8841" y="15712"/>
                  </a:moveTo>
                  <a:cubicBezTo>
                    <a:pt x="8507" y="15712"/>
                    <a:pt x="8340" y="16079"/>
                    <a:pt x="8574" y="16313"/>
                  </a:cubicBezTo>
                  <a:cubicBezTo>
                    <a:pt x="8650" y="16389"/>
                    <a:pt x="8744" y="16423"/>
                    <a:pt x="8837" y="16423"/>
                  </a:cubicBezTo>
                  <a:cubicBezTo>
                    <a:pt x="9026" y="16423"/>
                    <a:pt x="9207" y="16281"/>
                    <a:pt x="9207" y="16079"/>
                  </a:cubicBezTo>
                  <a:cubicBezTo>
                    <a:pt x="9207" y="15879"/>
                    <a:pt x="9074" y="15712"/>
                    <a:pt x="8874" y="15712"/>
                  </a:cubicBezTo>
                  <a:close/>
                  <a:moveTo>
                    <a:pt x="14411" y="15712"/>
                  </a:moveTo>
                  <a:cubicBezTo>
                    <a:pt x="14111" y="15712"/>
                    <a:pt x="13944" y="16079"/>
                    <a:pt x="14178" y="16313"/>
                  </a:cubicBezTo>
                  <a:cubicBezTo>
                    <a:pt x="14254" y="16389"/>
                    <a:pt x="14345" y="16423"/>
                    <a:pt x="14432" y="16423"/>
                  </a:cubicBezTo>
                  <a:cubicBezTo>
                    <a:pt x="14612" y="16423"/>
                    <a:pt x="14778" y="16281"/>
                    <a:pt x="14778" y="16079"/>
                  </a:cubicBezTo>
                  <a:cubicBezTo>
                    <a:pt x="14811" y="15879"/>
                    <a:pt x="14645" y="15712"/>
                    <a:pt x="14445" y="15712"/>
                  </a:cubicBezTo>
                  <a:close/>
                  <a:moveTo>
                    <a:pt x="19952" y="15708"/>
                  </a:moveTo>
                  <a:cubicBezTo>
                    <a:pt x="19459" y="15708"/>
                    <a:pt x="19469" y="16447"/>
                    <a:pt x="19982" y="16447"/>
                  </a:cubicBezTo>
                  <a:cubicBezTo>
                    <a:pt x="19993" y="16447"/>
                    <a:pt x="20004" y="16447"/>
                    <a:pt x="20015" y="16446"/>
                  </a:cubicBezTo>
                  <a:cubicBezTo>
                    <a:pt x="20449" y="16379"/>
                    <a:pt x="20449" y="15746"/>
                    <a:pt x="20015" y="15712"/>
                  </a:cubicBezTo>
                  <a:cubicBezTo>
                    <a:pt x="19993" y="15710"/>
                    <a:pt x="19972" y="15708"/>
                    <a:pt x="19952" y="15708"/>
                  </a:cubicBezTo>
                  <a:close/>
                  <a:moveTo>
                    <a:pt x="501" y="19482"/>
                  </a:moveTo>
                  <a:cubicBezTo>
                    <a:pt x="168" y="19482"/>
                    <a:pt x="1" y="19882"/>
                    <a:pt x="234" y="20115"/>
                  </a:cubicBezTo>
                  <a:cubicBezTo>
                    <a:pt x="310" y="20191"/>
                    <a:pt x="402" y="20224"/>
                    <a:pt x="493" y="20224"/>
                  </a:cubicBezTo>
                  <a:cubicBezTo>
                    <a:pt x="684" y="20224"/>
                    <a:pt x="868" y="20075"/>
                    <a:pt x="868" y="19849"/>
                  </a:cubicBezTo>
                  <a:cubicBezTo>
                    <a:pt x="868" y="19648"/>
                    <a:pt x="701" y="19482"/>
                    <a:pt x="501" y="19482"/>
                  </a:cubicBezTo>
                  <a:close/>
                  <a:moveTo>
                    <a:pt x="6072" y="19482"/>
                  </a:moveTo>
                  <a:cubicBezTo>
                    <a:pt x="5738" y="19482"/>
                    <a:pt x="5605" y="19882"/>
                    <a:pt x="5838" y="20115"/>
                  </a:cubicBezTo>
                  <a:cubicBezTo>
                    <a:pt x="5914" y="20191"/>
                    <a:pt x="6003" y="20224"/>
                    <a:pt x="6089" y="20224"/>
                  </a:cubicBezTo>
                  <a:cubicBezTo>
                    <a:pt x="6270" y="20224"/>
                    <a:pt x="6439" y="20075"/>
                    <a:pt x="6439" y="19849"/>
                  </a:cubicBezTo>
                  <a:cubicBezTo>
                    <a:pt x="6439" y="19648"/>
                    <a:pt x="6272" y="19482"/>
                    <a:pt x="6072" y="19482"/>
                  </a:cubicBezTo>
                  <a:close/>
                  <a:moveTo>
                    <a:pt x="11676" y="19482"/>
                  </a:moveTo>
                  <a:cubicBezTo>
                    <a:pt x="11342" y="19482"/>
                    <a:pt x="11176" y="19882"/>
                    <a:pt x="11409" y="20115"/>
                  </a:cubicBezTo>
                  <a:cubicBezTo>
                    <a:pt x="11484" y="20191"/>
                    <a:pt x="11573" y="20224"/>
                    <a:pt x="11659" y="20224"/>
                  </a:cubicBezTo>
                  <a:cubicBezTo>
                    <a:pt x="11841" y="20224"/>
                    <a:pt x="12009" y="20075"/>
                    <a:pt x="12009" y="19849"/>
                  </a:cubicBezTo>
                  <a:cubicBezTo>
                    <a:pt x="12009" y="19648"/>
                    <a:pt x="11876" y="19482"/>
                    <a:pt x="11676" y="19482"/>
                  </a:cubicBezTo>
                  <a:close/>
                  <a:moveTo>
                    <a:pt x="17247" y="19482"/>
                  </a:moveTo>
                  <a:cubicBezTo>
                    <a:pt x="16913" y="19482"/>
                    <a:pt x="16746" y="19882"/>
                    <a:pt x="16980" y="20115"/>
                  </a:cubicBezTo>
                  <a:cubicBezTo>
                    <a:pt x="17055" y="20191"/>
                    <a:pt x="17147" y="20224"/>
                    <a:pt x="17238" y="20224"/>
                  </a:cubicBezTo>
                  <a:cubicBezTo>
                    <a:pt x="17429" y="20224"/>
                    <a:pt x="17613" y="20075"/>
                    <a:pt x="17613" y="19849"/>
                  </a:cubicBezTo>
                  <a:cubicBezTo>
                    <a:pt x="17613" y="19648"/>
                    <a:pt x="17447" y="19482"/>
                    <a:pt x="17247" y="19482"/>
                  </a:cubicBezTo>
                  <a:close/>
                  <a:moveTo>
                    <a:pt x="8874" y="23551"/>
                  </a:moveTo>
                  <a:cubicBezTo>
                    <a:pt x="8540" y="23551"/>
                    <a:pt x="8374" y="23951"/>
                    <a:pt x="8607" y="24152"/>
                  </a:cubicBezTo>
                  <a:cubicBezTo>
                    <a:pt x="8683" y="24228"/>
                    <a:pt x="8778" y="24262"/>
                    <a:pt x="8870" y="24262"/>
                  </a:cubicBezTo>
                  <a:cubicBezTo>
                    <a:pt x="9060" y="24262"/>
                    <a:pt x="9241" y="24120"/>
                    <a:pt x="9241" y="23918"/>
                  </a:cubicBezTo>
                  <a:cubicBezTo>
                    <a:pt x="9241" y="23718"/>
                    <a:pt x="9074" y="23551"/>
                    <a:pt x="8874" y="23551"/>
                  </a:cubicBezTo>
                  <a:close/>
                  <a:moveTo>
                    <a:pt x="14445" y="23551"/>
                  </a:moveTo>
                  <a:cubicBezTo>
                    <a:pt x="14111" y="23551"/>
                    <a:pt x="13978" y="23951"/>
                    <a:pt x="14178" y="24152"/>
                  </a:cubicBezTo>
                  <a:cubicBezTo>
                    <a:pt x="14254" y="24228"/>
                    <a:pt x="14348" y="24262"/>
                    <a:pt x="14441" y="24262"/>
                  </a:cubicBezTo>
                  <a:cubicBezTo>
                    <a:pt x="14630" y="24262"/>
                    <a:pt x="14811" y="24120"/>
                    <a:pt x="14811" y="23918"/>
                  </a:cubicBezTo>
                  <a:cubicBezTo>
                    <a:pt x="14811" y="23718"/>
                    <a:pt x="14645" y="23551"/>
                    <a:pt x="14445" y="23551"/>
                  </a:cubicBezTo>
                  <a:close/>
                  <a:moveTo>
                    <a:pt x="17247" y="27321"/>
                  </a:moveTo>
                  <a:lnTo>
                    <a:pt x="17247" y="27321"/>
                  </a:lnTo>
                  <a:cubicBezTo>
                    <a:pt x="17046" y="27354"/>
                    <a:pt x="16880" y="27487"/>
                    <a:pt x="16880" y="27687"/>
                  </a:cubicBezTo>
                  <a:cubicBezTo>
                    <a:pt x="16880" y="27788"/>
                    <a:pt x="16880" y="27854"/>
                    <a:pt x="16946" y="27921"/>
                  </a:cubicBezTo>
                  <a:lnTo>
                    <a:pt x="17247" y="273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1"/>
            <p:cNvSpPr/>
            <p:nvPr/>
          </p:nvSpPr>
          <p:spPr>
            <a:xfrm>
              <a:off x="4845300" y="3929550"/>
              <a:ext cx="384725" cy="115475"/>
            </a:xfrm>
            <a:custGeom>
              <a:avLst/>
              <a:gdLst/>
              <a:ahLst/>
              <a:cxnLst/>
              <a:rect l="l" t="t" r="r" b="b"/>
              <a:pathLst>
                <a:path w="15389" h="4619" extrusionOk="0">
                  <a:moveTo>
                    <a:pt x="7239" y="1"/>
                  </a:moveTo>
                  <a:cubicBezTo>
                    <a:pt x="6714" y="1"/>
                    <a:pt x="6198" y="67"/>
                    <a:pt x="5704" y="216"/>
                  </a:cubicBezTo>
                  <a:cubicBezTo>
                    <a:pt x="1635" y="1416"/>
                    <a:pt x="0" y="4619"/>
                    <a:pt x="1135" y="4619"/>
                  </a:cubicBezTo>
                  <a:lnTo>
                    <a:pt x="14244" y="4619"/>
                  </a:lnTo>
                  <a:cubicBezTo>
                    <a:pt x="15389" y="3562"/>
                    <a:pt x="11085" y="1"/>
                    <a:pt x="7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1"/>
            <p:cNvSpPr/>
            <p:nvPr/>
          </p:nvSpPr>
          <p:spPr>
            <a:xfrm>
              <a:off x="5072125" y="3958275"/>
              <a:ext cx="55900" cy="86750"/>
            </a:xfrm>
            <a:custGeom>
              <a:avLst/>
              <a:gdLst/>
              <a:ahLst/>
              <a:cxnLst/>
              <a:rect l="l" t="t" r="r" b="b"/>
              <a:pathLst>
                <a:path w="2236" h="3470" extrusionOk="0">
                  <a:moveTo>
                    <a:pt x="2235" y="1"/>
                  </a:moveTo>
                  <a:lnTo>
                    <a:pt x="2235" y="1"/>
                  </a:lnTo>
                  <a:cubicBezTo>
                    <a:pt x="1902" y="101"/>
                    <a:pt x="1535" y="267"/>
                    <a:pt x="1268" y="501"/>
                  </a:cubicBezTo>
                  <a:cubicBezTo>
                    <a:pt x="968" y="734"/>
                    <a:pt x="734" y="1035"/>
                    <a:pt x="534" y="1335"/>
                  </a:cubicBezTo>
                  <a:cubicBezTo>
                    <a:pt x="334" y="1668"/>
                    <a:pt x="201" y="2002"/>
                    <a:pt x="134" y="2369"/>
                  </a:cubicBezTo>
                  <a:cubicBezTo>
                    <a:pt x="34" y="2736"/>
                    <a:pt x="1" y="3103"/>
                    <a:pt x="34" y="3470"/>
                  </a:cubicBezTo>
                  <a:cubicBezTo>
                    <a:pt x="267" y="2803"/>
                    <a:pt x="534" y="2169"/>
                    <a:pt x="901" y="1568"/>
                  </a:cubicBezTo>
                  <a:cubicBezTo>
                    <a:pt x="1068" y="1268"/>
                    <a:pt x="1268" y="968"/>
                    <a:pt x="1502" y="734"/>
                  </a:cubicBezTo>
                  <a:cubicBezTo>
                    <a:pt x="1735" y="468"/>
                    <a:pt x="1969" y="234"/>
                    <a:pt x="22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1"/>
            <p:cNvSpPr/>
            <p:nvPr/>
          </p:nvSpPr>
          <p:spPr>
            <a:xfrm>
              <a:off x="5111325" y="3969125"/>
              <a:ext cx="90075" cy="75900"/>
            </a:xfrm>
            <a:custGeom>
              <a:avLst/>
              <a:gdLst/>
              <a:ahLst/>
              <a:cxnLst/>
              <a:rect l="l" t="t" r="r" b="b"/>
              <a:pathLst>
                <a:path w="3603" h="3036" extrusionOk="0">
                  <a:moveTo>
                    <a:pt x="0" y="0"/>
                  </a:moveTo>
                  <a:cubicBezTo>
                    <a:pt x="701" y="467"/>
                    <a:pt x="1368" y="867"/>
                    <a:pt x="2002" y="1334"/>
                  </a:cubicBezTo>
                  <a:cubicBezTo>
                    <a:pt x="2335" y="1568"/>
                    <a:pt x="2636" y="1801"/>
                    <a:pt x="2936" y="2068"/>
                  </a:cubicBezTo>
                  <a:cubicBezTo>
                    <a:pt x="3203" y="2335"/>
                    <a:pt x="3436" y="2669"/>
                    <a:pt x="3603" y="3036"/>
                  </a:cubicBezTo>
                  <a:cubicBezTo>
                    <a:pt x="3603" y="2602"/>
                    <a:pt x="3436" y="2168"/>
                    <a:pt x="3169" y="1868"/>
                  </a:cubicBezTo>
                  <a:cubicBezTo>
                    <a:pt x="2902" y="1535"/>
                    <a:pt x="2602" y="1234"/>
                    <a:pt x="2269" y="1001"/>
                  </a:cubicBezTo>
                  <a:cubicBezTo>
                    <a:pt x="1902" y="767"/>
                    <a:pt x="1568" y="534"/>
                    <a:pt x="1168" y="367"/>
                  </a:cubicBezTo>
                  <a:cubicBezTo>
                    <a:pt x="801" y="200"/>
                    <a:pt x="401" y="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1"/>
            <p:cNvSpPr/>
            <p:nvPr/>
          </p:nvSpPr>
          <p:spPr>
            <a:xfrm>
              <a:off x="4538400" y="2784100"/>
              <a:ext cx="1692900" cy="1087475"/>
            </a:xfrm>
            <a:custGeom>
              <a:avLst/>
              <a:gdLst/>
              <a:ahLst/>
              <a:cxnLst/>
              <a:rect l="l" t="t" r="r" b="b"/>
              <a:pathLst>
                <a:path w="67716" h="43499" extrusionOk="0">
                  <a:moveTo>
                    <a:pt x="9308" y="1"/>
                  </a:moveTo>
                  <a:lnTo>
                    <a:pt x="1" y="43498"/>
                  </a:lnTo>
                  <a:lnTo>
                    <a:pt x="58409" y="43498"/>
                  </a:lnTo>
                  <a:lnTo>
                    <a:pt x="677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1"/>
            <p:cNvSpPr/>
            <p:nvPr/>
          </p:nvSpPr>
          <p:spPr>
            <a:xfrm>
              <a:off x="4592625" y="2784100"/>
              <a:ext cx="1692050" cy="1087475"/>
            </a:xfrm>
            <a:custGeom>
              <a:avLst/>
              <a:gdLst/>
              <a:ahLst/>
              <a:cxnLst/>
              <a:rect l="l" t="t" r="r" b="b"/>
              <a:pathLst>
                <a:path w="67682" h="43499" extrusionOk="0">
                  <a:moveTo>
                    <a:pt x="9273" y="1"/>
                  </a:moveTo>
                  <a:lnTo>
                    <a:pt x="0" y="43498"/>
                  </a:lnTo>
                  <a:lnTo>
                    <a:pt x="58409" y="43498"/>
                  </a:lnTo>
                  <a:lnTo>
                    <a:pt x="676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1"/>
            <p:cNvSpPr/>
            <p:nvPr/>
          </p:nvSpPr>
          <p:spPr>
            <a:xfrm>
              <a:off x="523057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7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1"/>
            <p:cNvSpPr/>
            <p:nvPr/>
          </p:nvSpPr>
          <p:spPr>
            <a:xfrm>
              <a:off x="529812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401" y="9741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1"/>
            <p:cNvSpPr/>
            <p:nvPr/>
          </p:nvSpPr>
          <p:spPr>
            <a:xfrm>
              <a:off x="536567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401" y="9741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1"/>
            <p:cNvSpPr/>
            <p:nvPr/>
          </p:nvSpPr>
          <p:spPr>
            <a:xfrm>
              <a:off x="543405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1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1"/>
            <p:cNvSpPr/>
            <p:nvPr/>
          </p:nvSpPr>
          <p:spPr>
            <a:xfrm>
              <a:off x="550160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1"/>
            <p:cNvSpPr/>
            <p:nvPr/>
          </p:nvSpPr>
          <p:spPr>
            <a:xfrm>
              <a:off x="556915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1"/>
            <p:cNvSpPr/>
            <p:nvPr/>
          </p:nvSpPr>
          <p:spPr>
            <a:xfrm>
              <a:off x="563670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8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1"/>
            <p:cNvSpPr/>
            <p:nvPr/>
          </p:nvSpPr>
          <p:spPr>
            <a:xfrm>
              <a:off x="4921175" y="4075850"/>
              <a:ext cx="718875" cy="79250"/>
            </a:xfrm>
            <a:custGeom>
              <a:avLst/>
              <a:gdLst/>
              <a:ahLst/>
              <a:cxnLst/>
              <a:rect l="l" t="t" r="r" b="b"/>
              <a:pathLst>
                <a:path w="28755" h="3170" extrusionOk="0">
                  <a:moveTo>
                    <a:pt x="28755" y="1"/>
                  </a:moveTo>
                  <a:lnTo>
                    <a:pt x="1" y="935"/>
                  </a:lnTo>
                  <a:lnTo>
                    <a:pt x="1" y="3170"/>
                  </a:lnTo>
                  <a:lnTo>
                    <a:pt x="28755" y="3170"/>
                  </a:lnTo>
                  <a:lnTo>
                    <a:pt x="287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1"/>
            <p:cNvSpPr/>
            <p:nvPr/>
          </p:nvSpPr>
          <p:spPr>
            <a:xfrm>
              <a:off x="5217225" y="3546325"/>
              <a:ext cx="617975" cy="608775"/>
            </a:xfrm>
            <a:custGeom>
              <a:avLst/>
              <a:gdLst/>
              <a:ahLst/>
              <a:cxnLst/>
              <a:rect l="l" t="t" r="r" b="b"/>
              <a:pathLst>
                <a:path w="24719" h="24351" extrusionOk="0">
                  <a:moveTo>
                    <a:pt x="1" y="0"/>
                  </a:moveTo>
                  <a:lnTo>
                    <a:pt x="9274" y="24351"/>
                  </a:lnTo>
                  <a:lnTo>
                    <a:pt x="24718" y="24351"/>
                  </a:lnTo>
                  <a:lnTo>
                    <a:pt x="154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1"/>
            <p:cNvSpPr/>
            <p:nvPr/>
          </p:nvSpPr>
          <p:spPr>
            <a:xfrm>
              <a:off x="5280600" y="3546325"/>
              <a:ext cx="617975" cy="608775"/>
            </a:xfrm>
            <a:custGeom>
              <a:avLst/>
              <a:gdLst/>
              <a:ahLst/>
              <a:cxnLst/>
              <a:rect l="l" t="t" r="r" b="b"/>
              <a:pathLst>
                <a:path w="24719" h="24351" extrusionOk="0">
                  <a:moveTo>
                    <a:pt x="1" y="0"/>
                  </a:moveTo>
                  <a:lnTo>
                    <a:pt x="9307" y="24351"/>
                  </a:lnTo>
                  <a:lnTo>
                    <a:pt x="24719" y="24351"/>
                  </a:lnTo>
                  <a:lnTo>
                    <a:pt x="154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1"/>
            <p:cNvSpPr/>
            <p:nvPr/>
          </p:nvSpPr>
          <p:spPr>
            <a:xfrm>
              <a:off x="3887950" y="4021650"/>
              <a:ext cx="910675" cy="85100"/>
            </a:xfrm>
            <a:custGeom>
              <a:avLst/>
              <a:gdLst/>
              <a:ahLst/>
              <a:cxnLst/>
              <a:rect l="l" t="t" r="r" b="b"/>
              <a:pathLst>
                <a:path w="36427" h="3404" extrusionOk="0">
                  <a:moveTo>
                    <a:pt x="36426" y="1"/>
                  </a:moveTo>
                  <a:lnTo>
                    <a:pt x="0" y="1001"/>
                  </a:lnTo>
                  <a:lnTo>
                    <a:pt x="0" y="3403"/>
                  </a:lnTo>
                  <a:lnTo>
                    <a:pt x="36426" y="3403"/>
                  </a:lnTo>
                  <a:lnTo>
                    <a:pt x="36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1"/>
            <p:cNvSpPr/>
            <p:nvPr/>
          </p:nvSpPr>
          <p:spPr>
            <a:xfrm>
              <a:off x="1616325" y="4837250"/>
              <a:ext cx="1102475" cy="139275"/>
            </a:xfrm>
            <a:custGeom>
              <a:avLst/>
              <a:gdLst/>
              <a:ahLst/>
              <a:cxnLst/>
              <a:rect l="l" t="t" r="r" b="b"/>
              <a:pathLst>
                <a:path w="44099" h="5571" extrusionOk="0">
                  <a:moveTo>
                    <a:pt x="1" y="0"/>
                  </a:moveTo>
                  <a:lnTo>
                    <a:pt x="1" y="5571"/>
                  </a:lnTo>
                  <a:lnTo>
                    <a:pt x="44099" y="5571"/>
                  </a:lnTo>
                  <a:lnTo>
                    <a:pt x="440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1"/>
            <p:cNvSpPr/>
            <p:nvPr/>
          </p:nvSpPr>
          <p:spPr>
            <a:xfrm>
              <a:off x="1833150" y="4837250"/>
              <a:ext cx="45050" cy="139275"/>
            </a:xfrm>
            <a:custGeom>
              <a:avLst/>
              <a:gdLst/>
              <a:ahLst/>
              <a:cxnLst/>
              <a:rect l="l" t="t" r="r" b="b"/>
              <a:pathLst>
                <a:path w="1802" h="5571" extrusionOk="0">
                  <a:moveTo>
                    <a:pt x="0" y="0"/>
                  </a:moveTo>
                  <a:lnTo>
                    <a:pt x="0" y="5571"/>
                  </a:lnTo>
                  <a:lnTo>
                    <a:pt x="1802" y="5571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1"/>
            <p:cNvSpPr/>
            <p:nvPr/>
          </p:nvSpPr>
          <p:spPr>
            <a:xfrm>
              <a:off x="2481100" y="4837250"/>
              <a:ext cx="108450" cy="139275"/>
            </a:xfrm>
            <a:custGeom>
              <a:avLst/>
              <a:gdLst/>
              <a:ahLst/>
              <a:cxnLst/>
              <a:rect l="l" t="t" r="r" b="b"/>
              <a:pathLst>
                <a:path w="4338" h="5571" extrusionOk="0">
                  <a:moveTo>
                    <a:pt x="1" y="0"/>
                  </a:moveTo>
                  <a:lnTo>
                    <a:pt x="1" y="5571"/>
                  </a:lnTo>
                  <a:lnTo>
                    <a:pt x="4337" y="5571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1"/>
            <p:cNvSpPr/>
            <p:nvPr/>
          </p:nvSpPr>
          <p:spPr>
            <a:xfrm>
              <a:off x="2022450" y="4862750"/>
              <a:ext cx="69250" cy="82100"/>
            </a:xfrm>
            <a:custGeom>
              <a:avLst/>
              <a:gdLst/>
              <a:ahLst/>
              <a:cxnLst/>
              <a:rect l="l" t="t" r="r" b="b"/>
              <a:pathLst>
                <a:path w="2770" h="3284" extrusionOk="0">
                  <a:moveTo>
                    <a:pt x="110" y="0"/>
                  </a:moveTo>
                  <a:cubicBezTo>
                    <a:pt x="92" y="0"/>
                    <a:pt x="77" y="4"/>
                    <a:pt x="67" y="14"/>
                  </a:cubicBezTo>
                  <a:cubicBezTo>
                    <a:pt x="34" y="47"/>
                    <a:pt x="0" y="81"/>
                    <a:pt x="0" y="114"/>
                  </a:cubicBezTo>
                  <a:lnTo>
                    <a:pt x="0" y="3150"/>
                  </a:lnTo>
                  <a:cubicBezTo>
                    <a:pt x="17" y="3216"/>
                    <a:pt x="75" y="3250"/>
                    <a:pt x="130" y="3250"/>
                  </a:cubicBezTo>
                  <a:cubicBezTo>
                    <a:pt x="184" y="3250"/>
                    <a:pt x="234" y="3216"/>
                    <a:pt x="234" y="3150"/>
                  </a:cubicBezTo>
                  <a:lnTo>
                    <a:pt x="234" y="448"/>
                  </a:lnTo>
                  <a:lnTo>
                    <a:pt x="1301" y="1915"/>
                  </a:lnTo>
                  <a:cubicBezTo>
                    <a:pt x="1301" y="1949"/>
                    <a:pt x="1368" y="1982"/>
                    <a:pt x="1401" y="1982"/>
                  </a:cubicBezTo>
                  <a:cubicBezTo>
                    <a:pt x="1435" y="1982"/>
                    <a:pt x="1468" y="1949"/>
                    <a:pt x="1502" y="1915"/>
                  </a:cubicBezTo>
                  <a:lnTo>
                    <a:pt x="2536" y="448"/>
                  </a:lnTo>
                  <a:lnTo>
                    <a:pt x="2536" y="3183"/>
                  </a:lnTo>
                  <a:cubicBezTo>
                    <a:pt x="2536" y="3216"/>
                    <a:pt x="2569" y="3283"/>
                    <a:pt x="2636" y="3283"/>
                  </a:cubicBezTo>
                  <a:cubicBezTo>
                    <a:pt x="2702" y="3283"/>
                    <a:pt x="2736" y="3216"/>
                    <a:pt x="2736" y="3183"/>
                  </a:cubicBezTo>
                  <a:lnTo>
                    <a:pt x="2736" y="114"/>
                  </a:lnTo>
                  <a:cubicBezTo>
                    <a:pt x="2769" y="114"/>
                    <a:pt x="2769" y="81"/>
                    <a:pt x="2736" y="47"/>
                  </a:cubicBezTo>
                  <a:lnTo>
                    <a:pt x="2736" y="14"/>
                  </a:lnTo>
                  <a:cubicBezTo>
                    <a:pt x="2716" y="4"/>
                    <a:pt x="2697" y="0"/>
                    <a:pt x="2678" y="0"/>
                  </a:cubicBezTo>
                  <a:cubicBezTo>
                    <a:pt x="2633" y="0"/>
                    <a:pt x="2593" y="24"/>
                    <a:pt x="2569" y="47"/>
                  </a:cubicBezTo>
                  <a:lnTo>
                    <a:pt x="1401" y="1682"/>
                  </a:lnTo>
                  <a:lnTo>
                    <a:pt x="234" y="47"/>
                  </a:lnTo>
                  <a:cubicBezTo>
                    <a:pt x="210" y="24"/>
                    <a:pt x="153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1"/>
            <p:cNvSpPr/>
            <p:nvPr/>
          </p:nvSpPr>
          <p:spPr>
            <a:xfrm>
              <a:off x="2108350" y="4862775"/>
              <a:ext cx="63400" cy="82075"/>
            </a:xfrm>
            <a:custGeom>
              <a:avLst/>
              <a:gdLst/>
              <a:ahLst/>
              <a:cxnLst/>
              <a:rect l="l" t="t" r="r" b="b"/>
              <a:pathLst>
                <a:path w="2536" h="3283" extrusionOk="0">
                  <a:moveTo>
                    <a:pt x="1268" y="413"/>
                  </a:moveTo>
                  <a:lnTo>
                    <a:pt x="1935" y="2181"/>
                  </a:lnTo>
                  <a:lnTo>
                    <a:pt x="601" y="2181"/>
                  </a:lnTo>
                  <a:lnTo>
                    <a:pt x="1268" y="413"/>
                  </a:lnTo>
                  <a:close/>
                  <a:moveTo>
                    <a:pt x="1315" y="0"/>
                  </a:moveTo>
                  <a:cubicBezTo>
                    <a:pt x="1301" y="0"/>
                    <a:pt x="1286" y="4"/>
                    <a:pt x="1268" y="13"/>
                  </a:cubicBezTo>
                  <a:cubicBezTo>
                    <a:pt x="1234" y="13"/>
                    <a:pt x="1168" y="13"/>
                    <a:pt x="1168" y="80"/>
                  </a:cubicBezTo>
                  <a:lnTo>
                    <a:pt x="34" y="3115"/>
                  </a:lnTo>
                  <a:cubicBezTo>
                    <a:pt x="0" y="3182"/>
                    <a:pt x="34" y="3249"/>
                    <a:pt x="100" y="3282"/>
                  </a:cubicBezTo>
                  <a:lnTo>
                    <a:pt x="134" y="3282"/>
                  </a:lnTo>
                  <a:cubicBezTo>
                    <a:pt x="167" y="3282"/>
                    <a:pt x="200" y="3249"/>
                    <a:pt x="234" y="3215"/>
                  </a:cubicBezTo>
                  <a:lnTo>
                    <a:pt x="534" y="2415"/>
                  </a:lnTo>
                  <a:lnTo>
                    <a:pt x="2035" y="2415"/>
                  </a:lnTo>
                  <a:lnTo>
                    <a:pt x="2302" y="3215"/>
                  </a:lnTo>
                  <a:cubicBezTo>
                    <a:pt x="2335" y="3249"/>
                    <a:pt x="2369" y="3282"/>
                    <a:pt x="2435" y="3282"/>
                  </a:cubicBezTo>
                  <a:lnTo>
                    <a:pt x="2469" y="3282"/>
                  </a:lnTo>
                  <a:cubicBezTo>
                    <a:pt x="2535" y="3249"/>
                    <a:pt x="2535" y="3182"/>
                    <a:pt x="2535" y="3115"/>
                  </a:cubicBezTo>
                  <a:lnTo>
                    <a:pt x="1401" y="80"/>
                  </a:lnTo>
                  <a:cubicBezTo>
                    <a:pt x="1377" y="31"/>
                    <a:pt x="1352" y="0"/>
                    <a:pt x="1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1"/>
            <p:cNvSpPr/>
            <p:nvPr/>
          </p:nvSpPr>
          <p:spPr>
            <a:xfrm>
              <a:off x="2171725" y="4862250"/>
              <a:ext cx="60900" cy="82600"/>
            </a:xfrm>
            <a:custGeom>
              <a:avLst/>
              <a:gdLst/>
              <a:ahLst/>
              <a:cxnLst/>
              <a:rect l="l" t="t" r="r" b="b"/>
              <a:pathLst>
                <a:path w="2436" h="3304" extrusionOk="0">
                  <a:moveTo>
                    <a:pt x="134" y="1"/>
                  </a:moveTo>
                  <a:cubicBezTo>
                    <a:pt x="67" y="1"/>
                    <a:pt x="0" y="34"/>
                    <a:pt x="0" y="101"/>
                  </a:cubicBezTo>
                  <a:cubicBezTo>
                    <a:pt x="0" y="168"/>
                    <a:pt x="67" y="234"/>
                    <a:pt x="134" y="234"/>
                  </a:cubicBezTo>
                  <a:lnTo>
                    <a:pt x="1101" y="234"/>
                  </a:lnTo>
                  <a:lnTo>
                    <a:pt x="1101" y="3170"/>
                  </a:lnTo>
                  <a:cubicBezTo>
                    <a:pt x="1101" y="3236"/>
                    <a:pt x="1168" y="3303"/>
                    <a:pt x="1235" y="3303"/>
                  </a:cubicBezTo>
                  <a:cubicBezTo>
                    <a:pt x="1268" y="3303"/>
                    <a:pt x="1335" y="3236"/>
                    <a:pt x="1335" y="3170"/>
                  </a:cubicBezTo>
                  <a:lnTo>
                    <a:pt x="1335" y="234"/>
                  </a:lnTo>
                  <a:lnTo>
                    <a:pt x="2335" y="234"/>
                  </a:lnTo>
                  <a:cubicBezTo>
                    <a:pt x="2402" y="234"/>
                    <a:pt x="2435" y="168"/>
                    <a:pt x="2435" y="101"/>
                  </a:cubicBezTo>
                  <a:cubicBezTo>
                    <a:pt x="2435" y="67"/>
                    <a:pt x="2402" y="1"/>
                    <a:pt x="2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1"/>
            <p:cNvSpPr/>
            <p:nvPr/>
          </p:nvSpPr>
          <p:spPr>
            <a:xfrm>
              <a:off x="2254275" y="4862250"/>
              <a:ext cx="54225" cy="82600"/>
            </a:xfrm>
            <a:custGeom>
              <a:avLst/>
              <a:gdLst/>
              <a:ahLst/>
              <a:cxnLst/>
              <a:rect l="l" t="t" r="r" b="b"/>
              <a:pathLst>
                <a:path w="2169" h="3304" extrusionOk="0">
                  <a:moveTo>
                    <a:pt x="2036" y="1"/>
                  </a:moveTo>
                  <a:cubicBezTo>
                    <a:pt x="1969" y="1"/>
                    <a:pt x="1935" y="67"/>
                    <a:pt x="1935" y="101"/>
                  </a:cubicBezTo>
                  <a:lnTo>
                    <a:pt x="1935" y="1535"/>
                  </a:lnTo>
                  <a:lnTo>
                    <a:pt x="234" y="1535"/>
                  </a:lnTo>
                  <a:lnTo>
                    <a:pt x="234" y="101"/>
                  </a:lnTo>
                  <a:cubicBezTo>
                    <a:pt x="218" y="51"/>
                    <a:pt x="168" y="26"/>
                    <a:pt x="117" y="26"/>
                  </a:cubicBezTo>
                  <a:cubicBezTo>
                    <a:pt x="67" y="26"/>
                    <a:pt x="17" y="51"/>
                    <a:pt x="1" y="101"/>
                  </a:cubicBezTo>
                  <a:lnTo>
                    <a:pt x="1" y="3170"/>
                  </a:lnTo>
                  <a:cubicBezTo>
                    <a:pt x="17" y="3236"/>
                    <a:pt x="67" y="3270"/>
                    <a:pt x="117" y="3270"/>
                  </a:cubicBezTo>
                  <a:cubicBezTo>
                    <a:pt x="168" y="3270"/>
                    <a:pt x="218" y="3236"/>
                    <a:pt x="234" y="3170"/>
                  </a:cubicBezTo>
                  <a:lnTo>
                    <a:pt x="234" y="1769"/>
                  </a:lnTo>
                  <a:lnTo>
                    <a:pt x="1935" y="1769"/>
                  </a:lnTo>
                  <a:lnTo>
                    <a:pt x="1935" y="3170"/>
                  </a:lnTo>
                  <a:cubicBezTo>
                    <a:pt x="1935" y="3236"/>
                    <a:pt x="1969" y="3303"/>
                    <a:pt x="2036" y="3303"/>
                  </a:cubicBezTo>
                  <a:cubicBezTo>
                    <a:pt x="2102" y="3303"/>
                    <a:pt x="2136" y="3236"/>
                    <a:pt x="2169" y="3170"/>
                  </a:cubicBezTo>
                  <a:lnTo>
                    <a:pt x="2169" y="101"/>
                  </a:lnTo>
                  <a:cubicBezTo>
                    <a:pt x="2136" y="34"/>
                    <a:pt x="2102" y="1"/>
                    <a:pt x="2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1"/>
            <p:cNvSpPr/>
            <p:nvPr/>
          </p:nvSpPr>
          <p:spPr>
            <a:xfrm>
              <a:off x="1616325" y="4250975"/>
              <a:ext cx="1102475" cy="179325"/>
            </a:xfrm>
            <a:custGeom>
              <a:avLst/>
              <a:gdLst/>
              <a:ahLst/>
              <a:cxnLst/>
              <a:rect l="l" t="t" r="r" b="b"/>
              <a:pathLst>
                <a:path w="44099" h="7173" extrusionOk="0">
                  <a:moveTo>
                    <a:pt x="1" y="1"/>
                  </a:moveTo>
                  <a:lnTo>
                    <a:pt x="1" y="7173"/>
                  </a:lnTo>
                  <a:lnTo>
                    <a:pt x="44099" y="7173"/>
                  </a:lnTo>
                  <a:lnTo>
                    <a:pt x="440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1"/>
            <p:cNvSpPr/>
            <p:nvPr/>
          </p:nvSpPr>
          <p:spPr>
            <a:xfrm>
              <a:off x="2148375" y="4301025"/>
              <a:ext cx="62575" cy="84250"/>
            </a:xfrm>
            <a:custGeom>
              <a:avLst/>
              <a:gdLst/>
              <a:ahLst/>
              <a:cxnLst/>
              <a:rect l="l" t="t" r="r" b="b"/>
              <a:pathLst>
                <a:path w="2503" h="3370" extrusionOk="0">
                  <a:moveTo>
                    <a:pt x="1301" y="0"/>
                  </a:moveTo>
                  <a:cubicBezTo>
                    <a:pt x="1001" y="0"/>
                    <a:pt x="734" y="67"/>
                    <a:pt x="501" y="234"/>
                  </a:cubicBezTo>
                  <a:cubicBezTo>
                    <a:pt x="301" y="367"/>
                    <a:pt x="167" y="601"/>
                    <a:pt x="134" y="868"/>
                  </a:cubicBezTo>
                  <a:cubicBezTo>
                    <a:pt x="167" y="1101"/>
                    <a:pt x="267" y="1301"/>
                    <a:pt x="501" y="1435"/>
                  </a:cubicBezTo>
                  <a:cubicBezTo>
                    <a:pt x="734" y="1568"/>
                    <a:pt x="1001" y="1668"/>
                    <a:pt x="1268" y="1702"/>
                  </a:cubicBezTo>
                  <a:cubicBezTo>
                    <a:pt x="1535" y="1735"/>
                    <a:pt x="1802" y="1835"/>
                    <a:pt x="2035" y="1968"/>
                  </a:cubicBezTo>
                  <a:cubicBezTo>
                    <a:pt x="2202" y="2068"/>
                    <a:pt x="2302" y="2235"/>
                    <a:pt x="2302" y="2435"/>
                  </a:cubicBezTo>
                  <a:cubicBezTo>
                    <a:pt x="2302" y="2636"/>
                    <a:pt x="2169" y="2802"/>
                    <a:pt x="2002" y="2902"/>
                  </a:cubicBezTo>
                  <a:cubicBezTo>
                    <a:pt x="1802" y="3069"/>
                    <a:pt x="1535" y="3136"/>
                    <a:pt x="1301" y="3136"/>
                  </a:cubicBezTo>
                  <a:cubicBezTo>
                    <a:pt x="901" y="3103"/>
                    <a:pt x="501" y="2969"/>
                    <a:pt x="201" y="2702"/>
                  </a:cubicBezTo>
                  <a:cubicBezTo>
                    <a:pt x="184" y="2686"/>
                    <a:pt x="159" y="2677"/>
                    <a:pt x="134" y="2677"/>
                  </a:cubicBezTo>
                  <a:cubicBezTo>
                    <a:pt x="109" y="2677"/>
                    <a:pt x="84" y="2686"/>
                    <a:pt x="67" y="2702"/>
                  </a:cubicBezTo>
                  <a:cubicBezTo>
                    <a:pt x="0" y="2769"/>
                    <a:pt x="34" y="2836"/>
                    <a:pt x="67" y="2869"/>
                  </a:cubicBezTo>
                  <a:cubicBezTo>
                    <a:pt x="434" y="3169"/>
                    <a:pt x="868" y="3336"/>
                    <a:pt x="1301" y="3369"/>
                  </a:cubicBezTo>
                  <a:cubicBezTo>
                    <a:pt x="1602" y="3369"/>
                    <a:pt x="1902" y="3269"/>
                    <a:pt x="2135" y="3103"/>
                  </a:cubicBezTo>
                  <a:cubicBezTo>
                    <a:pt x="2369" y="2936"/>
                    <a:pt x="2502" y="2702"/>
                    <a:pt x="2502" y="2435"/>
                  </a:cubicBezTo>
                  <a:cubicBezTo>
                    <a:pt x="2502" y="2169"/>
                    <a:pt x="2369" y="1935"/>
                    <a:pt x="2135" y="1835"/>
                  </a:cubicBezTo>
                  <a:cubicBezTo>
                    <a:pt x="1868" y="1668"/>
                    <a:pt x="1602" y="1568"/>
                    <a:pt x="1301" y="1535"/>
                  </a:cubicBezTo>
                  <a:cubicBezTo>
                    <a:pt x="1068" y="1468"/>
                    <a:pt x="801" y="1401"/>
                    <a:pt x="601" y="1268"/>
                  </a:cubicBezTo>
                  <a:cubicBezTo>
                    <a:pt x="434" y="1201"/>
                    <a:pt x="367" y="1034"/>
                    <a:pt x="367" y="868"/>
                  </a:cubicBezTo>
                  <a:cubicBezTo>
                    <a:pt x="367" y="667"/>
                    <a:pt x="467" y="501"/>
                    <a:pt x="601" y="401"/>
                  </a:cubicBezTo>
                  <a:cubicBezTo>
                    <a:pt x="801" y="267"/>
                    <a:pt x="1034" y="200"/>
                    <a:pt x="1301" y="200"/>
                  </a:cubicBezTo>
                  <a:cubicBezTo>
                    <a:pt x="1602" y="234"/>
                    <a:pt x="1935" y="334"/>
                    <a:pt x="2202" y="567"/>
                  </a:cubicBezTo>
                  <a:cubicBezTo>
                    <a:pt x="2235" y="567"/>
                    <a:pt x="2302" y="567"/>
                    <a:pt x="2335" y="534"/>
                  </a:cubicBezTo>
                  <a:cubicBezTo>
                    <a:pt x="2369" y="467"/>
                    <a:pt x="2335" y="401"/>
                    <a:pt x="2302" y="367"/>
                  </a:cubicBezTo>
                  <a:cubicBezTo>
                    <a:pt x="2002" y="134"/>
                    <a:pt x="1668" y="34"/>
                    <a:pt x="1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1"/>
            <p:cNvSpPr/>
            <p:nvPr/>
          </p:nvSpPr>
          <p:spPr>
            <a:xfrm>
              <a:off x="2215075" y="430102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6" y="0"/>
                  </a:moveTo>
                  <a:cubicBezTo>
                    <a:pt x="1" y="0"/>
                    <a:pt x="1" y="3336"/>
                    <a:pt x="2236" y="3336"/>
                  </a:cubicBezTo>
                  <a:cubicBezTo>
                    <a:pt x="2636" y="3336"/>
                    <a:pt x="3003" y="3203"/>
                    <a:pt x="3303" y="2969"/>
                  </a:cubicBezTo>
                  <a:cubicBezTo>
                    <a:pt x="3337" y="2936"/>
                    <a:pt x="3337" y="2836"/>
                    <a:pt x="3303" y="2802"/>
                  </a:cubicBezTo>
                  <a:cubicBezTo>
                    <a:pt x="3284" y="2763"/>
                    <a:pt x="3253" y="2747"/>
                    <a:pt x="3217" y="2747"/>
                  </a:cubicBezTo>
                  <a:cubicBezTo>
                    <a:pt x="3192" y="2747"/>
                    <a:pt x="3164" y="2755"/>
                    <a:pt x="3137" y="2769"/>
                  </a:cubicBezTo>
                  <a:cubicBezTo>
                    <a:pt x="2870" y="3002"/>
                    <a:pt x="2569" y="3103"/>
                    <a:pt x="2236" y="3103"/>
                  </a:cubicBezTo>
                  <a:cubicBezTo>
                    <a:pt x="312" y="3103"/>
                    <a:pt x="301" y="234"/>
                    <a:pt x="2203" y="234"/>
                  </a:cubicBezTo>
                  <a:cubicBezTo>
                    <a:pt x="2214" y="234"/>
                    <a:pt x="2225" y="234"/>
                    <a:pt x="2236" y="234"/>
                  </a:cubicBezTo>
                  <a:cubicBezTo>
                    <a:pt x="2270" y="230"/>
                    <a:pt x="2304" y="229"/>
                    <a:pt x="2338" y="229"/>
                  </a:cubicBezTo>
                  <a:cubicBezTo>
                    <a:pt x="2631" y="229"/>
                    <a:pt x="2897" y="355"/>
                    <a:pt x="3137" y="534"/>
                  </a:cubicBezTo>
                  <a:cubicBezTo>
                    <a:pt x="3164" y="548"/>
                    <a:pt x="3192" y="556"/>
                    <a:pt x="3217" y="556"/>
                  </a:cubicBezTo>
                  <a:cubicBezTo>
                    <a:pt x="3253" y="556"/>
                    <a:pt x="3284" y="540"/>
                    <a:pt x="3303" y="501"/>
                  </a:cubicBezTo>
                  <a:cubicBezTo>
                    <a:pt x="3337" y="467"/>
                    <a:pt x="3337" y="401"/>
                    <a:pt x="3303" y="367"/>
                  </a:cubicBezTo>
                  <a:cubicBezTo>
                    <a:pt x="3003" y="100"/>
                    <a:pt x="2636" y="0"/>
                    <a:pt x="2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1"/>
            <p:cNvSpPr/>
            <p:nvPr/>
          </p:nvSpPr>
          <p:spPr>
            <a:xfrm>
              <a:off x="2323500" y="4301850"/>
              <a:ext cx="5850" cy="82600"/>
            </a:xfrm>
            <a:custGeom>
              <a:avLst/>
              <a:gdLst/>
              <a:ahLst/>
              <a:cxnLst/>
              <a:rect l="l" t="t" r="r" b="b"/>
              <a:pathLst>
                <a:path w="234" h="3304" extrusionOk="0">
                  <a:moveTo>
                    <a:pt x="100" y="1"/>
                  </a:moveTo>
                  <a:cubicBezTo>
                    <a:pt x="67" y="1"/>
                    <a:pt x="0" y="67"/>
                    <a:pt x="0" y="101"/>
                  </a:cubicBezTo>
                  <a:lnTo>
                    <a:pt x="0" y="3170"/>
                  </a:lnTo>
                  <a:cubicBezTo>
                    <a:pt x="0" y="3236"/>
                    <a:pt x="67" y="3303"/>
                    <a:pt x="100" y="3303"/>
                  </a:cubicBezTo>
                  <a:cubicBezTo>
                    <a:pt x="167" y="3303"/>
                    <a:pt x="234" y="3236"/>
                    <a:pt x="234" y="3170"/>
                  </a:cubicBezTo>
                  <a:lnTo>
                    <a:pt x="234" y="101"/>
                  </a:lnTo>
                  <a:cubicBezTo>
                    <a:pt x="234" y="34"/>
                    <a:pt x="167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1"/>
            <p:cNvSpPr/>
            <p:nvPr/>
          </p:nvSpPr>
          <p:spPr>
            <a:xfrm>
              <a:off x="2358525" y="4301850"/>
              <a:ext cx="48400" cy="82600"/>
            </a:xfrm>
            <a:custGeom>
              <a:avLst/>
              <a:gdLst/>
              <a:ahLst/>
              <a:cxnLst/>
              <a:rect l="l" t="t" r="r" b="b"/>
              <a:pathLst>
                <a:path w="1936" h="3304" extrusionOk="0">
                  <a:moveTo>
                    <a:pt x="100" y="1"/>
                  </a:moveTo>
                  <a:cubicBezTo>
                    <a:pt x="34" y="1"/>
                    <a:pt x="0" y="34"/>
                    <a:pt x="0" y="101"/>
                  </a:cubicBezTo>
                  <a:lnTo>
                    <a:pt x="0" y="3170"/>
                  </a:lnTo>
                  <a:cubicBezTo>
                    <a:pt x="0" y="3236"/>
                    <a:pt x="34" y="3303"/>
                    <a:pt x="100" y="3303"/>
                  </a:cubicBezTo>
                  <a:lnTo>
                    <a:pt x="1802" y="3303"/>
                  </a:lnTo>
                  <a:cubicBezTo>
                    <a:pt x="1868" y="3303"/>
                    <a:pt x="1902" y="3236"/>
                    <a:pt x="1935" y="3170"/>
                  </a:cubicBezTo>
                  <a:cubicBezTo>
                    <a:pt x="1935" y="3103"/>
                    <a:pt x="1868" y="3070"/>
                    <a:pt x="1802" y="3070"/>
                  </a:cubicBezTo>
                  <a:lnTo>
                    <a:pt x="234" y="3070"/>
                  </a:lnTo>
                  <a:lnTo>
                    <a:pt x="234" y="1769"/>
                  </a:lnTo>
                  <a:lnTo>
                    <a:pt x="1602" y="1769"/>
                  </a:lnTo>
                  <a:cubicBezTo>
                    <a:pt x="1735" y="1735"/>
                    <a:pt x="1735" y="1568"/>
                    <a:pt x="1602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935" y="201"/>
                    <a:pt x="1935" y="34"/>
                    <a:pt x="18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1"/>
            <p:cNvSpPr/>
            <p:nvPr/>
          </p:nvSpPr>
          <p:spPr>
            <a:xfrm>
              <a:off x="2427750" y="4302150"/>
              <a:ext cx="61725" cy="82300"/>
            </a:xfrm>
            <a:custGeom>
              <a:avLst/>
              <a:gdLst/>
              <a:ahLst/>
              <a:cxnLst/>
              <a:rect l="l" t="t" r="r" b="b"/>
              <a:pathLst>
                <a:path w="2469" h="3292" extrusionOk="0">
                  <a:moveTo>
                    <a:pt x="147" y="0"/>
                  </a:moveTo>
                  <a:cubicBezTo>
                    <a:pt x="122" y="0"/>
                    <a:pt x="94" y="8"/>
                    <a:pt x="67" y="22"/>
                  </a:cubicBezTo>
                  <a:cubicBezTo>
                    <a:pt x="33" y="55"/>
                    <a:pt x="0" y="89"/>
                    <a:pt x="33" y="155"/>
                  </a:cubicBezTo>
                  <a:lnTo>
                    <a:pt x="33" y="3158"/>
                  </a:lnTo>
                  <a:cubicBezTo>
                    <a:pt x="33" y="3224"/>
                    <a:pt x="67" y="3291"/>
                    <a:pt x="133" y="3291"/>
                  </a:cubicBezTo>
                  <a:cubicBezTo>
                    <a:pt x="200" y="3291"/>
                    <a:pt x="267" y="3224"/>
                    <a:pt x="267" y="3158"/>
                  </a:cubicBezTo>
                  <a:lnTo>
                    <a:pt x="267" y="489"/>
                  </a:lnTo>
                  <a:lnTo>
                    <a:pt x="2235" y="3224"/>
                  </a:lnTo>
                  <a:lnTo>
                    <a:pt x="2268" y="3224"/>
                  </a:lnTo>
                  <a:cubicBezTo>
                    <a:pt x="2268" y="3258"/>
                    <a:pt x="2302" y="3291"/>
                    <a:pt x="2335" y="3291"/>
                  </a:cubicBezTo>
                  <a:cubicBezTo>
                    <a:pt x="2402" y="3291"/>
                    <a:pt x="2468" y="3224"/>
                    <a:pt x="2468" y="3158"/>
                  </a:cubicBezTo>
                  <a:lnTo>
                    <a:pt x="2468" y="122"/>
                  </a:lnTo>
                  <a:cubicBezTo>
                    <a:pt x="2452" y="72"/>
                    <a:pt x="2393" y="47"/>
                    <a:pt x="2339" y="47"/>
                  </a:cubicBezTo>
                  <a:cubicBezTo>
                    <a:pt x="2285" y="47"/>
                    <a:pt x="2235" y="72"/>
                    <a:pt x="2235" y="122"/>
                  </a:cubicBezTo>
                  <a:lnTo>
                    <a:pt x="2235" y="2824"/>
                  </a:lnTo>
                  <a:lnTo>
                    <a:pt x="234" y="55"/>
                  </a:lnTo>
                  <a:cubicBezTo>
                    <a:pt x="214" y="16"/>
                    <a:pt x="183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1"/>
            <p:cNvSpPr/>
            <p:nvPr/>
          </p:nvSpPr>
          <p:spPr>
            <a:xfrm>
              <a:off x="2501950" y="430102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6" y="0"/>
                  </a:moveTo>
                  <a:cubicBezTo>
                    <a:pt x="1" y="0"/>
                    <a:pt x="1" y="3336"/>
                    <a:pt x="2236" y="3336"/>
                  </a:cubicBezTo>
                  <a:cubicBezTo>
                    <a:pt x="2636" y="3336"/>
                    <a:pt x="3003" y="3203"/>
                    <a:pt x="3303" y="2969"/>
                  </a:cubicBezTo>
                  <a:cubicBezTo>
                    <a:pt x="3337" y="2936"/>
                    <a:pt x="3337" y="2836"/>
                    <a:pt x="3303" y="2802"/>
                  </a:cubicBezTo>
                  <a:cubicBezTo>
                    <a:pt x="3284" y="2763"/>
                    <a:pt x="3253" y="2747"/>
                    <a:pt x="3217" y="2747"/>
                  </a:cubicBezTo>
                  <a:cubicBezTo>
                    <a:pt x="3192" y="2747"/>
                    <a:pt x="3164" y="2755"/>
                    <a:pt x="3136" y="2769"/>
                  </a:cubicBezTo>
                  <a:cubicBezTo>
                    <a:pt x="2870" y="3002"/>
                    <a:pt x="2569" y="3103"/>
                    <a:pt x="2236" y="3103"/>
                  </a:cubicBezTo>
                  <a:cubicBezTo>
                    <a:pt x="312" y="3103"/>
                    <a:pt x="301" y="234"/>
                    <a:pt x="2203" y="234"/>
                  </a:cubicBezTo>
                  <a:cubicBezTo>
                    <a:pt x="2214" y="234"/>
                    <a:pt x="2225" y="234"/>
                    <a:pt x="2236" y="234"/>
                  </a:cubicBezTo>
                  <a:cubicBezTo>
                    <a:pt x="2569" y="234"/>
                    <a:pt x="2870" y="334"/>
                    <a:pt x="3136" y="534"/>
                  </a:cubicBezTo>
                  <a:cubicBezTo>
                    <a:pt x="3164" y="548"/>
                    <a:pt x="3192" y="556"/>
                    <a:pt x="3217" y="556"/>
                  </a:cubicBezTo>
                  <a:cubicBezTo>
                    <a:pt x="3253" y="556"/>
                    <a:pt x="3284" y="540"/>
                    <a:pt x="3303" y="501"/>
                  </a:cubicBezTo>
                  <a:cubicBezTo>
                    <a:pt x="3337" y="467"/>
                    <a:pt x="3337" y="401"/>
                    <a:pt x="3303" y="367"/>
                  </a:cubicBezTo>
                  <a:cubicBezTo>
                    <a:pt x="3003" y="100"/>
                    <a:pt x="2636" y="0"/>
                    <a:pt x="2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1"/>
            <p:cNvSpPr/>
            <p:nvPr/>
          </p:nvSpPr>
          <p:spPr>
            <a:xfrm>
              <a:off x="2609525" y="4301850"/>
              <a:ext cx="48400" cy="82600"/>
            </a:xfrm>
            <a:custGeom>
              <a:avLst/>
              <a:gdLst/>
              <a:ahLst/>
              <a:cxnLst/>
              <a:rect l="l" t="t" r="r" b="b"/>
              <a:pathLst>
                <a:path w="1936" h="3304" extrusionOk="0">
                  <a:moveTo>
                    <a:pt x="101" y="1"/>
                  </a:moveTo>
                  <a:cubicBezTo>
                    <a:pt x="34" y="1"/>
                    <a:pt x="1" y="67"/>
                    <a:pt x="1" y="101"/>
                  </a:cubicBezTo>
                  <a:lnTo>
                    <a:pt x="1" y="3170"/>
                  </a:lnTo>
                  <a:cubicBezTo>
                    <a:pt x="1" y="3236"/>
                    <a:pt x="34" y="3303"/>
                    <a:pt x="101" y="3303"/>
                  </a:cubicBezTo>
                  <a:lnTo>
                    <a:pt x="1802" y="3303"/>
                  </a:lnTo>
                  <a:cubicBezTo>
                    <a:pt x="1869" y="3303"/>
                    <a:pt x="1902" y="3236"/>
                    <a:pt x="1902" y="3170"/>
                  </a:cubicBezTo>
                  <a:cubicBezTo>
                    <a:pt x="1902" y="3103"/>
                    <a:pt x="1869" y="3070"/>
                    <a:pt x="1802" y="3070"/>
                  </a:cubicBezTo>
                  <a:lnTo>
                    <a:pt x="234" y="3070"/>
                  </a:lnTo>
                  <a:lnTo>
                    <a:pt x="234" y="1769"/>
                  </a:lnTo>
                  <a:lnTo>
                    <a:pt x="1602" y="1769"/>
                  </a:lnTo>
                  <a:cubicBezTo>
                    <a:pt x="1735" y="1735"/>
                    <a:pt x="1735" y="1568"/>
                    <a:pt x="1602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936" y="201"/>
                    <a:pt x="1936" y="34"/>
                    <a:pt x="18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1"/>
            <p:cNvSpPr/>
            <p:nvPr/>
          </p:nvSpPr>
          <p:spPr>
            <a:xfrm>
              <a:off x="1709725" y="4250975"/>
              <a:ext cx="276900" cy="179325"/>
            </a:xfrm>
            <a:custGeom>
              <a:avLst/>
              <a:gdLst/>
              <a:ahLst/>
              <a:cxnLst/>
              <a:rect l="l" t="t" r="r" b="b"/>
              <a:pathLst>
                <a:path w="11076" h="7173" extrusionOk="0">
                  <a:moveTo>
                    <a:pt x="1" y="1"/>
                  </a:moveTo>
                  <a:lnTo>
                    <a:pt x="1" y="7173"/>
                  </a:lnTo>
                  <a:lnTo>
                    <a:pt x="11075" y="7173"/>
                  </a:lnTo>
                  <a:lnTo>
                    <a:pt x="1107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1"/>
            <p:cNvSpPr/>
            <p:nvPr/>
          </p:nvSpPr>
          <p:spPr>
            <a:xfrm>
              <a:off x="1761425" y="4276000"/>
              <a:ext cx="172650" cy="31725"/>
            </a:xfrm>
            <a:custGeom>
              <a:avLst/>
              <a:gdLst/>
              <a:ahLst/>
              <a:cxnLst/>
              <a:rect l="l" t="t" r="r" b="b"/>
              <a:pathLst>
                <a:path w="6906" h="1269" extrusionOk="0">
                  <a:moveTo>
                    <a:pt x="1" y="1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1"/>
            <p:cNvSpPr/>
            <p:nvPr/>
          </p:nvSpPr>
          <p:spPr>
            <a:xfrm>
              <a:off x="1761425" y="4325200"/>
              <a:ext cx="172650" cy="31725"/>
            </a:xfrm>
            <a:custGeom>
              <a:avLst/>
              <a:gdLst/>
              <a:ahLst/>
              <a:cxnLst/>
              <a:rect l="l" t="t" r="r" b="b"/>
              <a:pathLst>
                <a:path w="6906" h="1269" extrusionOk="0">
                  <a:moveTo>
                    <a:pt x="1" y="1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1"/>
            <p:cNvSpPr/>
            <p:nvPr/>
          </p:nvSpPr>
          <p:spPr>
            <a:xfrm>
              <a:off x="1761425" y="4373575"/>
              <a:ext cx="172650" cy="31700"/>
            </a:xfrm>
            <a:custGeom>
              <a:avLst/>
              <a:gdLst/>
              <a:ahLst/>
              <a:cxnLst/>
              <a:rect l="l" t="t" r="r" b="b"/>
              <a:pathLst>
                <a:path w="6906" h="1268" extrusionOk="0">
                  <a:moveTo>
                    <a:pt x="1" y="0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1"/>
            <p:cNvSpPr/>
            <p:nvPr/>
          </p:nvSpPr>
          <p:spPr>
            <a:xfrm>
              <a:off x="1513750" y="4430275"/>
              <a:ext cx="1125825" cy="184325"/>
            </a:xfrm>
            <a:custGeom>
              <a:avLst/>
              <a:gdLst/>
              <a:ahLst/>
              <a:cxnLst/>
              <a:rect l="l" t="t" r="r" b="b"/>
              <a:pathLst>
                <a:path w="45033" h="7373" extrusionOk="0">
                  <a:moveTo>
                    <a:pt x="1" y="1"/>
                  </a:moveTo>
                  <a:lnTo>
                    <a:pt x="1" y="7373"/>
                  </a:lnTo>
                  <a:lnTo>
                    <a:pt x="45033" y="7373"/>
                  </a:lnTo>
                  <a:lnTo>
                    <a:pt x="450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1"/>
            <p:cNvSpPr/>
            <p:nvPr/>
          </p:nvSpPr>
          <p:spPr>
            <a:xfrm>
              <a:off x="2170050" y="4490325"/>
              <a:ext cx="270225" cy="64225"/>
            </a:xfrm>
            <a:custGeom>
              <a:avLst/>
              <a:gdLst/>
              <a:ahLst/>
              <a:cxnLst/>
              <a:rect l="l" t="t" r="r" b="b"/>
              <a:pathLst>
                <a:path w="10809" h="2569" extrusionOk="0">
                  <a:moveTo>
                    <a:pt x="1" y="0"/>
                  </a:moveTo>
                  <a:lnTo>
                    <a:pt x="1" y="2569"/>
                  </a:lnTo>
                  <a:lnTo>
                    <a:pt x="10808" y="2569"/>
                  </a:lnTo>
                  <a:lnTo>
                    <a:pt x="108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1"/>
            <p:cNvSpPr/>
            <p:nvPr/>
          </p:nvSpPr>
          <p:spPr>
            <a:xfrm>
              <a:off x="2492775" y="4486975"/>
              <a:ext cx="83425" cy="71475"/>
            </a:xfrm>
            <a:custGeom>
              <a:avLst/>
              <a:gdLst/>
              <a:ahLst/>
              <a:cxnLst/>
              <a:rect l="l" t="t" r="r" b="b"/>
              <a:pathLst>
                <a:path w="3337" h="2859" extrusionOk="0">
                  <a:moveTo>
                    <a:pt x="1902" y="1"/>
                  </a:moveTo>
                  <a:cubicBezTo>
                    <a:pt x="635" y="1"/>
                    <a:pt x="1" y="1535"/>
                    <a:pt x="902" y="2436"/>
                  </a:cubicBezTo>
                  <a:cubicBezTo>
                    <a:pt x="1194" y="2728"/>
                    <a:pt x="1552" y="2859"/>
                    <a:pt x="1904" y="2859"/>
                  </a:cubicBezTo>
                  <a:cubicBezTo>
                    <a:pt x="2636" y="2859"/>
                    <a:pt x="3337" y="2292"/>
                    <a:pt x="3337" y="1435"/>
                  </a:cubicBezTo>
                  <a:cubicBezTo>
                    <a:pt x="3337" y="635"/>
                    <a:pt x="2703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1"/>
            <p:cNvSpPr/>
            <p:nvPr/>
          </p:nvSpPr>
          <p:spPr>
            <a:xfrm>
              <a:off x="1618825" y="4477825"/>
              <a:ext cx="48400" cy="82575"/>
            </a:xfrm>
            <a:custGeom>
              <a:avLst/>
              <a:gdLst/>
              <a:ahLst/>
              <a:cxnLst/>
              <a:rect l="l" t="t" r="r" b="b"/>
              <a:pathLst>
                <a:path w="1936" h="3303" extrusionOk="0">
                  <a:moveTo>
                    <a:pt x="101" y="0"/>
                  </a:moveTo>
                  <a:cubicBezTo>
                    <a:pt x="34" y="0"/>
                    <a:pt x="1" y="67"/>
                    <a:pt x="1" y="133"/>
                  </a:cubicBezTo>
                  <a:lnTo>
                    <a:pt x="1" y="3202"/>
                  </a:lnTo>
                  <a:cubicBezTo>
                    <a:pt x="1" y="3269"/>
                    <a:pt x="34" y="3302"/>
                    <a:pt x="101" y="3302"/>
                  </a:cubicBezTo>
                  <a:lnTo>
                    <a:pt x="1835" y="3302"/>
                  </a:lnTo>
                  <a:cubicBezTo>
                    <a:pt x="1935" y="3302"/>
                    <a:pt x="1935" y="3102"/>
                    <a:pt x="1835" y="3069"/>
                  </a:cubicBezTo>
                  <a:lnTo>
                    <a:pt x="234" y="3069"/>
                  </a:lnTo>
                  <a:lnTo>
                    <a:pt x="234" y="1801"/>
                  </a:lnTo>
                  <a:lnTo>
                    <a:pt x="1635" y="1801"/>
                  </a:lnTo>
                  <a:cubicBezTo>
                    <a:pt x="1702" y="1768"/>
                    <a:pt x="1735" y="1735"/>
                    <a:pt x="1735" y="1668"/>
                  </a:cubicBezTo>
                  <a:cubicBezTo>
                    <a:pt x="1735" y="1601"/>
                    <a:pt x="1668" y="1535"/>
                    <a:pt x="1635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869" y="234"/>
                    <a:pt x="1902" y="167"/>
                    <a:pt x="1902" y="133"/>
                  </a:cubicBezTo>
                  <a:cubicBezTo>
                    <a:pt x="1902" y="67"/>
                    <a:pt x="1869" y="0"/>
                    <a:pt x="1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1"/>
            <p:cNvSpPr/>
            <p:nvPr/>
          </p:nvSpPr>
          <p:spPr>
            <a:xfrm>
              <a:off x="1688050" y="4478100"/>
              <a:ext cx="61725" cy="82300"/>
            </a:xfrm>
            <a:custGeom>
              <a:avLst/>
              <a:gdLst/>
              <a:ahLst/>
              <a:cxnLst/>
              <a:rect l="l" t="t" r="r" b="b"/>
              <a:pathLst>
                <a:path w="2469" h="3292" extrusionOk="0">
                  <a:moveTo>
                    <a:pt x="147" y="1"/>
                  </a:moveTo>
                  <a:cubicBezTo>
                    <a:pt x="122" y="1"/>
                    <a:pt x="95" y="9"/>
                    <a:pt x="67" y="22"/>
                  </a:cubicBezTo>
                  <a:cubicBezTo>
                    <a:pt x="34" y="56"/>
                    <a:pt x="0" y="89"/>
                    <a:pt x="34" y="156"/>
                  </a:cubicBezTo>
                  <a:lnTo>
                    <a:pt x="34" y="3158"/>
                  </a:lnTo>
                  <a:cubicBezTo>
                    <a:pt x="34" y="3225"/>
                    <a:pt x="84" y="3258"/>
                    <a:pt x="138" y="3258"/>
                  </a:cubicBezTo>
                  <a:cubicBezTo>
                    <a:pt x="192" y="3258"/>
                    <a:pt x="250" y="3225"/>
                    <a:pt x="267" y="3158"/>
                  </a:cubicBezTo>
                  <a:lnTo>
                    <a:pt x="267" y="489"/>
                  </a:lnTo>
                  <a:lnTo>
                    <a:pt x="2235" y="3225"/>
                  </a:lnTo>
                  <a:cubicBezTo>
                    <a:pt x="2269" y="3258"/>
                    <a:pt x="2302" y="3291"/>
                    <a:pt x="2335" y="3291"/>
                  </a:cubicBezTo>
                  <a:cubicBezTo>
                    <a:pt x="2402" y="3291"/>
                    <a:pt x="2469" y="3225"/>
                    <a:pt x="2469" y="3158"/>
                  </a:cubicBezTo>
                  <a:lnTo>
                    <a:pt x="2469" y="122"/>
                  </a:lnTo>
                  <a:cubicBezTo>
                    <a:pt x="2469" y="89"/>
                    <a:pt x="2402" y="22"/>
                    <a:pt x="2335" y="22"/>
                  </a:cubicBezTo>
                  <a:cubicBezTo>
                    <a:pt x="2269" y="22"/>
                    <a:pt x="2235" y="89"/>
                    <a:pt x="2235" y="122"/>
                  </a:cubicBezTo>
                  <a:lnTo>
                    <a:pt x="2235" y="2824"/>
                  </a:lnTo>
                  <a:lnTo>
                    <a:pt x="234" y="56"/>
                  </a:lnTo>
                  <a:cubicBezTo>
                    <a:pt x="214" y="17"/>
                    <a:pt x="183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1"/>
            <p:cNvSpPr/>
            <p:nvPr/>
          </p:nvSpPr>
          <p:spPr>
            <a:xfrm>
              <a:off x="1756425" y="447697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5" y="1"/>
                  </a:moveTo>
                  <a:cubicBezTo>
                    <a:pt x="1" y="1"/>
                    <a:pt x="1" y="3336"/>
                    <a:pt x="2235" y="3336"/>
                  </a:cubicBezTo>
                  <a:cubicBezTo>
                    <a:pt x="2602" y="3336"/>
                    <a:pt x="3003" y="3203"/>
                    <a:pt x="3303" y="2970"/>
                  </a:cubicBezTo>
                  <a:cubicBezTo>
                    <a:pt x="3303" y="2936"/>
                    <a:pt x="3336" y="2903"/>
                    <a:pt x="3336" y="2869"/>
                  </a:cubicBezTo>
                  <a:lnTo>
                    <a:pt x="3336" y="1735"/>
                  </a:lnTo>
                  <a:cubicBezTo>
                    <a:pt x="3336" y="1669"/>
                    <a:pt x="3303" y="1635"/>
                    <a:pt x="3236" y="1635"/>
                  </a:cubicBezTo>
                  <a:lnTo>
                    <a:pt x="2202" y="1635"/>
                  </a:lnTo>
                  <a:cubicBezTo>
                    <a:pt x="2190" y="1629"/>
                    <a:pt x="2179" y="1626"/>
                    <a:pt x="2169" y="1626"/>
                  </a:cubicBezTo>
                  <a:cubicBezTo>
                    <a:pt x="2124" y="1626"/>
                    <a:pt x="2102" y="1681"/>
                    <a:pt x="2102" y="1735"/>
                  </a:cubicBezTo>
                  <a:cubicBezTo>
                    <a:pt x="2102" y="1802"/>
                    <a:pt x="2135" y="1835"/>
                    <a:pt x="2202" y="1835"/>
                  </a:cubicBezTo>
                  <a:lnTo>
                    <a:pt x="3103" y="1835"/>
                  </a:lnTo>
                  <a:lnTo>
                    <a:pt x="3103" y="2803"/>
                  </a:lnTo>
                  <a:cubicBezTo>
                    <a:pt x="2836" y="3003"/>
                    <a:pt x="2536" y="3103"/>
                    <a:pt x="2235" y="3103"/>
                  </a:cubicBezTo>
                  <a:cubicBezTo>
                    <a:pt x="1201" y="3103"/>
                    <a:pt x="468" y="2102"/>
                    <a:pt x="834" y="1135"/>
                  </a:cubicBezTo>
                  <a:cubicBezTo>
                    <a:pt x="1046" y="521"/>
                    <a:pt x="1607" y="176"/>
                    <a:pt x="2184" y="176"/>
                  </a:cubicBezTo>
                  <a:cubicBezTo>
                    <a:pt x="2517" y="176"/>
                    <a:pt x="2856" y="291"/>
                    <a:pt x="3136" y="534"/>
                  </a:cubicBezTo>
                  <a:cubicBezTo>
                    <a:pt x="3153" y="551"/>
                    <a:pt x="3186" y="559"/>
                    <a:pt x="3219" y="559"/>
                  </a:cubicBezTo>
                  <a:cubicBezTo>
                    <a:pt x="3253" y="559"/>
                    <a:pt x="3286" y="551"/>
                    <a:pt x="3303" y="534"/>
                  </a:cubicBezTo>
                  <a:cubicBezTo>
                    <a:pt x="3336" y="468"/>
                    <a:pt x="3336" y="401"/>
                    <a:pt x="3303" y="368"/>
                  </a:cubicBezTo>
                  <a:cubicBezTo>
                    <a:pt x="3003" y="134"/>
                    <a:pt x="2636" y="1"/>
                    <a:pt x="2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1"/>
            <p:cNvSpPr/>
            <p:nvPr/>
          </p:nvSpPr>
          <p:spPr>
            <a:xfrm>
              <a:off x="1863175" y="4477825"/>
              <a:ext cx="48225" cy="82650"/>
            </a:xfrm>
            <a:custGeom>
              <a:avLst/>
              <a:gdLst/>
              <a:ahLst/>
              <a:cxnLst/>
              <a:rect l="l" t="t" r="r" b="b"/>
              <a:pathLst>
                <a:path w="1929" h="3306" extrusionOk="0">
                  <a:moveTo>
                    <a:pt x="100" y="0"/>
                  </a:moveTo>
                  <a:cubicBezTo>
                    <a:pt x="34" y="0"/>
                    <a:pt x="0" y="67"/>
                    <a:pt x="0" y="133"/>
                  </a:cubicBezTo>
                  <a:lnTo>
                    <a:pt x="0" y="3169"/>
                  </a:lnTo>
                  <a:cubicBezTo>
                    <a:pt x="0" y="3236"/>
                    <a:pt x="34" y="3302"/>
                    <a:pt x="100" y="3302"/>
                  </a:cubicBezTo>
                  <a:lnTo>
                    <a:pt x="1802" y="3302"/>
                  </a:lnTo>
                  <a:cubicBezTo>
                    <a:pt x="1809" y="3304"/>
                    <a:pt x="1815" y="3305"/>
                    <a:pt x="1822" y="3305"/>
                  </a:cubicBezTo>
                  <a:cubicBezTo>
                    <a:pt x="1928" y="3305"/>
                    <a:pt x="1928" y="3066"/>
                    <a:pt x="1822" y="3066"/>
                  </a:cubicBezTo>
                  <a:cubicBezTo>
                    <a:pt x="1815" y="3066"/>
                    <a:pt x="1809" y="3067"/>
                    <a:pt x="1802" y="3069"/>
                  </a:cubicBezTo>
                  <a:lnTo>
                    <a:pt x="234" y="3069"/>
                  </a:lnTo>
                  <a:lnTo>
                    <a:pt x="234" y="133"/>
                  </a:lnTo>
                  <a:cubicBezTo>
                    <a:pt x="234" y="67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1"/>
            <p:cNvSpPr/>
            <p:nvPr/>
          </p:nvSpPr>
          <p:spPr>
            <a:xfrm>
              <a:off x="1930725" y="4477825"/>
              <a:ext cx="5850" cy="82575"/>
            </a:xfrm>
            <a:custGeom>
              <a:avLst/>
              <a:gdLst/>
              <a:ahLst/>
              <a:cxnLst/>
              <a:rect l="l" t="t" r="r" b="b"/>
              <a:pathLst>
                <a:path w="234" h="3303" extrusionOk="0">
                  <a:moveTo>
                    <a:pt x="100" y="0"/>
                  </a:moveTo>
                  <a:cubicBezTo>
                    <a:pt x="34" y="0"/>
                    <a:pt x="0" y="67"/>
                    <a:pt x="0" y="133"/>
                  </a:cubicBezTo>
                  <a:lnTo>
                    <a:pt x="0" y="3169"/>
                  </a:lnTo>
                  <a:cubicBezTo>
                    <a:pt x="0" y="3236"/>
                    <a:pt x="34" y="3302"/>
                    <a:pt x="100" y="3302"/>
                  </a:cubicBezTo>
                  <a:cubicBezTo>
                    <a:pt x="167" y="3302"/>
                    <a:pt x="200" y="3236"/>
                    <a:pt x="234" y="3169"/>
                  </a:cubicBezTo>
                  <a:lnTo>
                    <a:pt x="234" y="133"/>
                  </a:lnTo>
                  <a:cubicBezTo>
                    <a:pt x="200" y="67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1"/>
            <p:cNvSpPr/>
            <p:nvPr/>
          </p:nvSpPr>
          <p:spPr>
            <a:xfrm>
              <a:off x="1960750" y="4476150"/>
              <a:ext cx="61725" cy="84250"/>
            </a:xfrm>
            <a:custGeom>
              <a:avLst/>
              <a:gdLst/>
              <a:ahLst/>
              <a:cxnLst/>
              <a:rect l="l" t="t" r="r" b="b"/>
              <a:pathLst>
                <a:path w="2469" h="3370" extrusionOk="0">
                  <a:moveTo>
                    <a:pt x="1234" y="0"/>
                  </a:moveTo>
                  <a:cubicBezTo>
                    <a:pt x="967" y="0"/>
                    <a:pt x="701" y="100"/>
                    <a:pt x="467" y="234"/>
                  </a:cubicBezTo>
                  <a:cubicBezTo>
                    <a:pt x="234" y="367"/>
                    <a:pt x="100" y="601"/>
                    <a:pt x="100" y="868"/>
                  </a:cubicBezTo>
                  <a:cubicBezTo>
                    <a:pt x="100" y="1101"/>
                    <a:pt x="234" y="1301"/>
                    <a:pt x="467" y="1435"/>
                  </a:cubicBezTo>
                  <a:cubicBezTo>
                    <a:pt x="701" y="1602"/>
                    <a:pt x="967" y="1702"/>
                    <a:pt x="1234" y="1735"/>
                  </a:cubicBezTo>
                  <a:cubicBezTo>
                    <a:pt x="1501" y="1768"/>
                    <a:pt x="1768" y="1868"/>
                    <a:pt x="2001" y="2002"/>
                  </a:cubicBezTo>
                  <a:cubicBezTo>
                    <a:pt x="2168" y="2102"/>
                    <a:pt x="2268" y="2269"/>
                    <a:pt x="2268" y="2469"/>
                  </a:cubicBezTo>
                  <a:cubicBezTo>
                    <a:pt x="2268" y="2669"/>
                    <a:pt x="2168" y="2836"/>
                    <a:pt x="1968" y="2936"/>
                  </a:cubicBezTo>
                  <a:cubicBezTo>
                    <a:pt x="1768" y="3103"/>
                    <a:pt x="1534" y="3169"/>
                    <a:pt x="1268" y="3169"/>
                  </a:cubicBezTo>
                  <a:cubicBezTo>
                    <a:pt x="867" y="3136"/>
                    <a:pt x="500" y="3003"/>
                    <a:pt x="167" y="2736"/>
                  </a:cubicBezTo>
                  <a:cubicBezTo>
                    <a:pt x="150" y="2719"/>
                    <a:pt x="125" y="2711"/>
                    <a:pt x="100" y="2711"/>
                  </a:cubicBezTo>
                  <a:cubicBezTo>
                    <a:pt x="75" y="2711"/>
                    <a:pt x="50" y="2719"/>
                    <a:pt x="33" y="2736"/>
                  </a:cubicBezTo>
                  <a:cubicBezTo>
                    <a:pt x="0" y="2802"/>
                    <a:pt x="33" y="2869"/>
                    <a:pt x="67" y="2902"/>
                  </a:cubicBezTo>
                  <a:cubicBezTo>
                    <a:pt x="400" y="3169"/>
                    <a:pt x="834" y="3336"/>
                    <a:pt x="1301" y="3369"/>
                  </a:cubicBezTo>
                  <a:cubicBezTo>
                    <a:pt x="1568" y="3369"/>
                    <a:pt x="1868" y="3269"/>
                    <a:pt x="2135" y="3103"/>
                  </a:cubicBezTo>
                  <a:cubicBezTo>
                    <a:pt x="2335" y="2936"/>
                    <a:pt x="2468" y="2702"/>
                    <a:pt x="2468" y="2435"/>
                  </a:cubicBezTo>
                  <a:cubicBezTo>
                    <a:pt x="2468" y="2202"/>
                    <a:pt x="2335" y="1968"/>
                    <a:pt x="2102" y="1835"/>
                  </a:cubicBezTo>
                  <a:cubicBezTo>
                    <a:pt x="1835" y="1668"/>
                    <a:pt x="1568" y="1568"/>
                    <a:pt x="1268" y="1535"/>
                  </a:cubicBezTo>
                  <a:cubicBezTo>
                    <a:pt x="1034" y="1501"/>
                    <a:pt x="767" y="1401"/>
                    <a:pt x="567" y="1268"/>
                  </a:cubicBezTo>
                  <a:cubicBezTo>
                    <a:pt x="400" y="1201"/>
                    <a:pt x="300" y="1034"/>
                    <a:pt x="300" y="868"/>
                  </a:cubicBezTo>
                  <a:cubicBezTo>
                    <a:pt x="334" y="667"/>
                    <a:pt x="434" y="501"/>
                    <a:pt x="567" y="401"/>
                  </a:cubicBezTo>
                  <a:cubicBezTo>
                    <a:pt x="767" y="267"/>
                    <a:pt x="1001" y="200"/>
                    <a:pt x="1234" y="200"/>
                  </a:cubicBezTo>
                  <a:cubicBezTo>
                    <a:pt x="1568" y="234"/>
                    <a:pt x="1901" y="367"/>
                    <a:pt x="2168" y="567"/>
                  </a:cubicBezTo>
                  <a:cubicBezTo>
                    <a:pt x="2178" y="577"/>
                    <a:pt x="2191" y="581"/>
                    <a:pt x="2204" y="581"/>
                  </a:cubicBezTo>
                  <a:cubicBezTo>
                    <a:pt x="2238" y="581"/>
                    <a:pt x="2278" y="558"/>
                    <a:pt x="2302" y="534"/>
                  </a:cubicBezTo>
                  <a:cubicBezTo>
                    <a:pt x="2335" y="501"/>
                    <a:pt x="2302" y="434"/>
                    <a:pt x="2268" y="401"/>
                  </a:cubicBezTo>
                  <a:cubicBezTo>
                    <a:pt x="1968" y="167"/>
                    <a:pt x="1601" y="34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1"/>
            <p:cNvSpPr/>
            <p:nvPr/>
          </p:nvSpPr>
          <p:spPr>
            <a:xfrm>
              <a:off x="2044125" y="4477825"/>
              <a:ext cx="53400" cy="82575"/>
            </a:xfrm>
            <a:custGeom>
              <a:avLst/>
              <a:gdLst/>
              <a:ahLst/>
              <a:cxnLst/>
              <a:rect l="l" t="t" r="r" b="b"/>
              <a:pathLst>
                <a:path w="2136" h="3303" extrusionOk="0">
                  <a:moveTo>
                    <a:pt x="101" y="0"/>
                  </a:moveTo>
                  <a:cubicBezTo>
                    <a:pt x="34" y="0"/>
                    <a:pt x="1" y="67"/>
                    <a:pt x="1" y="133"/>
                  </a:cubicBezTo>
                  <a:lnTo>
                    <a:pt x="1" y="3202"/>
                  </a:lnTo>
                  <a:cubicBezTo>
                    <a:pt x="1" y="3269"/>
                    <a:pt x="34" y="3302"/>
                    <a:pt x="101" y="3302"/>
                  </a:cubicBezTo>
                  <a:cubicBezTo>
                    <a:pt x="168" y="3302"/>
                    <a:pt x="234" y="3269"/>
                    <a:pt x="234" y="3202"/>
                  </a:cubicBezTo>
                  <a:lnTo>
                    <a:pt x="234" y="1801"/>
                  </a:lnTo>
                  <a:lnTo>
                    <a:pt x="1902" y="1801"/>
                  </a:lnTo>
                  <a:lnTo>
                    <a:pt x="1902" y="3169"/>
                  </a:lnTo>
                  <a:cubicBezTo>
                    <a:pt x="1902" y="3252"/>
                    <a:pt x="1960" y="3294"/>
                    <a:pt x="2019" y="3294"/>
                  </a:cubicBezTo>
                  <a:cubicBezTo>
                    <a:pt x="2077" y="3294"/>
                    <a:pt x="2136" y="3252"/>
                    <a:pt x="2136" y="3169"/>
                  </a:cubicBezTo>
                  <a:lnTo>
                    <a:pt x="2136" y="133"/>
                  </a:lnTo>
                  <a:cubicBezTo>
                    <a:pt x="2136" y="50"/>
                    <a:pt x="2077" y="8"/>
                    <a:pt x="2019" y="8"/>
                  </a:cubicBezTo>
                  <a:cubicBezTo>
                    <a:pt x="1960" y="8"/>
                    <a:pt x="1902" y="50"/>
                    <a:pt x="1902" y="133"/>
                  </a:cubicBezTo>
                  <a:lnTo>
                    <a:pt x="1902" y="1535"/>
                  </a:lnTo>
                  <a:lnTo>
                    <a:pt x="234" y="1535"/>
                  </a:lnTo>
                  <a:lnTo>
                    <a:pt x="234" y="133"/>
                  </a:lnTo>
                  <a:cubicBezTo>
                    <a:pt x="234" y="67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1"/>
            <p:cNvSpPr/>
            <p:nvPr/>
          </p:nvSpPr>
          <p:spPr>
            <a:xfrm>
              <a:off x="1562950" y="4089200"/>
              <a:ext cx="568775" cy="161800"/>
            </a:xfrm>
            <a:custGeom>
              <a:avLst/>
              <a:gdLst/>
              <a:ahLst/>
              <a:cxnLst/>
              <a:rect l="l" t="t" r="r" b="b"/>
              <a:pathLst>
                <a:path w="22751" h="6472" extrusionOk="0">
                  <a:moveTo>
                    <a:pt x="1" y="1"/>
                  </a:moveTo>
                  <a:lnTo>
                    <a:pt x="1" y="6472"/>
                  </a:lnTo>
                  <a:lnTo>
                    <a:pt x="22750" y="6472"/>
                  </a:lnTo>
                  <a:lnTo>
                    <a:pt x="227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1"/>
            <p:cNvSpPr/>
            <p:nvPr/>
          </p:nvSpPr>
          <p:spPr>
            <a:xfrm>
              <a:off x="2131700" y="4089200"/>
              <a:ext cx="525400" cy="161800"/>
            </a:xfrm>
            <a:custGeom>
              <a:avLst/>
              <a:gdLst/>
              <a:ahLst/>
              <a:cxnLst/>
              <a:rect l="l" t="t" r="r" b="b"/>
              <a:pathLst>
                <a:path w="21016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1015" y="6472"/>
                  </a:lnTo>
                  <a:lnTo>
                    <a:pt x="210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1"/>
            <p:cNvSpPr/>
            <p:nvPr/>
          </p:nvSpPr>
          <p:spPr>
            <a:xfrm>
              <a:off x="1562950" y="4105875"/>
              <a:ext cx="568775" cy="128450"/>
            </a:xfrm>
            <a:custGeom>
              <a:avLst/>
              <a:gdLst/>
              <a:ahLst/>
              <a:cxnLst/>
              <a:rect l="l" t="t" r="r" b="b"/>
              <a:pathLst>
                <a:path w="22751" h="5138" extrusionOk="0">
                  <a:moveTo>
                    <a:pt x="1" y="1"/>
                  </a:moveTo>
                  <a:lnTo>
                    <a:pt x="1" y="5138"/>
                  </a:lnTo>
                  <a:lnTo>
                    <a:pt x="22750" y="5138"/>
                  </a:lnTo>
                  <a:lnTo>
                    <a:pt x="227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1"/>
            <p:cNvSpPr/>
            <p:nvPr/>
          </p:nvSpPr>
          <p:spPr>
            <a:xfrm>
              <a:off x="1612150" y="413007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7173" y="0"/>
                  </a:moveTo>
                  <a:cubicBezTo>
                    <a:pt x="4771" y="33"/>
                    <a:pt x="2402" y="67"/>
                    <a:pt x="1" y="100"/>
                  </a:cubicBezTo>
                  <a:cubicBezTo>
                    <a:pt x="2402" y="134"/>
                    <a:pt x="4771" y="167"/>
                    <a:pt x="7173" y="167"/>
                  </a:cubicBezTo>
                  <a:lnTo>
                    <a:pt x="10408" y="200"/>
                  </a:lnTo>
                  <a:lnTo>
                    <a:pt x="17547" y="167"/>
                  </a:lnTo>
                  <a:cubicBezTo>
                    <a:pt x="19948" y="167"/>
                    <a:pt x="18414" y="134"/>
                    <a:pt x="20782" y="100"/>
                  </a:cubicBezTo>
                  <a:cubicBezTo>
                    <a:pt x="18381" y="33"/>
                    <a:pt x="19915" y="0"/>
                    <a:pt x="17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1"/>
            <p:cNvSpPr/>
            <p:nvPr/>
          </p:nvSpPr>
          <p:spPr>
            <a:xfrm>
              <a:off x="1612150" y="415507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1"/>
                  </a:moveTo>
                  <a:lnTo>
                    <a:pt x="7173" y="34"/>
                  </a:lnTo>
                  <a:cubicBezTo>
                    <a:pt x="4771" y="34"/>
                    <a:pt x="2402" y="68"/>
                    <a:pt x="1" y="101"/>
                  </a:cubicBezTo>
                  <a:cubicBezTo>
                    <a:pt x="2402" y="134"/>
                    <a:pt x="4771" y="168"/>
                    <a:pt x="7173" y="168"/>
                  </a:cubicBezTo>
                  <a:lnTo>
                    <a:pt x="10408" y="201"/>
                  </a:lnTo>
                  <a:lnTo>
                    <a:pt x="17547" y="168"/>
                  </a:lnTo>
                  <a:cubicBezTo>
                    <a:pt x="19948" y="168"/>
                    <a:pt x="18414" y="134"/>
                    <a:pt x="20782" y="101"/>
                  </a:cubicBezTo>
                  <a:cubicBezTo>
                    <a:pt x="18381" y="68"/>
                    <a:pt x="19915" y="34"/>
                    <a:pt x="17547" y="34"/>
                  </a:cubicBezTo>
                  <a:lnTo>
                    <a:pt x="10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1"/>
            <p:cNvSpPr/>
            <p:nvPr/>
          </p:nvSpPr>
          <p:spPr>
            <a:xfrm>
              <a:off x="1612150" y="4180100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1"/>
                  </a:moveTo>
                  <a:lnTo>
                    <a:pt x="7173" y="34"/>
                  </a:lnTo>
                  <a:cubicBezTo>
                    <a:pt x="4771" y="34"/>
                    <a:pt x="2402" y="67"/>
                    <a:pt x="1" y="101"/>
                  </a:cubicBezTo>
                  <a:cubicBezTo>
                    <a:pt x="2402" y="134"/>
                    <a:pt x="4771" y="167"/>
                    <a:pt x="7173" y="167"/>
                  </a:cubicBezTo>
                  <a:lnTo>
                    <a:pt x="10408" y="201"/>
                  </a:lnTo>
                  <a:lnTo>
                    <a:pt x="17547" y="167"/>
                  </a:lnTo>
                  <a:cubicBezTo>
                    <a:pt x="19948" y="167"/>
                    <a:pt x="18414" y="134"/>
                    <a:pt x="20782" y="101"/>
                  </a:cubicBezTo>
                  <a:cubicBezTo>
                    <a:pt x="18381" y="67"/>
                    <a:pt x="19915" y="34"/>
                    <a:pt x="17547" y="34"/>
                  </a:cubicBezTo>
                  <a:lnTo>
                    <a:pt x="10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1"/>
            <p:cNvSpPr/>
            <p:nvPr/>
          </p:nvSpPr>
          <p:spPr>
            <a:xfrm>
              <a:off x="1612150" y="420512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0"/>
                  </a:moveTo>
                  <a:lnTo>
                    <a:pt x="7173" y="34"/>
                  </a:lnTo>
                  <a:cubicBezTo>
                    <a:pt x="4771" y="67"/>
                    <a:pt x="2402" y="67"/>
                    <a:pt x="1" y="100"/>
                  </a:cubicBezTo>
                  <a:cubicBezTo>
                    <a:pt x="2402" y="167"/>
                    <a:pt x="4771" y="200"/>
                    <a:pt x="7173" y="200"/>
                  </a:cubicBezTo>
                  <a:lnTo>
                    <a:pt x="17547" y="200"/>
                  </a:lnTo>
                  <a:cubicBezTo>
                    <a:pt x="19948" y="167"/>
                    <a:pt x="18414" y="134"/>
                    <a:pt x="20782" y="100"/>
                  </a:cubicBezTo>
                  <a:cubicBezTo>
                    <a:pt x="18381" y="67"/>
                    <a:pt x="19915" y="34"/>
                    <a:pt x="17547" y="34"/>
                  </a:cubicBezTo>
                  <a:lnTo>
                    <a:pt x="104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1"/>
            <p:cNvSpPr/>
            <p:nvPr/>
          </p:nvSpPr>
          <p:spPr>
            <a:xfrm>
              <a:off x="2248450" y="4089200"/>
              <a:ext cx="73400" cy="161800"/>
            </a:xfrm>
            <a:custGeom>
              <a:avLst/>
              <a:gdLst/>
              <a:ahLst/>
              <a:cxnLst/>
              <a:rect l="l" t="t" r="r" b="b"/>
              <a:pathLst>
                <a:path w="2936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936" y="6472"/>
                  </a:lnTo>
                  <a:lnTo>
                    <a:pt x="29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1"/>
            <p:cNvSpPr/>
            <p:nvPr/>
          </p:nvSpPr>
          <p:spPr>
            <a:xfrm>
              <a:off x="2580350" y="4089200"/>
              <a:ext cx="50050" cy="161800"/>
            </a:xfrm>
            <a:custGeom>
              <a:avLst/>
              <a:gdLst/>
              <a:ahLst/>
              <a:cxnLst/>
              <a:rect l="l" t="t" r="r" b="b"/>
              <a:pathLst>
                <a:path w="2002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002" y="6472"/>
                  </a:lnTo>
                  <a:lnTo>
                    <a:pt x="20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1"/>
            <p:cNvSpPr/>
            <p:nvPr/>
          </p:nvSpPr>
          <p:spPr>
            <a:xfrm>
              <a:off x="1952400" y="4613750"/>
              <a:ext cx="640475" cy="223525"/>
            </a:xfrm>
            <a:custGeom>
              <a:avLst/>
              <a:gdLst/>
              <a:ahLst/>
              <a:cxnLst/>
              <a:rect l="l" t="t" r="r" b="b"/>
              <a:pathLst>
                <a:path w="25619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25619" y="8940"/>
                  </a:lnTo>
                  <a:lnTo>
                    <a:pt x="256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1"/>
            <p:cNvSpPr/>
            <p:nvPr/>
          </p:nvSpPr>
          <p:spPr>
            <a:xfrm>
              <a:off x="1466225" y="4613750"/>
              <a:ext cx="486200" cy="223525"/>
            </a:xfrm>
            <a:custGeom>
              <a:avLst/>
              <a:gdLst/>
              <a:ahLst/>
              <a:cxnLst/>
              <a:rect l="l" t="t" r="r" b="b"/>
              <a:pathLst>
                <a:path w="19448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19447" y="8940"/>
                  </a:lnTo>
                  <a:lnTo>
                    <a:pt x="194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1"/>
            <p:cNvSpPr/>
            <p:nvPr/>
          </p:nvSpPr>
          <p:spPr>
            <a:xfrm>
              <a:off x="1952400" y="4637100"/>
              <a:ext cx="640475" cy="176825"/>
            </a:xfrm>
            <a:custGeom>
              <a:avLst/>
              <a:gdLst/>
              <a:ahLst/>
              <a:cxnLst/>
              <a:rect l="l" t="t" r="r" b="b"/>
              <a:pathLst>
                <a:path w="25619" h="7073" extrusionOk="0">
                  <a:moveTo>
                    <a:pt x="0" y="0"/>
                  </a:moveTo>
                  <a:lnTo>
                    <a:pt x="0" y="7072"/>
                  </a:lnTo>
                  <a:lnTo>
                    <a:pt x="25619" y="7072"/>
                  </a:lnTo>
                  <a:lnTo>
                    <a:pt x="256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1"/>
            <p:cNvSpPr/>
            <p:nvPr/>
          </p:nvSpPr>
          <p:spPr>
            <a:xfrm>
              <a:off x="1952400" y="4775525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6005" y="1"/>
                  </a:moveTo>
                  <a:cubicBezTo>
                    <a:pt x="4003" y="34"/>
                    <a:pt x="2002" y="34"/>
                    <a:pt x="0" y="101"/>
                  </a:cubicBezTo>
                  <a:cubicBezTo>
                    <a:pt x="2002" y="134"/>
                    <a:pt x="4003" y="167"/>
                    <a:pt x="6005" y="167"/>
                  </a:cubicBezTo>
                  <a:lnTo>
                    <a:pt x="12009" y="201"/>
                  </a:lnTo>
                  <a:lnTo>
                    <a:pt x="17980" y="167"/>
                  </a:lnTo>
                  <a:cubicBezTo>
                    <a:pt x="19981" y="134"/>
                    <a:pt x="21983" y="134"/>
                    <a:pt x="23984" y="101"/>
                  </a:cubicBezTo>
                  <a:cubicBezTo>
                    <a:pt x="21983" y="67"/>
                    <a:pt x="19981" y="34"/>
                    <a:pt x="179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1"/>
            <p:cNvSpPr/>
            <p:nvPr/>
          </p:nvSpPr>
          <p:spPr>
            <a:xfrm>
              <a:off x="1952400" y="4740500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7"/>
                    <a:pt x="0" y="101"/>
                  </a:cubicBezTo>
                  <a:cubicBezTo>
                    <a:pt x="2002" y="134"/>
                    <a:pt x="4003" y="167"/>
                    <a:pt x="6005" y="167"/>
                  </a:cubicBezTo>
                  <a:lnTo>
                    <a:pt x="12009" y="201"/>
                  </a:lnTo>
                  <a:lnTo>
                    <a:pt x="17980" y="167"/>
                  </a:lnTo>
                  <a:cubicBezTo>
                    <a:pt x="19981" y="167"/>
                    <a:pt x="21983" y="134"/>
                    <a:pt x="23984" y="101"/>
                  </a:cubicBezTo>
                  <a:cubicBezTo>
                    <a:pt x="21983" y="67"/>
                    <a:pt x="19981" y="34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1"/>
            <p:cNvSpPr/>
            <p:nvPr/>
          </p:nvSpPr>
          <p:spPr>
            <a:xfrm>
              <a:off x="1952400" y="4705475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7"/>
                    <a:pt x="0" y="101"/>
                  </a:cubicBezTo>
                  <a:cubicBezTo>
                    <a:pt x="2002" y="167"/>
                    <a:pt x="4003" y="201"/>
                    <a:pt x="6005" y="201"/>
                  </a:cubicBezTo>
                  <a:lnTo>
                    <a:pt x="17980" y="201"/>
                  </a:lnTo>
                  <a:cubicBezTo>
                    <a:pt x="19981" y="167"/>
                    <a:pt x="21983" y="167"/>
                    <a:pt x="23984" y="101"/>
                  </a:cubicBezTo>
                  <a:cubicBezTo>
                    <a:pt x="21983" y="67"/>
                    <a:pt x="19981" y="67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1"/>
            <p:cNvSpPr/>
            <p:nvPr/>
          </p:nvSpPr>
          <p:spPr>
            <a:xfrm>
              <a:off x="1952400" y="4671275"/>
              <a:ext cx="599625" cy="5050"/>
            </a:xfrm>
            <a:custGeom>
              <a:avLst/>
              <a:gdLst/>
              <a:ahLst/>
              <a:cxnLst/>
              <a:rect l="l" t="t" r="r" b="b"/>
              <a:pathLst>
                <a:path w="23985" h="202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8"/>
                    <a:pt x="0" y="101"/>
                  </a:cubicBezTo>
                  <a:cubicBezTo>
                    <a:pt x="2002" y="134"/>
                    <a:pt x="4003" y="168"/>
                    <a:pt x="6005" y="168"/>
                  </a:cubicBezTo>
                  <a:lnTo>
                    <a:pt x="12009" y="201"/>
                  </a:lnTo>
                  <a:lnTo>
                    <a:pt x="17980" y="168"/>
                  </a:lnTo>
                  <a:cubicBezTo>
                    <a:pt x="19981" y="168"/>
                    <a:pt x="21983" y="134"/>
                    <a:pt x="23984" y="101"/>
                  </a:cubicBezTo>
                  <a:cubicBezTo>
                    <a:pt x="21983" y="68"/>
                    <a:pt x="19981" y="34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1"/>
            <p:cNvSpPr/>
            <p:nvPr/>
          </p:nvSpPr>
          <p:spPr>
            <a:xfrm>
              <a:off x="1543775" y="4613750"/>
              <a:ext cx="90925" cy="223525"/>
            </a:xfrm>
            <a:custGeom>
              <a:avLst/>
              <a:gdLst/>
              <a:ahLst/>
              <a:cxnLst/>
              <a:rect l="l" t="t" r="r" b="b"/>
              <a:pathLst>
                <a:path w="3637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3636" y="8940"/>
                  </a:lnTo>
                  <a:lnTo>
                    <a:pt x="36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2" name="Google Shape;312;p1"/>
          <p:cNvSpPr/>
          <p:nvPr/>
        </p:nvSpPr>
        <p:spPr>
          <a:xfrm rot="-596249">
            <a:off x="3220059" y="2770844"/>
            <a:ext cx="112995" cy="71860"/>
          </a:xfrm>
          <a:prstGeom prst="ellipse">
            <a:avLst/>
          </a:prstGeom>
          <a:solidFill>
            <a:srgbClr val="DD6A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1">
            <a:hlinkClick r:id="rId4" action="ppaction://hlinksldjump"/>
          </p:cNvPr>
          <p:cNvSpPr/>
          <p:nvPr/>
        </p:nvSpPr>
        <p:spPr>
          <a:xfrm>
            <a:off x="343335" y="602610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1">
            <a:hlinkClick r:id="rId4" action="ppaction://hlinksldjump"/>
          </p:cNvPr>
          <p:cNvSpPr/>
          <p:nvPr/>
        </p:nvSpPr>
        <p:spPr>
          <a:xfrm>
            <a:off x="343703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15" name="Google Shape;315;p1">
            <a:hlinkClick r:id="rId5" action="ppaction://hlinksldjump"/>
          </p:cNvPr>
          <p:cNvSpPr/>
          <p:nvPr/>
        </p:nvSpPr>
        <p:spPr>
          <a:xfrm>
            <a:off x="7659303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1">
            <a:hlinkClick r:id="rId5" action="ppaction://hlinksldjump"/>
          </p:cNvPr>
          <p:cNvSpPr/>
          <p:nvPr/>
        </p:nvSpPr>
        <p:spPr>
          <a:xfrm>
            <a:off x="7659671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17" name="Google Shape;317;p1">
            <a:hlinkClick r:id="rId6" action="ppaction://hlinksldjump"/>
          </p:cNvPr>
          <p:cNvSpPr/>
          <p:nvPr/>
        </p:nvSpPr>
        <p:spPr>
          <a:xfrm>
            <a:off x="1004691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1">
            <a:hlinkClick r:id="rId6" action="ppaction://hlinksldjump"/>
          </p:cNvPr>
          <p:cNvSpPr/>
          <p:nvPr/>
        </p:nvSpPr>
        <p:spPr>
          <a:xfrm>
            <a:off x="1005059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19" name="Google Shape;319;p1">
            <a:hlinkClick r:id="rId7" action="ppaction://hlinksldjump"/>
          </p:cNvPr>
          <p:cNvSpPr/>
          <p:nvPr/>
        </p:nvSpPr>
        <p:spPr>
          <a:xfrm>
            <a:off x="1672537" y="602610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1">
            <a:hlinkClick r:id="rId7" action="ppaction://hlinksldjump"/>
          </p:cNvPr>
          <p:cNvSpPr/>
          <p:nvPr/>
        </p:nvSpPr>
        <p:spPr>
          <a:xfrm>
            <a:off x="1672905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21" name="Google Shape;321;p1">
            <a:hlinkClick r:id="rId8" action="ppaction://hlinksldjump"/>
          </p:cNvPr>
          <p:cNvSpPr/>
          <p:nvPr/>
        </p:nvSpPr>
        <p:spPr>
          <a:xfrm>
            <a:off x="2335083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" name="Google Shape;322;p1">
            <a:hlinkClick r:id="rId8" action="ppaction://hlinksldjump"/>
          </p:cNvPr>
          <p:cNvSpPr/>
          <p:nvPr/>
        </p:nvSpPr>
        <p:spPr>
          <a:xfrm>
            <a:off x="2335451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23" name="Google Shape;323;p1">
            <a:hlinkClick r:id="rId9" action="ppaction://hlinksldjump"/>
          </p:cNvPr>
          <p:cNvSpPr/>
          <p:nvPr/>
        </p:nvSpPr>
        <p:spPr>
          <a:xfrm>
            <a:off x="3002929" y="602610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4" name="Google Shape;324;p1">
            <a:hlinkClick r:id="rId9" action="ppaction://hlinksldjump"/>
          </p:cNvPr>
          <p:cNvSpPr/>
          <p:nvPr/>
        </p:nvSpPr>
        <p:spPr>
          <a:xfrm>
            <a:off x="3003297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25" name="Google Shape;325;p1">
            <a:hlinkClick r:id="rId10" action="ppaction://hlinksldjump"/>
          </p:cNvPr>
          <p:cNvSpPr/>
          <p:nvPr/>
        </p:nvSpPr>
        <p:spPr>
          <a:xfrm>
            <a:off x="3665475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6" name="Google Shape;326;p1">
            <a:hlinkClick r:id="rId10" action="ppaction://hlinksldjump"/>
          </p:cNvPr>
          <p:cNvSpPr/>
          <p:nvPr/>
        </p:nvSpPr>
        <p:spPr>
          <a:xfrm>
            <a:off x="3665843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27" name="Google Shape;327;p1">
            <a:hlinkClick r:id="rId11" action="ppaction://hlinksldjump"/>
          </p:cNvPr>
          <p:cNvSpPr/>
          <p:nvPr/>
        </p:nvSpPr>
        <p:spPr>
          <a:xfrm>
            <a:off x="4333322" y="602610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8" name="Google Shape;328;p1">
            <a:hlinkClick r:id="rId11" action="ppaction://hlinksldjump"/>
          </p:cNvPr>
          <p:cNvSpPr/>
          <p:nvPr/>
        </p:nvSpPr>
        <p:spPr>
          <a:xfrm>
            <a:off x="4333690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29" name="Google Shape;329;p1">
            <a:hlinkClick r:id="rId12" action="ppaction://hlinksldjump"/>
          </p:cNvPr>
          <p:cNvSpPr/>
          <p:nvPr/>
        </p:nvSpPr>
        <p:spPr>
          <a:xfrm>
            <a:off x="4995868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" name="Google Shape;330;p1">
            <a:hlinkClick r:id="rId12" action="ppaction://hlinksldjump"/>
          </p:cNvPr>
          <p:cNvSpPr/>
          <p:nvPr/>
        </p:nvSpPr>
        <p:spPr>
          <a:xfrm>
            <a:off x="4996236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" name="Google Shape;331;p1">
            <a:hlinkClick r:id="rId13" action="ppaction://hlinksldjump"/>
          </p:cNvPr>
          <p:cNvSpPr/>
          <p:nvPr/>
        </p:nvSpPr>
        <p:spPr>
          <a:xfrm>
            <a:off x="5663714" y="602610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" name="Google Shape;332;p1">
            <a:hlinkClick r:id="rId13" action="ppaction://hlinksldjump"/>
          </p:cNvPr>
          <p:cNvSpPr/>
          <p:nvPr/>
        </p:nvSpPr>
        <p:spPr>
          <a:xfrm>
            <a:off x="5664082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3" name="Google Shape;333;p1">
            <a:hlinkClick r:id="rId14" action="ppaction://hlinksldjump"/>
          </p:cNvPr>
          <p:cNvSpPr/>
          <p:nvPr/>
        </p:nvSpPr>
        <p:spPr>
          <a:xfrm>
            <a:off x="6328910" y="602610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" name="Google Shape;334;p1">
            <a:hlinkClick r:id="rId14" action="ppaction://hlinksldjump"/>
          </p:cNvPr>
          <p:cNvSpPr/>
          <p:nvPr/>
        </p:nvSpPr>
        <p:spPr>
          <a:xfrm>
            <a:off x="6329278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5" name="Google Shape;335;p1">
            <a:hlinkClick r:id="rId15" action="ppaction://hlinksldjump"/>
          </p:cNvPr>
          <p:cNvSpPr/>
          <p:nvPr/>
        </p:nvSpPr>
        <p:spPr>
          <a:xfrm>
            <a:off x="6994107" y="602610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" name="Google Shape;336;p1">
            <a:hlinkClick r:id="rId15" action="ppaction://hlinksldjump"/>
          </p:cNvPr>
          <p:cNvSpPr/>
          <p:nvPr/>
        </p:nvSpPr>
        <p:spPr>
          <a:xfrm>
            <a:off x="6994475" y="403460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Google Shape;1241;p10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2" name="Google Shape;1242;p10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43" name="Google Shape;1243;p10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4" name="Google Shape;1244;p10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45" name="Google Shape;1245;p10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6" name="Google Shape;1246;p10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47" name="Google Shape;1247;p10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8" name="Google Shape;1248;p10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49" name="Google Shape;1249;p10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0" name="Google Shape;1250;p10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51" name="Google Shape;1251;p10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2" name="Google Shape;1252;p10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53" name="Google Shape;1253;p10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4" name="Google Shape;1254;p10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55" name="Google Shape;1255;p10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6" name="Google Shape;1256;p10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57" name="Google Shape;1257;p10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8" name="Google Shape;1258;p10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59" name="Google Shape;1259;p10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0" name="Google Shape;1260;p10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61" name="Google Shape;1261;p10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2" name="Google Shape;1262;p10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63" name="Google Shape;1263;p10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4" name="Google Shape;1264;p10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265" name="Google Shape;1265;p10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6" name="Google Shape;1266;p10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267" name="Google Shape;1267;p10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268" name="Google Shape;1268;p10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10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10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10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10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10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10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10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10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10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78" name="Google Shape;1278;p10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79" name="Google Shape;1279;p10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280" name="Google Shape;1280;p10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281" name="Google Shape;1281;p10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10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10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4" name="Google Shape;1284;p10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85" name="Google Shape;1285;p10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286" name="Google Shape;1286;p10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287" name="Google Shape;1287;p10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10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89" name="Google Shape;1289;p10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0" name="Google Shape;1290;p10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291" name="Google Shape;1291;p10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1292" name="Google Shape;1292;p10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10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94" name="Google Shape;1294;p10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5" name="Google Shape;1295;p10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296" name="Google Shape;1296;p10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1297" name="Google Shape;1297;p10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10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10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10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10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10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10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04" name="Google Shape;1304;p10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5" name="Google Shape;1305;p10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06" name="Google Shape;1306;p10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7" name="Google Shape;1307;p10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8" name="Google Shape;1308;p10"/>
          <p:cNvGrpSpPr/>
          <p:nvPr/>
        </p:nvGrpSpPr>
        <p:grpSpPr>
          <a:xfrm>
            <a:off x="1079235" y="1650137"/>
            <a:ext cx="6450300" cy="2701904"/>
            <a:chOff x="1179735" y="1557262"/>
            <a:chExt cx="6450300" cy="2701904"/>
          </a:xfrm>
        </p:grpSpPr>
        <p:sp>
          <p:nvSpPr>
            <p:cNvPr id="1309" name="Google Shape;1309;p10"/>
            <p:cNvSpPr/>
            <p:nvPr/>
          </p:nvSpPr>
          <p:spPr>
            <a:xfrm>
              <a:off x="1179735" y="1557262"/>
              <a:ext cx="6450300" cy="2253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10"/>
            <p:cNvSpPr/>
            <p:nvPr/>
          </p:nvSpPr>
          <p:spPr>
            <a:xfrm>
              <a:off x="1179735" y="178240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10"/>
            <p:cNvSpPr/>
            <p:nvPr/>
          </p:nvSpPr>
          <p:spPr>
            <a:xfrm>
              <a:off x="1179735" y="200755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10"/>
            <p:cNvSpPr/>
            <p:nvPr/>
          </p:nvSpPr>
          <p:spPr>
            <a:xfrm>
              <a:off x="1179735" y="223269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10"/>
            <p:cNvSpPr/>
            <p:nvPr/>
          </p:nvSpPr>
          <p:spPr>
            <a:xfrm>
              <a:off x="1179735" y="245784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10"/>
            <p:cNvSpPr/>
            <p:nvPr/>
          </p:nvSpPr>
          <p:spPr>
            <a:xfrm>
              <a:off x="1179735" y="268298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10"/>
            <p:cNvSpPr/>
            <p:nvPr/>
          </p:nvSpPr>
          <p:spPr>
            <a:xfrm>
              <a:off x="1179735" y="290813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10"/>
            <p:cNvSpPr/>
            <p:nvPr/>
          </p:nvSpPr>
          <p:spPr>
            <a:xfrm>
              <a:off x="1179735" y="3133279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10"/>
            <p:cNvSpPr/>
            <p:nvPr/>
          </p:nvSpPr>
          <p:spPr>
            <a:xfrm>
              <a:off x="1179735" y="3358430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10"/>
            <p:cNvSpPr/>
            <p:nvPr/>
          </p:nvSpPr>
          <p:spPr>
            <a:xfrm>
              <a:off x="1179735" y="3583575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10"/>
            <p:cNvSpPr/>
            <p:nvPr/>
          </p:nvSpPr>
          <p:spPr>
            <a:xfrm>
              <a:off x="1179735" y="3808720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10"/>
            <p:cNvSpPr/>
            <p:nvPr/>
          </p:nvSpPr>
          <p:spPr>
            <a:xfrm rot="10800000">
              <a:off x="1179735" y="4033866"/>
              <a:ext cx="6450300" cy="2253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B3C2FF">
                <a:alpha val="43137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10"/>
          <p:cNvSpPr txBox="1">
            <a:spLocks noGrp="1"/>
          </p:cNvSpPr>
          <p:nvPr>
            <p:ph type="title"/>
          </p:nvPr>
        </p:nvSpPr>
        <p:spPr>
          <a:xfrm>
            <a:off x="905425" y="931125"/>
            <a:ext cx="55593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 sz="2400">
                <a:solidFill>
                  <a:srgbClr val="0070C0"/>
                </a:solidFill>
              </a:rPr>
              <a:t>SUNDAY - NOVEMBER 01, 2021</a:t>
            </a:r>
            <a:endParaRPr sz="2400">
              <a:solidFill>
                <a:srgbClr val="0070C0"/>
              </a:solidFill>
            </a:endParaRPr>
          </a:p>
        </p:txBody>
      </p:sp>
      <p:sp>
        <p:nvSpPr>
          <p:cNvPr id="1322" name="Google Shape;1322;p10"/>
          <p:cNvSpPr txBox="1"/>
          <p:nvPr/>
        </p:nvSpPr>
        <p:spPr>
          <a:xfrm>
            <a:off x="1073825" y="1643175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07:00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3" name="Google Shape;1323;p10"/>
          <p:cNvSpPr txBox="1"/>
          <p:nvPr/>
        </p:nvSpPr>
        <p:spPr>
          <a:xfrm>
            <a:off x="1073825" y="1875275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08:00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4" name="Google Shape;1324;p10"/>
          <p:cNvSpPr txBox="1"/>
          <p:nvPr/>
        </p:nvSpPr>
        <p:spPr>
          <a:xfrm>
            <a:off x="1073825" y="2100431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09:00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5" name="Google Shape;1325;p10"/>
          <p:cNvSpPr txBox="1"/>
          <p:nvPr/>
        </p:nvSpPr>
        <p:spPr>
          <a:xfrm>
            <a:off x="1073825" y="2325566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10:00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6" name="Google Shape;1326;p10"/>
          <p:cNvSpPr txBox="1"/>
          <p:nvPr/>
        </p:nvSpPr>
        <p:spPr>
          <a:xfrm>
            <a:off x="1073825" y="2550723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11:00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7" name="Google Shape;1327;p10"/>
          <p:cNvSpPr txBox="1"/>
          <p:nvPr/>
        </p:nvSpPr>
        <p:spPr>
          <a:xfrm>
            <a:off x="1073825" y="2775858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12:00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8" name="Google Shape;1328;p10"/>
          <p:cNvSpPr txBox="1"/>
          <p:nvPr/>
        </p:nvSpPr>
        <p:spPr>
          <a:xfrm>
            <a:off x="1073825" y="3007957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01:00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29" name="Google Shape;1329;p10"/>
          <p:cNvSpPr txBox="1"/>
          <p:nvPr/>
        </p:nvSpPr>
        <p:spPr>
          <a:xfrm>
            <a:off x="1073825" y="3226149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02:00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30" name="Google Shape;1330;p10"/>
          <p:cNvSpPr txBox="1"/>
          <p:nvPr/>
        </p:nvSpPr>
        <p:spPr>
          <a:xfrm>
            <a:off x="1073825" y="3451284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03:00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31" name="Google Shape;1331;p10"/>
          <p:cNvSpPr txBox="1"/>
          <p:nvPr/>
        </p:nvSpPr>
        <p:spPr>
          <a:xfrm>
            <a:off x="1073825" y="3676440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04:00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32" name="Google Shape;1332;p10"/>
          <p:cNvSpPr txBox="1"/>
          <p:nvPr/>
        </p:nvSpPr>
        <p:spPr>
          <a:xfrm>
            <a:off x="1073825" y="3901575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05:00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33" name="Google Shape;1333;p10"/>
          <p:cNvSpPr txBox="1"/>
          <p:nvPr/>
        </p:nvSpPr>
        <p:spPr>
          <a:xfrm>
            <a:off x="1073825" y="4133675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06:00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34" name="Google Shape;1334;p10"/>
          <p:cNvSpPr/>
          <p:nvPr/>
        </p:nvSpPr>
        <p:spPr>
          <a:xfrm rot="427226">
            <a:off x="6180537" y="1581764"/>
            <a:ext cx="1394051" cy="1393195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35" name="Google Shape;1335;p10">
            <a:hlinkClick r:id="rId10" action="ppaction://hlinksldjump"/>
          </p:cNvPr>
          <p:cNvSpPr txBox="1"/>
          <p:nvPr/>
        </p:nvSpPr>
        <p:spPr>
          <a:xfrm>
            <a:off x="6464723" y="2150850"/>
            <a:ext cx="853800" cy="25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NOTES</a:t>
            </a:r>
            <a:endParaRPr sz="19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grpSp>
        <p:nvGrpSpPr>
          <p:cNvPr id="1336" name="Google Shape;1336;p10"/>
          <p:cNvGrpSpPr/>
          <p:nvPr/>
        </p:nvGrpSpPr>
        <p:grpSpPr>
          <a:xfrm rot="427369">
            <a:off x="6331255" y="1697056"/>
            <a:ext cx="1004538" cy="1023696"/>
            <a:chOff x="6539422" y="1693774"/>
            <a:chExt cx="775588" cy="790379"/>
          </a:xfrm>
        </p:grpSpPr>
        <p:grpSp>
          <p:nvGrpSpPr>
            <p:cNvPr id="1337" name="Google Shape;1337;p10"/>
            <p:cNvGrpSpPr/>
            <p:nvPr/>
          </p:nvGrpSpPr>
          <p:grpSpPr>
            <a:xfrm>
              <a:off x="6539422" y="1693774"/>
              <a:ext cx="775588" cy="621697"/>
              <a:chOff x="6539422" y="1693774"/>
              <a:chExt cx="775588" cy="621697"/>
            </a:xfrm>
          </p:grpSpPr>
          <p:grpSp>
            <p:nvGrpSpPr>
              <p:cNvPr id="1338" name="Google Shape;1338;p10"/>
              <p:cNvGrpSpPr/>
              <p:nvPr/>
            </p:nvGrpSpPr>
            <p:grpSpPr>
              <a:xfrm>
                <a:off x="6539422" y="1775092"/>
                <a:ext cx="775588" cy="540379"/>
                <a:chOff x="1830779" y="682744"/>
                <a:chExt cx="635103" cy="442498"/>
              </a:xfrm>
            </p:grpSpPr>
            <p:sp>
              <p:nvSpPr>
                <p:cNvPr id="1339" name="Google Shape;1339;p10"/>
                <p:cNvSpPr/>
                <p:nvPr/>
              </p:nvSpPr>
              <p:spPr>
                <a:xfrm>
                  <a:off x="2417232" y="682744"/>
                  <a:ext cx="48650" cy="48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6" h="1946" extrusionOk="0">
                      <a:moveTo>
                        <a:pt x="973" y="0"/>
                      </a:moveTo>
                      <a:cubicBezTo>
                        <a:pt x="456" y="0"/>
                        <a:pt x="0" y="456"/>
                        <a:pt x="0" y="973"/>
                      </a:cubicBezTo>
                      <a:cubicBezTo>
                        <a:pt x="0" y="1520"/>
                        <a:pt x="456" y="1946"/>
                        <a:pt x="973" y="1946"/>
                      </a:cubicBezTo>
                      <a:cubicBezTo>
                        <a:pt x="1520" y="1946"/>
                        <a:pt x="1946" y="1520"/>
                        <a:pt x="1946" y="973"/>
                      </a:cubicBezTo>
                      <a:cubicBezTo>
                        <a:pt x="1946" y="456"/>
                        <a:pt x="1520" y="0"/>
                        <a:pt x="97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0" name="Google Shape;1340;p10"/>
                <p:cNvSpPr/>
                <p:nvPr/>
              </p:nvSpPr>
              <p:spPr>
                <a:xfrm>
                  <a:off x="1880154" y="1026442"/>
                  <a:ext cx="25" cy="9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3952" fill="none" extrusionOk="0">
                      <a:moveTo>
                        <a:pt x="1" y="0"/>
                      </a:moveTo>
                      <a:lnTo>
                        <a:pt x="1" y="3952"/>
                      </a:lnTo>
                    </a:path>
                  </a:pathLst>
                </a:custGeom>
                <a:noFill/>
                <a:ln w="19000" cap="rnd" cmpd="sng">
                  <a:solidFill>
                    <a:schemeClr val="accent3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41" name="Google Shape;1341;p10"/>
                <p:cNvSpPr/>
                <p:nvPr/>
              </p:nvSpPr>
              <p:spPr>
                <a:xfrm>
                  <a:off x="1830779" y="1075817"/>
                  <a:ext cx="995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3" h="1" fill="none" extrusionOk="0">
                      <a:moveTo>
                        <a:pt x="3982" y="1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w="19000" cap="rnd" cmpd="sng">
                  <a:solidFill>
                    <a:schemeClr val="accent3"/>
                  </a:solidFill>
                  <a:prstDash val="solid"/>
                  <a:miter lim="3039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42" name="Google Shape;1342;p10"/>
              <p:cNvSpPr/>
              <p:nvPr/>
            </p:nvSpPr>
            <p:spPr>
              <a:xfrm>
                <a:off x="6815220" y="1693774"/>
                <a:ext cx="102452" cy="102452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1946" extrusionOk="0">
                    <a:moveTo>
                      <a:pt x="973" y="0"/>
                    </a:moveTo>
                    <a:cubicBezTo>
                      <a:pt x="456" y="0"/>
                      <a:pt x="0" y="456"/>
                      <a:pt x="0" y="973"/>
                    </a:cubicBezTo>
                    <a:cubicBezTo>
                      <a:pt x="0" y="1520"/>
                      <a:pt x="456" y="1946"/>
                      <a:pt x="973" y="1946"/>
                    </a:cubicBezTo>
                    <a:cubicBezTo>
                      <a:pt x="1520" y="1946"/>
                      <a:pt x="1946" y="1520"/>
                      <a:pt x="1946" y="973"/>
                    </a:cubicBezTo>
                    <a:cubicBezTo>
                      <a:pt x="1946" y="456"/>
                      <a:pt x="1520" y="0"/>
                      <a:pt x="9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3" name="Google Shape;1343;p10"/>
            <p:cNvSpPr/>
            <p:nvPr/>
          </p:nvSpPr>
          <p:spPr>
            <a:xfrm>
              <a:off x="6953229" y="2381701"/>
              <a:ext cx="102452" cy="102452"/>
            </a:xfrm>
            <a:custGeom>
              <a:avLst/>
              <a:gdLst/>
              <a:ahLst/>
              <a:cxnLst/>
              <a:rect l="l" t="t" r="r" b="b"/>
              <a:pathLst>
                <a:path w="1946" h="1946" extrusionOk="0">
                  <a:moveTo>
                    <a:pt x="973" y="0"/>
                  </a:moveTo>
                  <a:cubicBezTo>
                    <a:pt x="456" y="0"/>
                    <a:pt x="0" y="456"/>
                    <a:pt x="0" y="973"/>
                  </a:cubicBezTo>
                  <a:cubicBezTo>
                    <a:pt x="0" y="1520"/>
                    <a:pt x="456" y="1946"/>
                    <a:pt x="973" y="1946"/>
                  </a:cubicBezTo>
                  <a:cubicBezTo>
                    <a:pt x="1520" y="1946"/>
                    <a:pt x="1946" y="1520"/>
                    <a:pt x="1946" y="973"/>
                  </a:cubicBezTo>
                  <a:cubicBezTo>
                    <a:pt x="1946" y="456"/>
                    <a:pt x="1520" y="0"/>
                    <a:pt x="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44" name="Google Shape;1344;p10"/>
          <p:cNvSpPr txBox="1"/>
          <p:nvPr/>
        </p:nvSpPr>
        <p:spPr>
          <a:xfrm>
            <a:off x="2128350" y="2100250"/>
            <a:ext cx="2400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Art - Test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45" name="Google Shape;1345;p10"/>
          <p:cNvSpPr txBox="1"/>
          <p:nvPr/>
        </p:nvSpPr>
        <p:spPr>
          <a:xfrm>
            <a:off x="2128350" y="2335625"/>
            <a:ext cx="2400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French - Exam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46" name="Google Shape;1346;p10"/>
          <p:cNvSpPr txBox="1"/>
          <p:nvPr/>
        </p:nvSpPr>
        <p:spPr>
          <a:xfrm>
            <a:off x="2128350" y="2798074"/>
            <a:ext cx="2400300" cy="2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Science - Exam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47" name="Google Shape;1347;p10"/>
          <p:cNvSpPr txBox="1"/>
          <p:nvPr/>
        </p:nvSpPr>
        <p:spPr>
          <a:xfrm>
            <a:off x="2128350" y="2544125"/>
            <a:ext cx="2400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Spanish - Homework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48" name="Google Shape;1348;p10"/>
          <p:cNvSpPr txBox="1"/>
          <p:nvPr/>
        </p:nvSpPr>
        <p:spPr>
          <a:xfrm>
            <a:off x="2128350" y="4136775"/>
            <a:ext cx="2400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Sport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349" name="Google Shape;1349;p10"/>
          <p:cNvSpPr txBox="1"/>
          <p:nvPr/>
        </p:nvSpPr>
        <p:spPr>
          <a:xfrm>
            <a:off x="2128350" y="3692575"/>
            <a:ext cx="2400300" cy="2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Language - Study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1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5" name="Google Shape;1355;p11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56" name="Google Shape;1356;p11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11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58" name="Google Shape;1358;p11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11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60" name="Google Shape;1360;p11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11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62" name="Google Shape;1362;p11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11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64" name="Google Shape;1364;p11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11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66" name="Google Shape;1366;p11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11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68" name="Google Shape;1368;p11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11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70" name="Google Shape;1370;p11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11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72" name="Google Shape;1372;p11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11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74" name="Google Shape;1374;p11">
            <a:hlinkClick r:id="rId5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11">
            <a:hlinkClick r:id="rId5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76" name="Google Shape;1376;p11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11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378" name="Google Shape;1378;p11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11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380" name="Google Shape;1380;p11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381" name="Google Shape;1381;p11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11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11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11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11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11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11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11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11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11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91" name="Google Shape;1391;p11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11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393" name="Google Shape;1393;p11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394" name="Google Shape;1394;p11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97" name="Google Shape;1397;p11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11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399" name="Google Shape;1399;p11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400" name="Google Shape;1400;p11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11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02" name="Google Shape;1402;p11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3" name="Google Shape;1403;p11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404" name="Google Shape;1404;p11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1405" name="Google Shape;1405;p11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11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07" name="Google Shape;1407;p11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8" name="Google Shape;1408;p11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409" name="Google Shape;1409;p11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1410" name="Google Shape;1410;p11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11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11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11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11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11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11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17" name="Google Shape;1417;p11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18" name="Google Shape;1418;p11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19" name="Google Shape;1419;p11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0" name="Google Shape;1420;p11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1421" name="Google Shape;1421;p11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67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846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5725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422" name="Google Shape;1422;p11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October 2021</a:t>
            </a:r>
            <a:endParaRPr/>
          </a:p>
        </p:txBody>
      </p:sp>
      <p:grpSp>
        <p:nvGrpSpPr>
          <p:cNvPr id="1423" name="Google Shape;1423;p11"/>
          <p:cNvGrpSpPr/>
          <p:nvPr/>
        </p:nvGrpSpPr>
        <p:grpSpPr>
          <a:xfrm>
            <a:off x="1001334" y="3194904"/>
            <a:ext cx="225403" cy="265190"/>
            <a:chOff x="-46753100" y="1965500"/>
            <a:chExt cx="263075" cy="300125"/>
          </a:xfrm>
        </p:grpSpPr>
        <p:sp>
          <p:nvSpPr>
            <p:cNvPr id="1424" name="Google Shape;1424;p11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6" name="Google Shape;1426;p11"/>
          <p:cNvGrpSpPr/>
          <p:nvPr/>
        </p:nvGrpSpPr>
        <p:grpSpPr>
          <a:xfrm>
            <a:off x="4175767" y="2307087"/>
            <a:ext cx="310890" cy="269442"/>
            <a:chOff x="-46033225" y="1982825"/>
            <a:chExt cx="300900" cy="263900"/>
          </a:xfrm>
        </p:grpSpPr>
        <p:sp>
          <p:nvSpPr>
            <p:cNvPr id="1427" name="Google Shape;1427;p11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0" name="Google Shape;1430;p11"/>
          <p:cNvGrpSpPr/>
          <p:nvPr/>
        </p:nvGrpSpPr>
        <p:grpSpPr>
          <a:xfrm>
            <a:off x="2106309" y="3194910"/>
            <a:ext cx="225402" cy="265180"/>
            <a:chOff x="-49398750" y="2684600"/>
            <a:chExt cx="263875" cy="302475"/>
          </a:xfrm>
        </p:grpSpPr>
        <p:sp>
          <p:nvSpPr>
            <p:cNvPr id="1431" name="Google Shape;1431;p11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34" name="Google Shape;1434;p11"/>
          <p:cNvSpPr/>
          <p:nvPr/>
        </p:nvSpPr>
        <p:spPr>
          <a:xfrm>
            <a:off x="5168709" y="2750178"/>
            <a:ext cx="265166" cy="265177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35" name="Google Shape;1435;p11"/>
          <p:cNvGrpSpPr/>
          <p:nvPr/>
        </p:nvGrpSpPr>
        <p:grpSpPr>
          <a:xfrm>
            <a:off x="7404010" y="2750177"/>
            <a:ext cx="251906" cy="265163"/>
            <a:chOff x="-40160700" y="2339625"/>
            <a:chExt cx="290650" cy="316650"/>
          </a:xfrm>
        </p:grpSpPr>
        <p:sp>
          <p:nvSpPr>
            <p:cNvPr id="1436" name="Google Shape;1436;p11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0" name="Google Shape;1440;p11"/>
          <p:cNvGrpSpPr/>
          <p:nvPr/>
        </p:nvGrpSpPr>
        <p:grpSpPr>
          <a:xfrm>
            <a:off x="4201657" y="3194921"/>
            <a:ext cx="265188" cy="265166"/>
            <a:chOff x="-41270450" y="1973375"/>
            <a:chExt cx="315850" cy="317450"/>
          </a:xfrm>
        </p:grpSpPr>
        <p:sp>
          <p:nvSpPr>
            <p:cNvPr id="1441" name="Google Shape;1441;p11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45" name="Google Shape;1445;p11"/>
          <p:cNvSpPr/>
          <p:nvPr/>
        </p:nvSpPr>
        <p:spPr>
          <a:xfrm>
            <a:off x="7449669" y="3623875"/>
            <a:ext cx="265185" cy="265183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46" name="Google Shape;1446;p11"/>
          <p:cNvGrpSpPr/>
          <p:nvPr/>
        </p:nvGrpSpPr>
        <p:grpSpPr>
          <a:xfrm>
            <a:off x="6336798" y="3194911"/>
            <a:ext cx="285077" cy="265183"/>
            <a:chOff x="-39055650" y="2315975"/>
            <a:chExt cx="331600" cy="313900"/>
          </a:xfrm>
        </p:grpSpPr>
        <p:sp>
          <p:nvSpPr>
            <p:cNvPr id="1447" name="Google Shape;1447;p11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9" name="Google Shape;1449;p11"/>
          <p:cNvGrpSpPr/>
          <p:nvPr/>
        </p:nvGrpSpPr>
        <p:grpSpPr>
          <a:xfrm>
            <a:off x="2866088" y="995660"/>
            <a:ext cx="496528" cy="413327"/>
            <a:chOff x="9770075" y="1792125"/>
            <a:chExt cx="671075" cy="558625"/>
          </a:xfrm>
        </p:grpSpPr>
        <p:sp>
          <p:nvSpPr>
            <p:cNvPr id="1450" name="Google Shape;1450;p11"/>
            <p:cNvSpPr/>
            <p:nvPr/>
          </p:nvSpPr>
          <p:spPr>
            <a:xfrm>
              <a:off x="9770075" y="1792125"/>
              <a:ext cx="671075" cy="558625"/>
            </a:xfrm>
            <a:custGeom>
              <a:avLst/>
              <a:gdLst/>
              <a:ahLst/>
              <a:cxnLst/>
              <a:rect l="l" t="t" r="r" b="b"/>
              <a:pathLst>
                <a:path w="26843" h="22345" extrusionOk="0">
                  <a:moveTo>
                    <a:pt x="12922" y="1"/>
                  </a:moveTo>
                  <a:cubicBezTo>
                    <a:pt x="12408" y="1"/>
                    <a:pt x="11902" y="289"/>
                    <a:pt x="11680" y="830"/>
                  </a:cubicBezTo>
                  <a:lnTo>
                    <a:pt x="10402" y="3862"/>
                  </a:lnTo>
                  <a:cubicBezTo>
                    <a:pt x="10226" y="4339"/>
                    <a:pt x="9800" y="4639"/>
                    <a:pt x="9299" y="4689"/>
                  </a:cubicBezTo>
                  <a:cubicBezTo>
                    <a:pt x="6667" y="4965"/>
                    <a:pt x="4061" y="5391"/>
                    <a:pt x="1479" y="5968"/>
                  </a:cubicBezTo>
                  <a:cubicBezTo>
                    <a:pt x="301" y="6218"/>
                    <a:pt x="1" y="7797"/>
                    <a:pt x="1028" y="8449"/>
                  </a:cubicBezTo>
                  <a:cubicBezTo>
                    <a:pt x="2682" y="9476"/>
                    <a:pt x="4336" y="10529"/>
                    <a:pt x="5965" y="11557"/>
                  </a:cubicBezTo>
                  <a:cubicBezTo>
                    <a:pt x="6542" y="11933"/>
                    <a:pt x="6767" y="12634"/>
                    <a:pt x="6517" y="13236"/>
                  </a:cubicBezTo>
                  <a:cubicBezTo>
                    <a:pt x="6016" y="14439"/>
                    <a:pt x="5514" y="15642"/>
                    <a:pt x="4988" y="16820"/>
                  </a:cubicBezTo>
                  <a:cubicBezTo>
                    <a:pt x="4462" y="17998"/>
                    <a:pt x="3810" y="19126"/>
                    <a:pt x="3359" y="20329"/>
                  </a:cubicBezTo>
                  <a:cubicBezTo>
                    <a:pt x="3158" y="20805"/>
                    <a:pt x="2833" y="21632"/>
                    <a:pt x="3133" y="22133"/>
                  </a:cubicBezTo>
                  <a:cubicBezTo>
                    <a:pt x="3225" y="22280"/>
                    <a:pt x="3405" y="22345"/>
                    <a:pt x="3653" y="22345"/>
                  </a:cubicBezTo>
                  <a:cubicBezTo>
                    <a:pt x="5440" y="22345"/>
                    <a:pt x="10749" y="18962"/>
                    <a:pt x="11805" y="18324"/>
                  </a:cubicBezTo>
                  <a:cubicBezTo>
                    <a:pt x="12382" y="17973"/>
                    <a:pt x="12958" y="17622"/>
                    <a:pt x="13534" y="17271"/>
                  </a:cubicBezTo>
                  <a:cubicBezTo>
                    <a:pt x="13752" y="17130"/>
                    <a:pt x="14009" y="17055"/>
                    <a:pt x="14268" y="17055"/>
                  </a:cubicBezTo>
                  <a:cubicBezTo>
                    <a:pt x="14517" y="17055"/>
                    <a:pt x="14767" y="17124"/>
                    <a:pt x="14988" y="17271"/>
                  </a:cubicBezTo>
                  <a:cubicBezTo>
                    <a:pt x="17244" y="18700"/>
                    <a:pt x="19524" y="20128"/>
                    <a:pt x="21805" y="21582"/>
                  </a:cubicBezTo>
                  <a:cubicBezTo>
                    <a:pt x="22034" y="21729"/>
                    <a:pt x="22277" y="21794"/>
                    <a:pt x="22513" y="21794"/>
                  </a:cubicBezTo>
                  <a:cubicBezTo>
                    <a:pt x="23363" y="21794"/>
                    <a:pt x="24124" y="20945"/>
                    <a:pt x="23810" y="20003"/>
                  </a:cubicBezTo>
                  <a:cubicBezTo>
                    <a:pt x="23033" y="17647"/>
                    <a:pt x="22156" y="15316"/>
                    <a:pt x="21154" y="13035"/>
                  </a:cubicBezTo>
                  <a:cubicBezTo>
                    <a:pt x="20903" y="12484"/>
                    <a:pt x="21053" y="11832"/>
                    <a:pt x="21504" y="11431"/>
                  </a:cubicBezTo>
                  <a:cubicBezTo>
                    <a:pt x="22557" y="10579"/>
                    <a:pt x="23585" y="9677"/>
                    <a:pt x="24587" y="8750"/>
                  </a:cubicBezTo>
                  <a:cubicBezTo>
                    <a:pt x="24788" y="8549"/>
                    <a:pt x="25414" y="7822"/>
                    <a:pt x="26091" y="7070"/>
                  </a:cubicBezTo>
                  <a:cubicBezTo>
                    <a:pt x="26843" y="6268"/>
                    <a:pt x="26367" y="4940"/>
                    <a:pt x="25264" y="4815"/>
                  </a:cubicBezTo>
                  <a:cubicBezTo>
                    <a:pt x="22607" y="4489"/>
                    <a:pt x="19925" y="4314"/>
                    <a:pt x="17244" y="4314"/>
                  </a:cubicBezTo>
                  <a:cubicBezTo>
                    <a:pt x="16793" y="4288"/>
                    <a:pt x="16367" y="4063"/>
                    <a:pt x="16116" y="3687"/>
                  </a:cubicBezTo>
                  <a:cubicBezTo>
                    <a:pt x="15439" y="2634"/>
                    <a:pt x="14737" y="1582"/>
                    <a:pt x="14036" y="579"/>
                  </a:cubicBezTo>
                  <a:cubicBezTo>
                    <a:pt x="13756" y="188"/>
                    <a:pt x="13337" y="1"/>
                    <a:pt x="129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10011300" y="1899325"/>
              <a:ext cx="70825" cy="107175"/>
            </a:xfrm>
            <a:custGeom>
              <a:avLst/>
              <a:gdLst/>
              <a:ahLst/>
              <a:cxnLst/>
              <a:rect l="l" t="t" r="r" b="b"/>
              <a:pathLst>
                <a:path w="2833" h="4287" extrusionOk="0">
                  <a:moveTo>
                    <a:pt x="477" y="0"/>
                  </a:moveTo>
                  <a:cubicBezTo>
                    <a:pt x="327" y="126"/>
                    <a:pt x="176" y="251"/>
                    <a:pt x="1" y="326"/>
                  </a:cubicBezTo>
                  <a:lnTo>
                    <a:pt x="2357" y="4286"/>
                  </a:lnTo>
                  <a:lnTo>
                    <a:pt x="2833" y="4011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9904800" y="2072250"/>
              <a:ext cx="176075" cy="17575"/>
            </a:xfrm>
            <a:custGeom>
              <a:avLst/>
              <a:gdLst/>
              <a:ahLst/>
              <a:cxnLst/>
              <a:rect l="l" t="t" r="r" b="b"/>
              <a:pathLst>
                <a:path w="7043" h="703" extrusionOk="0">
                  <a:moveTo>
                    <a:pt x="0" y="1"/>
                  </a:moveTo>
                  <a:lnTo>
                    <a:pt x="0" y="1"/>
                  </a:lnTo>
                  <a:cubicBezTo>
                    <a:pt x="201" y="126"/>
                    <a:pt x="401" y="251"/>
                    <a:pt x="576" y="352"/>
                  </a:cubicBezTo>
                  <a:cubicBezTo>
                    <a:pt x="702" y="427"/>
                    <a:pt x="777" y="527"/>
                    <a:pt x="877" y="602"/>
                  </a:cubicBezTo>
                  <a:cubicBezTo>
                    <a:pt x="1855" y="652"/>
                    <a:pt x="2857" y="703"/>
                    <a:pt x="3860" y="703"/>
                  </a:cubicBezTo>
                  <a:cubicBezTo>
                    <a:pt x="4912" y="703"/>
                    <a:pt x="5990" y="652"/>
                    <a:pt x="7043" y="602"/>
                  </a:cubicBezTo>
                  <a:lnTo>
                    <a:pt x="7018" y="51"/>
                  </a:lnTo>
                  <a:cubicBezTo>
                    <a:pt x="5986" y="117"/>
                    <a:pt x="4950" y="150"/>
                    <a:pt x="3913" y="150"/>
                  </a:cubicBezTo>
                  <a:cubicBezTo>
                    <a:pt x="2606" y="150"/>
                    <a:pt x="1299" y="9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9780725" y="1956975"/>
              <a:ext cx="211175" cy="85850"/>
            </a:xfrm>
            <a:custGeom>
              <a:avLst/>
              <a:gdLst/>
              <a:ahLst/>
              <a:cxnLst/>
              <a:rect l="l" t="t" r="r" b="b"/>
              <a:pathLst>
                <a:path w="8447" h="3434" extrusionOk="0">
                  <a:moveTo>
                    <a:pt x="176" y="0"/>
                  </a:moveTo>
                  <a:cubicBezTo>
                    <a:pt x="76" y="176"/>
                    <a:pt x="26" y="351"/>
                    <a:pt x="1" y="527"/>
                  </a:cubicBezTo>
                  <a:cubicBezTo>
                    <a:pt x="2682" y="1679"/>
                    <a:pt x="5464" y="2682"/>
                    <a:pt x="8296" y="3434"/>
                  </a:cubicBezTo>
                  <a:lnTo>
                    <a:pt x="8447" y="2908"/>
                  </a:lnTo>
                  <a:cubicBezTo>
                    <a:pt x="5640" y="2156"/>
                    <a:pt x="2858" y="1178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9892875" y="1921875"/>
              <a:ext cx="145400" cy="107175"/>
            </a:xfrm>
            <a:custGeom>
              <a:avLst/>
              <a:gdLst/>
              <a:ahLst/>
              <a:cxnLst/>
              <a:rect l="l" t="t" r="r" b="b"/>
              <a:pathLst>
                <a:path w="5816" h="4287" extrusionOk="0">
                  <a:moveTo>
                    <a:pt x="703" y="1"/>
                  </a:moveTo>
                  <a:cubicBezTo>
                    <a:pt x="477" y="26"/>
                    <a:pt x="226" y="76"/>
                    <a:pt x="1" y="101"/>
                  </a:cubicBezTo>
                  <a:cubicBezTo>
                    <a:pt x="1755" y="1630"/>
                    <a:pt x="3585" y="3033"/>
                    <a:pt x="5515" y="4286"/>
                  </a:cubicBezTo>
                  <a:lnTo>
                    <a:pt x="5815" y="3810"/>
                  </a:lnTo>
                  <a:cubicBezTo>
                    <a:pt x="4036" y="2657"/>
                    <a:pt x="2332" y="1379"/>
                    <a:pt x="7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9907925" y="2135550"/>
              <a:ext cx="112175" cy="46375"/>
            </a:xfrm>
            <a:custGeom>
              <a:avLst/>
              <a:gdLst/>
              <a:ahLst/>
              <a:cxnLst/>
              <a:rect l="l" t="t" r="r" b="b"/>
              <a:pathLst>
                <a:path w="4487" h="1855" extrusionOk="0">
                  <a:moveTo>
                    <a:pt x="4311" y="0"/>
                  </a:moveTo>
                  <a:cubicBezTo>
                    <a:pt x="2983" y="501"/>
                    <a:pt x="1629" y="902"/>
                    <a:pt x="276" y="1228"/>
                  </a:cubicBezTo>
                  <a:cubicBezTo>
                    <a:pt x="176" y="1454"/>
                    <a:pt x="76" y="1654"/>
                    <a:pt x="0" y="1855"/>
                  </a:cubicBezTo>
                  <a:cubicBezTo>
                    <a:pt x="1529" y="1504"/>
                    <a:pt x="3033" y="1053"/>
                    <a:pt x="4487" y="526"/>
                  </a:cubicBezTo>
                  <a:lnTo>
                    <a:pt x="43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10168575" y="2134300"/>
              <a:ext cx="35750" cy="127200"/>
            </a:xfrm>
            <a:custGeom>
              <a:avLst/>
              <a:gdLst/>
              <a:ahLst/>
              <a:cxnLst/>
              <a:rect l="l" t="t" r="r" b="b"/>
              <a:pathLst>
                <a:path w="1430" h="5088" extrusionOk="0">
                  <a:moveTo>
                    <a:pt x="552" y="0"/>
                  </a:moveTo>
                  <a:lnTo>
                    <a:pt x="0" y="50"/>
                  </a:lnTo>
                  <a:cubicBezTo>
                    <a:pt x="151" y="1604"/>
                    <a:pt x="401" y="3133"/>
                    <a:pt x="752" y="4662"/>
                  </a:cubicBezTo>
                  <a:cubicBezTo>
                    <a:pt x="978" y="4812"/>
                    <a:pt x="1203" y="4937"/>
                    <a:pt x="1429" y="5088"/>
                  </a:cubicBezTo>
                  <a:cubicBezTo>
                    <a:pt x="1003" y="3409"/>
                    <a:pt x="702" y="1704"/>
                    <a:pt x="5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10077725" y="1792175"/>
              <a:ext cx="20700" cy="172325"/>
            </a:xfrm>
            <a:custGeom>
              <a:avLst/>
              <a:gdLst/>
              <a:ahLst/>
              <a:cxnLst/>
              <a:rect l="l" t="t" r="r" b="b"/>
              <a:pathLst>
                <a:path w="828" h="6893" extrusionOk="0">
                  <a:moveTo>
                    <a:pt x="527" y="1"/>
                  </a:moveTo>
                  <a:cubicBezTo>
                    <a:pt x="351" y="26"/>
                    <a:pt x="151" y="76"/>
                    <a:pt x="0" y="176"/>
                  </a:cubicBezTo>
                  <a:lnTo>
                    <a:pt x="276" y="6893"/>
                  </a:lnTo>
                  <a:lnTo>
                    <a:pt x="827" y="686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9845900" y="2180025"/>
              <a:ext cx="153525" cy="168575"/>
            </a:xfrm>
            <a:custGeom>
              <a:avLst/>
              <a:gdLst/>
              <a:ahLst/>
              <a:cxnLst/>
              <a:rect l="l" t="t" r="r" b="b"/>
              <a:pathLst>
                <a:path w="6141" h="6743" extrusionOk="0">
                  <a:moveTo>
                    <a:pt x="5689" y="1"/>
                  </a:moveTo>
                  <a:cubicBezTo>
                    <a:pt x="4085" y="2331"/>
                    <a:pt x="2181" y="4437"/>
                    <a:pt x="0" y="6241"/>
                  </a:cubicBezTo>
                  <a:cubicBezTo>
                    <a:pt x="0" y="6367"/>
                    <a:pt x="50" y="6517"/>
                    <a:pt x="100" y="6617"/>
                  </a:cubicBezTo>
                  <a:cubicBezTo>
                    <a:pt x="150" y="6667"/>
                    <a:pt x="201" y="6717"/>
                    <a:pt x="251" y="6742"/>
                  </a:cubicBezTo>
                  <a:cubicBezTo>
                    <a:pt x="2506" y="4888"/>
                    <a:pt x="4486" y="2732"/>
                    <a:pt x="6140" y="301"/>
                  </a:cubicBezTo>
                  <a:lnTo>
                    <a:pt x="56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10239375" y="1933775"/>
              <a:ext cx="191750" cy="77725"/>
            </a:xfrm>
            <a:custGeom>
              <a:avLst/>
              <a:gdLst/>
              <a:ahLst/>
              <a:cxnLst/>
              <a:rect l="l" t="t" r="r" b="b"/>
              <a:pathLst>
                <a:path w="7670" h="3109" extrusionOk="0">
                  <a:moveTo>
                    <a:pt x="7595" y="1"/>
                  </a:moveTo>
                  <a:lnTo>
                    <a:pt x="1" y="2582"/>
                  </a:lnTo>
                  <a:lnTo>
                    <a:pt x="176" y="3109"/>
                  </a:lnTo>
                  <a:lnTo>
                    <a:pt x="7670" y="552"/>
                  </a:lnTo>
                  <a:cubicBezTo>
                    <a:pt x="7670" y="377"/>
                    <a:pt x="7645" y="176"/>
                    <a:pt x="75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10198025" y="2110475"/>
              <a:ext cx="123450" cy="62050"/>
            </a:xfrm>
            <a:custGeom>
              <a:avLst/>
              <a:gdLst/>
              <a:ahLst/>
              <a:cxnLst/>
              <a:rect l="l" t="t" r="r" b="b"/>
              <a:pathLst>
                <a:path w="4938" h="2482" extrusionOk="0">
                  <a:moveTo>
                    <a:pt x="226" y="1"/>
                  </a:moveTo>
                  <a:lnTo>
                    <a:pt x="0" y="502"/>
                  </a:lnTo>
                  <a:lnTo>
                    <a:pt x="4938" y="2482"/>
                  </a:lnTo>
                  <a:cubicBezTo>
                    <a:pt x="4838" y="2256"/>
                    <a:pt x="4762" y="2006"/>
                    <a:pt x="4662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10207425" y="2166875"/>
              <a:ext cx="159800" cy="152900"/>
            </a:xfrm>
            <a:custGeom>
              <a:avLst/>
              <a:gdLst/>
              <a:ahLst/>
              <a:cxnLst/>
              <a:rect l="l" t="t" r="r" b="b"/>
              <a:pathLst>
                <a:path w="6392" h="6116" extrusionOk="0">
                  <a:moveTo>
                    <a:pt x="351" y="0"/>
                  </a:moveTo>
                  <a:lnTo>
                    <a:pt x="0" y="401"/>
                  </a:lnTo>
                  <a:lnTo>
                    <a:pt x="6216" y="6116"/>
                  </a:lnTo>
                  <a:cubicBezTo>
                    <a:pt x="6316" y="5940"/>
                    <a:pt x="6366" y="5740"/>
                    <a:pt x="6391" y="5539"/>
                  </a:cubicBezTo>
                  <a:lnTo>
                    <a:pt x="35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10203650" y="1901825"/>
              <a:ext cx="85250" cy="109050"/>
            </a:xfrm>
            <a:custGeom>
              <a:avLst/>
              <a:gdLst/>
              <a:ahLst/>
              <a:cxnLst/>
              <a:rect l="l" t="t" r="r" b="b"/>
              <a:pathLst>
                <a:path w="3410" h="4362" extrusionOk="0">
                  <a:moveTo>
                    <a:pt x="2758" y="1"/>
                  </a:moveTo>
                  <a:lnTo>
                    <a:pt x="1" y="4061"/>
                  </a:lnTo>
                  <a:lnTo>
                    <a:pt x="452" y="4362"/>
                  </a:lnTo>
                  <a:lnTo>
                    <a:pt x="3410" y="26"/>
                  </a:lnTo>
                  <a:cubicBezTo>
                    <a:pt x="3184" y="26"/>
                    <a:pt x="2983" y="1"/>
                    <a:pt x="27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10014450" y="2141800"/>
              <a:ext cx="51400" cy="139125"/>
            </a:xfrm>
            <a:custGeom>
              <a:avLst/>
              <a:gdLst/>
              <a:ahLst/>
              <a:cxnLst/>
              <a:rect l="l" t="t" r="r" b="b"/>
              <a:pathLst>
                <a:path w="2056" h="5565" extrusionOk="0">
                  <a:moveTo>
                    <a:pt x="1504" y="1"/>
                  </a:moveTo>
                  <a:lnTo>
                    <a:pt x="0" y="5565"/>
                  </a:lnTo>
                  <a:cubicBezTo>
                    <a:pt x="251" y="5414"/>
                    <a:pt x="476" y="5289"/>
                    <a:pt x="702" y="5164"/>
                  </a:cubicBezTo>
                  <a:lnTo>
                    <a:pt x="2055" y="151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10115325" y="1858600"/>
              <a:ext cx="50150" cy="134725"/>
            </a:xfrm>
            <a:custGeom>
              <a:avLst/>
              <a:gdLst/>
              <a:ahLst/>
              <a:cxnLst/>
              <a:rect l="l" t="t" r="r" b="b"/>
              <a:pathLst>
                <a:path w="2006" h="5389" extrusionOk="0">
                  <a:moveTo>
                    <a:pt x="1629" y="0"/>
                  </a:moveTo>
                  <a:cubicBezTo>
                    <a:pt x="927" y="1705"/>
                    <a:pt x="376" y="3459"/>
                    <a:pt x="0" y="5264"/>
                  </a:cubicBezTo>
                  <a:lnTo>
                    <a:pt x="551" y="5389"/>
                  </a:lnTo>
                  <a:cubicBezTo>
                    <a:pt x="877" y="3735"/>
                    <a:pt x="1379" y="2131"/>
                    <a:pt x="2005" y="552"/>
                  </a:cubicBezTo>
                  <a:cubicBezTo>
                    <a:pt x="1880" y="376"/>
                    <a:pt x="1755" y="176"/>
                    <a:pt x="16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10206175" y="2036550"/>
              <a:ext cx="133475" cy="26950"/>
            </a:xfrm>
            <a:custGeom>
              <a:avLst/>
              <a:gdLst/>
              <a:ahLst/>
              <a:cxnLst/>
              <a:rect l="l" t="t" r="r" b="b"/>
              <a:pathLst>
                <a:path w="5339" h="1078" extrusionOk="0">
                  <a:moveTo>
                    <a:pt x="50" y="0"/>
                  </a:moveTo>
                  <a:lnTo>
                    <a:pt x="0" y="552"/>
                  </a:lnTo>
                  <a:lnTo>
                    <a:pt x="4762" y="1078"/>
                  </a:lnTo>
                  <a:cubicBezTo>
                    <a:pt x="4963" y="902"/>
                    <a:pt x="5163" y="752"/>
                    <a:pt x="5339" y="577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10111550" y="2114250"/>
              <a:ext cx="15700" cy="107775"/>
            </a:xfrm>
            <a:custGeom>
              <a:avLst/>
              <a:gdLst/>
              <a:ahLst/>
              <a:cxnLst/>
              <a:rect l="l" t="t" r="r" b="b"/>
              <a:pathLst>
                <a:path w="628" h="4311" extrusionOk="0">
                  <a:moveTo>
                    <a:pt x="101" y="0"/>
                  </a:moveTo>
                  <a:lnTo>
                    <a:pt x="1" y="4311"/>
                  </a:lnTo>
                  <a:cubicBezTo>
                    <a:pt x="176" y="4236"/>
                    <a:pt x="377" y="4185"/>
                    <a:pt x="552" y="4160"/>
                  </a:cubicBezTo>
                  <a:lnTo>
                    <a:pt x="6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9912300" y="1910625"/>
              <a:ext cx="386625" cy="321400"/>
            </a:xfrm>
            <a:custGeom>
              <a:avLst/>
              <a:gdLst/>
              <a:ahLst/>
              <a:cxnLst/>
              <a:rect l="l" t="t" r="r" b="b"/>
              <a:pathLst>
                <a:path w="15465" h="12856" extrusionOk="0">
                  <a:moveTo>
                    <a:pt x="7455" y="0"/>
                  </a:moveTo>
                  <a:cubicBezTo>
                    <a:pt x="7154" y="0"/>
                    <a:pt x="6858" y="168"/>
                    <a:pt x="6718" y="476"/>
                  </a:cubicBezTo>
                  <a:cubicBezTo>
                    <a:pt x="6492" y="1077"/>
                    <a:pt x="6241" y="1654"/>
                    <a:pt x="5991" y="2230"/>
                  </a:cubicBezTo>
                  <a:cubicBezTo>
                    <a:pt x="5891" y="2506"/>
                    <a:pt x="5640" y="2681"/>
                    <a:pt x="5364" y="2706"/>
                  </a:cubicBezTo>
                  <a:cubicBezTo>
                    <a:pt x="3835" y="2857"/>
                    <a:pt x="2357" y="3107"/>
                    <a:pt x="853" y="3433"/>
                  </a:cubicBezTo>
                  <a:cubicBezTo>
                    <a:pt x="176" y="3584"/>
                    <a:pt x="1" y="4486"/>
                    <a:pt x="602" y="4862"/>
                  </a:cubicBezTo>
                  <a:cubicBezTo>
                    <a:pt x="1555" y="5463"/>
                    <a:pt x="2507" y="6065"/>
                    <a:pt x="3459" y="6666"/>
                  </a:cubicBezTo>
                  <a:cubicBezTo>
                    <a:pt x="3760" y="6867"/>
                    <a:pt x="3911" y="7268"/>
                    <a:pt x="3760" y="7619"/>
                  </a:cubicBezTo>
                  <a:cubicBezTo>
                    <a:pt x="3459" y="8320"/>
                    <a:pt x="3184" y="8997"/>
                    <a:pt x="2883" y="9674"/>
                  </a:cubicBezTo>
                  <a:cubicBezTo>
                    <a:pt x="2582" y="10351"/>
                    <a:pt x="2206" y="11002"/>
                    <a:pt x="1931" y="11704"/>
                  </a:cubicBezTo>
                  <a:cubicBezTo>
                    <a:pt x="1830" y="11980"/>
                    <a:pt x="1630" y="12456"/>
                    <a:pt x="1805" y="12731"/>
                  </a:cubicBezTo>
                  <a:cubicBezTo>
                    <a:pt x="1861" y="12818"/>
                    <a:pt x="1967" y="12856"/>
                    <a:pt x="2113" y="12856"/>
                  </a:cubicBezTo>
                  <a:cubicBezTo>
                    <a:pt x="3156" y="12856"/>
                    <a:pt x="6199" y="10903"/>
                    <a:pt x="6793" y="10551"/>
                  </a:cubicBezTo>
                  <a:cubicBezTo>
                    <a:pt x="7144" y="10351"/>
                    <a:pt x="7469" y="10150"/>
                    <a:pt x="7795" y="9950"/>
                  </a:cubicBezTo>
                  <a:cubicBezTo>
                    <a:pt x="7921" y="9862"/>
                    <a:pt x="8065" y="9818"/>
                    <a:pt x="8209" y="9818"/>
                  </a:cubicBezTo>
                  <a:cubicBezTo>
                    <a:pt x="8353" y="9818"/>
                    <a:pt x="8497" y="9862"/>
                    <a:pt x="8622" y="9950"/>
                  </a:cubicBezTo>
                  <a:cubicBezTo>
                    <a:pt x="9951" y="10777"/>
                    <a:pt x="11254" y="11604"/>
                    <a:pt x="12557" y="12431"/>
                  </a:cubicBezTo>
                  <a:cubicBezTo>
                    <a:pt x="12691" y="12511"/>
                    <a:pt x="12830" y="12547"/>
                    <a:pt x="12965" y="12547"/>
                  </a:cubicBezTo>
                  <a:cubicBezTo>
                    <a:pt x="13460" y="12547"/>
                    <a:pt x="13888" y="12061"/>
                    <a:pt x="13710" y="11528"/>
                  </a:cubicBezTo>
                  <a:cubicBezTo>
                    <a:pt x="13284" y="10150"/>
                    <a:pt x="12758" y="8822"/>
                    <a:pt x="12181" y="7518"/>
                  </a:cubicBezTo>
                  <a:cubicBezTo>
                    <a:pt x="12031" y="7193"/>
                    <a:pt x="12131" y="6817"/>
                    <a:pt x="12407" y="6591"/>
                  </a:cubicBezTo>
                  <a:cubicBezTo>
                    <a:pt x="13008" y="6090"/>
                    <a:pt x="13585" y="5564"/>
                    <a:pt x="14161" y="5037"/>
                  </a:cubicBezTo>
                  <a:cubicBezTo>
                    <a:pt x="14287" y="4937"/>
                    <a:pt x="14637" y="4511"/>
                    <a:pt x="15038" y="4085"/>
                  </a:cubicBezTo>
                  <a:cubicBezTo>
                    <a:pt x="15465" y="3609"/>
                    <a:pt x="15189" y="2857"/>
                    <a:pt x="14562" y="2757"/>
                  </a:cubicBezTo>
                  <a:cubicBezTo>
                    <a:pt x="13033" y="2581"/>
                    <a:pt x="11480" y="2481"/>
                    <a:pt x="9951" y="2481"/>
                  </a:cubicBezTo>
                  <a:cubicBezTo>
                    <a:pt x="9675" y="2481"/>
                    <a:pt x="9424" y="2330"/>
                    <a:pt x="9299" y="2105"/>
                  </a:cubicBezTo>
                  <a:cubicBezTo>
                    <a:pt x="8898" y="1503"/>
                    <a:pt x="8497" y="902"/>
                    <a:pt x="8096" y="325"/>
                  </a:cubicBezTo>
                  <a:cubicBezTo>
                    <a:pt x="7930" y="104"/>
                    <a:pt x="7691" y="0"/>
                    <a:pt x="7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10010675" y="1992175"/>
              <a:ext cx="190500" cy="158575"/>
            </a:xfrm>
            <a:custGeom>
              <a:avLst/>
              <a:gdLst/>
              <a:ahLst/>
              <a:cxnLst/>
              <a:rect l="l" t="t" r="r" b="b"/>
              <a:pathLst>
                <a:path w="7620" h="6343" extrusionOk="0">
                  <a:moveTo>
                    <a:pt x="3656" y="0"/>
                  </a:moveTo>
                  <a:cubicBezTo>
                    <a:pt x="3508" y="0"/>
                    <a:pt x="3364" y="82"/>
                    <a:pt x="3309" y="246"/>
                  </a:cubicBezTo>
                  <a:lnTo>
                    <a:pt x="2958" y="1099"/>
                  </a:lnTo>
                  <a:cubicBezTo>
                    <a:pt x="2883" y="1224"/>
                    <a:pt x="2783" y="1324"/>
                    <a:pt x="2632" y="1324"/>
                  </a:cubicBezTo>
                  <a:cubicBezTo>
                    <a:pt x="1880" y="1399"/>
                    <a:pt x="1154" y="1525"/>
                    <a:pt x="402" y="1700"/>
                  </a:cubicBezTo>
                  <a:cubicBezTo>
                    <a:pt x="76" y="1775"/>
                    <a:pt x="1" y="2201"/>
                    <a:pt x="276" y="2402"/>
                  </a:cubicBezTo>
                  <a:cubicBezTo>
                    <a:pt x="753" y="2703"/>
                    <a:pt x="1229" y="2978"/>
                    <a:pt x="1680" y="3279"/>
                  </a:cubicBezTo>
                  <a:cubicBezTo>
                    <a:pt x="1855" y="3379"/>
                    <a:pt x="1905" y="3580"/>
                    <a:pt x="1830" y="3755"/>
                  </a:cubicBezTo>
                  <a:cubicBezTo>
                    <a:pt x="1705" y="4106"/>
                    <a:pt x="1555" y="4432"/>
                    <a:pt x="1404" y="4783"/>
                  </a:cubicBezTo>
                  <a:cubicBezTo>
                    <a:pt x="1254" y="5109"/>
                    <a:pt x="1078" y="5434"/>
                    <a:pt x="953" y="5760"/>
                  </a:cubicBezTo>
                  <a:cubicBezTo>
                    <a:pt x="903" y="5911"/>
                    <a:pt x="803" y="6136"/>
                    <a:pt x="878" y="6287"/>
                  </a:cubicBezTo>
                  <a:cubicBezTo>
                    <a:pt x="904" y="6325"/>
                    <a:pt x="955" y="6342"/>
                    <a:pt x="1023" y="6342"/>
                  </a:cubicBezTo>
                  <a:cubicBezTo>
                    <a:pt x="1531" y="6342"/>
                    <a:pt x="3047" y="5386"/>
                    <a:pt x="3334" y="5209"/>
                  </a:cubicBezTo>
                  <a:cubicBezTo>
                    <a:pt x="3509" y="5109"/>
                    <a:pt x="3660" y="5008"/>
                    <a:pt x="3835" y="4908"/>
                  </a:cubicBezTo>
                  <a:cubicBezTo>
                    <a:pt x="3902" y="4868"/>
                    <a:pt x="3977" y="4842"/>
                    <a:pt x="4050" y="4842"/>
                  </a:cubicBezTo>
                  <a:cubicBezTo>
                    <a:pt x="4114" y="4842"/>
                    <a:pt x="4178" y="4861"/>
                    <a:pt x="4236" y="4908"/>
                  </a:cubicBezTo>
                  <a:cubicBezTo>
                    <a:pt x="4888" y="5309"/>
                    <a:pt x="5540" y="5710"/>
                    <a:pt x="6191" y="6136"/>
                  </a:cubicBezTo>
                  <a:cubicBezTo>
                    <a:pt x="6252" y="6172"/>
                    <a:pt x="6317" y="6188"/>
                    <a:pt x="6380" y="6188"/>
                  </a:cubicBezTo>
                  <a:cubicBezTo>
                    <a:pt x="6624" y="6188"/>
                    <a:pt x="6842" y="5944"/>
                    <a:pt x="6743" y="5685"/>
                  </a:cubicBezTo>
                  <a:cubicBezTo>
                    <a:pt x="6542" y="5008"/>
                    <a:pt x="6291" y="4357"/>
                    <a:pt x="5991" y="3705"/>
                  </a:cubicBezTo>
                  <a:cubicBezTo>
                    <a:pt x="5915" y="3555"/>
                    <a:pt x="5966" y="3354"/>
                    <a:pt x="6091" y="3254"/>
                  </a:cubicBezTo>
                  <a:cubicBezTo>
                    <a:pt x="6392" y="3003"/>
                    <a:pt x="6692" y="2753"/>
                    <a:pt x="6968" y="2477"/>
                  </a:cubicBezTo>
                  <a:cubicBezTo>
                    <a:pt x="7043" y="2427"/>
                    <a:pt x="7219" y="2226"/>
                    <a:pt x="7394" y="2001"/>
                  </a:cubicBezTo>
                  <a:cubicBezTo>
                    <a:pt x="7620" y="1775"/>
                    <a:pt x="7469" y="1399"/>
                    <a:pt x="7169" y="1374"/>
                  </a:cubicBezTo>
                  <a:cubicBezTo>
                    <a:pt x="6417" y="1274"/>
                    <a:pt x="5640" y="1224"/>
                    <a:pt x="4888" y="1224"/>
                  </a:cubicBezTo>
                  <a:cubicBezTo>
                    <a:pt x="4763" y="1224"/>
                    <a:pt x="4637" y="1149"/>
                    <a:pt x="4562" y="1048"/>
                  </a:cubicBezTo>
                  <a:cubicBezTo>
                    <a:pt x="4387" y="748"/>
                    <a:pt x="4186" y="447"/>
                    <a:pt x="3986" y="171"/>
                  </a:cubicBezTo>
                  <a:cubicBezTo>
                    <a:pt x="3906" y="57"/>
                    <a:pt x="3780" y="0"/>
                    <a:pt x="3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9826375" y="1930625"/>
              <a:ext cx="179300" cy="39725"/>
            </a:xfrm>
            <a:custGeom>
              <a:avLst/>
              <a:gdLst/>
              <a:ahLst/>
              <a:cxnLst/>
              <a:rect l="l" t="t" r="r" b="b"/>
              <a:pathLst>
                <a:path w="7172" h="1589" extrusionOk="0">
                  <a:moveTo>
                    <a:pt x="6918" y="1"/>
                  </a:moveTo>
                  <a:cubicBezTo>
                    <a:pt x="6911" y="1"/>
                    <a:pt x="6904" y="1"/>
                    <a:pt x="6896" y="2"/>
                  </a:cubicBezTo>
                  <a:cubicBezTo>
                    <a:pt x="4666" y="227"/>
                    <a:pt x="2460" y="628"/>
                    <a:pt x="255" y="1154"/>
                  </a:cubicBezTo>
                  <a:cubicBezTo>
                    <a:pt x="0" y="1201"/>
                    <a:pt x="88" y="1589"/>
                    <a:pt x="320" y="1589"/>
                  </a:cubicBezTo>
                  <a:cubicBezTo>
                    <a:pt x="339" y="1589"/>
                    <a:pt x="359" y="1586"/>
                    <a:pt x="380" y="1581"/>
                  </a:cubicBezTo>
                  <a:cubicBezTo>
                    <a:pt x="2536" y="1054"/>
                    <a:pt x="4691" y="678"/>
                    <a:pt x="6896" y="453"/>
                  </a:cubicBezTo>
                  <a:cubicBezTo>
                    <a:pt x="7165" y="428"/>
                    <a:pt x="7172" y="1"/>
                    <a:pt x="6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9885550" y="2129050"/>
              <a:ext cx="65925" cy="136225"/>
            </a:xfrm>
            <a:custGeom>
              <a:avLst/>
              <a:gdLst/>
              <a:ahLst/>
              <a:cxnLst/>
              <a:rect l="l" t="t" r="r" b="b"/>
              <a:pathLst>
                <a:path w="2637" h="5449" extrusionOk="0">
                  <a:moveTo>
                    <a:pt x="2328" y="1"/>
                  </a:moveTo>
                  <a:cubicBezTo>
                    <a:pt x="2264" y="1"/>
                    <a:pt x="2204" y="33"/>
                    <a:pt x="2174" y="110"/>
                  </a:cubicBezTo>
                  <a:cubicBezTo>
                    <a:pt x="1472" y="1789"/>
                    <a:pt x="770" y="3443"/>
                    <a:pt x="68" y="5097"/>
                  </a:cubicBezTo>
                  <a:cubicBezTo>
                    <a:pt x="0" y="5284"/>
                    <a:pt x="151" y="5448"/>
                    <a:pt x="287" y="5448"/>
                  </a:cubicBezTo>
                  <a:cubicBezTo>
                    <a:pt x="351" y="5448"/>
                    <a:pt x="412" y="5411"/>
                    <a:pt x="444" y="5323"/>
                  </a:cubicBezTo>
                  <a:cubicBezTo>
                    <a:pt x="1146" y="3669"/>
                    <a:pt x="1848" y="2015"/>
                    <a:pt x="2549" y="335"/>
                  </a:cubicBezTo>
                  <a:cubicBezTo>
                    <a:pt x="2636" y="162"/>
                    <a:pt x="2471" y="1"/>
                    <a:pt x="2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9875350" y="2281525"/>
              <a:ext cx="14425" cy="11300"/>
            </a:xfrm>
            <a:custGeom>
              <a:avLst/>
              <a:gdLst/>
              <a:ahLst/>
              <a:cxnLst/>
              <a:rect l="l" t="t" r="r" b="b"/>
              <a:pathLst>
                <a:path w="577" h="452" extrusionOk="0">
                  <a:moveTo>
                    <a:pt x="301" y="1"/>
                  </a:moveTo>
                  <a:cubicBezTo>
                    <a:pt x="0" y="1"/>
                    <a:pt x="0" y="452"/>
                    <a:pt x="301" y="452"/>
                  </a:cubicBezTo>
                  <a:cubicBezTo>
                    <a:pt x="577" y="452"/>
                    <a:pt x="577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72" name="Google Shape;1472;p11">
            <a:hlinkClick r:id="rId20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73" name="Google Shape;1473;p11">
            <a:hlinkClick r:id="" action="ppaction://hlinkshowjump?jump=next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8" name="Google Shape;1478;p12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9" name="Google Shape;1479;p12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80" name="Google Shape;1480;p12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1" name="Google Shape;1481;p12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82" name="Google Shape;1482;p12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3" name="Google Shape;1483;p12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84" name="Google Shape;1484;p12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5" name="Google Shape;1485;p12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86" name="Google Shape;1486;p12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7" name="Google Shape;1487;p12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88" name="Google Shape;1488;p12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89" name="Google Shape;1489;p12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90" name="Google Shape;1490;p12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1" name="Google Shape;1491;p12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92" name="Google Shape;1492;p12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3" name="Google Shape;1493;p12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94" name="Google Shape;1494;p12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5" name="Google Shape;1495;p12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96" name="Google Shape;1496;p12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7" name="Google Shape;1497;p12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498" name="Google Shape;1498;p12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9" name="Google Shape;1499;p12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00" name="Google Shape;1500;p12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1" name="Google Shape;1501;p12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02" name="Google Shape;1502;p12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3" name="Google Shape;1503;p12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04" name="Google Shape;1504;p12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505" name="Google Shape;1505;p12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12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12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12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12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12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12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12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12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12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15" name="Google Shape;1515;p12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6" name="Google Shape;1516;p12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17" name="Google Shape;1517;p12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518" name="Google Shape;1518;p12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12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12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21" name="Google Shape;1521;p12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2" name="Google Shape;1522;p12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23" name="Google Shape;1523;p12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524" name="Google Shape;1524;p12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12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26" name="Google Shape;1526;p12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27" name="Google Shape;1527;p12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28" name="Google Shape;1528;p12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1529" name="Google Shape;1529;p12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12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1" name="Google Shape;1531;p12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2" name="Google Shape;1532;p12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33" name="Google Shape;1533;p12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1534" name="Google Shape;1534;p12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12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12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12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12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12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12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1" name="Google Shape;1541;p12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2" name="Google Shape;1542;p12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43" name="Google Shape;1543;p12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4" name="Google Shape;1544;p12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5" name="Google Shape;1545;p12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1546" name="Google Shape;1546;p12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February 2021</a:t>
            </a:r>
            <a:endParaRPr/>
          </a:p>
        </p:txBody>
      </p:sp>
      <p:sp>
        <p:nvSpPr>
          <p:cNvPr id="1547" name="Google Shape;1547;p12">
            <a:hlinkClick r:id="rId21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48" name="Google Shape;1548;p12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aphicFrame>
        <p:nvGraphicFramePr>
          <p:cNvPr id="1549" name="Google Shape;1549;p12"/>
          <p:cNvGraphicFramePr/>
          <p:nvPr/>
        </p:nvGraphicFramePr>
        <p:xfrm>
          <a:off x="857250" y="18347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865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0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2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DESCRIBE YOUR TASKS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DONE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Meeting with William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 class with Hannah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Buy gifts for Smith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Basketball Club Meeting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Lunch with my family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50" name="Google Shape;1550;p12"/>
          <p:cNvGrpSpPr/>
          <p:nvPr/>
        </p:nvGrpSpPr>
        <p:grpSpPr>
          <a:xfrm>
            <a:off x="7432764" y="3903748"/>
            <a:ext cx="274318" cy="274318"/>
            <a:chOff x="2081650" y="4993750"/>
            <a:chExt cx="483125" cy="483125"/>
          </a:xfrm>
        </p:grpSpPr>
        <p:sp>
          <p:nvSpPr>
            <p:cNvPr id="1551" name="Google Shape;1551;p12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12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3" name="Google Shape;1553;p12"/>
          <p:cNvGrpSpPr/>
          <p:nvPr/>
        </p:nvGrpSpPr>
        <p:grpSpPr>
          <a:xfrm>
            <a:off x="7432764" y="3096294"/>
            <a:ext cx="274318" cy="274318"/>
            <a:chOff x="2081650" y="4993750"/>
            <a:chExt cx="483125" cy="483125"/>
          </a:xfrm>
        </p:grpSpPr>
        <p:sp>
          <p:nvSpPr>
            <p:cNvPr id="1554" name="Google Shape;1554;p12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12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6" name="Google Shape;1556;p12"/>
          <p:cNvGrpSpPr/>
          <p:nvPr/>
        </p:nvGrpSpPr>
        <p:grpSpPr>
          <a:xfrm>
            <a:off x="7432763" y="2263499"/>
            <a:ext cx="274318" cy="274318"/>
            <a:chOff x="1487200" y="4993750"/>
            <a:chExt cx="483125" cy="483125"/>
          </a:xfrm>
        </p:grpSpPr>
        <p:sp>
          <p:nvSpPr>
            <p:cNvPr id="1557" name="Google Shape;1557;p12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12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9" name="Google Shape;1559;p12"/>
          <p:cNvGrpSpPr/>
          <p:nvPr/>
        </p:nvGrpSpPr>
        <p:grpSpPr>
          <a:xfrm>
            <a:off x="7432758" y="2689917"/>
            <a:ext cx="274318" cy="274318"/>
            <a:chOff x="1487200" y="4993750"/>
            <a:chExt cx="483125" cy="483125"/>
          </a:xfrm>
        </p:grpSpPr>
        <p:sp>
          <p:nvSpPr>
            <p:cNvPr id="1560" name="Google Shape;1560;p12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12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2" name="Google Shape;1562;p12"/>
          <p:cNvGrpSpPr/>
          <p:nvPr/>
        </p:nvGrpSpPr>
        <p:grpSpPr>
          <a:xfrm>
            <a:off x="7432771" y="3480492"/>
            <a:ext cx="274318" cy="274318"/>
            <a:chOff x="1487200" y="4993750"/>
            <a:chExt cx="483125" cy="483125"/>
          </a:xfrm>
        </p:grpSpPr>
        <p:sp>
          <p:nvSpPr>
            <p:cNvPr id="1563" name="Google Shape;1563;p12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12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5" name="Google Shape;1565;p12"/>
          <p:cNvSpPr/>
          <p:nvPr/>
        </p:nvSpPr>
        <p:spPr>
          <a:xfrm rot="-1454895">
            <a:off x="4122112" y="1902456"/>
            <a:ext cx="199355" cy="262079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12"/>
          <p:cNvSpPr/>
          <p:nvPr/>
        </p:nvSpPr>
        <p:spPr>
          <a:xfrm rot="-282274">
            <a:off x="4326225" y="1995108"/>
            <a:ext cx="118850" cy="156277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3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13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73" name="Google Shape;1573;p13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13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75" name="Google Shape;1575;p13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13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77" name="Google Shape;1577;p13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13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79" name="Google Shape;1579;p13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13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81" name="Google Shape;1581;p13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13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83" name="Google Shape;1583;p13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13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85" name="Google Shape;1585;p13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13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87" name="Google Shape;1587;p13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13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89" name="Google Shape;1589;p13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13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91" name="Google Shape;1591;p13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13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93" name="Google Shape;1593;p13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13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595" name="Google Shape;1595;p13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13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597" name="Google Shape;1597;p13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598" name="Google Shape;1598;p13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13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13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13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13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13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13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13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13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13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08" name="Google Shape;1608;p13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13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610" name="Google Shape;1610;p13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611" name="Google Shape;1611;p13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14" name="Google Shape;1614;p13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5" name="Google Shape;1615;p13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616" name="Google Shape;1616;p13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617" name="Google Shape;1617;p13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13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19" name="Google Shape;1619;p13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0" name="Google Shape;1620;p13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621" name="Google Shape;1621;p13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1622" name="Google Shape;1622;p13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13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24" name="Google Shape;1624;p13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25" name="Google Shape;1625;p13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626" name="Google Shape;1626;p13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1627" name="Google Shape;1627;p13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13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13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13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13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13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13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34" name="Google Shape;1634;p13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5" name="Google Shape;1635;p13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36" name="Google Shape;1636;p13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7" name="Google Shape;1637;p13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38" name="Google Shape;1638;p13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1639" name="Google Shape;1639;p13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2864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March 2021</a:t>
            </a:r>
            <a:endParaRPr/>
          </a:p>
        </p:txBody>
      </p:sp>
      <p:sp>
        <p:nvSpPr>
          <p:cNvPr id="1640" name="Google Shape;1640;p13">
            <a:hlinkClick r:id="rId6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641" name="Google Shape;1641;p13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642" name="Google Shape;1642;p13"/>
          <p:cNvGrpSpPr/>
          <p:nvPr/>
        </p:nvGrpSpPr>
        <p:grpSpPr>
          <a:xfrm>
            <a:off x="792493" y="1635409"/>
            <a:ext cx="2260568" cy="2697409"/>
            <a:chOff x="1658650" y="544500"/>
            <a:chExt cx="1335875" cy="1594025"/>
          </a:xfrm>
        </p:grpSpPr>
        <p:sp>
          <p:nvSpPr>
            <p:cNvPr id="1643" name="Google Shape;1643;p13"/>
            <p:cNvSpPr/>
            <p:nvPr/>
          </p:nvSpPr>
          <p:spPr>
            <a:xfrm>
              <a:off x="1658650" y="629325"/>
              <a:ext cx="1335875" cy="1509200"/>
            </a:xfrm>
            <a:custGeom>
              <a:avLst/>
              <a:gdLst/>
              <a:ahLst/>
              <a:cxnLst/>
              <a:rect l="l" t="t" r="r" b="b"/>
              <a:pathLst>
                <a:path w="53435" h="60368" extrusionOk="0">
                  <a:moveTo>
                    <a:pt x="26429" y="0"/>
                  </a:moveTo>
                  <a:cubicBezTo>
                    <a:pt x="21254" y="0"/>
                    <a:pt x="15956" y="91"/>
                    <a:pt x="11179" y="342"/>
                  </a:cubicBezTo>
                  <a:cubicBezTo>
                    <a:pt x="8497" y="467"/>
                    <a:pt x="6292" y="2447"/>
                    <a:pt x="5891" y="5079"/>
                  </a:cubicBezTo>
                  <a:cubicBezTo>
                    <a:pt x="4612" y="12999"/>
                    <a:pt x="2006" y="30894"/>
                    <a:pt x="252" y="54302"/>
                  </a:cubicBezTo>
                  <a:cubicBezTo>
                    <a:pt x="1" y="57585"/>
                    <a:pt x="2607" y="60367"/>
                    <a:pt x="5891" y="60367"/>
                  </a:cubicBezTo>
                  <a:lnTo>
                    <a:pt x="47395" y="60367"/>
                  </a:lnTo>
                  <a:cubicBezTo>
                    <a:pt x="50477" y="60367"/>
                    <a:pt x="52984" y="57886"/>
                    <a:pt x="53034" y="54804"/>
                  </a:cubicBezTo>
                  <a:cubicBezTo>
                    <a:pt x="53184" y="44728"/>
                    <a:pt x="53435" y="22924"/>
                    <a:pt x="53084" y="5931"/>
                  </a:cubicBezTo>
                  <a:cubicBezTo>
                    <a:pt x="53034" y="2949"/>
                    <a:pt x="50628" y="518"/>
                    <a:pt x="47645" y="417"/>
                  </a:cubicBezTo>
                  <a:cubicBezTo>
                    <a:pt x="42637" y="232"/>
                    <a:pt x="34690" y="0"/>
                    <a:pt x="26429" y="0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2790250" y="1607225"/>
              <a:ext cx="133850" cy="124500"/>
            </a:xfrm>
            <a:custGeom>
              <a:avLst/>
              <a:gdLst/>
              <a:ahLst/>
              <a:cxnLst/>
              <a:rect l="l" t="t" r="r" b="b"/>
              <a:pathLst>
                <a:path w="5354" h="4980" extrusionOk="0">
                  <a:moveTo>
                    <a:pt x="1736" y="0"/>
                  </a:moveTo>
                  <a:cubicBezTo>
                    <a:pt x="1506" y="0"/>
                    <a:pt x="1280" y="71"/>
                    <a:pt x="1103" y="224"/>
                  </a:cubicBezTo>
                  <a:cubicBezTo>
                    <a:pt x="0" y="1176"/>
                    <a:pt x="1479" y="4234"/>
                    <a:pt x="2507" y="4785"/>
                  </a:cubicBezTo>
                  <a:cubicBezTo>
                    <a:pt x="2746" y="4920"/>
                    <a:pt x="2972" y="4980"/>
                    <a:pt x="3185" y="4980"/>
                  </a:cubicBezTo>
                  <a:cubicBezTo>
                    <a:pt x="4555" y="4980"/>
                    <a:pt x="5354" y="2487"/>
                    <a:pt x="5289" y="1402"/>
                  </a:cubicBezTo>
                  <a:cubicBezTo>
                    <a:pt x="5263" y="1176"/>
                    <a:pt x="5238" y="951"/>
                    <a:pt x="5113" y="750"/>
                  </a:cubicBezTo>
                  <a:cubicBezTo>
                    <a:pt x="5013" y="550"/>
                    <a:pt x="4787" y="399"/>
                    <a:pt x="4562" y="399"/>
                  </a:cubicBezTo>
                  <a:cubicBezTo>
                    <a:pt x="4211" y="399"/>
                    <a:pt x="3960" y="775"/>
                    <a:pt x="3810" y="1101"/>
                  </a:cubicBezTo>
                  <a:cubicBezTo>
                    <a:pt x="3484" y="1728"/>
                    <a:pt x="3158" y="2354"/>
                    <a:pt x="2857" y="2981"/>
                  </a:cubicBezTo>
                  <a:cubicBezTo>
                    <a:pt x="2958" y="2504"/>
                    <a:pt x="3058" y="2028"/>
                    <a:pt x="3033" y="1552"/>
                  </a:cubicBezTo>
                  <a:cubicBezTo>
                    <a:pt x="3008" y="1051"/>
                    <a:pt x="2832" y="575"/>
                    <a:pt x="2456" y="249"/>
                  </a:cubicBezTo>
                  <a:cubicBezTo>
                    <a:pt x="2257" y="89"/>
                    <a:pt x="1995" y="0"/>
                    <a:pt x="173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2688125" y="1883550"/>
              <a:ext cx="133850" cy="124325"/>
            </a:xfrm>
            <a:custGeom>
              <a:avLst/>
              <a:gdLst/>
              <a:ahLst/>
              <a:cxnLst/>
              <a:rect l="l" t="t" r="r" b="b"/>
              <a:pathLst>
                <a:path w="5354" h="4973" extrusionOk="0">
                  <a:moveTo>
                    <a:pt x="1740" y="0"/>
                  </a:moveTo>
                  <a:cubicBezTo>
                    <a:pt x="1513" y="0"/>
                    <a:pt x="1293" y="70"/>
                    <a:pt x="1128" y="223"/>
                  </a:cubicBezTo>
                  <a:cubicBezTo>
                    <a:pt x="0" y="1176"/>
                    <a:pt x="1504" y="4208"/>
                    <a:pt x="2531" y="4785"/>
                  </a:cubicBezTo>
                  <a:cubicBezTo>
                    <a:pt x="2764" y="4914"/>
                    <a:pt x="2984" y="4972"/>
                    <a:pt x="3191" y="4972"/>
                  </a:cubicBezTo>
                  <a:cubicBezTo>
                    <a:pt x="4551" y="4972"/>
                    <a:pt x="5354" y="2489"/>
                    <a:pt x="5288" y="1401"/>
                  </a:cubicBezTo>
                  <a:cubicBezTo>
                    <a:pt x="5263" y="1176"/>
                    <a:pt x="5238" y="925"/>
                    <a:pt x="5113" y="750"/>
                  </a:cubicBezTo>
                  <a:cubicBezTo>
                    <a:pt x="5013" y="549"/>
                    <a:pt x="4812" y="399"/>
                    <a:pt x="4587" y="399"/>
                  </a:cubicBezTo>
                  <a:cubicBezTo>
                    <a:pt x="4211" y="399"/>
                    <a:pt x="3985" y="775"/>
                    <a:pt x="3810" y="1101"/>
                  </a:cubicBezTo>
                  <a:cubicBezTo>
                    <a:pt x="3484" y="1727"/>
                    <a:pt x="3183" y="2354"/>
                    <a:pt x="2857" y="2980"/>
                  </a:cubicBezTo>
                  <a:cubicBezTo>
                    <a:pt x="2957" y="2504"/>
                    <a:pt x="3083" y="2028"/>
                    <a:pt x="3033" y="1527"/>
                  </a:cubicBezTo>
                  <a:cubicBezTo>
                    <a:pt x="3008" y="1051"/>
                    <a:pt x="2832" y="549"/>
                    <a:pt x="2456" y="249"/>
                  </a:cubicBezTo>
                  <a:cubicBezTo>
                    <a:pt x="2257" y="89"/>
                    <a:pt x="1995" y="0"/>
                    <a:pt x="1740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2774575" y="856400"/>
              <a:ext cx="90875" cy="92725"/>
            </a:xfrm>
            <a:custGeom>
              <a:avLst/>
              <a:gdLst/>
              <a:ahLst/>
              <a:cxnLst/>
              <a:rect l="l" t="t" r="r" b="b"/>
              <a:pathLst>
                <a:path w="3635" h="3709" extrusionOk="0">
                  <a:moveTo>
                    <a:pt x="860" y="0"/>
                  </a:moveTo>
                  <a:cubicBezTo>
                    <a:pt x="833" y="0"/>
                    <a:pt x="805" y="2"/>
                    <a:pt x="778" y="6"/>
                  </a:cubicBezTo>
                  <a:cubicBezTo>
                    <a:pt x="402" y="31"/>
                    <a:pt x="126" y="382"/>
                    <a:pt x="76" y="733"/>
                  </a:cubicBezTo>
                  <a:cubicBezTo>
                    <a:pt x="1" y="1084"/>
                    <a:pt x="76" y="1460"/>
                    <a:pt x="201" y="1785"/>
                  </a:cubicBezTo>
                  <a:cubicBezTo>
                    <a:pt x="352" y="2312"/>
                    <a:pt x="652" y="3339"/>
                    <a:pt x="1179" y="3640"/>
                  </a:cubicBezTo>
                  <a:cubicBezTo>
                    <a:pt x="1266" y="3688"/>
                    <a:pt x="1358" y="3709"/>
                    <a:pt x="1454" y="3709"/>
                  </a:cubicBezTo>
                  <a:cubicBezTo>
                    <a:pt x="1912" y="3709"/>
                    <a:pt x="2442" y="3237"/>
                    <a:pt x="2733" y="2988"/>
                  </a:cubicBezTo>
                  <a:cubicBezTo>
                    <a:pt x="3209" y="2537"/>
                    <a:pt x="3610" y="1936"/>
                    <a:pt x="3635" y="1284"/>
                  </a:cubicBezTo>
                  <a:cubicBezTo>
                    <a:pt x="3635" y="908"/>
                    <a:pt x="3510" y="507"/>
                    <a:pt x="3184" y="332"/>
                  </a:cubicBezTo>
                  <a:cubicBezTo>
                    <a:pt x="3096" y="294"/>
                    <a:pt x="3004" y="277"/>
                    <a:pt x="2910" y="277"/>
                  </a:cubicBezTo>
                  <a:cubicBezTo>
                    <a:pt x="2631" y="277"/>
                    <a:pt x="2344" y="432"/>
                    <a:pt x="2156" y="658"/>
                  </a:cubicBezTo>
                  <a:cubicBezTo>
                    <a:pt x="1931" y="958"/>
                    <a:pt x="1830" y="1334"/>
                    <a:pt x="1755" y="1710"/>
                  </a:cubicBezTo>
                  <a:cubicBezTo>
                    <a:pt x="1755" y="1334"/>
                    <a:pt x="1780" y="958"/>
                    <a:pt x="1630" y="607"/>
                  </a:cubicBezTo>
                  <a:cubicBezTo>
                    <a:pt x="1491" y="282"/>
                    <a:pt x="1201" y="0"/>
                    <a:pt x="860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13"/>
            <p:cNvSpPr/>
            <p:nvPr/>
          </p:nvSpPr>
          <p:spPr>
            <a:xfrm>
              <a:off x="2264550" y="1976900"/>
              <a:ext cx="133875" cy="124325"/>
            </a:xfrm>
            <a:custGeom>
              <a:avLst/>
              <a:gdLst/>
              <a:ahLst/>
              <a:cxnLst/>
              <a:rect l="l" t="t" r="r" b="b"/>
              <a:pathLst>
                <a:path w="5355" h="4973" extrusionOk="0">
                  <a:moveTo>
                    <a:pt x="1736" y="1"/>
                  </a:moveTo>
                  <a:cubicBezTo>
                    <a:pt x="1507" y="1"/>
                    <a:pt x="1280" y="71"/>
                    <a:pt x="1103" y="224"/>
                  </a:cubicBezTo>
                  <a:cubicBezTo>
                    <a:pt x="1" y="1176"/>
                    <a:pt x="1479" y="4209"/>
                    <a:pt x="2507" y="4785"/>
                  </a:cubicBezTo>
                  <a:cubicBezTo>
                    <a:pt x="2742" y="4915"/>
                    <a:pt x="2966" y="4972"/>
                    <a:pt x="3176" y="4972"/>
                  </a:cubicBezTo>
                  <a:cubicBezTo>
                    <a:pt x="4551" y="4972"/>
                    <a:pt x="5354" y="2489"/>
                    <a:pt x="5289" y="1402"/>
                  </a:cubicBezTo>
                  <a:cubicBezTo>
                    <a:pt x="5264" y="1176"/>
                    <a:pt x="5239" y="951"/>
                    <a:pt x="5113" y="750"/>
                  </a:cubicBezTo>
                  <a:cubicBezTo>
                    <a:pt x="5013" y="550"/>
                    <a:pt x="4788" y="399"/>
                    <a:pt x="4562" y="399"/>
                  </a:cubicBezTo>
                  <a:cubicBezTo>
                    <a:pt x="4211" y="399"/>
                    <a:pt x="3961" y="775"/>
                    <a:pt x="3810" y="1101"/>
                  </a:cubicBezTo>
                  <a:cubicBezTo>
                    <a:pt x="3484" y="1728"/>
                    <a:pt x="3159" y="2354"/>
                    <a:pt x="2858" y="2981"/>
                  </a:cubicBezTo>
                  <a:cubicBezTo>
                    <a:pt x="2958" y="2505"/>
                    <a:pt x="3058" y="2028"/>
                    <a:pt x="3033" y="1527"/>
                  </a:cubicBezTo>
                  <a:cubicBezTo>
                    <a:pt x="3008" y="1051"/>
                    <a:pt x="2833" y="550"/>
                    <a:pt x="2457" y="249"/>
                  </a:cubicBezTo>
                  <a:cubicBezTo>
                    <a:pt x="2258" y="90"/>
                    <a:pt x="1995" y="1"/>
                    <a:pt x="173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13"/>
            <p:cNvSpPr/>
            <p:nvPr/>
          </p:nvSpPr>
          <p:spPr>
            <a:xfrm>
              <a:off x="2843500" y="1308250"/>
              <a:ext cx="91500" cy="92625"/>
            </a:xfrm>
            <a:custGeom>
              <a:avLst/>
              <a:gdLst/>
              <a:ahLst/>
              <a:cxnLst/>
              <a:rect l="l" t="t" r="r" b="b"/>
              <a:pathLst>
                <a:path w="3660" h="3705" extrusionOk="0">
                  <a:moveTo>
                    <a:pt x="825" y="1"/>
                  </a:moveTo>
                  <a:cubicBezTo>
                    <a:pt x="809" y="1"/>
                    <a:pt x="794" y="1"/>
                    <a:pt x="778" y="2"/>
                  </a:cubicBezTo>
                  <a:cubicBezTo>
                    <a:pt x="427" y="27"/>
                    <a:pt x="151" y="378"/>
                    <a:pt x="76" y="729"/>
                  </a:cubicBezTo>
                  <a:cubicBezTo>
                    <a:pt x="1" y="1080"/>
                    <a:pt x="101" y="1456"/>
                    <a:pt x="201" y="1782"/>
                  </a:cubicBezTo>
                  <a:cubicBezTo>
                    <a:pt x="377" y="2308"/>
                    <a:pt x="677" y="3336"/>
                    <a:pt x="1179" y="3636"/>
                  </a:cubicBezTo>
                  <a:cubicBezTo>
                    <a:pt x="1270" y="3684"/>
                    <a:pt x="1365" y="3705"/>
                    <a:pt x="1463" y="3705"/>
                  </a:cubicBezTo>
                  <a:cubicBezTo>
                    <a:pt x="1930" y="3705"/>
                    <a:pt x="2442" y="3233"/>
                    <a:pt x="2732" y="2985"/>
                  </a:cubicBezTo>
                  <a:cubicBezTo>
                    <a:pt x="3234" y="2534"/>
                    <a:pt x="3610" y="1932"/>
                    <a:pt x="3635" y="1280"/>
                  </a:cubicBezTo>
                  <a:cubicBezTo>
                    <a:pt x="3660" y="905"/>
                    <a:pt x="3535" y="504"/>
                    <a:pt x="3184" y="328"/>
                  </a:cubicBezTo>
                  <a:cubicBezTo>
                    <a:pt x="3096" y="290"/>
                    <a:pt x="3003" y="273"/>
                    <a:pt x="2911" y="273"/>
                  </a:cubicBezTo>
                  <a:cubicBezTo>
                    <a:pt x="2632" y="273"/>
                    <a:pt x="2350" y="428"/>
                    <a:pt x="2181" y="654"/>
                  </a:cubicBezTo>
                  <a:cubicBezTo>
                    <a:pt x="1930" y="955"/>
                    <a:pt x="1855" y="1331"/>
                    <a:pt x="1755" y="1707"/>
                  </a:cubicBezTo>
                  <a:cubicBezTo>
                    <a:pt x="1780" y="1331"/>
                    <a:pt x="1780" y="955"/>
                    <a:pt x="1655" y="604"/>
                  </a:cubicBezTo>
                  <a:cubicBezTo>
                    <a:pt x="1511" y="268"/>
                    <a:pt x="1183" y="1"/>
                    <a:pt x="825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13"/>
            <p:cNvSpPr/>
            <p:nvPr/>
          </p:nvSpPr>
          <p:spPr>
            <a:xfrm>
              <a:off x="2585350" y="770675"/>
              <a:ext cx="97775" cy="93875"/>
            </a:xfrm>
            <a:custGeom>
              <a:avLst/>
              <a:gdLst/>
              <a:ahLst/>
              <a:cxnLst/>
              <a:rect l="l" t="t" r="r" b="b"/>
              <a:pathLst>
                <a:path w="3911" h="3755" extrusionOk="0">
                  <a:moveTo>
                    <a:pt x="823" y="1"/>
                  </a:moveTo>
                  <a:cubicBezTo>
                    <a:pt x="653" y="1"/>
                    <a:pt x="485" y="57"/>
                    <a:pt x="352" y="177"/>
                  </a:cubicBezTo>
                  <a:cubicBezTo>
                    <a:pt x="1" y="478"/>
                    <a:pt x="101" y="1029"/>
                    <a:pt x="276" y="1480"/>
                  </a:cubicBezTo>
                  <a:cubicBezTo>
                    <a:pt x="552" y="2145"/>
                    <a:pt x="1414" y="3754"/>
                    <a:pt x="2346" y="3754"/>
                  </a:cubicBezTo>
                  <a:cubicBezTo>
                    <a:pt x="2433" y="3754"/>
                    <a:pt x="2520" y="3740"/>
                    <a:pt x="2607" y="3711"/>
                  </a:cubicBezTo>
                  <a:cubicBezTo>
                    <a:pt x="3610" y="3360"/>
                    <a:pt x="3911" y="1656"/>
                    <a:pt x="3685" y="778"/>
                  </a:cubicBezTo>
                  <a:cubicBezTo>
                    <a:pt x="3635" y="553"/>
                    <a:pt x="3510" y="302"/>
                    <a:pt x="3284" y="252"/>
                  </a:cubicBezTo>
                  <a:cubicBezTo>
                    <a:pt x="3248" y="240"/>
                    <a:pt x="3210" y="234"/>
                    <a:pt x="3173" y="234"/>
                  </a:cubicBezTo>
                  <a:cubicBezTo>
                    <a:pt x="2980" y="234"/>
                    <a:pt x="2783" y="385"/>
                    <a:pt x="2657" y="553"/>
                  </a:cubicBezTo>
                  <a:cubicBezTo>
                    <a:pt x="2307" y="929"/>
                    <a:pt x="2031" y="1380"/>
                    <a:pt x="1855" y="1881"/>
                  </a:cubicBezTo>
                  <a:cubicBezTo>
                    <a:pt x="1855" y="1555"/>
                    <a:pt x="1855" y="1229"/>
                    <a:pt x="1780" y="929"/>
                  </a:cubicBezTo>
                  <a:cubicBezTo>
                    <a:pt x="1705" y="603"/>
                    <a:pt x="1530" y="302"/>
                    <a:pt x="1254" y="127"/>
                  </a:cubicBezTo>
                  <a:cubicBezTo>
                    <a:pt x="1125" y="44"/>
                    <a:pt x="974" y="1"/>
                    <a:pt x="823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13"/>
            <p:cNvSpPr/>
            <p:nvPr/>
          </p:nvSpPr>
          <p:spPr>
            <a:xfrm>
              <a:off x="2924950" y="770675"/>
              <a:ext cx="62700" cy="93800"/>
            </a:xfrm>
            <a:custGeom>
              <a:avLst/>
              <a:gdLst/>
              <a:ahLst/>
              <a:cxnLst/>
              <a:rect l="l" t="t" r="r" b="b"/>
              <a:pathLst>
                <a:path w="2508" h="3752" extrusionOk="0">
                  <a:moveTo>
                    <a:pt x="840" y="1"/>
                  </a:moveTo>
                  <a:cubicBezTo>
                    <a:pt x="666" y="1"/>
                    <a:pt x="497" y="57"/>
                    <a:pt x="377" y="177"/>
                  </a:cubicBezTo>
                  <a:cubicBezTo>
                    <a:pt x="1" y="478"/>
                    <a:pt x="101" y="1054"/>
                    <a:pt x="277" y="1480"/>
                  </a:cubicBezTo>
                  <a:cubicBezTo>
                    <a:pt x="561" y="2144"/>
                    <a:pt x="1430" y="3752"/>
                    <a:pt x="2351" y="3752"/>
                  </a:cubicBezTo>
                  <a:cubicBezTo>
                    <a:pt x="2403" y="3752"/>
                    <a:pt x="2455" y="3746"/>
                    <a:pt x="2507" y="3736"/>
                  </a:cubicBezTo>
                  <a:cubicBezTo>
                    <a:pt x="2482" y="2758"/>
                    <a:pt x="2457" y="1756"/>
                    <a:pt x="2432" y="803"/>
                  </a:cubicBezTo>
                  <a:cubicBezTo>
                    <a:pt x="2206" y="1129"/>
                    <a:pt x="2006" y="1505"/>
                    <a:pt x="1855" y="1881"/>
                  </a:cubicBezTo>
                  <a:cubicBezTo>
                    <a:pt x="1855" y="1555"/>
                    <a:pt x="1855" y="1229"/>
                    <a:pt x="1780" y="929"/>
                  </a:cubicBezTo>
                  <a:cubicBezTo>
                    <a:pt x="1705" y="603"/>
                    <a:pt x="1530" y="302"/>
                    <a:pt x="1279" y="127"/>
                  </a:cubicBezTo>
                  <a:cubicBezTo>
                    <a:pt x="1150" y="44"/>
                    <a:pt x="993" y="1"/>
                    <a:pt x="84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13"/>
            <p:cNvSpPr/>
            <p:nvPr/>
          </p:nvSpPr>
          <p:spPr>
            <a:xfrm>
              <a:off x="1802150" y="699275"/>
              <a:ext cx="98675" cy="118300"/>
            </a:xfrm>
            <a:custGeom>
              <a:avLst/>
              <a:gdLst/>
              <a:ahLst/>
              <a:cxnLst/>
              <a:rect l="l" t="t" r="r" b="b"/>
              <a:pathLst>
                <a:path w="3947" h="4732" extrusionOk="0">
                  <a:moveTo>
                    <a:pt x="1028" y="0"/>
                  </a:moveTo>
                  <a:cubicBezTo>
                    <a:pt x="577" y="677"/>
                    <a:pt x="276" y="1454"/>
                    <a:pt x="151" y="2281"/>
                  </a:cubicBezTo>
                  <a:cubicBezTo>
                    <a:pt x="101" y="2582"/>
                    <a:pt x="50" y="2907"/>
                    <a:pt x="0" y="3233"/>
                  </a:cubicBezTo>
                  <a:cubicBezTo>
                    <a:pt x="326" y="3835"/>
                    <a:pt x="752" y="4336"/>
                    <a:pt x="1103" y="4537"/>
                  </a:cubicBezTo>
                  <a:cubicBezTo>
                    <a:pt x="1342" y="4671"/>
                    <a:pt x="1568" y="4731"/>
                    <a:pt x="1781" y="4731"/>
                  </a:cubicBezTo>
                  <a:cubicBezTo>
                    <a:pt x="3151" y="4731"/>
                    <a:pt x="3947" y="2238"/>
                    <a:pt x="3860" y="1153"/>
                  </a:cubicBezTo>
                  <a:cubicBezTo>
                    <a:pt x="3860" y="928"/>
                    <a:pt x="3810" y="702"/>
                    <a:pt x="3710" y="501"/>
                  </a:cubicBezTo>
                  <a:cubicBezTo>
                    <a:pt x="3584" y="301"/>
                    <a:pt x="3384" y="151"/>
                    <a:pt x="3158" y="151"/>
                  </a:cubicBezTo>
                  <a:cubicBezTo>
                    <a:pt x="2807" y="151"/>
                    <a:pt x="2557" y="527"/>
                    <a:pt x="2381" y="852"/>
                  </a:cubicBezTo>
                  <a:lnTo>
                    <a:pt x="1429" y="2732"/>
                  </a:lnTo>
                  <a:cubicBezTo>
                    <a:pt x="1554" y="2256"/>
                    <a:pt x="1654" y="1780"/>
                    <a:pt x="1629" y="1303"/>
                  </a:cubicBezTo>
                  <a:cubicBezTo>
                    <a:pt x="1604" y="802"/>
                    <a:pt x="1429" y="326"/>
                    <a:pt x="1053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13"/>
            <p:cNvSpPr/>
            <p:nvPr/>
          </p:nvSpPr>
          <p:spPr>
            <a:xfrm>
              <a:off x="2944375" y="1815675"/>
              <a:ext cx="42650" cy="92475"/>
            </a:xfrm>
            <a:custGeom>
              <a:avLst/>
              <a:gdLst/>
              <a:ahLst/>
              <a:cxnLst/>
              <a:rect l="l" t="t" r="r" b="b"/>
              <a:pathLst>
                <a:path w="1706" h="3699" extrusionOk="0">
                  <a:moveTo>
                    <a:pt x="860" y="1"/>
                  </a:moveTo>
                  <a:cubicBezTo>
                    <a:pt x="833" y="1"/>
                    <a:pt x="805" y="2"/>
                    <a:pt x="778" y="6"/>
                  </a:cubicBezTo>
                  <a:cubicBezTo>
                    <a:pt x="427" y="31"/>
                    <a:pt x="151" y="357"/>
                    <a:pt x="76" y="733"/>
                  </a:cubicBezTo>
                  <a:cubicBezTo>
                    <a:pt x="1" y="1084"/>
                    <a:pt x="76" y="1435"/>
                    <a:pt x="201" y="1786"/>
                  </a:cubicBezTo>
                  <a:cubicBezTo>
                    <a:pt x="377" y="2312"/>
                    <a:pt x="652" y="3339"/>
                    <a:pt x="1179" y="3615"/>
                  </a:cubicBezTo>
                  <a:cubicBezTo>
                    <a:pt x="1267" y="3674"/>
                    <a:pt x="1363" y="3698"/>
                    <a:pt x="1459" y="3698"/>
                  </a:cubicBezTo>
                  <a:cubicBezTo>
                    <a:pt x="1526" y="3698"/>
                    <a:pt x="1593" y="3686"/>
                    <a:pt x="1655" y="3665"/>
                  </a:cubicBezTo>
                  <a:cubicBezTo>
                    <a:pt x="1680" y="2763"/>
                    <a:pt x="1680" y="1811"/>
                    <a:pt x="1705" y="833"/>
                  </a:cubicBezTo>
                  <a:cubicBezTo>
                    <a:pt x="1680" y="758"/>
                    <a:pt x="1655" y="683"/>
                    <a:pt x="1630" y="608"/>
                  </a:cubicBezTo>
                  <a:cubicBezTo>
                    <a:pt x="1491" y="283"/>
                    <a:pt x="1201" y="1"/>
                    <a:pt x="86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13"/>
            <p:cNvSpPr/>
            <p:nvPr/>
          </p:nvSpPr>
          <p:spPr>
            <a:xfrm>
              <a:off x="1665550" y="1900400"/>
              <a:ext cx="72075" cy="91375"/>
            </a:xfrm>
            <a:custGeom>
              <a:avLst/>
              <a:gdLst/>
              <a:ahLst/>
              <a:cxnLst/>
              <a:rect l="l" t="t" r="r" b="b"/>
              <a:pathLst>
                <a:path w="2883" h="3655" extrusionOk="0">
                  <a:moveTo>
                    <a:pt x="251" y="1"/>
                  </a:moveTo>
                  <a:cubicBezTo>
                    <a:pt x="176" y="1028"/>
                    <a:pt x="76" y="2081"/>
                    <a:pt x="1" y="3159"/>
                  </a:cubicBezTo>
                  <a:cubicBezTo>
                    <a:pt x="126" y="3359"/>
                    <a:pt x="251" y="3509"/>
                    <a:pt x="427" y="3585"/>
                  </a:cubicBezTo>
                  <a:cubicBezTo>
                    <a:pt x="516" y="3634"/>
                    <a:pt x="611" y="3655"/>
                    <a:pt x="710" y="3655"/>
                  </a:cubicBezTo>
                  <a:cubicBezTo>
                    <a:pt x="1167" y="3655"/>
                    <a:pt x="1692" y="3201"/>
                    <a:pt x="1981" y="2933"/>
                  </a:cubicBezTo>
                  <a:cubicBezTo>
                    <a:pt x="2457" y="2507"/>
                    <a:pt x="2858" y="1905"/>
                    <a:pt x="2883" y="1254"/>
                  </a:cubicBezTo>
                  <a:cubicBezTo>
                    <a:pt x="2883" y="878"/>
                    <a:pt x="2758" y="452"/>
                    <a:pt x="2432" y="301"/>
                  </a:cubicBezTo>
                  <a:cubicBezTo>
                    <a:pt x="2344" y="264"/>
                    <a:pt x="2252" y="247"/>
                    <a:pt x="2158" y="247"/>
                  </a:cubicBezTo>
                  <a:cubicBezTo>
                    <a:pt x="1879" y="247"/>
                    <a:pt x="1592" y="402"/>
                    <a:pt x="1404" y="627"/>
                  </a:cubicBezTo>
                  <a:cubicBezTo>
                    <a:pt x="1179" y="928"/>
                    <a:pt x="1078" y="1304"/>
                    <a:pt x="1003" y="1680"/>
                  </a:cubicBezTo>
                  <a:cubicBezTo>
                    <a:pt x="1003" y="1304"/>
                    <a:pt x="1028" y="928"/>
                    <a:pt x="878" y="577"/>
                  </a:cubicBezTo>
                  <a:cubicBezTo>
                    <a:pt x="752" y="301"/>
                    <a:pt x="527" y="51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13"/>
            <p:cNvSpPr/>
            <p:nvPr/>
          </p:nvSpPr>
          <p:spPr>
            <a:xfrm>
              <a:off x="2777725" y="637225"/>
              <a:ext cx="109675" cy="75675"/>
            </a:xfrm>
            <a:custGeom>
              <a:avLst/>
              <a:gdLst/>
              <a:ahLst/>
              <a:cxnLst/>
              <a:rect l="l" t="t" r="r" b="b"/>
              <a:pathLst>
                <a:path w="4387" h="3027" extrusionOk="0">
                  <a:moveTo>
                    <a:pt x="0" y="1"/>
                  </a:moveTo>
                  <a:cubicBezTo>
                    <a:pt x="251" y="1179"/>
                    <a:pt x="1078" y="2482"/>
                    <a:pt x="1704" y="2833"/>
                  </a:cubicBezTo>
                  <a:cubicBezTo>
                    <a:pt x="1943" y="2967"/>
                    <a:pt x="2169" y="3027"/>
                    <a:pt x="2382" y="3027"/>
                  </a:cubicBezTo>
                  <a:cubicBezTo>
                    <a:pt x="3440" y="3027"/>
                    <a:pt x="4156" y="1542"/>
                    <a:pt x="4386" y="352"/>
                  </a:cubicBezTo>
                  <a:cubicBezTo>
                    <a:pt x="3910" y="202"/>
                    <a:pt x="3409" y="126"/>
                    <a:pt x="2882" y="101"/>
                  </a:cubicBezTo>
                  <a:cubicBezTo>
                    <a:pt x="2757" y="101"/>
                    <a:pt x="2632" y="76"/>
                    <a:pt x="2531" y="76"/>
                  </a:cubicBezTo>
                  <a:cubicBezTo>
                    <a:pt x="2356" y="402"/>
                    <a:pt x="2206" y="703"/>
                    <a:pt x="2055" y="1029"/>
                  </a:cubicBezTo>
                  <a:cubicBezTo>
                    <a:pt x="2105" y="703"/>
                    <a:pt x="2181" y="402"/>
                    <a:pt x="2206" y="76"/>
                  </a:cubicBezTo>
                  <a:cubicBezTo>
                    <a:pt x="1529" y="51"/>
                    <a:pt x="777" y="26"/>
                    <a:pt x="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13"/>
            <p:cNvSpPr/>
            <p:nvPr/>
          </p:nvSpPr>
          <p:spPr>
            <a:xfrm>
              <a:off x="1938100" y="634100"/>
              <a:ext cx="89000" cy="63150"/>
            </a:xfrm>
            <a:custGeom>
              <a:avLst/>
              <a:gdLst/>
              <a:ahLst/>
              <a:cxnLst/>
              <a:rect l="l" t="t" r="r" b="b"/>
              <a:pathLst>
                <a:path w="3560" h="2526" extrusionOk="0">
                  <a:moveTo>
                    <a:pt x="3510" y="1"/>
                  </a:moveTo>
                  <a:cubicBezTo>
                    <a:pt x="2958" y="1"/>
                    <a:pt x="2432" y="26"/>
                    <a:pt x="1906" y="51"/>
                  </a:cubicBezTo>
                  <a:cubicBezTo>
                    <a:pt x="1780" y="251"/>
                    <a:pt x="1705" y="452"/>
                    <a:pt x="1630" y="652"/>
                  </a:cubicBezTo>
                  <a:cubicBezTo>
                    <a:pt x="1630" y="452"/>
                    <a:pt x="1630" y="251"/>
                    <a:pt x="1605" y="76"/>
                  </a:cubicBezTo>
                  <a:cubicBezTo>
                    <a:pt x="1079" y="76"/>
                    <a:pt x="527" y="101"/>
                    <a:pt x="1" y="151"/>
                  </a:cubicBezTo>
                  <a:cubicBezTo>
                    <a:pt x="26" y="176"/>
                    <a:pt x="26" y="226"/>
                    <a:pt x="51" y="251"/>
                  </a:cubicBezTo>
                  <a:cubicBezTo>
                    <a:pt x="326" y="916"/>
                    <a:pt x="1189" y="2526"/>
                    <a:pt x="2102" y="2526"/>
                  </a:cubicBezTo>
                  <a:cubicBezTo>
                    <a:pt x="2186" y="2526"/>
                    <a:pt x="2272" y="2512"/>
                    <a:pt x="2357" y="2482"/>
                  </a:cubicBezTo>
                  <a:cubicBezTo>
                    <a:pt x="3234" y="2206"/>
                    <a:pt x="3560" y="903"/>
                    <a:pt x="351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13"/>
            <p:cNvSpPr/>
            <p:nvPr/>
          </p:nvSpPr>
          <p:spPr>
            <a:xfrm>
              <a:off x="2898650" y="1033925"/>
              <a:ext cx="91500" cy="124350"/>
            </a:xfrm>
            <a:custGeom>
              <a:avLst/>
              <a:gdLst/>
              <a:ahLst/>
              <a:cxnLst/>
              <a:rect l="l" t="t" r="r" b="b"/>
              <a:pathLst>
                <a:path w="3660" h="4974" extrusionOk="0">
                  <a:moveTo>
                    <a:pt x="1725" y="0"/>
                  </a:moveTo>
                  <a:cubicBezTo>
                    <a:pt x="1501" y="0"/>
                    <a:pt x="1280" y="70"/>
                    <a:pt x="1103" y="223"/>
                  </a:cubicBezTo>
                  <a:cubicBezTo>
                    <a:pt x="0" y="1176"/>
                    <a:pt x="1479" y="4208"/>
                    <a:pt x="2506" y="4785"/>
                  </a:cubicBezTo>
                  <a:cubicBezTo>
                    <a:pt x="2733" y="4918"/>
                    <a:pt x="2945" y="4973"/>
                    <a:pt x="3147" y="4973"/>
                  </a:cubicBezTo>
                  <a:cubicBezTo>
                    <a:pt x="3325" y="4973"/>
                    <a:pt x="3495" y="4930"/>
                    <a:pt x="3659" y="4860"/>
                  </a:cubicBezTo>
                  <a:cubicBezTo>
                    <a:pt x="3659" y="3707"/>
                    <a:pt x="3634" y="2554"/>
                    <a:pt x="3634" y="1401"/>
                  </a:cubicBezTo>
                  <a:cubicBezTo>
                    <a:pt x="3384" y="1928"/>
                    <a:pt x="3108" y="2454"/>
                    <a:pt x="2832" y="2980"/>
                  </a:cubicBezTo>
                  <a:cubicBezTo>
                    <a:pt x="2958" y="2504"/>
                    <a:pt x="3058" y="2028"/>
                    <a:pt x="3033" y="1527"/>
                  </a:cubicBezTo>
                  <a:cubicBezTo>
                    <a:pt x="3008" y="1050"/>
                    <a:pt x="2832" y="549"/>
                    <a:pt x="2431" y="248"/>
                  </a:cubicBezTo>
                  <a:cubicBezTo>
                    <a:pt x="2232" y="89"/>
                    <a:pt x="1977" y="0"/>
                    <a:pt x="172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13"/>
            <p:cNvSpPr/>
            <p:nvPr/>
          </p:nvSpPr>
          <p:spPr>
            <a:xfrm>
              <a:off x="2059675" y="2079525"/>
              <a:ext cx="94625" cy="59000"/>
            </a:xfrm>
            <a:custGeom>
              <a:avLst/>
              <a:gdLst/>
              <a:ahLst/>
              <a:cxnLst/>
              <a:rect l="l" t="t" r="r" b="b"/>
              <a:pathLst>
                <a:path w="3785" h="2360" extrusionOk="0">
                  <a:moveTo>
                    <a:pt x="809" y="0"/>
                  </a:moveTo>
                  <a:cubicBezTo>
                    <a:pt x="643" y="0"/>
                    <a:pt x="480" y="50"/>
                    <a:pt x="351" y="154"/>
                  </a:cubicBezTo>
                  <a:cubicBezTo>
                    <a:pt x="0" y="455"/>
                    <a:pt x="75" y="1031"/>
                    <a:pt x="276" y="1457"/>
                  </a:cubicBezTo>
                  <a:cubicBezTo>
                    <a:pt x="351" y="1683"/>
                    <a:pt x="526" y="2009"/>
                    <a:pt x="727" y="2359"/>
                  </a:cubicBezTo>
                  <a:lnTo>
                    <a:pt x="3609" y="2359"/>
                  </a:lnTo>
                  <a:cubicBezTo>
                    <a:pt x="3760" y="1808"/>
                    <a:pt x="3785" y="1207"/>
                    <a:pt x="3684" y="780"/>
                  </a:cubicBezTo>
                  <a:cubicBezTo>
                    <a:pt x="3609" y="555"/>
                    <a:pt x="3509" y="304"/>
                    <a:pt x="3283" y="229"/>
                  </a:cubicBezTo>
                  <a:cubicBezTo>
                    <a:pt x="3254" y="223"/>
                    <a:pt x="3224" y="220"/>
                    <a:pt x="3196" y="220"/>
                  </a:cubicBezTo>
                  <a:cubicBezTo>
                    <a:pt x="2980" y="220"/>
                    <a:pt x="2786" y="375"/>
                    <a:pt x="2632" y="530"/>
                  </a:cubicBezTo>
                  <a:cubicBezTo>
                    <a:pt x="2281" y="931"/>
                    <a:pt x="2005" y="1382"/>
                    <a:pt x="1855" y="1858"/>
                  </a:cubicBezTo>
                  <a:cubicBezTo>
                    <a:pt x="1855" y="1557"/>
                    <a:pt x="1855" y="1232"/>
                    <a:pt x="1780" y="906"/>
                  </a:cubicBezTo>
                  <a:cubicBezTo>
                    <a:pt x="1704" y="605"/>
                    <a:pt x="1529" y="304"/>
                    <a:pt x="1253" y="129"/>
                  </a:cubicBezTo>
                  <a:cubicBezTo>
                    <a:pt x="1120" y="44"/>
                    <a:pt x="963" y="0"/>
                    <a:pt x="809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13"/>
            <p:cNvSpPr/>
            <p:nvPr/>
          </p:nvSpPr>
          <p:spPr>
            <a:xfrm>
              <a:off x="2466300" y="2079525"/>
              <a:ext cx="94650" cy="59000"/>
            </a:xfrm>
            <a:custGeom>
              <a:avLst/>
              <a:gdLst/>
              <a:ahLst/>
              <a:cxnLst/>
              <a:rect l="l" t="t" r="r" b="b"/>
              <a:pathLst>
                <a:path w="3786" h="2360" extrusionOk="0">
                  <a:moveTo>
                    <a:pt x="809" y="0"/>
                  </a:moveTo>
                  <a:cubicBezTo>
                    <a:pt x="644" y="0"/>
                    <a:pt x="481" y="50"/>
                    <a:pt x="352" y="154"/>
                  </a:cubicBezTo>
                  <a:cubicBezTo>
                    <a:pt x="1" y="455"/>
                    <a:pt x="76" y="1031"/>
                    <a:pt x="277" y="1457"/>
                  </a:cubicBezTo>
                  <a:cubicBezTo>
                    <a:pt x="352" y="1683"/>
                    <a:pt x="527" y="2009"/>
                    <a:pt x="728" y="2359"/>
                  </a:cubicBezTo>
                  <a:lnTo>
                    <a:pt x="3610" y="2359"/>
                  </a:lnTo>
                  <a:cubicBezTo>
                    <a:pt x="3760" y="1808"/>
                    <a:pt x="3785" y="1207"/>
                    <a:pt x="3685" y="780"/>
                  </a:cubicBezTo>
                  <a:cubicBezTo>
                    <a:pt x="3610" y="555"/>
                    <a:pt x="3510" y="304"/>
                    <a:pt x="3284" y="229"/>
                  </a:cubicBezTo>
                  <a:cubicBezTo>
                    <a:pt x="3254" y="223"/>
                    <a:pt x="3225" y="220"/>
                    <a:pt x="3196" y="220"/>
                  </a:cubicBezTo>
                  <a:cubicBezTo>
                    <a:pt x="2981" y="220"/>
                    <a:pt x="2787" y="375"/>
                    <a:pt x="2632" y="530"/>
                  </a:cubicBezTo>
                  <a:cubicBezTo>
                    <a:pt x="2282" y="931"/>
                    <a:pt x="2006" y="1382"/>
                    <a:pt x="1855" y="1858"/>
                  </a:cubicBezTo>
                  <a:cubicBezTo>
                    <a:pt x="1855" y="1557"/>
                    <a:pt x="1855" y="1232"/>
                    <a:pt x="1780" y="906"/>
                  </a:cubicBezTo>
                  <a:cubicBezTo>
                    <a:pt x="1705" y="605"/>
                    <a:pt x="1530" y="304"/>
                    <a:pt x="1254" y="129"/>
                  </a:cubicBezTo>
                  <a:cubicBezTo>
                    <a:pt x="1121" y="44"/>
                    <a:pt x="964" y="0"/>
                    <a:pt x="809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13"/>
            <p:cNvSpPr/>
            <p:nvPr/>
          </p:nvSpPr>
          <p:spPr>
            <a:xfrm>
              <a:off x="1785850" y="2039000"/>
              <a:ext cx="126600" cy="99525"/>
            </a:xfrm>
            <a:custGeom>
              <a:avLst/>
              <a:gdLst/>
              <a:ahLst/>
              <a:cxnLst/>
              <a:rect l="l" t="t" r="r" b="b"/>
              <a:pathLst>
                <a:path w="5064" h="3981" extrusionOk="0">
                  <a:moveTo>
                    <a:pt x="1452" y="0"/>
                  </a:moveTo>
                  <a:cubicBezTo>
                    <a:pt x="1230" y="0"/>
                    <a:pt x="1015" y="71"/>
                    <a:pt x="853" y="221"/>
                  </a:cubicBezTo>
                  <a:cubicBezTo>
                    <a:pt x="1" y="948"/>
                    <a:pt x="652" y="2853"/>
                    <a:pt x="1454" y="3980"/>
                  </a:cubicBezTo>
                  <a:lnTo>
                    <a:pt x="4311" y="3980"/>
                  </a:lnTo>
                  <a:cubicBezTo>
                    <a:pt x="4788" y="3153"/>
                    <a:pt x="5063" y="2051"/>
                    <a:pt x="5013" y="1399"/>
                  </a:cubicBezTo>
                  <a:cubicBezTo>
                    <a:pt x="4988" y="1173"/>
                    <a:pt x="4963" y="948"/>
                    <a:pt x="4838" y="747"/>
                  </a:cubicBezTo>
                  <a:cubicBezTo>
                    <a:pt x="4738" y="547"/>
                    <a:pt x="4537" y="396"/>
                    <a:pt x="4311" y="396"/>
                  </a:cubicBezTo>
                  <a:cubicBezTo>
                    <a:pt x="3936" y="396"/>
                    <a:pt x="3710" y="772"/>
                    <a:pt x="3535" y="1098"/>
                  </a:cubicBezTo>
                  <a:cubicBezTo>
                    <a:pt x="3209" y="1725"/>
                    <a:pt x="2908" y="2351"/>
                    <a:pt x="2582" y="2978"/>
                  </a:cubicBezTo>
                  <a:cubicBezTo>
                    <a:pt x="2682" y="2502"/>
                    <a:pt x="2808" y="2026"/>
                    <a:pt x="2758" y="1549"/>
                  </a:cubicBezTo>
                  <a:cubicBezTo>
                    <a:pt x="2733" y="1048"/>
                    <a:pt x="2557" y="572"/>
                    <a:pt x="2181" y="271"/>
                  </a:cubicBezTo>
                  <a:cubicBezTo>
                    <a:pt x="1979" y="96"/>
                    <a:pt x="1711" y="0"/>
                    <a:pt x="1452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13"/>
            <p:cNvSpPr/>
            <p:nvPr/>
          </p:nvSpPr>
          <p:spPr>
            <a:xfrm>
              <a:off x="2924950" y="1478950"/>
              <a:ext cx="64575" cy="93975"/>
            </a:xfrm>
            <a:custGeom>
              <a:avLst/>
              <a:gdLst/>
              <a:ahLst/>
              <a:cxnLst/>
              <a:rect l="l" t="t" r="r" b="b"/>
              <a:pathLst>
                <a:path w="2583" h="3759" extrusionOk="0">
                  <a:moveTo>
                    <a:pt x="825" y="1"/>
                  </a:moveTo>
                  <a:cubicBezTo>
                    <a:pt x="657" y="1"/>
                    <a:pt x="493" y="50"/>
                    <a:pt x="377" y="167"/>
                  </a:cubicBezTo>
                  <a:cubicBezTo>
                    <a:pt x="1" y="468"/>
                    <a:pt x="101" y="1044"/>
                    <a:pt x="277" y="1470"/>
                  </a:cubicBezTo>
                  <a:cubicBezTo>
                    <a:pt x="555" y="2142"/>
                    <a:pt x="1434" y="3759"/>
                    <a:pt x="2357" y="3759"/>
                  </a:cubicBezTo>
                  <a:cubicBezTo>
                    <a:pt x="2432" y="3759"/>
                    <a:pt x="2507" y="3748"/>
                    <a:pt x="2582" y="3726"/>
                  </a:cubicBezTo>
                  <a:cubicBezTo>
                    <a:pt x="2582" y="2698"/>
                    <a:pt x="2582" y="1671"/>
                    <a:pt x="2582" y="618"/>
                  </a:cubicBezTo>
                  <a:cubicBezTo>
                    <a:pt x="2282" y="994"/>
                    <a:pt x="2031" y="1420"/>
                    <a:pt x="1855" y="1871"/>
                  </a:cubicBezTo>
                  <a:cubicBezTo>
                    <a:pt x="1855" y="1545"/>
                    <a:pt x="1855" y="1219"/>
                    <a:pt x="1780" y="919"/>
                  </a:cubicBezTo>
                  <a:cubicBezTo>
                    <a:pt x="1705" y="593"/>
                    <a:pt x="1530" y="292"/>
                    <a:pt x="1279" y="117"/>
                  </a:cubicBezTo>
                  <a:cubicBezTo>
                    <a:pt x="1146" y="44"/>
                    <a:pt x="983" y="1"/>
                    <a:pt x="825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13"/>
            <p:cNvSpPr/>
            <p:nvPr/>
          </p:nvSpPr>
          <p:spPr>
            <a:xfrm>
              <a:off x="2207525" y="678075"/>
              <a:ext cx="133875" cy="124900"/>
            </a:xfrm>
            <a:custGeom>
              <a:avLst/>
              <a:gdLst/>
              <a:ahLst/>
              <a:cxnLst/>
              <a:rect l="l" t="t" r="r" b="b"/>
              <a:pathLst>
                <a:path w="5355" h="4996" extrusionOk="0">
                  <a:moveTo>
                    <a:pt x="1724" y="1"/>
                  </a:moveTo>
                  <a:cubicBezTo>
                    <a:pt x="1499" y="1"/>
                    <a:pt x="1277" y="71"/>
                    <a:pt x="1104" y="222"/>
                  </a:cubicBezTo>
                  <a:cubicBezTo>
                    <a:pt x="1" y="1199"/>
                    <a:pt x="1480" y="4232"/>
                    <a:pt x="2507" y="4808"/>
                  </a:cubicBezTo>
                  <a:cubicBezTo>
                    <a:pt x="2743" y="4937"/>
                    <a:pt x="2966" y="4995"/>
                    <a:pt x="3176" y="4995"/>
                  </a:cubicBezTo>
                  <a:cubicBezTo>
                    <a:pt x="4552" y="4995"/>
                    <a:pt x="5354" y="2509"/>
                    <a:pt x="5289" y="1400"/>
                  </a:cubicBezTo>
                  <a:cubicBezTo>
                    <a:pt x="5264" y="1174"/>
                    <a:pt x="5239" y="948"/>
                    <a:pt x="5114" y="748"/>
                  </a:cubicBezTo>
                  <a:cubicBezTo>
                    <a:pt x="4988" y="547"/>
                    <a:pt x="4788" y="397"/>
                    <a:pt x="4562" y="397"/>
                  </a:cubicBezTo>
                  <a:cubicBezTo>
                    <a:pt x="4211" y="397"/>
                    <a:pt x="3961" y="773"/>
                    <a:pt x="3810" y="1099"/>
                  </a:cubicBezTo>
                  <a:lnTo>
                    <a:pt x="2858" y="2979"/>
                  </a:lnTo>
                  <a:cubicBezTo>
                    <a:pt x="2958" y="2502"/>
                    <a:pt x="3059" y="2026"/>
                    <a:pt x="3034" y="1550"/>
                  </a:cubicBezTo>
                  <a:cubicBezTo>
                    <a:pt x="3008" y="1074"/>
                    <a:pt x="2833" y="573"/>
                    <a:pt x="2457" y="272"/>
                  </a:cubicBezTo>
                  <a:cubicBezTo>
                    <a:pt x="2255" y="96"/>
                    <a:pt x="1987" y="1"/>
                    <a:pt x="1724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13"/>
            <p:cNvSpPr/>
            <p:nvPr/>
          </p:nvSpPr>
          <p:spPr>
            <a:xfrm>
              <a:off x="2774575" y="2080100"/>
              <a:ext cx="90875" cy="58425"/>
            </a:xfrm>
            <a:custGeom>
              <a:avLst/>
              <a:gdLst/>
              <a:ahLst/>
              <a:cxnLst/>
              <a:rect l="l" t="t" r="r" b="b"/>
              <a:pathLst>
                <a:path w="3635" h="2337" extrusionOk="0">
                  <a:moveTo>
                    <a:pt x="860" y="0"/>
                  </a:moveTo>
                  <a:cubicBezTo>
                    <a:pt x="833" y="0"/>
                    <a:pt x="805" y="2"/>
                    <a:pt x="778" y="6"/>
                  </a:cubicBezTo>
                  <a:cubicBezTo>
                    <a:pt x="402" y="31"/>
                    <a:pt x="126" y="382"/>
                    <a:pt x="76" y="732"/>
                  </a:cubicBezTo>
                  <a:cubicBezTo>
                    <a:pt x="1" y="1083"/>
                    <a:pt x="76" y="1459"/>
                    <a:pt x="201" y="1785"/>
                  </a:cubicBezTo>
                  <a:cubicBezTo>
                    <a:pt x="251" y="1935"/>
                    <a:pt x="301" y="2136"/>
                    <a:pt x="377" y="2336"/>
                  </a:cubicBezTo>
                  <a:lnTo>
                    <a:pt x="2758" y="2336"/>
                  </a:lnTo>
                  <a:cubicBezTo>
                    <a:pt x="2933" y="2336"/>
                    <a:pt x="3109" y="2336"/>
                    <a:pt x="3284" y="2311"/>
                  </a:cubicBezTo>
                  <a:cubicBezTo>
                    <a:pt x="3484" y="1986"/>
                    <a:pt x="3610" y="1660"/>
                    <a:pt x="3635" y="1284"/>
                  </a:cubicBezTo>
                  <a:cubicBezTo>
                    <a:pt x="3635" y="908"/>
                    <a:pt x="3510" y="507"/>
                    <a:pt x="3184" y="331"/>
                  </a:cubicBezTo>
                  <a:cubicBezTo>
                    <a:pt x="3096" y="294"/>
                    <a:pt x="3004" y="277"/>
                    <a:pt x="2910" y="277"/>
                  </a:cubicBezTo>
                  <a:cubicBezTo>
                    <a:pt x="2631" y="277"/>
                    <a:pt x="2344" y="432"/>
                    <a:pt x="2156" y="657"/>
                  </a:cubicBezTo>
                  <a:cubicBezTo>
                    <a:pt x="1931" y="958"/>
                    <a:pt x="1830" y="1334"/>
                    <a:pt x="1755" y="1710"/>
                  </a:cubicBezTo>
                  <a:cubicBezTo>
                    <a:pt x="1755" y="1334"/>
                    <a:pt x="1780" y="958"/>
                    <a:pt x="1630" y="607"/>
                  </a:cubicBezTo>
                  <a:cubicBezTo>
                    <a:pt x="1491" y="282"/>
                    <a:pt x="1201" y="0"/>
                    <a:pt x="860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13"/>
            <p:cNvSpPr/>
            <p:nvPr/>
          </p:nvSpPr>
          <p:spPr>
            <a:xfrm>
              <a:off x="1702525" y="1484575"/>
              <a:ext cx="57050" cy="88125"/>
            </a:xfrm>
            <a:custGeom>
              <a:avLst/>
              <a:gdLst/>
              <a:ahLst/>
              <a:cxnLst/>
              <a:rect l="l" t="t" r="r" b="b"/>
              <a:pathLst>
                <a:path w="2282" h="3525" extrusionOk="0">
                  <a:moveTo>
                    <a:pt x="1553" y="1"/>
                  </a:moveTo>
                  <a:cubicBezTo>
                    <a:pt x="1357" y="1"/>
                    <a:pt x="1156" y="168"/>
                    <a:pt x="1028" y="318"/>
                  </a:cubicBezTo>
                  <a:cubicBezTo>
                    <a:pt x="677" y="694"/>
                    <a:pt x="401" y="1145"/>
                    <a:pt x="226" y="1646"/>
                  </a:cubicBezTo>
                  <a:cubicBezTo>
                    <a:pt x="226" y="1446"/>
                    <a:pt x="226" y="1245"/>
                    <a:pt x="201" y="1070"/>
                  </a:cubicBezTo>
                  <a:cubicBezTo>
                    <a:pt x="126" y="1771"/>
                    <a:pt x="50" y="2498"/>
                    <a:pt x="0" y="3225"/>
                  </a:cubicBezTo>
                  <a:cubicBezTo>
                    <a:pt x="220" y="3408"/>
                    <a:pt x="454" y="3525"/>
                    <a:pt x="701" y="3525"/>
                  </a:cubicBezTo>
                  <a:cubicBezTo>
                    <a:pt x="792" y="3525"/>
                    <a:pt x="884" y="3509"/>
                    <a:pt x="978" y="3476"/>
                  </a:cubicBezTo>
                  <a:cubicBezTo>
                    <a:pt x="1980" y="3150"/>
                    <a:pt x="2281" y="1446"/>
                    <a:pt x="2055" y="543"/>
                  </a:cubicBezTo>
                  <a:cubicBezTo>
                    <a:pt x="2005" y="318"/>
                    <a:pt x="1880" y="67"/>
                    <a:pt x="1654" y="17"/>
                  </a:cubicBezTo>
                  <a:cubicBezTo>
                    <a:pt x="1621" y="6"/>
                    <a:pt x="1587" y="1"/>
                    <a:pt x="1553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13"/>
            <p:cNvSpPr/>
            <p:nvPr/>
          </p:nvSpPr>
          <p:spPr>
            <a:xfrm>
              <a:off x="1736975" y="1170675"/>
              <a:ext cx="58925" cy="88000"/>
            </a:xfrm>
            <a:custGeom>
              <a:avLst/>
              <a:gdLst/>
              <a:ahLst/>
              <a:cxnLst/>
              <a:rect l="l" t="t" r="r" b="b"/>
              <a:pathLst>
                <a:path w="2357" h="3520" extrusionOk="0">
                  <a:moveTo>
                    <a:pt x="1645" y="0"/>
                  </a:moveTo>
                  <a:cubicBezTo>
                    <a:pt x="1439" y="0"/>
                    <a:pt x="1253" y="168"/>
                    <a:pt x="1104" y="317"/>
                  </a:cubicBezTo>
                  <a:cubicBezTo>
                    <a:pt x="753" y="693"/>
                    <a:pt x="502" y="1144"/>
                    <a:pt x="327" y="1646"/>
                  </a:cubicBezTo>
                  <a:cubicBezTo>
                    <a:pt x="327" y="1395"/>
                    <a:pt x="327" y="1144"/>
                    <a:pt x="276" y="894"/>
                  </a:cubicBezTo>
                  <a:cubicBezTo>
                    <a:pt x="201" y="1621"/>
                    <a:pt x="101" y="2397"/>
                    <a:pt x="1" y="3149"/>
                  </a:cubicBezTo>
                  <a:cubicBezTo>
                    <a:pt x="248" y="3378"/>
                    <a:pt x="525" y="3519"/>
                    <a:pt x="797" y="3519"/>
                  </a:cubicBezTo>
                  <a:cubicBezTo>
                    <a:pt x="883" y="3519"/>
                    <a:pt x="969" y="3505"/>
                    <a:pt x="1053" y="3475"/>
                  </a:cubicBezTo>
                  <a:cubicBezTo>
                    <a:pt x="2081" y="3149"/>
                    <a:pt x="2357" y="1445"/>
                    <a:pt x="2156" y="543"/>
                  </a:cubicBezTo>
                  <a:cubicBezTo>
                    <a:pt x="2106" y="317"/>
                    <a:pt x="1981" y="67"/>
                    <a:pt x="1755" y="16"/>
                  </a:cubicBezTo>
                  <a:cubicBezTo>
                    <a:pt x="1718" y="5"/>
                    <a:pt x="1681" y="0"/>
                    <a:pt x="164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13"/>
            <p:cNvSpPr/>
            <p:nvPr/>
          </p:nvSpPr>
          <p:spPr>
            <a:xfrm>
              <a:off x="1962550" y="794225"/>
              <a:ext cx="133850" cy="124650"/>
            </a:xfrm>
            <a:custGeom>
              <a:avLst/>
              <a:gdLst/>
              <a:ahLst/>
              <a:cxnLst/>
              <a:rect l="l" t="t" r="r" b="b"/>
              <a:pathLst>
                <a:path w="5354" h="4986" extrusionOk="0">
                  <a:moveTo>
                    <a:pt x="1712" y="0"/>
                  </a:moveTo>
                  <a:cubicBezTo>
                    <a:pt x="1495" y="0"/>
                    <a:pt x="1286" y="65"/>
                    <a:pt x="1128" y="212"/>
                  </a:cubicBezTo>
                  <a:cubicBezTo>
                    <a:pt x="0" y="1190"/>
                    <a:pt x="1504" y="4222"/>
                    <a:pt x="2532" y="4799"/>
                  </a:cubicBezTo>
                  <a:cubicBezTo>
                    <a:pt x="2764" y="4928"/>
                    <a:pt x="2984" y="4986"/>
                    <a:pt x="3191" y="4986"/>
                  </a:cubicBezTo>
                  <a:cubicBezTo>
                    <a:pt x="4551" y="4986"/>
                    <a:pt x="5354" y="2499"/>
                    <a:pt x="5289" y="1390"/>
                  </a:cubicBezTo>
                  <a:cubicBezTo>
                    <a:pt x="5264" y="1165"/>
                    <a:pt x="5238" y="939"/>
                    <a:pt x="5113" y="739"/>
                  </a:cubicBezTo>
                  <a:cubicBezTo>
                    <a:pt x="5013" y="538"/>
                    <a:pt x="4812" y="388"/>
                    <a:pt x="4587" y="388"/>
                  </a:cubicBezTo>
                  <a:cubicBezTo>
                    <a:pt x="4211" y="388"/>
                    <a:pt x="3985" y="764"/>
                    <a:pt x="3810" y="1089"/>
                  </a:cubicBezTo>
                  <a:cubicBezTo>
                    <a:pt x="3484" y="1716"/>
                    <a:pt x="3183" y="2343"/>
                    <a:pt x="2858" y="2969"/>
                  </a:cubicBezTo>
                  <a:cubicBezTo>
                    <a:pt x="2958" y="2493"/>
                    <a:pt x="3083" y="2017"/>
                    <a:pt x="3033" y="1541"/>
                  </a:cubicBezTo>
                  <a:cubicBezTo>
                    <a:pt x="3008" y="1064"/>
                    <a:pt x="2832" y="563"/>
                    <a:pt x="2457" y="262"/>
                  </a:cubicBezTo>
                  <a:cubicBezTo>
                    <a:pt x="2250" y="97"/>
                    <a:pt x="1975" y="0"/>
                    <a:pt x="1712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13"/>
            <p:cNvSpPr/>
            <p:nvPr/>
          </p:nvSpPr>
          <p:spPr>
            <a:xfrm>
              <a:off x="1795875" y="987450"/>
              <a:ext cx="91500" cy="92675"/>
            </a:xfrm>
            <a:custGeom>
              <a:avLst/>
              <a:gdLst/>
              <a:ahLst/>
              <a:cxnLst/>
              <a:rect l="l" t="t" r="r" b="b"/>
              <a:pathLst>
                <a:path w="3660" h="3707" extrusionOk="0">
                  <a:moveTo>
                    <a:pt x="822" y="1"/>
                  </a:moveTo>
                  <a:cubicBezTo>
                    <a:pt x="807" y="1"/>
                    <a:pt x="792" y="1"/>
                    <a:pt x="778" y="2"/>
                  </a:cubicBezTo>
                  <a:cubicBezTo>
                    <a:pt x="427" y="52"/>
                    <a:pt x="151" y="378"/>
                    <a:pt x="76" y="729"/>
                  </a:cubicBezTo>
                  <a:cubicBezTo>
                    <a:pt x="1" y="1080"/>
                    <a:pt x="101" y="1456"/>
                    <a:pt x="201" y="1807"/>
                  </a:cubicBezTo>
                  <a:cubicBezTo>
                    <a:pt x="377" y="2308"/>
                    <a:pt x="652" y="3361"/>
                    <a:pt x="1179" y="3636"/>
                  </a:cubicBezTo>
                  <a:cubicBezTo>
                    <a:pt x="1268" y="3685"/>
                    <a:pt x="1363" y="3707"/>
                    <a:pt x="1462" y="3707"/>
                  </a:cubicBezTo>
                  <a:cubicBezTo>
                    <a:pt x="1919" y="3707"/>
                    <a:pt x="2444" y="3252"/>
                    <a:pt x="2733" y="2985"/>
                  </a:cubicBezTo>
                  <a:cubicBezTo>
                    <a:pt x="3234" y="2559"/>
                    <a:pt x="3610" y="1957"/>
                    <a:pt x="3635" y="1280"/>
                  </a:cubicBezTo>
                  <a:cubicBezTo>
                    <a:pt x="3660" y="929"/>
                    <a:pt x="3509" y="503"/>
                    <a:pt x="3184" y="353"/>
                  </a:cubicBezTo>
                  <a:cubicBezTo>
                    <a:pt x="3087" y="305"/>
                    <a:pt x="2986" y="283"/>
                    <a:pt x="2883" y="283"/>
                  </a:cubicBezTo>
                  <a:cubicBezTo>
                    <a:pt x="2612" y="283"/>
                    <a:pt x="2338" y="435"/>
                    <a:pt x="2156" y="654"/>
                  </a:cubicBezTo>
                  <a:cubicBezTo>
                    <a:pt x="1930" y="954"/>
                    <a:pt x="1830" y="1355"/>
                    <a:pt x="1755" y="1731"/>
                  </a:cubicBezTo>
                  <a:cubicBezTo>
                    <a:pt x="1755" y="1355"/>
                    <a:pt x="1780" y="954"/>
                    <a:pt x="1630" y="604"/>
                  </a:cubicBezTo>
                  <a:cubicBezTo>
                    <a:pt x="1509" y="291"/>
                    <a:pt x="1181" y="1"/>
                    <a:pt x="822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13"/>
            <p:cNvSpPr/>
            <p:nvPr/>
          </p:nvSpPr>
          <p:spPr>
            <a:xfrm>
              <a:off x="1767050" y="1753225"/>
              <a:ext cx="133775" cy="124500"/>
            </a:xfrm>
            <a:custGeom>
              <a:avLst/>
              <a:gdLst/>
              <a:ahLst/>
              <a:cxnLst/>
              <a:rect l="l" t="t" r="r" b="b"/>
              <a:pathLst>
                <a:path w="5351" h="4980" extrusionOk="0">
                  <a:moveTo>
                    <a:pt x="1728" y="0"/>
                  </a:moveTo>
                  <a:cubicBezTo>
                    <a:pt x="1501" y="0"/>
                    <a:pt x="1280" y="70"/>
                    <a:pt x="1104" y="223"/>
                  </a:cubicBezTo>
                  <a:cubicBezTo>
                    <a:pt x="1" y="1176"/>
                    <a:pt x="1479" y="4208"/>
                    <a:pt x="2507" y="4785"/>
                  </a:cubicBezTo>
                  <a:cubicBezTo>
                    <a:pt x="2746" y="4920"/>
                    <a:pt x="2972" y="4980"/>
                    <a:pt x="3185" y="4980"/>
                  </a:cubicBezTo>
                  <a:cubicBezTo>
                    <a:pt x="4555" y="4980"/>
                    <a:pt x="5351" y="2486"/>
                    <a:pt x="5264" y="1401"/>
                  </a:cubicBezTo>
                  <a:cubicBezTo>
                    <a:pt x="5264" y="1176"/>
                    <a:pt x="5214" y="950"/>
                    <a:pt x="5114" y="750"/>
                  </a:cubicBezTo>
                  <a:cubicBezTo>
                    <a:pt x="4988" y="549"/>
                    <a:pt x="4788" y="399"/>
                    <a:pt x="4562" y="399"/>
                  </a:cubicBezTo>
                  <a:cubicBezTo>
                    <a:pt x="4211" y="399"/>
                    <a:pt x="3961" y="775"/>
                    <a:pt x="3785" y="1101"/>
                  </a:cubicBezTo>
                  <a:cubicBezTo>
                    <a:pt x="3485" y="1727"/>
                    <a:pt x="3159" y="2354"/>
                    <a:pt x="2833" y="2980"/>
                  </a:cubicBezTo>
                  <a:cubicBezTo>
                    <a:pt x="2958" y="2504"/>
                    <a:pt x="3058" y="2028"/>
                    <a:pt x="3033" y="1552"/>
                  </a:cubicBezTo>
                  <a:cubicBezTo>
                    <a:pt x="3008" y="1050"/>
                    <a:pt x="2833" y="549"/>
                    <a:pt x="2457" y="248"/>
                  </a:cubicBezTo>
                  <a:cubicBezTo>
                    <a:pt x="2244" y="89"/>
                    <a:pt x="1983" y="0"/>
                    <a:pt x="1728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13"/>
            <p:cNvSpPr/>
            <p:nvPr/>
          </p:nvSpPr>
          <p:spPr>
            <a:xfrm>
              <a:off x="1754525" y="1354375"/>
              <a:ext cx="133850" cy="124675"/>
            </a:xfrm>
            <a:custGeom>
              <a:avLst/>
              <a:gdLst/>
              <a:ahLst/>
              <a:cxnLst/>
              <a:rect l="l" t="t" r="r" b="b"/>
              <a:pathLst>
                <a:path w="5354" h="4987" extrusionOk="0">
                  <a:moveTo>
                    <a:pt x="1712" y="0"/>
                  </a:moveTo>
                  <a:cubicBezTo>
                    <a:pt x="1496" y="0"/>
                    <a:pt x="1286" y="66"/>
                    <a:pt x="1128" y="212"/>
                  </a:cubicBezTo>
                  <a:cubicBezTo>
                    <a:pt x="1" y="1190"/>
                    <a:pt x="1504" y="4222"/>
                    <a:pt x="2532" y="4799"/>
                  </a:cubicBezTo>
                  <a:cubicBezTo>
                    <a:pt x="2764" y="4928"/>
                    <a:pt x="2984" y="4986"/>
                    <a:pt x="3192" y="4986"/>
                  </a:cubicBezTo>
                  <a:cubicBezTo>
                    <a:pt x="4551" y="4986"/>
                    <a:pt x="5354" y="2499"/>
                    <a:pt x="5289" y="1390"/>
                  </a:cubicBezTo>
                  <a:cubicBezTo>
                    <a:pt x="5264" y="1165"/>
                    <a:pt x="5239" y="939"/>
                    <a:pt x="5113" y="739"/>
                  </a:cubicBezTo>
                  <a:cubicBezTo>
                    <a:pt x="5013" y="538"/>
                    <a:pt x="4813" y="388"/>
                    <a:pt x="4587" y="388"/>
                  </a:cubicBezTo>
                  <a:cubicBezTo>
                    <a:pt x="4211" y="388"/>
                    <a:pt x="3986" y="764"/>
                    <a:pt x="3810" y="1090"/>
                  </a:cubicBezTo>
                  <a:cubicBezTo>
                    <a:pt x="3484" y="1716"/>
                    <a:pt x="3183" y="2343"/>
                    <a:pt x="2858" y="2969"/>
                  </a:cubicBezTo>
                  <a:cubicBezTo>
                    <a:pt x="2958" y="2493"/>
                    <a:pt x="3058" y="2017"/>
                    <a:pt x="3033" y="1541"/>
                  </a:cubicBezTo>
                  <a:cubicBezTo>
                    <a:pt x="3008" y="1065"/>
                    <a:pt x="2833" y="563"/>
                    <a:pt x="2457" y="263"/>
                  </a:cubicBezTo>
                  <a:cubicBezTo>
                    <a:pt x="2250" y="97"/>
                    <a:pt x="1976" y="0"/>
                    <a:pt x="1712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13"/>
            <p:cNvSpPr/>
            <p:nvPr/>
          </p:nvSpPr>
          <p:spPr>
            <a:xfrm>
              <a:off x="1799650" y="794400"/>
              <a:ext cx="1107800" cy="1244675"/>
            </a:xfrm>
            <a:custGeom>
              <a:avLst/>
              <a:gdLst/>
              <a:ahLst/>
              <a:cxnLst/>
              <a:rect l="l" t="t" r="r" b="b"/>
              <a:pathLst>
                <a:path w="44312" h="49787" extrusionOk="0">
                  <a:moveTo>
                    <a:pt x="28901" y="0"/>
                  </a:moveTo>
                  <a:cubicBezTo>
                    <a:pt x="28816" y="0"/>
                    <a:pt x="28731" y="2"/>
                    <a:pt x="28647" y="5"/>
                  </a:cubicBezTo>
                  <a:cubicBezTo>
                    <a:pt x="26592" y="55"/>
                    <a:pt x="24612" y="982"/>
                    <a:pt x="23183" y="2436"/>
                  </a:cubicBezTo>
                  <a:cubicBezTo>
                    <a:pt x="22058" y="1555"/>
                    <a:pt x="20646" y="1057"/>
                    <a:pt x="19204" y="1057"/>
                  </a:cubicBezTo>
                  <a:cubicBezTo>
                    <a:pt x="19168" y="1057"/>
                    <a:pt x="19133" y="1057"/>
                    <a:pt x="19098" y="1057"/>
                  </a:cubicBezTo>
                  <a:cubicBezTo>
                    <a:pt x="17243" y="1108"/>
                    <a:pt x="15414" y="2010"/>
                    <a:pt x="14261" y="3438"/>
                  </a:cubicBezTo>
                  <a:cubicBezTo>
                    <a:pt x="13393" y="2964"/>
                    <a:pt x="12412" y="2734"/>
                    <a:pt x="11430" y="2734"/>
                  </a:cubicBezTo>
                  <a:cubicBezTo>
                    <a:pt x="9972" y="2734"/>
                    <a:pt x="8512" y="3242"/>
                    <a:pt x="7419" y="4215"/>
                  </a:cubicBezTo>
                  <a:cubicBezTo>
                    <a:pt x="5614" y="5869"/>
                    <a:pt x="4988" y="8702"/>
                    <a:pt x="5940" y="10932"/>
                  </a:cubicBezTo>
                  <a:cubicBezTo>
                    <a:pt x="3810" y="11158"/>
                    <a:pt x="1880" y="12787"/>
                    <a:pt x="1328" y="14842"/>
                  </a:cubicBezTo>
                  <a:cubicBezTo>
                    <a:pt x="752" y="16922"/>
                    <a:pt x="1579" y="19278"/>
                    <a:pt x="3308" y="20556"/>
                  </a:cubicBezTo>
                  <a:cubicBezTo>
                    <a:pt x="1429" y="21935"/>
                    <a:pt x="301" y="24291"/>
                    <a:pt x="426" y="26621"/>
                  </a:cubicBezTo>
                  <a:cubicBezTo>
                    <a:pt x="551" y="28927"/>
                    <a:pt x="1880" y="31158"/>
                    <a:pt x="3885" y="32336"/>
                  </a:cubicBezTo>
                  <a:cubicBezTo>
                    <a:pt x="2582" y="33213"/>
                    <a:pt x="1378" y="34316"/>
                    <a:pt x="702" y="35719"/>
                  </a:cubicBezTo>
                  <a:cubicBezTo>
                    <a:pt x="25" y="37148"/>
                    <a:pt x="0" y="38927"/>
                    <a:pt x="902" y="40205"/>
                  </a:cubicBezTo>
                  <a:cubicBezTo>
                    <a:pt x="1494" y="41021"/>
                    <a:pt x="2514" y="41510"/>
                    <a:pt x="3494" y="41510"/>
                  </a:cubicBezTo>
                  <a:cubicBezTo>
                    <a:pt x="4050" y="41510"/>
                    <a:pt x="4593" y="41352"/>
                    <a:pt x="5038" y="41007"/>
                  </a:cubicBezTo>
                  <a:lnTo>
                    <a:pt x="5038" y="41007"/>
                  </a:lnTo>
                  <a:cubicBezTo>
                    <a:pt x="4010" y="43213"/>
                    <a:pt x="5213" y="46170"/>
                    <a:pt x="7494" y="47023"/>
                  </a:cubicBezTo>
                  <a:cubicBezTo>
                    <a:pt x="7956" y="47202"/>
                    <a:pt x="8444" y="47286"/>
                    <a:pt x="8934" y="47286"/>
                  </a:cubicBezTo>
                  <a:cubicBezTo>
                    <a:pt x="10838" y="47286"/>
                    <a:pt x="12775" y="46019"/>
                    <a:pt x="13333" y="44165"/>
                  </a:cubicBezTo>
                  <a:cubicBezTo>
                    <a:pt x="13634" y="46997"/>
                    <a:pt x="16090" y="49454"/>
                    <a:pt x="18922" y="49754"/>
                  </a:cubicBezTo>
                  <a:cubicBezTo>
                    <a:pt x="19126" y="49776"/>
                    <a:pt x="19330" y="49786"/>
                    <a:pt x="19534" y="49786"/>
                  </a:cubicBezTo>
                  <a:cubicBezTo>
                    <a:pt x="22184" y="49786"/>
                    <a:pt x="24753" y="48009"/>
                    <a:pt x="25614" y="45519"/>
                  </a:cubicBezTo>
                  <a:cubicBezTo>
                    <a:pt x="26432" y="47949"/>
                    <a:pt x="28949" y="49682"/>
                    <a:pt x="31500" y="49682"/>
                  </a:cubicBezTo>
                  <a:cubicBezTo>
                    <a:pt x="31685" y="49682"/>
                    <a:pt x="31870" y="49673"/>
                    <a:pt x="32055" y="49654"/>
                  </a:cubicBezTo>
                  <a:cubicBezTo>
                    <a:pt x="34812" y="49378"/>
                    <a:pt x="37218" y="47048"/>
                    <a:pt x="37569" y="44316"/>
                  </a:cubicBezTo>
                  <a:cubicBezTo>
                    <a:pt x="37962" y="45169"/>
                    <a:pt x="38913" y="45616"/>
                    <a:pt x="39867" y="45616"/>
                  </a:cubicBezTo>
                  <a:cubicBezTo>
                    <a:pt x="40314" y="45616"/>
                    <a:pt x="40762" y="45518"/>
                    <a:pt x="41153" y="45318"/>
                  </a:cubicBezTo>
                  <a:cubicBezTo>
                    <a:pt x="42381" y="44667"/>
                    <a:pt x="43083" y="43313"/>
                    <a:pt x="43334" y="41935"/>
                  </a:cubicBezTo>
                  <a:cubicBezTo>
                    <a:pt x="43785" y="39378"/>
                    <a:pt x="42707" y="36571"/>
                    <a:pt x="40627" y="34967"/>
                  </a:cubicBezTo>
                  <a:cubicBezTo>
                    <a:pt x="42456" y="33739"/>
                    <a:pt x="43509" y="31459"/>
                    <a:pt x="43258" y="29253"/>
                  </a:cubicBezTo>
                  <a:cubicBezTo>
                    <a:pt x="43008" y="27073"/>
                    <a:pt x="41454" y="25093"/>
                    <a:pt x="39399" y="24291"/>
                  </a:cubicBezTo>
                  <a:cubicBezTo>
                    <a:pt x="42055" y="23865"/>
                    <a:pt x="44236" y="21333"/>
                    <a:pt x="44261" y="18626"/>
                  </a:cubicBezTo>
                  <a:cubicBezTo>
                    <a:pt x="44311" y="15920"/>
                    <a:pt x="42181" y="13363"/>
                    <a:pt x="39524" y="12862"/>
                  </a:cubicBezTo>
                  <a:cubicBezTo>
                    <a:pt x="41654" y="11759"/>
                    <a:pt x="42682" y="8902"/>
                    <a:pt x="41755" y="6697"/>
                  </a:cubicBezTo>
                  <a:cubicBezTo>
                    <a:pt x="40995" y="4937"/>
                    <a:pt x="39087" y="3784"/>
                    <a:pt x="37188" y="3784"/>
                  </a:cubicBezTo>
                  <a:cubicBezTo>
                    <a:pt x="36706" y="3784"/>
                    <a:pt x="36226" y="3858"/>
                    <a:pt x="35765" y="4015"/>
                  </a:cubicBezTo>
                  <a:cubicBezTo>
                    <a:pt x="34403" y="1583"/>
                    <a:pt x="31672" y="0"/>
                    <a:pt x="289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13"/>
            <p:cNvSpPr/>
            <p:nvPr/>
          </p:nvSpPr>
          <p:spPr>
            <a:xfrm>
              <a:off x="2062175" y="544500"/>
              <a:ext cx="677350" cy="196775"/>
            </a:xfrm>
            <a:custGeom>
              <a:avLst/>
              <a:gdLst/>
              <a:ahLst/>
              <a:cxnLst/>
              <a:rect l="l" t="t" r="r" b="b"/>
              <a:pathLst>
                <a:path w="27094" h="7871" extrusionOk="0">
                  <a:moveTo>
                    <a:pt x="0" y="1"/>
                  </a:moveTo>
                  <a:lnTo>
                    <a:pt x="1905" y="2231"/>
                  </a:lnTo>
                  <a:lnTo>
                    <a:pt x="0" y="3635"/>
                  </a:lnTo>
                  <a:lnTo>
                    <a:pt x="1203" y="4963"/>
                  </a:lnTo>
                  <a:lnTo>
                    <a:pt x="0" y="7870"/>
                  </a:lnTo>
                  <a:lnTo>
                    <a:pt x="27093" y="7870"/>
                  </a:lnTo>
                  <a:lnTo>
                    <a:pt x="25539" y="5314"/>
                  </a:lnTo>
                  <a:lnTo>
                    <a:pt x="27093" y="4036"/>
                  </a:lnTo>
                  <a:lnTo>
                    <a:pt x="26216" y="2783"/>
                  </a:lnTo>
                  <a:lnTo>
                    <a:pt x="27093" y="1"/>
                  </a:ln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13"/>
            <p:cNvSpPr/>
            <p:nvPr/>
          </p:nvSpPr>
          <p:spPr>
            <a:xfrm>
              <a:off x="2261425" y="544500"/>
              <a:ext cx="10675" cy="22575"/>
            </a:xfrm>
            <a:custGeom>
              <a:avLst/>
              <a:gdLst/>
              <a:ahLst/>
              <a:cxnLst/>
              <a:rect l="l" t="t" r="r" b="b"/>
              <a:pathLst>
                <a:path w="427" h="903" extrusionOk="0">
                  <a:moveTo>
                    <a:pt x="0" y="1"/>
                  </a:moveTo>
                  <a:cubicBezTo>
                    <a:pt x="0" y="1"/>
                    <a:pt x="0" y="26"/>
                    <a:pt x="0" y="51"/>
                  </a:cubicBezTo>
                  <a:cubicBezTo>
                    <a:pt x="50" y="276"/>
                    <a:pt x="101" y="552"/>
                    <a:pt x="151" y="803"/>
                  </a:cubicBezTo>
                  <a:cubicBezTo>
                    <a:pt x="151" y="853"/>
                    <a:pt x="226" y="903"/>
                    <a:pt x="276" y="903"/>
                  </a:cubicBezTo>
                  <a:lnTo>
                    <a:pt x="301" y="903"/>
                  </a:lnTo>
                  <a:cubicBezTo>
                    <a:pt x="376" y="878"/>
                    <a:pt x="426" y="803"/>
                    <a:pt x="401" y="753"/>
                  </a:cubicBezTo>
                  <a:cubicBezTo>
                    <a:pt x="351" y="502"/>
                    <a:pt x="301" y="251"/>
                    <a:pt x="27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13"/>
            <p:cNvSpPr/>
            <p:nvPr/>
          </p:nvSpPr>
          <p:spPr>
            <a:xfrm>
              <a:off x="2300275" y="689075"/>
              <a:ext cx="10050" cy="25875"/>
            </a:xfrm>
            <a:custGeom>
              <a:avLst/>
              <a:gdLst/>
              <a:ahLst/>
              <a:cxnLst/>
              <a:rect l="l" t="t" r="r" b="b"/>
              <a:pathLst>
                <a:path w="402" h="1035" extrusionOk="0">
                  <a:moveTo>
                    <a:pt x="165" y="1"/>
                  </a:moveTo>
                  <a:cubicBezTo>
                    <a:pt x="152" y="1"/>
                    <a:pt x="139" y="3"/>
                    <a:pt x="126" y="7"/>
                  </a:cubicBezTo>
                  <a:cubicBezTo>
                    <a:pt x="50" y="7"/>
                    <a:pt x="0" y="82"/>
                    <a:pt x="25" y="158"/>
                  </a:cubicBezTo>
                  <a:cubicBezTo>
                    <a:pt x="75" y="408"/>
                    <a:pt x="100" y="659"/>
                    <a:pt x="126" y="909"/>
                  </a:cubicBezTo>
                  <a:cubicBezTo>
                    <a:pt x="126" y="985"/>
                    <a:pt x="176" y="1035"/>
                    <a:pt x="251" y="1035"/>
                  </a:cubicBezTo>
                  <a:lnTo>
                    <a:pt x="276" y="1035"/>
                  </a:lnTo>
                  <a:cubicBezTo>
                    <a:pt x="351" y="1010"/>
                    <a:pt x="401" y="960"/>
                    <a:pt x="376" y="884"/>
                  </a:cubicBezTo>
                  <a:cubicBezTo>
                    <a:pt x="376" y="634"/>
                    <a:pt x="326" y="358"/>
                    <a:pt x="276" y="107"/>
                  </a:cubicBezTo>
                  <a:cubicBezTo>
                    <a:pt x="276" y="46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13"/>
            <p:cNvSpPr/>
            <p:nvPr/>
          </p:nvSpPr>
          <p:spPr>
            <a:xfrm>
              <a:off x="2291500" y="652100"/>
              <a:ext cx="12550" cy="25275"/>
            </a:xfrm>
            <a:custGeom>
              <a:avLst/>
              <a:gdLst/>
              <a:ahLst/>
              <a:cxnLst/>
              <a:rect l="l" t="t" r="r" b="b"/>
              <a:pathLst>
                <a:path w="502" h="1011" extrusionOk="0">
                  <a:moveTo>
                    <a:pt x="142" y="1"/>
                  </a:moveTo>
                  <a:cubicBezTo>
                    <a:pt x="128" y="1"/>
                    <a:pt x="114" y="3"/>
                    <a:pt x="101" y="8"/>
                  </a:cubicBezTo>
                  <a:cubicBezTo>
                    <a:pt x="50" y="33"/>
                    <a:pt x="0" y="83"/>
                    <a:pt x="25" y="158"/>
                  </a:cubicBezTo>
                  <a:cubicBezTo>
                    <a:pt x="101" y="409"/>
                    <a:pt x="151" y="659"/>
                    <a:pt x="226" y="910"/>
                  </a:cubicBezTo>
                  <a:cubicBezTo>
                    <a:pt x="226" y="960"/>
                    <a:pt x="276" y="1010"/>
                    <a:pt x="351" y="1010"/>
                  </a:cubicBezTo>
                  <a:cubicBezTo>
                    <a:pt x="351" y="1010"/>
                    <a:pt x="376" y="1010"/>
                    <a:pt x="376" y="985"/>
                  </a:cubicBezTo>
                  <a:cubicBezTo>
                    <a:pt x="451" y="985"/>
                    <a:pt x="502" y="910"/>
                    <a:pt x="477" y="835"/>
                  </a:cubicBezTo>
                  <a:cubicBezTo>
                    <a:pt x="426" y="584"/>
                    <a:pt x="351" y="333"/>
                    <a:pt x="276" y="83"/>
                  </a:cubicBezTo>
                  <a:cubicBezTo>
                    <a:pt x="256" y="42"/>
                    <a:pt x="202" y="1"/>
                    <a:pt x="142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13"/>
            <p:cNvSpPr/>
            <p:nvPr/>
          </p:nvSpPr>
          <p:spPr>
            <a:xfrm>
              <a:off x="2424325" y="587500"/>
              <a:ext cx="12550" cy="25325"/>
            </a:xfrm>
            <a:custGeom>
              <a:avLst/>
              <a:gdLst/>
              <a:ahLst/>
              <a:cxnLst/>
              <a:rect l="l" t="t" r="r" b="b"/>
              <a:pathLst>
                <a:path w="502" h="1013" extrusionOk="0">
                  <a:moveTo>
                    <a:pt x="156" y="1"/>
                  </a:moveTo>
                  <a:cubicBezTo>
                    <a:pt x="138" y="1"/>
                    <a:pt x="120" y="4"/>
                    <a:pt x="101" y="10"/>
                  </a:cubicBezTo>
                  <a:cubicBezTo>
                    <a:pt x="51" y="10"/>
                    <a:pt x="1" y="85"/>
                    <a:pt x="26" y="160"/>
                  </a:cubicBezTo>
                  <a:cubicBezTo>
                    <a:pt x="76" y="411"/>
                    <a:pt x="151" y="662"/>
                    <a:pt x="226" y="912"/>
                  </a:cubicBezTo>
                  <a:cubicBezTo>
                    <a:pt x="251" y="987"/>
                    <a:pt x="301" y="1013"/>
                    <a:pt x="352" y="1013"/>
                  </a:cubicBezTo>
                  <a:lnTo>
                    <a:pt x="402" y="1013"/>
                  </a:lnTo>
                  <a:cubicBezTo>
                    <a:pt x="452" y="987"/>
                    <a:pt x="502" y="912"/>
                    <a:pt x="477" y="837"/>
                  </a:cubicBezTo>
                  <a:cubicBezTo>
                    <a:pt x="402" y="586"/>
                    <a:pt x="352" y="336"/>
                    <a:pt x="276" y="85"/>
                  </a:cubicBezTo>
                  <a:cubicBezTo>
                    <a:pt x="258" y="29"/>
                    <a:pt x="211" y="1"/>
                    <a:pt x="15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13"/>
            <p:cNvSpPr/>
            <p:nvPr/>
          </p:nvSpPr>
          <p:spPr>
            <a:xfrm>
              <a:off x="2449400" y="701650"/>
              <a:ext cx="6900" cy="26475"/>
            </a:xfrm>
            <a:custGeom>
              <a:avLst/>
              <a:gdLst/>
              <a:ahLst/>
              <a:cxnLst/>
              <a:rect l="l" t="t" r="r" b="b"/>
              <a:pathLst>
                <a:path w="276" h="1059" extrusionOk="0">
                  <a:moveTo>
                    <a:pt x="154" y="1"/>
                  </a:moveTo>
                  <a:cubicBezTo>
                    <a:pt x="145" y="1"/>
                    <a:pt x="136" y="2"/>
                    <a:pt x="125" y="5"/>
                  </a:cubicBezTo>
                  <a:cubicBezTo>
                    <a:pt x="50" y="5"/>
                    <a:pt x="0" y="56"/>
                    <a:pt x="0" y="131"/>
                  </a:cubicBezTo>
                  <a:cubicBezTo>
                    <a:pt x="0" y="281"/>
                    <a:pt x="0" y="406"/>
                    <a:pt x="0" y="532"/>
                  </a:cubicBezTo>
                  <a:cubicBezTo>
                    <a:pt x="0" y="657"/>
                    <a:pt x="0" y="782"/>
                    <a:pt x="0" y="908"/>
                  </a:cubicBezTo>
                  <a:cubicBezTo>
                    <a:pt x="0" y="983"/>
                    <a:pt x="50" y="1033"/>
                    <a:pt x="125" y="1058"/>
                  </a:cubicBezTo>
                  <a:cubicBezTo>
                    <a:pt x="201" y="1058"/>
                    <a:pt x="251" y="983"/>
                    <a:pt x="251" y="908"/>
                  </a:cubicBezTo>
                  <a:cubicBezTo>
                    <a:pt x="276" y="782"/>
                    <a:pt x="276" y="657"/>
                    <a:pt x="276" y="532"/>
                  </a:cubicBezTo>
                  <a:cubicBezTo>
                    <a:pt x="276" y="406"/>
                    <a:pt x="276" y="256"/>
                    <a:pt x="251" y="131"/>
                  </a:cubicBezTo>
                  <a:cubicBezTo>
                    <a:pt x="251" y="66"/>
                    <a:pt x="213" y="1"/>
                    <a:pt x="154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13"/>
            <p:cNvSpPr/>
            <p:nvPr/>
          </p:nvSpPr>
          <p:spPr>
            <a:xfrm>
              <a:off x="2268950" y="578800"/>
              <a:ext cx="13175" cy="25250"/>
            </a:xfrm>
            <a:custGeom>
              <a:avLst/>
              <a:gdLst/>
              <a:ahLst/>
              <a:cxnLst/>
              <a:rect l="l" t="t" r="r" b="b"/>
              <a:pathLst>
                <a:path w="527" h="1010" extrusionOk="0">
                  <a:moveTo>
                    <a:pt x="165" y="1"/>
                  </a:moveTo>
                  <a:cubicBezTo>
                    <a:pt x="152" y="1"/>
                    <a:pt x="139" y="3"/>
                    <a:pt x="125" y="7"/>
                  </a:cubicBezTo>
                  <a:cubicBezTo>
                    <a:pt x="50" y="32"/>
                    <a:pt x="0" y="107"/>
                    <a:pt x="25" y="183"/>
                  </a:cubicBezTo>
                  <a:cubicBezTo>
                    <a:pt x="100" y="433"/>
                    <a:pt x="176" y="659"/>
                    <a:pt x="251" y="909"/>
                  </a:cubicBezTo>
                  <a:cubicBezTo>
                    <a:pt x="251" y="960"/>
                    <a:pt x="301" y="1010"/>
                    <a:pt x="376" y="1010"/>
                  </a:cubicBezTo>
                  <a:lnTo>
                    <a:pt x="401" y="1010"/>
                  </a:lnTo>
                  <a:cubicBezTo>
                    <a:pt x="476" y="985"/>
                    <a:pt x="526" y="909"/>
                    <a:pt x="501" y="834"/>
                  </a:cubicBezTo>
                  <a:cubicBezTo>
                    <a:pt x="426" y="584"/>
                    <a:pt x="351" y="358"/>
                    <a:pt x="276" y="107"/>
                  </a:cubicBezTo>
                  <a:cubicBezTo>
                    <a:pt x="276" y="46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13"/>
            <p:cNvSpPr/>
            <p:nvPr/>
          </p:nvSpPr>
          <p:spPr>
            <a:xfrm>
              <a:off x="2303400" y="726825"/>
              <a:ext cx="7550" cy="14450"/>
            </a:xfrm>
            <a:custGeom>
              <a:avLst/>
              <a:gdLst/>
              <a:ahLst/>
              <a:cxnLst/>
              <a:rect l="l" t="t" r="r" b="b"/>
              <a:pathLst>
                <a:path w="302" h="578" extrusionOk="0">
                  <a:moveTo>
                    <a:pt x="151" y="1"/>
                  </a:moveTo>
                  <a:cubicBezTo>
                    <a:pt x="76" y="1"/>
                    <a:pt x="26" y="76"/>
                    <a:pt x="26" y="151"/>
                  </a:cubicBezTo>
                  <a:cubicBezTo>
                    <a:pt x="26" y="302"/>
                    <a:pt x="26" y="427"/>
                    <a:pt x="1" y="577"/>
                  </a:cubicBezTo>
                  <a:lnTo>
                    <a:pt x="276" y="577"/>
                  </a:lnTo>
                  <a:cubicBezTo>
                    <a:pt x="276" y="427"/>
                    <a:pt x="301" y="302"/>
                    <a:pt x="301" y="151"/>
                  </a:cubicBezTo>
                  <a:cubicBezTo>
                    <a:pt x="301" y="76"/>
                    <a:pt x="226" y="1"/>
                    <a:pt x="151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13"/>
            <p:cNvSpPr/>
            <p:nvPr/>
          </p:nvSpPr>
          <p:spPr>
            <a:xfrm>
              <a:off x="2339750" y="544500"/>
              <a:ext cx="62050" cy="196775"/>
            </a:xfrm>
            <a:custGeom>
              <a:avLst/>
              <a:gdLst/>
              <a:ahLst/>
              <a:cxnLst/>
              <a:rect l="l" t="t" r="r" b="b"/>
              <a:pathLst>
                <a:path w="2482" h="7871" extrusionOk="0">
                  <a:moveTo>
                    <a:pt x="0" y="1"/>
                  </a:moveTo>
                  <a:cubicBezTo>
                    <a:pt x="125" y="652"/>
                    <a:pt x="351" y="1304"/>
                    <a:pt x="577" y="1905"/>
                  </a:cubicBezTo>
                  <a:cubicBezTo>
                    <a:pt x="752" y="2432"/>
                    <a:pt x="927" y="2933"/>
                    <a:pt x="1053" y="3434"/>
                  </a:cubicBezTo>
                  <a:cubicBezTo>
                    <a:pt x="1429" y="4913"/>
                    <a:pt x="1278" y="6467"/>
                    <a:pt x="727" y="7870"/>
                  </a:cubicBezTo>
                  <a:lnTo>
                    <a:pt x="1880" y="7870"/>
                  </a:lnTo>
                  <a:cubicBezTo>
                    <a:pt x="2381" y="6367"/>
                    <a:pt x="2481" y="4738"/>
                    <a:pt x="2105" y="3184"/>
                  </a:cubicBezTo>
                  <a:cubicBezTo>
                    <a:pt x="1955" y="2607"/>
                    <a:pt x="1780" y="2081"/>
                    <a:pt x="1579" y="1555"/>
                  </a:cubicBezTo>
                  <a:cubicBezTo>
                    <a:pt x="1379" y="1028"/>
                    <a:pt x="1203" y="502"/>
                    <a:pt x="1078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13"/>
            <p:cNvSpPr/>
            <p:nvPr/>
          </p:nvSpPr>
          <p:spPr>
            <a:xfrm>
              <a:off x="2153650" y="716800"/>
              <a:ext cx="8175" cy="24475"/>
            </a:xfrm>
            <a:custGeom>
              <a:avLst/>
              <a:gdLst/>
              <a:ahLst/>
              <a:cxnLst/>
              <a:rect l="l" t="t" r="r" b="b"/>
              <a:pathLst>
                <a:path w="327" h="979" extrusionOk="0">
                  <a:moveTo>
                    <a:pt x="201" y="1"/>
                  </a:moveTo>
                  <a:cubicBezTo>
                    <a:pt x="126" y="26"/>
                    <a:pt x="51" y="76"/>
                    <a:pt x="51" y="151"/>
                  </a:cubicBezTo>
                  <a:cubicBezTo>
                    <a:pt x="51" y="427"/>
                    <a:pt x="26" y="703"/>
                    <a:pt x="1" y="953"/>
                  </a:cubicBezTo>
                  <a:cubicBezTo>
                    <a:pt x="1" y="953"/>
                    <a:pt x="1" y="978"/>
                    <a:pt x="1" y="978"/>
                  </a:cubicBezTo>
                  <a:lnTo>
                    <a:pt x="251" y="978"/>
                  </a:lnTo>
                  <a:cubicBezTo>
                    <a:pt x="301" y="703"/>
                    <a:pt x="326" y="427"/>
                    <a:pt x="326" y="151"/>
                  </a:cubicBezTo>
                  <a:cubicBezTo>
                    <a:pt x="326" y="76"/>
                    <a:pt x="276" y="26"/>
                    <a:pt x="201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13"/>
            <p:cNvSpPr/>
            <p:nvPr/>
          </p:nvSpPr>
          <p:spPr>
            <a:xfrm>
              <a:off x="2145500" y="635350"/>
              <a:ext cx="11300" cy="26975"/>
            </a:xfrm>
            <a:custGeom>
              <a:avLst/>
              <a:gdLst/>
              <a:ahLst/>
              <a:cxnLst/>
              <a:rect l="l" t="t" r="r" b="b"/>
              <a:pathLst>
                <a:path w="452" h="1079" extrusionOk="0">
                  <a:moveTo>
                    <a:pt x="126" y="1"/>
                  </a:moveTo>
                  <a:cubicBezTo>
                    <a:pt x="51" y="26"/>
                    <a:pt x="1" y="101"/>
                    <a:pt x="26" y="151"/>
                  </a:cubicBezTo>
                  <a:cubicBezTo>
                    <a:pt x="76" y="427"/>
                    <a:pt x="126" y="703"/>
                    <a:pt x="176" y="978"/>
                  </a:cubicBezTo>
                  <a:cubicBezTo>
                    <a:pt x="176" y="1028"/>
                    <a:pt x="251" y="1079"/>
                    <a:pt x="301" y="1079"/>
                  </a:cubicBezTo>
                  <a:lnTo>
                    <a:pt x="327" y="1079"/>
                  </a:lnTo>
                  <a:cubicBezTo>
                    <a:pt x="402" y="1053"/>
                    <a:pt x="452" y="1003"/>
                    <a:pt x="427" y="928"/>
                  </a:cubicBezTo>
                  <a:cubicBezTo>
                    <a:pt x="402" y="652"/>
                    <a:pt x="327" y="377"/>
                    <a:pt x="276" y="101"/>
                  </a:cubicBezTo>
                  <a:cubicBezTo>
                    <a:pt x="276" y="26"/>
                    <a:pt x="201" y="1"/>
                    <a:pt x="12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13"/>
            <p:cNvSpPr/>
            <p:nvPr/>
          </p:nvSpPr>
          <p:spPr>
            <a:xfrm>
              <a:off x="2131725" y="554375"/>
              <a:ext cx="9425" cy="27125"/>
            </a:xfrm>
            <a:custGeom>
              <a:avLst/>
              <a:gdLst/>
              <a:ahLst/>
              <a:cxnLst/>
              <a:rect l="l" t="t" r="r" b="b"/>
              <a:pathLst>
                <a:path w="377" h="1085" extrusionOk="0">
                  <a:moveTo>
                    <a:pt x="163" y="0"/>
                  </a:moveTo>
                  <a:cubicBezTo>
                    <a:pt x="151" y="0"/>
                    <a:pt x="139" y="2"/>
                    <a:pt x="126" y="7"/>
                  </a:cubicBezTo>
                  <a:cubicBezTo>
                    <a:pt x="50" y="7"/>
                    <a:pt x="0" y="57"/>
                    <a:pt x="0" y="132"/>
                  </a:cubicBezTo>
                  <a:cubicBezTo>
                    <a:pt x="0" y="282"/>
                    <a:pt x="25" y="433"/>
                    <a:pt x="50" y="558"/>
                  </a:cubicBezTo>
                  <a:cubicBezTo>
                    <a:pt x="76" y="708"/>
                    <a:pt x="76" y="834"/>
                    <a:pt x="101" y="959"/>
                  </a:cubicBezTo>
                  <a:cubicBezTo>
                    <a:pt x="126" y="1034"/>
                    <a:pt x="176" y="1084"/>
                    <a:pt x="226" y="1084"/>
                  </a:cubicBezTo>
                  <a:lnTo>
                    <a:pt x="251" y="1084"/>
                  </a:lnTo>
                  <a:cubicBezTo>
                    <a:pt x="326" y="1059"/>
                    <a:pt x="376" y="1009"/>
                    <a:pt x="376" y="934"/>
                  </a:cubicBezTo>
                  <a:cubicBezTo>
                    <a:pt x="351" y="784"/>
                    <a:pt x="326" y="658"/>
                    <a:pt x="301" y="533"/>
                  </a:cubicBezTo>
                  <a:cubicBezTo>
                    <a:pt x="301" y="383"/>
                    <a:pt x="276" y="257"/>
                    <a:pt x="276" y="107"/>
                  </a:cubicBezTo>
                  <a:cubicBezTo>
                    <a:pt x="255" y="45"/>
                    <a:pt x="218" y="0"/>
                    <a:pt x="163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13"/>
            <p:cNvSpPr/>
            <p:nvPr/>
          </p:nvSpPr>
          <p:spPr>
            <a:xfrm>
              <a:off x="2137350" y="595100"/>
              <a:ext cx="11325" cy="27125"/>
            </a:xfrm>
            <a:custGeom>
              <a:avLst/>
              <a:gdLst/>
              <a:ahLst/>
              <a:cxnLst/>
              <a:rect l="l" t="t" r="r" b="b"/>
              <a:pathLst>
                <a:path w="453" h="1085" extrusionOk="0">
                  <a:moveTo>
                    <a:pt x="166" y="0"/>
                  </a:moveTo>
                  <a:cubicBezTo>
                    <a:pt x="153" y="0"/>
                    <a:pt x="140" y="2"/>
                    <a:pt x="126" y="7"/>
                  </a:cubicBezTo>
                  <a:cubicBezTo>
                    <a:pt x="51" y="7"/>
                    <a:pt x="1" y="82"/>
                    <a:pt x="26" y="157"/>
                  </a:cubicBezTo>
                  <a:cubicBezTo>
                    <a:pt x="76" y="433"/>
                    <a:pt x="126" y="683"/>
                    <a:pt x="176" y="959"/>
                  </a:cubicBezTo>
                  <a:cubicBezTo>
                    <a:pt x="201" y="1034"/>
                    <a:pt x="252" y="1084"/>
                    <a:pt x="302" y="1084"/>
                  </a:cubicBezTo>
                  <a:cubicBezTo>
                    <a:pt x="327" y="1084"/>
                    <a:pt x="327" y="1059"/>
                    <a:pt x="352" y="1059"/>
                  </a:cubicBezTo>
                  <a:cubicBezTo>
                    <a:pt x="402" y="1059"/>
                    <a:pt x="452" y="984"/>
                    <a:pt x="452" y="909"/>
                  </a:cubicBezTo>
                  <a:cubicBezTo>
                    <a:pt x="402" y="633"/>
                    <a:pt x="327" y="383"/>
                    <a:pt x="277" y="107"/>
                  </a:cubicBezTo>
                  <a:cubicBezTo>
                    <a:pt x="277" y="45"/>
                    <a:pt x="226" y="0"/>
                    <a:pt x="166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13"/>
            <p:cNvSpPr/>
            <p:nvPr/>
          </p:nvSpPr>
          <p:spPr>
            <a:xfrm>
              <a:off x="2152400" y="676075"/>
              <a:ext cx="9425" cy="26975"/>
            </a:xfrm>
            <a:custGeom>
              <a:avLst/>
              <a:gdLst/>
              <a:ahLst/>
              <a:cxnLst/>
              <a:rect l="l" t="t" r="r" b="b"/>
              <a:pathLst>
                <a:path w="377" h="1079" extrusionOk="0">
                  <a:moveTo>
                    <a:pt x="126" y="1"/>
                  </a:moveTo>
                  <a:cubicBezTo>
                    <a:pt x="51" y="1"/>
                    <a:pt x="0" y="76"/>
                    <a:pt x="25" y="151"/>
                  </a:cubicBezTo>
                  <a:cubicBezTo>
                    <a:pt x="25" y="277"/>
                    <a:pt x="51" y="427"/>
                    <a:pt x="76" y="552"/>
                  </a:cubicBezTo>
                  <a:cubicBezTo>
                    <a:pt x="76" y="678"/>
                    <a:pt x="76" y="828"/>
                    <a:pt x="101" y="953"/>
                  </a:cubicBezTo>
                  <a:cubicBezTo>
                    <a:pt x="101" y="1028"/>
                    <a:pt x="151" y="1079"/>
                    <a:pt x="226" y="1079"/>
                  </a:cubicBezTo>
                  <a:cubicBezTo>
                    <a:pt x="301" y="1079"/>
                    <a:pt x="376" y="1028"/>
                    <a:pt x="351" y="953"/>
                  </a:cubicBezTo>
                  <a:cubicBezTo>
                    <a:pt x="351" y="803"/>
                    <a:pt x="351" y="678"/>
                    <a:pt x="326" y="527"/>
                  </a:cubicBezTo>
                  <a:cubicBezTo>
                    <a:pt x="326" y="402"/>
                    <a:pt x="301" y="252"/>
                    <a:pt x="276" y="126"/>
                  </a:cubicBezTo>
                  <a:cubicBezTo>
                    <a:pt x="276" y="51"/>
                    <a:pt x="201" y="1"/>
                    <a:pt x="12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13"/>
            <p:cNvSpPr/>
            <p:nvPr/>
          </p:nvSpPr>
          <p:spPr>
            <a:xfrm>
              <a:off x="2178725" y="544500"/>
              <a:ext cx="51400" cy="196775"/>
            </a:xfrm>
            <a:custGeom>
              <a:avLst/>
              <a:gdLst/>
              <a:ahLst/>
              <a:cxnLst/>
              <a:rect l="l" t="t" r="r" b="b"/>
              <a:pathLst>
                <a:path w="2056" h="7871" extrusionOk="0">
                  <a:moveTo>
                    <a:pt x="0" y="1"/>
                  </a:moveTo>
                  <a:cubicBezTo>
                    <a:pt x="50" y="1053"/>
                    <a:pt x="276" y="2056"/>
                    <a:pt x="451" y="2983"/>
                  </a:cubicBezTo>
                  <a:lnTo>
                    <a:pt x="476" y="3008"/>
                  </a:lnTo>
                  <a:cubicBezTo>
                    <a:pt x="727" y="4236"/>
                    <a:pt x="977" y="5489"/>
                    <a:pt x="927" y="6692"/>
                  </a:cubicBezTo>
                  <a:cubicBezTo>
                    <a:pt x="902" y="7018"/>
                    <a:pt x="852" y="7419"/>
                    <a:pt x="752" y="7870"/>
                  </a:cubicBezTo>
                  <a:lnTo>
                    <a:pt x="1855" y="7870"/>
                  </a:lnTo>
                  <a:cubicBezTo>
                    <a:pt x="1930" y="7520"/>
                    <a:pt x="1980" y="7144"/>
                    <a:pt x="2005" y="6743"/>
                  </a:cubicBezTo>
                  <a:cubicBezTo>
                    <a:pt x="2055" y="5389"/>
                    <a:pt x="1779" y="4086"/>
                    <a:pt x="1529" y="2808"/>
                  </a:cubicBezTo>
                  <a:lnTo>
                    <a:pt x="1504" y="2758"/>
                  </a:lnTo>
                  <a:cubicBezTo>
                    <a:pt x="1328" y="1905"/>
                    <a:pt x="1128" y="953"/>
                    <a:pt x="1078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13"/>
            <p:cNvSpPr/>
            <p:nvPr/>
          </p:nvSpPr>
          <p:spPr>
            <a:xfrm>
              <a:off x="2415550" y="549350"/>
              <a:ext cx="11300" cy="25875"/>
            </a:xfrm>
            <a:custGeom>
              <a:avLst/>
              <a:gdLst/>
              <a:ahLst/>
              <a:cxnLst/>
              <a:rect l="l" t="t" r="r" b="b"/>
              <a:pathLst>
                <a:path w="452" h="1035" extrusionOk="0">
                  <a:moveTo>
                    <a:pt x="166" y="1"/>
                  </a:moveTo>
                  <a:cubicBezTo>
                    <a:pt x="153" y="1"/>
                    <a:pt x="139" y="3"/>
                    <a:pt x="126" y="7"/>
                  </a:cubicBezTo>
                  <a:cubicBezTo>
                    <a:pt x="51" y="7"/>
                    <a:pt x="1" y="82"/>
                    <a:pt x="26" y="158"/>
                  </a:cubicBezTo>
                  <a:cubicBezTo>
                    <a:pt x="51" y="283"/>
                    <a:pt x="76" y="408"/>
                    <a:pt x="101" y="534"/>
                  </a:cubicBezTo>
                  <a:cubicBezTo>
                    <a:pt x="126" y="659"/>
                    <a:pt x="151" y="809"/>
                    <a:pt x="176" y="935"/>
                  </a:cubicBezTo>
                  <a:cubicBezTo>
                    <a:pt x="201" y="985"/>
                    <a:pt x="251" y="1035"/>
                    <a:pt x="302" y="1035"/>
                  </a:cubicBezTo>
                  <a:lnTo>
                    <a:pt x="352" y="1035"/>
                  </a:lnTo>
                  <a:cubicBezTo>
                    <a:pt x="402" y="1010"/>
                    <a:pt x="452" y="935"/>
                    <a:pt x="452" y="859"/>
                  </a:cubicBezTo>
                  <a:cubicBezTo>
                    <a:pt x="402" y="734"/>
                    <a:pt x="377" y="609"/>
                    <a:pt x="352" y="483"/>
                  </a:cubicBezTo>
                  <a:cubicBezTo>
                    <a:pt x="327" y="358"/>
                    <a:pt x="302" y="233"/>
                    <a:pt x="276" y="107"/>
                  </a:cubicBezTo>
                  <a:cubicBezTo>
                    <a:pt x="276" y="46"/>
                    <a:pt x="226" y="1"/>
                    <a:pt x="16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13"/>
            <p:cNvSpPr/>
            <p:nvPr/>
          </p:nvSpPr>
          <p:spPr>
            <a:xfrm>
              <a:off x="2280225" y="615700"/>
              <a:ext cx="13175" cy="24700"/>
            </a:xfrm>
            <a:custGeom>
              <a:avLst/>
              <a:gdLst/>
              <a:ahLst/>
              <a:cxnLst/>
              <a:rect l="l" t="t" r="r" b="b"/>
              <a:pathLst>
                <a:path w="527" h="988" extrusionOk="0">
                  <a:moveTo>
                    <a:pt x="156" y="0"/>
                  </a:moveTo>
                  <a:cubicBezTo>
                    <a:pt x="138" y="0"/>
                    <a:pt x="119" y="4"/>
                    <a:pt x="100" y="10"/>
                  </a:cubicBezTo>
                  <a:cubicBezTo>
                    <a:pt x="25" y="10"/>
                    <a:pt x="0" y="85"/>
                    <a:pt x="25" y="160"/>
                  </a:cubicBezTo>
                  <a:lnTo>
                    <a:pt x="50" y="286"/>
                  </a:lnTo>
                  <a:cubicBezTo>
                    <a:pt x="126" y="486"/>
                    <a:pt x="201" y="687"/>
                    <a:pt x="251" y="887"/>
                  </a:cubicBezTo>
                  <a:cubicBezTo>
                    <a:pt x="276" y="962"/>
                    <a:pt x="326" y="987"/>
                    <a:pt x="376" y="987"/>
                  </a:cubicBezTo>
                  <a:lnTo>
                    <a:pt x="426" y="987"/>
                  </a:lnTo>
                  <a:cubicBezTo>
                    <a:pt x="501" y="962"/>
                    <a:pt x="527" y="887"/>
                    <a:pt x="501" y="812"/>
                  </a:cubicBezTo>
                  <a:cubicBezTo>
                    <a:pt x="451" y="611"/>
                    <a:pt x="376" y="411"/>
                    <a:pt x="326" y="210"/>
                  </a:cubicBezTo>
                  <a:lnTo>
                    <a:pt x="276" y="85"/>
                  </a:lnTo>
                  <a:cubicBezTo>
                    <a:pt x="257" y="29"/>
                    <a:pt x="210" y="0"/>
                    <a:pt x="156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13"/>
            <p:cNvSpPr/>
            <p:nvPr/>
          </p:nvSpPr>
          <p:spPr>
            <a:xfrm>
              <a:off x="2666175" y="605125"/>
              <a:ext cx="11325" cy="27125"/>
            </a:xfrm>
            <a:custGeom>
              <a:avLst/>
              <a:gdLst/>
              <a:ahLst/>
              <a:cxnLst/>
              <a:rect l="l" t="t" r="r" b="b"/>
              <a:pathLst>
                <a:path w="453" h="1085" extrusionOk="0">
                  <a:moveTo>
                    <a:pt x="164" y="0"/>
                  </a:moveTo>
                  <a:cubicBezTo>
                    <a:pt x="152" y="0"/>
                    <a:pt x="140" y="2"/>
                    <a:pt x="126" y="7"/>
                  </a:cubicBezTo>
                  <a:cubicBezTo>
                    <a:pt x="51" y="7"/>
                    <a:pt x="1" y="82"/>
                    <a:pt x="1" y="157"/>
                  </a:cubicBezTo>
                  <a:cubicBezTo>
                    <a:pt x="51" y="408"/>
                    <a:pt x="101" y="683"/>
                    <a:pt x="176" y="984"/>
                  </a:cubicBezTo>
                  <a:cubicBezTo>
                    <a:pt x="201" y="1034"/>
                    <a:pt x="252" y="1084"/>
                    <a:pt x="302" y="1084"/>
                  </a:cubicBezTo>
                  <a:lnTo>
                    <a:pt x="327" y="1084"/>
                  </a:lnTo>
                  <a:cubicBezTo>
                    <a:pt x="402" y="1059"/>
                    <a:pt x="452" y="984"/>
                    <a:pt x="427" y="909"/>
                  </a:cubicBezTo>
                  <a:cubicBezTo>
                    <a:pt x="377" y="633"/>
                    <a:pt x="327" y="358"/>
                    <a:pt x="277" y="107"/>
                  </a:cubicBezTo>
                  <a:cubicBezTo>
                    <a:pt x="256" y="45"/>
                    <a:pt x="218" y="0"/>
                    <a:pt x="164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13"/>
            <p:cNvSpPr/>
            <p:nvPr/>
          </p:nvSpPr>
          <p:spPr>
            <a:xfrm>
              <a:off x="2663050" y="563300"/>
              <a:ext cx="7550" cy="27600"/>
            </a:xfrm>
            <a:custGeom>
              <a:avLst/>
              <a:gdLst/>
              <a:ahLst/>
              <a:cxnLst/>
              <a:rect l="l" t="t" r="r" b="b"/>
              <a:pathLst>
                <a:path w="302" h="1104" extrusionOk="0">
                  <a:moveTo>
                    <a:pt x="126" y="1"/>
                  </a:moveTo>
                  <a:cubicBezTo>
                    <a:pt x="51" y="1"/>
                    <a:pt x="1" y="76"/>
                    <a:pt x="1" y="151"/>
                  </a:cubicBezTo>
                  <a:lnTo>
                    <a:pt x="1" y="226"/>
                  </a:lnTo>
                  <a:cubicBezTo>
                    <a:pt x="1" y="477"/>
                    <a:pt x="1" y="727"/>
                    <a:pt x="26" y="978"/>
                  </a:cubicBezTo>
                  <a:cubicBezTo>
                    <a:pt x="26" y="1053"/>
                    <a:pt x="101" y="1103"/>
                    <a:pt x="151" y="1103"/>
                  </a:cubicBezTo>
                  <a:lnTo>
                    <a:pt x="176" y="1103"/>
                  </a:lnTo>
                  <a:cubicBezTo>
                    <a:pt x="251" y="1103"/>
                    <a:pt x="301" y="1028"/>
                    <a:pt x="301" y="978"/>
                  </a:cubicBezTo>
                  <a:cubicBezTo>
                    <a:pt x="276" y="727"/>
                    <a:pt x="251" y="477"/>
                    <a:pt x="251" y="226"/>
                  </a:cubicBezTo>
                  <a:lnTo>
                    <a:pt x="251" y="151"/>
                  </a:lnTo>
                  <a:cubicBezTo>
                    <a:pt x="251" y="76"/>
                    <a:pt x="201" y="1"/>
                    <a:pt x="12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13"/>
            <p:cNvSpPr/>
            <p:nvPr/>
          </p:nvSpPr>
          <p:spPr>
            <a:xfrm>
              <a:off x="2603525" y="544500"/>
              <a:ext cx="60175" cy="196775"/>
            </a:xfrm>
            <a:custGeom>
              <a:avLst/>
              <a:gdLst/>
              <a:ahLst/>
              <a:cxnLst/>
              <a:rect l="l" t="t" r="r" b="b"/>
              <a:pathLst>
                <a:path w="2407" h="7871" extrusionOk="0">
                  <a:moveTo>
                    <a:pt x="1" y="1"/>
                  </a:moveTo>
                  <a:cubicBezTo>
                    <a:pt x="26" y="1279"/>
                    <a:pt x="176" y="2557"/>
                    <a:pt x="477" y="3810"/>
                  </a:cubicBezTo>
                  <a:cubicBezTo>
                    <a:pt x="577" y="4186"/>
                    <a:pt x="677" y="4562"/>
                    <a:pt x="778" y="4913"/>
                  </a:cubicBezTo>
                  <a:cubicBezTo>
                    <a:pt x="1003" y="5665"/>
                    <a:pt x="1204" y="6392"/>
                    <a:pt x="1304" y="7144"/>
                  </a:cubicBezTo>
                  <a:cubicBezTo>
                    <a:pt x="1329" y="7344"/>
                    <a:pt x="1329" y="7595"/>
                    <a:pt x="1329" y="7870"/>
                  </a:cubicBezTo>
                  <a:lnTo>
                    <a:pt x="2407" y="7870"/>
                  </a:lnTo>
                  <a:cubicBezTo>
                    <a:pt x="2407" y="7595"/>
                    <a:pt x="2382" y="7319"/>
                    <a:pt x="2357" y="7018"/>
                  </a:cubicBezTo>
                  <a:cubicBezTo>
                    <a:pt x="2256" y="6191"/>
                    <a:pt x="2031" y="5389"/>
                    <a:pt x="1805" y="4612"/>
                  </a:cubicBezTo>
                  <a:cubicBezTo>
                    <a:pt x="1705" y="4261"/>
                    <a:pt x="1605" y="3911"/>
                    <a:pt x="1529" y="3560"/>
                  </a:cubicBezTo>
                  <a:cubicBezTo>
                    <a:pt x="1229" y="2382"/>
                    <a:pt x="1078" y="1204"/>
                    <a:pt x="1078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13"/>
            <p:cNvSpPr/>
            <p:nvPr/>
          </p:nvSpPr>
          <p:spPr>
            <a:xfrm>
              <a:off x="2675575" y="645850"/>
              <a:ext cx="13200" cy="26500"/>
            </a:xfrm>
            <a:custGeom>
              <a:avLst/>
              <a:gdLst/>
              <a:ahLst/>
              <a:cxnLst/>
              <a:rect l="l" t="t" r="r" b="b"/>
              <a:pathLst>
                <a:path w="528" h="1060" extrusionOk="0">
                  <a:moveTo>
                    <a:pt x="142" y="0"/>
                  </a:moveTo>
                  <a:cubicBezTo>
                    <a:pt x="129" y="0"/>
                    <a:pt x="115" y="2"/>
                    <a:pt x="101" y="7"/>
                  </a:cubicBezTo>
                  <a:cubicBezTo>
                    <a:pt x="26" y="7"/>
                    <a:pt x="1" y="82"/>
                    <a:pt x="1" y="157"/>
                  </a:cubicBezTo>
                  <a:cubicBezTo>
                    <a:pt x="76" y="433"/>
                    <a:pt x="151" y="709"/>
                    <a:pt x="251" y="959"/>
                  </a:cubicBezTo>
                  <a:cubicBezTo>
                    <a:pt x="251" y="1034"/>
                    <a:pt x="302" y="1060"/>
                    <a:pt x="377" y="1060"/>
                  </a:cubicBezTo>
                  <a:lnTo>
                    <a:pt x="402" y="1060"/>
                  </a:lnTo>
                  <a:cubicBezTo>
                    <a:pt x="477" y="1034"/>
                    <a:pt x="527" y="959"/>
                    <a:pt x="502" y="884"/>
                  </a:cubicBezTo>
                  <a:cubicBezTo>
                    <a:pt x="427" y="633"/>
                    <a:pt x="352" y="358"/>
                    <a:pt x="277" y="82"/>
                  </a:cubicBezTo>
                  <a:cubicBezTo>
                    <a:pt x="256" y="41"/>
                    <a:pt x="202" y="0"/>
                    <a:pt x="142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13"/>
            <p:cNvSpPr/>
            <p:nvPr/>
          </p:nvSpPr>
          <p:spPr>
            <a:xfrm>
              <a:off x="2696875" y="726200"/>
              <a:ext cx="9425" cy="15075"/>
            </a:xfrm>
            <a:custGeom>
              <a:avLst/>
              <a:gdLst/>
              <a:ahLst/>
              <a:cxnLst/>
              <a:rect l="l" t="t" r="r" b="b"/>
              <a:pathLst>
                <a:path w="377" h="603" extrusionOk="0">
                  <a:moveTo>
                    <a:pt x="126" y="1"/>
                  </a:moveTo>
                  <a:cubicBezTo>
                    <a:pt x="51" y="26"/>
                    <a:pt x="1" y="101"/>
                    <a:pt x="26" y="151"/>
                  </a:cubicBezTo>
                  <a:cubicBezTo>
                    <a:pt x="51" y="302"/>
                    <a:pt x="76" y="452"/>
                    <a:pt x="101" y="602"/>
                  </a:cubicBezTo>
                  <a:lnTo>
                    <a:pt x="377" y="602"/>
                  </a:lnTo>
                  <a:cubicBezTo>
                    <a:pt x="352" y="452"/>
                    <a:pt x="327" y="277"/>
                    <a:pt x="277" y="101"/>
                  </a:cubicBezTo>
                  <a:cubicBezTo>
                    <a:pt x="277" y="51"/>
                    <a:pt x="201" y="1"/>
                    <a:pt x="126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13"/>
            <p:cNvSpPr/>
            <p:nvPr/>
          </p:nvSpPr>
          <p:spPr>
            <a:xfrm>
              <a:off x="2549650" y="544500"/>
              <a:ext cx="11925" cy="26350"/>
            </a:xfrm>
            <a:custGeom>
              <a:avLst/>
              <a:gdLst/>
              <a:ahLst/>
              <a:cxnLst/>
              <a:rect l="l" t="t" r="r" b="b"/>
              <a:pathLst>
                <a:path w="477" h="1054" extrusionOk="0">
                  <a:moveTo>
                    <a:pt x="75" y="1"/>
                  </a:moveTo>
                  <a:cubicBezTo>
                    <a:pt x="25" y="26"/>
                    <a:pt x="0" y="76"/>
                    <a:pt x="0" y="151"/>
                  </a:cubicBezTo>
                  <a:cubicBezTo>
                    <a:pt x="75" y="402"/>
                    <a:pt x="126" y="677"/>
                    <a:pt x="201" y="953"/>
                  </a:cubicBezTo>
                  <a:cubicBezTo>
                    <a:pt x="201" y="1003"/>
                    <a:pt x="276" y="1053"/>
                    <a:pt x="326" y="1053"/>
                  </a:cubicBezTo>
                  <a:cubicBezTo>
                    <a:pt x="326" y="1053"/>
                    <a:pt x="351" y="1053"/>
                    <a:pt x="351" y="1028"/>
                  </a:cubicBezTo>
                  <a:cubicBezTo>
                    <a:pt x="426" y="1028"/>
                    <a:pt x="476" y="953"/>
                    <a:pt x="451" y="878"/>
                  </a:cubicBezTo>
                  <a:cubicBezTo>
                    <a:pt x="401" y="602"/>
                    <a:pt x="326" y="352"/>
                    <a:pt x="276" y="101"/>
                  </a:cubicBezTo>
                  <a:cubicBezTo>
                    <a:pt x="276" y="51"/>
                    <a:pt x="226" y="26"/>
                    <a:pt x="201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13"/>
            <p:cNvSpPr/>
            <p:nvPr/>
          </p:nvSpPr>
          <p:spPr>
            <a:xfrm>
              <a:off x="2686850" y="685950"/>
              <a:ext cx="13200" cy="26500"/>
            </a:xfrm>
            <a:custGeom>
              <a:avLst/>
              <a:gdLst/>
              <a:ahLst/>
              <a:cxnLst/>
              <a:rect l="l" t="t" r="r" b="b"/>
              <a:pathLst>
                <a:path w="528" h="1060" extrusionOk="0">
                  <a:moveTo>
                    <a:pt x="156" y="0"/>
                  </a:moveTo>
                  <a:cubicBezTo>
                    <a:pt x="146" y="0"/>
                    <a:pt x="135" y="2"/>
                    <a:pt x="126" y="7"/>
                  </a:cubicBezTo>
                  <a:cubicBezTo>
                    <a:pt x="51" y="32"/>
                    <a:pt x="1" y="82"/>
                    <a:pt x="26" y="157"/>
                  </a:cubicBezTo>
                  <a:cubicBezTo>
                    <a:pt x="76" y="383"/>
                    <a:pt x="151" y="608"/>
                    <a:pt x="201" y="809"/>
                  </a:cubicBezTo>
                  <a:lnTo>
                    <a:pt x="252" y="959"/>
                  </a:lnTo>
                  <a:cubicBezTo>
                    <a:pt x="252" y="1034"/>
                    <a:pt x="302" y="1060"/>
                    <a:pt x="377" y="1060"/>
                  </a:cubicBezTo>
                  <a:lnTo>
                    <a:pt x="402" y="1060"/>
                  </a:lnTo>
                  <a:cubicBezTo>
                    <a:pt x="477" y="1034"/>
                    <a:pt x="527" y="984"/>
                    <a:pt x="502" y="909"/>
                  </a:cubicBezTo>
                  <a:lnTo>
                    <a:pt x="452" y="759"/>
                  </a:lnTo>
                  <a:cubicBezTo>
                    <a:pt x="402" y="533"/>
                    <a:pt x="352" y="308"/>
                    <a:pt x="277" y="82"/>
                  </a:cubicBezTo>
                  <a:cubicBezTo>
                    <a:pt x="256" y="41"/>
                    <a:pt x="202" y="0"/>
                    <a:pt x="156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13"/>
            <p:cNvSpPr/>
            <p:nvPr/>
          </p:nvSpPr>
          <p:spPr>
            <a:xfrm>
              <a:off x="2663675" y="544500"/>
              <a:ext cx="7550" cy="5050"/>
            </a:xfrm>
            <a:custGeom>
              <a:avLst/>
              <a:gdLst/>
              <a:ahLst/>
              <a:cxnLst/>
              <a:rect l="l" t="t" r="r" b="b"/>
              <a:pathLst>
                <a:path w="302" h="202" extrusionOk="0">
                  <a:moveTo>
                    <a:pt x="26" y="1"/>
                  </a:moveTo>
                  <a:cubicBezTo>
                    <a:pt x="26" y="26"/>
                    <a:pt x="26" y="26"/>
                    <a:pt x="26" y="51"/>
                  </a:cubicBezTo>
                  <a:cubicBezTo>
                    <a:pt x="1" y="126"/>
                    <a:pt x="51" y="176"/>
                    <a:pt x="126" y="201"/>
                  </a:cubicBezTo>
                  <a:lnTo>
                    <a:pt x="151" y="201"/>
                  </a:lnTo>
                  <a:cubicBezTo>
                    <a:pt x="226" y="201"/>
                    <a:pt x="276" y="151"/>
                    <a:pt x="276" y="76"/>
                  </a:cubicBezTo>
                  <a:cubicBezTo>
                    <a:pt x="276" y="51"/>
                    <a:pt x="276" y="26"/>
                    <a:pt x="301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13"/>
            <p:cNvSpPr/>
            <p:nvPr/>
          </p:nvSpPr>
          <p:spPr>
            <a:xfrm>
              <a:off x="2580975" y="661675"/>
              <a:ext cx="11300" cy="26975"/>
            </a:xfrm>
            <a:custGeom>
              <a:avLst/>
              <a:gdLst/>
              <a:ahLst/>
              <a:cxnLst/>
              <a:rect l="l" t="t" r="r" b="b"/>
              <a:pathLst>
                <a:path w="452" h="1079" extrusionOk="0">
                  <a:moveTo>
                    <a:pt x="126" y="0"/>
                  </a:moveTo>
                  <a:cubicBezTo>
                    <a:pt x="50" y="26"/>
                    <a:pt x="0" y="101"/>
                    <a:pt x="25" y="176"/>
                  </a:cubicBezTo>
                  <a:cubicBezTo>
                    <a:pt x="76" y="452"/>
                    <a:pt x="151" y="702"/>
                    <a:pt x="176" y="953"/>
                  </a:cubicBezTo>
                  <a:cubicBezTo>
                    <a:pt x="201" y="1028"/>
                    <a:pt x="251" y="1078"/>
                    <a:pt x="326" y="1078"/>
                  </a:cubicBezTo>
                  <a:lnTo>
                    <a:pt x="351" y="1078"/>
                  </a:lnTo>
                  <a:cubicBezTo>
                    <a:pt x="426" y="1053"/>
                    <a:pt x="451" y="978"/>
                    <a:pt x="451" y="903"/>
                  </a:cubicBezTo>
                  <a:cubicBezTo>
                    <a:pt x="401" y="652"/>
                    <a:pt x="351" y="401"/>
                    <a:pt x="276" y="101"/>
                  </a:cubicBezTo>
                  <a:cubicBezTo>
                    <a:pt x="276" y="51"/>
                    <a:pt x="201" y="0"/>
                    <a:pt x="126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13"/>
            <p:cNvSpPr/>
            <p:nvPr/>
          </p:nvSpPr>
          <p:spPr>
            <a:xfrm>
              <a:off x="2448775" y="740625"/>
              <a:ext cx="3775" cy="650"/>
            </a:xfrm>
            <a:custGeom>
              <a:avLst/>
              <a:gdLst/>
              <a:ahLst/>
              <a:cxnLst/>
              <a:rect l="l" t="t" r="r" b="b"/>
              <a:pathLst>
                <a:path w="151" h="26" extrusionOk="0">
                  <a:moveTo>
                    <a:pt x="100" y="0"/>
                  </a:moveTo>
                  <a:cubicBezTo>
                    <a:pt x="50" y="0"/>
                    <a:pt x="25" y="0"/>
                    <a:pt x="0" y="25"/>
                  </a:cubicBezTo>
                  <a:lnTo>
                    <a:pt x="150" y="25"/>
                  </a:lnTo>
                  <a:cubicBezTo>
                    <a:pt x="125" y="0"/>
                    <a:pt x="125" y="0"/>
                    <a:pt x="100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13"/>
            <p:cNvSpPr/>
            <p:nvPr/>
          </p:nvSpPr>
          <p:spPr>
            <a:xfrm>
              <a:off x="2443750" y="662775"/>
              <a:ext cx="10675" cy="25875"/>
            </a:xfrm>
            <a:custGeom>
              <a:avLst/>
              <a:gdLst/>
              <a:ahLst/>
              <a:cxnLst/>
              <a:rect l="l" t="t" r="r" b="b"/>
              <a:pathLst>
                <a:path w="427" h="1035" extrusionOk="0">
                  <a:moveTo>
                    <a:pt x="165" y="0"/>
                  </a:moveTo>
                  <a:cubicBezTo>
                    <a:pt x="153" y="0"/>
                    <a:pt x="139" y="2"/>
                    <a:pt x="126" y="7"/>
                  </a:cubicBezTo>
                  <a:cubicBezTo>
                    <a:pt x="51" y="32"/>
                    <a:pt x="1" y="82"/>
                    <a:pt x="26" y="157"/>
                  </a:cubicBezTo>
                  <a:cubicBezTo>
                    <a:pt x="51" y="282"/>
                    <a:pt x="76" y="433"/>
                    <a:pt x="101" y="558"/>
                  </a:cubicBezTo>
                  <a:cubicBezTo>
                    <a:pt x="126" y="683"/>
                    <a:pt x="126" y="809"/>
                    <a:pt x="151" y="934"/>
                  </a:cubicBezTo>
                  <a:cubicBezTo>
                    <a:pt x="151" y="984"/>
                    <a:pt x="226" y="1034"/>
                    <a:pt x="276" y="1034"/>
                  </a:cubicBezTo>
                  <a:lnTo>
                    <a:pt x="301" y="1034"/>
                  </a:lnTo>
                  <a:cubicBezTo>
                    <a:pt x="377" y="1034"/>
                    <a:pt x="427" y="959"/>
                    <a:pt x="427" y="884"/>
                  </a:cubicBezTo>
                  <a:cubicBezTo>
                    <a:pt x="402" y="758"/>
                    <a:pt x="377" y="633"/>
                    <a:pt x="351" y="508"/>
                  </a:cubicBezTo>
                  <a:cubicBezTo>
                    <a:pt x="326" y="383"/>
                    <a:pt x="301" y="257"/>
                    <a:pt x="276" y="107"/>
                  </a:cubicBezTo>
                  <a:cubicBezTo>
                    <a:pt x="276" y="45"/>
                    <a:pt x="225" y="0"/>
                    <a:pt x="165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13"/>
            <p:cNvSpPr/>
            <p:nvPr/>
          </p:nvSpPr>
          <p:spPr>
            <a:xfrm>
              <a:off x="2480100" y="544500"/>
              <a:ext cx="69575" cy="196775"/>
            </a:xfrm>
            <a:custGeom>
              <a:avLst/>
              <a:gdLst/>
              <a:ahLst/>
              <a:cxnLst/>
              <a:rect l="l" t="t" r="r" b="b"/>
              <a:pathLst>
                <a:path w="2783" h="7871" extrusionOk="0">
                  <a:moveTo>
                    <a:pt x="0" y="1"/>
                  </a:moveTo>
                  <a:cubicBezTo>
                    <a:pt x="75" y="251"/>
                    <a:pt x="126" y="502"/>
                    <a:pt x="201" y="753"/>
                  </a:cubicBezTo>
                  <a:cubicBezTo>
                    <a:pt x="376" y="1329"/>
                    <a:pt x="552" y="1880"/>
                    <a:pt x="752" y="2407"/>
                  </a:cubicBezTo>
                  <a:cubicBezTo>
                    <a:pt x="1078" y="3409"/>
                    <a:pt x="1404" y="4362"/>
                    <a:pt x="1579" y="5364"/>
                  </a:cubicBezTo>
                  <a:cubicBezTo>
                    <a:pt x="1654" y="5890"/>
                    <a:pt x="1755" y="6868"/>
                    <a:pt x="1479" y="7870"/>
                  </a:cubicBezTo>
                  <a:lnTo>
                    <a:pt x="2582" y="7870"/>
                  </a:lnTo>
                  <a:cubicBezTo>
                    <a:pt x="2757" y="7068"/>
                    <a:pt x="2782" y="6141"/>
                    <a:pt x="2632" y="5214"/>
                  </a:cubicBezTo>
                  <a:cubicBezTo>
                    <a:pt x="2456" y="4111"/>
                    <a:pt x="2106" y="3058"/>
                    <a:pt x="1755" y="2056"/>
                  </a:cubicBezTo>
                  <a:cubicBezTo>
                    <a:pt x="1579" y="1530"/>
                    <a:pt x="1404" y="1003"/>
                    <a:pt x="1228" y="477"/>
                  </a:cubicBezTo>
                  <a:cubicBezTo>
                    <a:pt x="1203" y="301"/>
                    <a:pt x="1153" y="151"/>
                    <a:pt x="1128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13"/>
            <p:cNvSpPr/>
            <p:nvPr/>
          </p:nvSpPr>
          <p:spPr>
            <a:xfrm>
              <a:off x="2559050" y="583350"/>
              <a:ext cx="13175" cy="26350"/>
            </a:xfrm>
            <a:custGeom>
              <a:avLst/>
              <a:gdLst/>
              <a:ahLst/>
              <a:cxnLst/>
              <a:rect l="l" t="t" r="r" b="b"/>
              <a:pathLst>
                <a:path w="527" h="1054" extrusionOk="0">
                  <a:moveTo>
                    <a:pt x="125" y="1"/>
                  </a:moveTo>
                  <a:cubicBezTo>
                    <a:pt x="50" y="26"/>
                    <a:pt x="0" y="101"/>
                    <a:pt x="25" y="176"/>
                  </a:cubicBezTo>
                  <a:cubicBezTo>
                    <a:pt x="100" y="452"/>
                    <a:pt x="176" y="702"/>
                    <a:pt x="251" y="953"/>
                  </a:cubicBezTo>
                  <a:cubicBezTo>
                    <a:pt x="276" y="1028"/>
                    <a:pt x="326" y="1053"/>
                    <a:pt x="376" y="1053"/>
                  </a:cubicBezTo>
                  <a:lnTo>
                    <a:pt x="426" y="1053"/>
                  </a:lnTo>
                  <a:cubicBezTo>
                    <a:pt x="501" y="1028"/>
                    <a:pt x="526" y="953"/>
                    <a:pt x="501" y="878"/>
                  </a:cubicBezTo>
                  <a:cubicBezTo>
                    <a:pt x="426" y="627"/>
                    <a:pt x="351" y="377"/>
                    <a:pt x="276" y="101"/>
                  </a:cubicBezTo>
                  <a:cubicBezTo>
                    <a:pt x="276" y="26"/>
                    <a:pt x="201" y="1"/>
                    <a:pt x="125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13"/>
            <p:cNvSpPr/>
            <p:nvPr/>
          </p:nvSpPr>
          <p:spPr>
            <a:xfrm>
              <a:off x="2570325" y="622650"/>
              <a:ext cx="13175" cy="26525"/>
            </a:xfrm>
            <a:custGeom>
              <a:avLst/>
              <a:gdLst/>
              <a:ahLst/>
              <a:cxnLst/>
              <a:rect l="l" t="t" r="r" b="b"/>
              <a:pathLst>
                <a:path w="527" h="1061" extrusionOk="0">
                  <a:moveTo>
                    <a:pt x="167" y="1"/>
                  </a:moveTo>
                  <a:cubicBezTo>
                    <a:pt x="153" y="1"/>
                    <a:pt x="139" y="3"/>
                    <a:pt x="126" y="8"/>
                  </a:cubicBezTo>
                  <a:cubicBezTo>
                    <a:pt x="50" y="33"/>
                    <a:pt x="0" y="108"/>
                    <a:pt x="25" y="158"/>
                  </a:cubicBezTo>
                  <a:cubicBezTo>
                    <a:pt x="101" y="434"/>
                    <a:pt x="176" y="684"/>
                    <a:pt x="251" y="960"/>
                  </a:cubicBezTo>
                  <a:cubicBezTo>
                    <a:pt x="276" y="1010"/>
                    <a:pt x="326" y="1060"/>
                    <a:pt x="376" y="1060"/>
                  </a:cubicBezTo>
                  <a:cubicBezTo>
                    <a:pt x="401" y="1060"/>
                    <a:pt x="401" y="1035"/>
                    <a:pt x="401" y="1035"/>
                  </a:cubicBezTo>
                  <a:cubicBezTo>
                    <a:pt x="476" y="1035"/>
                    <a:pt x="527" y="960"/>
                    <a:pt x="502" y="885"/>
                  </a:cubicBezTo>
                  <a:cubicBezTo>
                    <a:pt x="426" y="609"/>
                    <a:pt x="351" y="358"/>
                    <a:pt x="276" y="83"/>
                  </a:cubicBezTo>
                  <a:cubicBezTo>
                    <a:pt x="276" y="42"/>
                    <a:pt x="226" y="1"/>
                    <a:pt x="167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13"/>
            <p:cNvSpPr/>
            <p:nvPr/>
          </p:nvSpPr>
          <p:spPr>
            <a:xfrm>
              <a:off x="2434350" y="625175"/>
              <a:ext cx="12550" cy="25250"/>
            </a:xfrm>
            <a:custGeom>
              <a:avLst/>
              <a:gdLst/>
              <a:ahLst/>
              <a:cxnLst/>
              <a:rect l="l" t="t" r="r" b="b"/>
              <a:pathLst>
                <a:path w="502" h="1010" extrusionOk="0">
                  <a:moveTo>
                    <a:pt x="167" y="0"/>
                  </a:moveTo>
                  <a:cubicBezTo>
                    <a:pt x="154" y="0"/>
                    <a:pt x="140" y="2"/>
                    <a:pt x="126" y="7"/>
                  </a:cubicBezTo>
                  <a:cubicBezTo>
                    <a:pt x="51" y="7"/>
                    <a:pt x="1" y="82"/>
                    <a:pt x="26" y="157"/>
                  </a:cubicBezTo>
                  <a:cubicBezTo>
                    <a:pt x="101" y="408"/>
                    <a:pt x="176" y="658"/>
                    <a:pt x="226" y="909"/>
                  </a:cubicBezTo>
                  <a:cubicBezTo>
                    <a:pt x="251" y="984"/>
                    <a:pt x="301" y="1009"/>
                    <a:pt x="352" y="1009"/>
                  </a:cubicBezTo>
                  <a:lnTo>
                    <a:pt x="402" y="1009"/>
                  </a:lnTo>
                  <a:cubicBezTo>
                    <a:pt x="452" y="984"/>
                    <a:pt x="502" y="934"/>
                    <a:pt x="477" y="859"/>
                  </a:cubicBezTo>
                  <a:cubicBezTo>
                    <a:pt x="427" y="608"/>
                    <a:pt x="352" y="333"/>
                    <a:pt x="301" y="82"/>
                  </a:cubicBezTo>
                  <a:cubicBezTo>
                    <a:pt x="281" y="41"/>
                    <a:pt x="227" y="0"/>
                    <a:pt x="167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13"/>
            <p:cNvSpPr/>
            <p:nvPr/>
          </p:nvSpPr>
          <p:spPr>
            <a:xfrm>
              <a:off x="2588500" y="701775"/>
              <a:ext cx="8775" cy="26975"/>
            </a:xfrm>
            <a:custGeom>
              <a:avLst/>
              <a:gdLst/>
              <a:ahLst/>
              <a:cxnLst/>
              <a:rect l="l" t="t" r="r" b="b"/>
              <a:pathLst>
                <a:path w="351" h="1079" extrusionOk="0">
                  <a:moveTo>
                    <a:pt x="125" y="0"/>
                  </a:moveTo>
                  <a:cubicBezTo>
                    <a:pt x="50" y="26"/>
                    <a:pt x="0" y="76"/>
                    <a:pt x="0" y="151"/>
                  </a:cubicBezTo>
                  <a:cubicBezTo>
                    <a:pt x="50" y="427"/>
                    <a:pt x="75" y="702"/>
                    <a:pt x="75" y="953"/>
                  </a:cubicBezTo>
                  <a:cubicBezTo>
                    <a:pt x="100" y="1028"/>
                    <a:pt x="150" y="1078"/>
                    <a:pt x="226" y="1078"/>
                  </a:cubicBezTo>
                  <a:cubicBezTo>
                    <a:pt x="301" y="1078"/>
                    <a:pt x="351" y="1003"/>
                    <a:pt x="351" y="928"/>
                  </a:cubicBezTo>
                  <a:cubicBezTo>
                    <a:pt x="351" y="677"/>
                    <a:pt x="326" y="401"/>
                    <a:pt x="276" y="126"/>
                  </a:cubicBezTo>
                  <a:cubicBezTo>
                    <a:pt x="276" y="51"/>
                    <a:pt x="201" y="0"/>
                    <a:pt x="125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13"/>
            <p:cNvSpPr/>
            <p:nvPr/>
          </p:nvSpPr>
          <p:spPr>
            <a:xfrm>
              <a:off x="2712550" y="1008800"/>
              <a:ext cx="15075" cy="5025"/>
            </a:xfrm>
            <a:custGeom>
              <a:avLst/>
              <a:gdLst/>
              <a:ahLst/>
              <a:cxnLst/>
              <a:rect l="l" t="t" r="r" b="b"/>
              <a:pathLst>
                <a:path w="603" h="201" extrusionOk="0">
                  <a:moveTo>
                    <a:pt x="101" y="0"/>
                  </a:moveTo>
                  <a:cubicBezTo>
                    <a:pt x="51" y="0"/>
                    <a:pt x="1" y="25"/>
                    <a:pt x="1" y="100"/>
                  </a:cubicBezTo>
                  <a:cubicBezTo>
                    <a:pt x="1" y="151"/>
                    <a:pt x="51" y="201"/>
                    <a:pt x="101" y="201"/>
                  </a:cubicBezTo>
                  <a:lnTo>
                    <a:pt x="502" y="201"/>
                  </a:lnTo>
                  <a:cubicBezTo>
                    <a:pt x="552" y="201"/>
                    <a:pt x="602" y="151"/>
                    <a:pt x="602" y="100"/>
                  </a:cubicBezTo>
                  <a:cubicBezTo>
                    <a:pt x="602" y="25"/>
                    <a:pt x="552" y="0"/>
                    <a:pt x="502" y="0"/>
                  </a:cubicBezTo>
                  <a:close/>
                </a:path>
              </a:pathLst>
            </a:custGeom>
            <a:solidFill>
              <a:srgbClr val="FF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4" name="Google Shape;1704;p13"/>
          <p:cNvGrpSpPr/>
          <p:nvPr/>
        </p:nvGrpSpPr>
        <p:grpSpPr>
          <a:xfrm>
            <a:off x="3360791" y="1609264"/>
            <a:ext cx="2113177" cy="2749698"/>
            <a:chOff x="3267700" y="542125"/>
            <a:chExt cx="1248775" cy="1624925"/>
          </a:xfrm>
        </p:grpSpPr>
        <p:sp>
          <p:nvSpPr>
            <p:cNvPr id="1705" name="Google Shape;1705;p13"/>
            <p:cNvSpPr/>
            <p:nvPr/>
          </p:nvSpPr>
          <p:spPr>
            <a:xfrm>
              <a:off x="3267700" y="542125"/>
              <a:ext cx="1248775" cy="1624925"/>
            </a:xfrm>
            <a:custGeom>
              <a:avLst/>
              <a:gdLst/>
              <a:ahLst/>
              <a:cxnLst/>
              <a:rect l="l" t="t" r="r" b="b"/>
              <a:pathLst>
                <a:path w="49951" h="64997" extrusionOk="0">
                  <a:moveTo>
                    <a:pt x="24751" y="1"/>
                  </a:moveTo>
                  <a:cubicBezTo>
                    <a:pt x="18462" y="1"/>
                    <a:pt x="12780" y="3308"/>
                    <a:pt x="8797" y="8467"/>
                  </a:cubicBezTo>
                  <a:cubicBezTo>
                    <a:pt x="5313" y="12953"/>
                    <a:pt x="3008" y="18442"/>
                    <a:pt x="1654" y="24206"/>
                  </a:cubicBezTo>
                  <a:cubicBezTo>
                    <a:pt x="351" y="29920"/>
                    <a:pt x="0" y="35885"/>
                    <a:pt x="476" y="41374"/>
                  </a:cubicBezTo>
                  <a:cubicBezTo>
                    <a:pt x="877" y="45760"/>
                    <a:pt x="1855" y="50121"/>
                    <a:pt x="3885" y="54031"/>
                  </a:cubicBezTo>
                  <a:cubicBezTo>
                    <a:pt x="6141" y="58317"/>
                    <a:pt x="9750" y="61901"/>
                    <a:pt x="14386" y="63530"/>
                  </a:cubicBezTo>
                  <a:cubicBezTo>
                    <a:pt x="17433" y="64616"/>
                    <a:pt x="20691" y="64997"/>
                    <a:pt x="23949" y="64997"/>
                  </a:cubicBezTo>
                  <a:cubicBezTo>
                    <a:pt x="24898" y="64997"/>
                    <a:pt x="25848" y="64965"/>
                    <a:pt x="26792" y="64908"/>
                  </a:cubicBezTo>
                  <a:cubicBezTo>
                    <a:pt x="35138" y="64382"/>
                    <a:pt x="42256" y="60622"/>
                    <a:pt x="45715" y="52778"/>
                  </a:cubicBezTo>
                  <a:cubicBezTo>
                    <a:pt x="48822" y="45685"/>
                    <a:pt x="49950" y="37013"/>
                    <a:pt x="49624" y="29344"/>
                  </a:cubicBezTo>
                  <a:cubicBezTo>
                    <a:pt x="49073" y="16412"/>
                    <a:pt x="42381" y="3529"/>
                    <a:pt x="28872" y="472"/>
                  </a:cubicBezTo>
                  <a:cubicBezTo>
                    <a:pt x="27478" y="153"/>
                    <a:pt x="26101" y="1"/>
                    <a:pt x="24751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13"/>
            <p:cNvSpPr/>
            <p:nvPr/>
          </p:nvSpPr>
          <p:spPr>
            <a:xfrm>
              <a:off x="3277725" y="1251000"/>
              <a:ext cx="1231850" cy="149425"/>
            </a:xfrm>
            <a:custGeom>
              <a:avLst/>
              <a:gdLst/>
              <a:ahLst/>
              <a:cxnLst/>
              <a:rect l="l" t="t" r="r" b="b"/>
              <a:pathLst>
                <a:path w="49274" h="5977" extrusionOk="0">
                  <a:moveTo>
                    <a:pt x="28097" y="1"/>
                  </a:moveTo>
                  <a:cubicBezTo>
                    <a:pt x="27930" y="1"/>
                    <a:pt x="27762" y="4"/>
                    <a:pt x="27594" y="12"/>
                  </a:cubicBezTo>
                  <a:cubicBezTo>
                    <a:pt x="24587" y="162"/>
                    <a:pt x="21805" y="1465"/>
                    <a:pt x="19098" y="2743"/>
                  </a:cubicBezTo>
                  <a:cubicBezTo>
                    <a:pt x="17619" y="3470"/>
                    <a:pt x="16065" y="4197"/>
                    <a:pt x="14486" y="4723"/>
                  </a:cubicBezTo>
                  <a:cubicBezTo>
                    <a:pt x="12514" y="5381"/>
                    <a:pt x="10437" y="5697"/>
                    <a:pt x="8353" y="5697"/>
                  </a:cubicBezTo>
                  <a:cubicBezTo>
                    <a:pt x="5512" y="5697"/>
                    <a:pt x="2656" y="5110"/>
                    <a:pt x="25" y="3997"/>
                  </a:cubicBezTo>
                  <a:cubicBezTo>
                    <a:pt x="25" y="4072"/>
                    <a:pt x="25" y="4172"/>
                    <a:pt x="0" y="4272"/>
                  </a:cubicBezTo>
                  <a:cubicBezTo>
                    <a:pt x="2657" y="5375"/>
                    <a:pt x="5489" y="5976"/>
                    <a:pt x="8346" y="5976"/>
                  </a:cubicBezTo>
                  <a:cubicBezTo>
                    <a:pt x="10451" y="5976"/>
                    <a:pt x="12557" y="5651"/>
                    <a:pt x="14562" y="4974"/>
                  </a:cubicBezTo>
                  <a:cubicBezTo>
                    <a:pt x="16166" y="4448"/>
                    <a:pt x="17720" y="3696"/>
                    <a:pt x="19223" y="2994"/>
                  </a:cubicBezTo>
                  <a:cubicBezTo>
                    <a:pt x="21905" y="1741"/>
                    <a:pt x="24662" y="438"/>
                    <a:pt x="27594" y="287"/>
                  </a:cubicBezTo>
                  <a:cubicBezTo>
                    <a:pt x="27789" y="277"/>
                    <a:pt x="27983" y="272"/>
                    <a:pt x="28178" y="272"/>
                  </a:cubicBezTo>
                  <a:cubicBezTo>
                    <a:pt x="30859" y="272"/>
                    <a:pt x="33493" y="1205"/>
                    <a:pt x="36040" y="2117"/>
                  </a:cubicBezTo>
                  <a:cubicBezTo>
                    <a:pt x="37243" y="2543"/>
                    <a:pt x="38497" y="2969"/>
                    <a:pt x="39750" y="3320"/>
                  </a:cubicBezTo>
                  <a:cubicBezTo>
                    <a:pt x="41928" y="3904"/>
                    <a:pt x="44193" y="4201"/>
                    <a:pt x="46458" y="4201"/>
                  </a:cubicBezTo>
                  <a:cubicBezTo>
                    <a:pt x="47399" y="4201"/>
                    <a:pt x="48340" y="4150"/>
                    <a:pt x="49274" y="4047"/>
                  </a:cubicBezTo>
                  <a:cubicBezTo>
                    <a:pt x="49274" y="3971"/>
                    <a:pt x="49274" y="3871"/>
                    <a:pt x="49274" y="3771"/>
                  </a:cubicBezTo>
                  <a:cubicBezTo>
                    <a:pt x="48325" y="3876"/>
                    <a:pt x="47369" y="3930"/>
                    <a:pt x="46414" y="3930"/>
                  </a:cubicBezTo>
                  <a:cubicBezTo>
                    <a:pt x="44189" y="3930"/>
                    <a:pt x="41964" y="3640"/>
                    <a:pt x="39825" y="3044"/>
                  </a:cubicBezTo>
                  <a:cubicBezTo>
                    <a:pt x="38572" y="2718"/>
                    <a:pt x="37344" y="2267"/>
                    <a:pt x="36116" y="1841"/>
                  </a:cubicBezTo>
                  <a:cubicBezTo>
                    <a:pt x="33540" y="943"/>
                    <a:pt x="30853" y="1"/>
                    <a:pt x="28097" y="1"/>
                  </a:cubicBezTo>
                  <a:close/>
                </a:path>
              </a:pathLst>
            </a:custGeom>
            <a:solidFill>
              <a:srgbClr val="389F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13"/>
            <p:cNvSpPr/>
            <p:nvPr/>
          </p:nvSpPr>
          <p:spPr>
            <a:xfrm>
              <a:off x="3275825" y="1409625"/>
              <a:ext cx="1219975" cy="224500"/>
            </a:xfrm>
            <a:custGeom>
              <a:avLst/>
              <a:gdLst/>
              <a:ahLst/>
              <a:cxnLst/>
              <a:rect l="l" t="t" r="r" b="b"/>
              <a:pathLst>
                <a:path w="48799" h="8980" extrusionOk="0">
                  <a:moveTo>
                    <a:pt x="27517" y="1"/>
                  </a:moveTo>
                  <a:cubicBezTo>
                    <a:pt x="24506" y="1"/>
                    <a:pt x="21703" y="1159"/>
                    <a:pt x="19550" y="2213"/>
                  </a:cubicBezTo>
                  <a:cubicBezTo>
                    <a:pt x="18848" y="2539"/>
                    <a:pt x="18172" y="2915"/>
                    <a:pt x="17495" y="3266"/>
                  </a:cubicBezTo>
                  <a:cubicBezTo>
                    <a:pt x="15640" y="4218"/>
                    <a:pt x="13886" y="5120"/>
                    <a:pt x="12031" y="5672"/>
                  </a:cubicBezTo>
                  <a:cubicBezTo>
                    <a:pt x="10675" y="6084"/>
                    <a:pt x="9266" y="6281"/>
                    <a:pt x="7853" y="6281"/>
                  </a:cubicBezTo>
                  <a:cubicBezTo>
                    <a:pt x="5138" y="6281"/>
                    <a:pt x="2407" y="5553"/>
                    <a:pt x="1" y="4218"/>
                  </a:cubicBezTo>
                  <a:lnTo>
                    <a:pt x="1" y="4218"/>
                  </a:lnTo>
                  <a:cubicBezTo>
                    <a:pt x="26" y="5045"/>
                    <a:pt x="101" y="5872"/>
                    <a:pt x="151" y="6674"/>
                  </a:cubicBezTo>
                  <a:cubicBezTo>
                    <a:pt x="176" y="6900"/>
                    <a:pt x="201" y="7150"/>
                    <a:pt x="227" y="7376"/>
                  </a:cubicBezTo>
                  <a:cubicBezTo>
                    <a:pt x="2608" y="8429"/>
                    <a:pt x="5189" y="8980"/>
                    <a:pt x="7770" y="8980"/>
                  </a:cubicBezTo>
                  <a:cubicBezTo>
                    <a:pt x="9475" y="8980"/>
                    <a:pt x="11154" y="8754"/>
                    <a:pt x="12808" y="8253"/>
                  </a:cubicBezTo>
                  <a:cubicBezTo>
                    <a:pt x="14913" y="7601"/>
                    <a:pt x="16843" y="6599"/>
                    <a:pt x="18723" y="5647"/>
                  </a:cubicBezTo>
                  <a:cubicBezTo>
                    <a:pt x="19375" y="5296"/>
                    <a:pt x="20051" y="4945"/>
                    <a:pt x="20728" y="4619"/>
                  </a:cubicBezTo>
                  <a:cubicBezTo>
                    <a:pt x="22603" y="3704"/>
                    <a:pt x="25021" y="2685"/>
                    <a:pt x="27448" y="2685"/>
                  </a:cubicBezTo>
                  <a:cubicBezTo>
                    <a:pt x="27681" y="2685"/>
                    <a:pt x="27914" y="2694"/>
                    <a:pt x="28146" y="2714"/>
                  </a:cubicBezTo>
                  <a:cubicBezTo>
                    <a:pt x="30527" y="2890"/>
                    <a:pt x="32733" y="4068"/>
                    <a:pt x="35089" y="5321"/>
                  </a:cubicBezTo>
                  <a:cubicBezTo>
                    <a:pt x="36568" y="6098"/>
                    <a:pt x="38121" y="6925"/>
                    <a:pt x="39776" y="7501"/>
                  </a:cubicBezTo>
                  <a:cubicBezTo>
                    <a:pt x="41570" y="8143"/>
                    <a:pt x="43473" y="8450"/>
                    <a:pt x="45377" y="8450"/>
                  </a:cubicBezTo>
                  <a:cubicBezTo>
                    <a:pt x="46372" y="8450"/>
                    <a:pt x="47367" y="8366"/>
                    <a:pt x="48347" y="8203"/>
                  </a:cubicBezTo>
                  <a:cubicBezTo>
                    <a:pt x="48523" y="7276"/>
                    <a:pt x="48673" y="6323"/>
                    <a:pt x="48798" y="5371"/>
                  </a:cubicBezTo>
                  <a:lnTo>
                    <a:pt x="48798" y="5371"/>
                  </a:lnTo>
                  <a:cubicBezTo>
                    <a:pt x="47675" y="5633"/>
                    <a:pt x="46521" y="5768"/>
                    <a:pt x="45367" y="5768"/>
                  </a:cubicBezTo>
                  <a:cubicBezTo>
                    <a:pt x="43767" y="5768"/>
                    <a:pt x="42167" y="5509"/>
                    <a:pt x="40653" y="4970"/>
                  </a:cubicBezTo>
                  <a:cubicBezTo>
                    <a:pt x="39199" y="4469"/>
                    <a:pt x="37821" y="3717"/>
                    <a:pt x="36342" y="2940"/>
                  </a:cubicBezTo>
                  <a:cubicBezTo>
                    <a:pt x="33861" y="1611"/>
                    <a:pt x="31304" y="258"/>
                    <a:pt x="28372" y="32"/>
                  </a:cubicBezTo>
                  <a:cubicBezTo>
                    <a:pt x="28086" y="11"/>
                    <a:pt x="27800" y="1"/>
                    <a:pt x="27517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13"/>
            <p:cNvSpPr/>
            <p:nvPr/>
          </p:nvSpPr>
          <p:spPr>
            <a:xfrm>
              <a:off x="3526475" y="1941050"/>
              <a:ext cx="667950" cy="159875"/>
            </a:xfrm>
            <a:custGeom>
              <a:avLst/>
              <a:gdLst/>
              <a:ahLst/>
              <a:cxnLst/>
              <a:rect l="l" t="t" r="r" b="b"/>
              <a:pathLst>
                <a:path w="26718" h="6395" extrusionOk="0">
                  <a:moveTo>
                    <a:pt x="11860" y="1"/>
                  </a:moveTo>
                  <a:cubicBezTo>
                    <a:pt x="10888" y="1"/>
                    <a:pt x="9974" y="160"/>
                    <a:pt x="9123" y="480"/>
                  </a:cubicBezTo>
                  <a:cubicBezTo>
                    <a:pt x="7845" y="931"/>
                    <a:pt x="6742" y="1758"/>
                    <a:pt x="5689" y="2535"/>
                  </a:cubicBezTo>
                  <a:cubicBezTo>
                    <a:pt x="5213" y="2861"/>
                    <a:pt x="4737" y="3212"/>
                    <a:pt x="4261" y="3538"/>
                  </a:cubicBezTo>
                  <a:cubicBezTo>
                    <a:pt x="2932" y="4390"/>
                    <a:pt x="1504" y="5066"/>
                    <a:pt x="0" y="5492"/>
                  </a:cubicBezTo>
                  <a:cubicBezTo>
                    <a:pt x="75" y="5568"/>
                    <a:pt x="176" y="5618"/>
                    <a:pt x="276" y="5693"/>
                  </a:cubicBezTo>
                  <a:cubicBezTo>
                    <a:pt x="1729" y="5242"/>
                    <a:pt x="3133" y="4590"/>
                    <a:pt x="4411" y="3738"/>
                  </a:cubicBezTo>
                  <a:cubicBezTo>
                    <a:pt x="4887" y="3437"/>
                    <a:pt x="5364" y="3086"/>
                    <a:pt x="5840" y="2736"/>
                  </a:cubicBezTo>
                  <a:cubicBezTo>
                    <a:pt x="6892" y="1984"/>
                    <a:pt x="7995" y="1182"/>
                    <a:pt x="9198" y="730"/>
                  </a:cubicBezTo>
                  <a:cubicBezTo>
                    <a:pt x="10025" y="430"/>
                    <a:pt x="10911" y="279"/>
                    <a:pt x="11852" y="279"/>
                  </a:cubicBezTo>
                  <a:cubicBezTo>
                    <a:pt x="13735" y="279"/>
                    <a:pt x="15840" y="881"/>
                    <a:pt x="18146" y="2084"/>
                  </a:cubicBezTo>
                  <a:cubicBezTo>
                    <a:pt x="19073" y="2560"/>
                    <a:pt x="19975" y="3111"/>
                    <a:pt x="20877" y="3638"/>
                  </a:cubicBezTo>
                  <a:cubicBezTo>
                    <a:pt x="22632" y="4665"/>
                    <a:pt x="24436" y="5743"/>
                    <a:pt x="26366" y="6395"/>
                  </a:cubicBezTo>
                  <a:cubicBezTo>
                    <a:pt x="26491" y="6319"/>
                    <a:pt x="26592" y="6269"/>
                    <a:pt x="26717" y="6219"/>
                  </a:cubicBezTo>
                  <a:cubicBezTo>
                    <a:pt x="26692" y="6219"/>
                    <a:pt x="26667" y="6194"/>
                    <a:pt x="26642" y="6194"/>
                  </a:cubicBezTo>
                  <a:cubicBezTo>
                    <a:pt x="24637" y="5543"/>
                    <a:pt x="22807" y="4465"/>
                    <a:pt x="21003" y="3387"/>
                  </a:cubicBezTo>
                  <a:cubicBezTo>
                    <a:pt x="20126" y="2861"/>
                    <a:pt x="19198" y="2335"/>
                    <a:pt x="18271" y="1833"/>
                  </a:cubicBezTo>
                  <a:cubicBezTo>
                    <a:pt x="15925" y="619"/>
                    <a:pt x="13779" y="1"/>
                    <a:pt x="11860" y="1"/>
                  </a:cubicBezTo>
                  <a:close/>
                </a:path>
              </a:pathLst>
            </a:custGeom>
            <a:solidFill>
              <a:srgbClr val="389F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13"/>
            <p:cNvSpPr/>
            <p:nvPr/>
          </p:nvSpPr>
          <p:spPr>
            <a:xfrm>
              <a:off x="3305900" y="1598750"/>
              <a:ext cx="1129125" cy="214575"/>
            </a:xfrm>
            <a:custGeom>
              <a:avLst/>
              <a:gdLst/>
              <a:ahLst/>
              <a:cxnLst/>
              <a:rect l="l" t="t" r="r" b="b"/>
              <a:pathLst>
                <a:path w="45165" h="8583" extrusionOk="0">
                  <a:moveTo>
                    <a:pt x="20762" y="1"/>
                  </a:moveTo>
                  <a:cubicBezTo>
                    <a:pt x="20493" y="1"/>
                    <a:pt x="20223" y="12"/>
                    <a:pt x="19951" y="36"/>
                  </a:cubicBezTo>
                  <a:cubicBezTo>
                    <a:pt x="17344" y="287"/>
                    <a:pt x="15014" y="1640"/>
                    <a:pt x="12783" y="2969"/>
                  </a:cubicBezTo>
                  <a:cubicBezTo>
                    <a:pt x="11279" y="3871"/>
                    <a:pt x="9750" y="4773"/>
                    <a:pt x="8121" y="5350"/>
                  </a:cubicBezTo>
                  <a:cubicBezTo>
                    <a:pt x="6760" y="5834"/>
                    <a:pt x="5331" y="6065"/>
                    <a:pt x="3898" y="6065"/>
                  </a:cubicBezTo>
                  <a:cubicBezTo>
                    <a:pt x="2586" y="6065"/>
                    <a:pt x="1271" y="5871"/>
                    <a:pt x="1" y="5500"/>
                  </a:cubicBezTo>
                  <a:lnTo>
                    <a:pt x="1" y="5500"/>
                  </a:lnTo>
                  <a:cubicBezTo>
                    <a:pt x="26" y="5600"/>
                    <a:pt x="76" y="5701"/>
                    <a:pt x="101" y="5801"/>
                  </a:cubicBezTo>
                  <a:cubicBezTo>
                    <a:pt x="1340" y="6152"/>
                    <a:pt x="2617" y="6333"/>
                    <a:pt x="3894" y="6333"/>
                  </a:cubicBezTo>
                  <a:cubicBezTo>
                    <a:pt x="5356" y="6333"/>
                    <a:pt x="6817" y="6095"/>
                    <a:pt x="8222" y="5600"/>
                  </a:cubicBezTo>
                  <a:cubicBezTo>
                    <a:pt x="9851" y="5024"/>
                    <a:pt x="11405" y="4097"/>
                    <a:pt x="12908" y="3219"/>
                  </a:cubicBezTo>
                  <a:cubicBezTo>
                    <a:pt x="15139" y="1891"/>
                    <a:pt x="17420" y="538"/>
                    <a:pt x="19976" y="312"/>
                  </a:cubicBezTo>
                  <a:cubicBezTo>
                    <a:pt x="20245" y="287"/>
                    <a:pt x="20513" y="276"/>
                    <a:pt x="20780" y="276"/>
                  </a:cubicBezTo>
                  <a:cubicBezTo>
                    <a:pt x="23766" y="276"/>
                    <a:pt x="26563" y="1743"/>
                    <a:pt x="28472" y="2894"/>
                  </a:cubicBezTo>
                  <a:cubicBezTo>
                    <a:pt x="29224" y="3345"/>
                    <a:pt x="29976" y="3846"/>
                    <a:pt x="30728" y="4322"/>
                  </a:cubicBezTo>
                  <a:cubicBezTo>
                    <a:pt x="32507" y="5475"/>
                    <a:pt x="34387" y="6678"/>
                    <a:pt x="36392" y="7480"/>
                  </a:cubicBezTo>
                  <a:cubicBezTo>
                    <a:pt x="38272" y="8232"/>
                    <a:pt x="40277" y="8583"/>
                    <a:pt x="42282" y="8583"/>
                  </a:cubicBezTo>
                  <a:cubicBezTo>
                    <a:pt x="43209" y="8583"/>
                    <a:pt x="44137" y="8508"/>
                    <a:pt x="45039" y="8357"/>
                  </a:cubicBezTo>
                  <a:cubicBezTo>
                    <a:pt x="45089" y="8257"/>
                    <a:pt x="45114" y="8157"/>
                    <a:pt x="45164" y="8057"/>
                  </a:cubicBezTo>
                  <a:lnTo>
                    <a:pt x="45164" y="8057"/>
                  </a:lnTo>
                  <a:cubicBezTo>
                    <a:pt x="44210" y="8229"/>
                    <a:pt x="43243" y="8316"/>
                    <a:pt x="42277" y="8316"/>
                  </a:cubicBezTo>
                  <a:cubicBezTo>
                    <a:pt x="40299" y="8316"/>
                    <a:pt x="38328" y="7954"/>
                    <a:pt x="36492" y="7229"/>
                  </a:cubicBezTo>
                  <a:cubicBezTo>
                    <a:pt x="34512" y="6453"/>
                    <a:pt x="32658" y="5250"/>
                    <a:pt x="30878" y="4097"/>
                  </a:cubicBezTo>
                  <a:cubicBezTo>
                    <a:pt x="30126" y="3620"/>
                    <a:pt x="29375" y="3119"/>
                    <a:pt x="28598" y="2643"/>
                  </a:cubicBezTo>
                  <a:cubicBezTo>
                    <a:pt x="26663" y="1491"/>
                    <a:pt x="23817" y="1"/>
                    <a:pt x="20762" y="1"/>
                  </a:cubicBezTo>
                  <a:close/>
                </a:path>
              </a:pathLst>
            </a:custGeom>
            <a:solidFill>
              <a:srgbClr val="389F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13"/>
            <p:cNvSpPr/>
            <p:nvPr/>
          </p:nvSpPr>
          <p:spPr>
            <a:xfrm>
              <a:off x="3386750" y="1773475"/>
              <a:ext cx="974325" cy="237850"/>
            </a:xfrm>
            <a:custGeom>
              <a:avLst/>
              <a:gdLst/>
              <a:ahLst/>
              <a:cxnLst/>
              <a:rect l="l" t="t" r="r" b="b"/>
              <a:pathLst>
                <a:path w="38973" h="9514" extrusionOk="0">
                  <a:moveTo>
                    <a:pt x="17640" y="0"/>
                  </a:moveTo>
                  <a:cubicBezTo>
                    <a:pt x="16132" y="0"/>
                    <a:pt x="14727" y="255"/>
                    <a:pt x="13434" y="767"/>
                  </a:cubicBezTo>
                  <a:cubicBezTo>
                    <a:pt x="11980" y="1343"/>
                    <a:pt x="10727" y="2245"/>
                    <a:pt x="9499" y="3098"/>
                  </a:cubicBezTo>
                  <a:cubicBezTo>
                    <a:pt x="8822" y="3574"/>
                    <a:pt x="8171" y="4025"/>
                    <a:pt x="7494" y="4426"/>
                  </a:cubicBezTo>
                  <a:cubicBezTo>
                    <a:pt x="5359" y="5683"/>
                    <a:pt x="2887" y="6312"/>
                    <a:pt x="419" y="6312"/>
                  </a:cubicBezTo>
                  <a:cubicBezTo>
                    <a:pt x="279" y="6312"/>
                    <a:pt x="140" y="6310"/>
                    <a:pt x="0" y="6306"/>
                  </a:cubicBezTo>
                  <a:lnTo>
                    <a:pt x="0" y="6306"/>
                  </a:lnTo>
                  <a:cubicBezTo>
                    <a:pt x="602" y="7233"/>
                    <a:pt x="1228" y="8085"/>
                    <a:pt x="1930" y="8912"/>
                  </a:cubicBezTo>
                  <a:cubicBezTo>
                    <a:pt x="4361" y="8687"/>
                    <a:pt x="6742" y="7960"/>
                    <a:pt x="8847" y="6732"/>
                  </a:cubicBezTo>
                  <a:cubicBezTo>
                    <a:pt x="9624" y="6281"/>
                    <a:pt x="10351" y="5779"/>
                    <a:pt x="11053" y="5278"/>
                  </a:cubicBezTo>
                  <a:cubicBezTo>
                    <a:pt x="12181" y="4476"/>
                    <a:pt x="13258" y="3724"/>
                    <a:pt x="14436" y="3273"/>
                  </a:cubicBezTo>
                  <a:cubicBezTo>
                    <a:pt x="15414" y="2877"/>
                    <a:pt x="16489" y="2680"/>
                    <a:pt x="17661" y="2680"/>
                  </a:cubicBezTo>
                  <a:cubicBezTo>
                    <a:pt x="19674" y="2680"/>
                    <a:pt x="21970" y="3260"/>
                    <a:pt x="24537" y="4401"/>
                  </a:cubicBezTo>
                  <a:cubicBezTo>
                    <a:pt x="25664" y="4902"/>
                    <a:pt x="26817" y="5504"/>
                    <a:pt x="27920" y="6055"/>
                  </a:cubicBezTo>
                  <a:cubicBezTo>
                    <a:pt x="30251" y="7258"/>
                    <a:pt x="32657" y="8486"/>
                    <a:pt x="35263" y="9188"/>
                  </a:cubicBezTo>
                  <a:cubicBezTo>
                    <a:pt x="35790" y="9338"/>
                    <a:pt x="36316" y="9439"/>
                    <a:pt x="36893" y="9514"/>
                  </a:cubicBezTo>
                  <a:cubicBezTo>
                    <a:pt x="37644" y="8762"/>
                    <a:pt x="38346" y="7935"/>
                    <a:pt x="38973" y="7032"/>
                  </a:cubicBezTo>
                  <a:cubicBezTo>
                    <a:pt x="37920" y="7007"/>
                    <a:pt x="36893" y="6857"/>
                    <a:pt x="35965" y="6606"/>
                  </a:cubicBezTo>
                  <a:cubicBezTo>
                    <a:pt x="33609" y="5980"/>
                    <a:pt x="31454" y="4852"/>
                    <a:pt x="29148" y="3674"/>
                  </a:cubicBezTo>
                  <a:cubicBezTo>
                    <a:pt x="27995" y="3098"/>
                    <a:pt x="26817" y="2496"/>
                    <a:pt x="25614" y="1945"/>
                  </a:cubicBezTo>
                  <a:cubicBezTo>
                    <a:pt x="22717" y="650"/>
                    <a:pt x="20047" y="0"/>
                    <a:pt x="17640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13"/>
            <p:cNvSpPr/>
            <p:nvPr/>
          </p:nvSpPr>
          <p:spPr>
            <a:xfrm>
              <a:off x="3355400" y="901100"/>
              <a:ext cx="1094025" cy="115225"/>
            </a:xfrm>
            <a:custGeom>
              <a:avLst/>
              <a:gdLst/>
              <a:ahLst/>
              <a:cxnLst/>
              <a:rect l="l" t="t" r="r" b="b"/>
              <a:pathLst>
                <a:path w="43761" h="4609" extrusionOk="0">
                  <a:moveTo>
                    <a:pt x="18795" y="0"/>
                  </a:moveTo>
                  <a:cubicBezTo>
                    <a:pt x="16383" y="0"/>
                    <a:pt x="13981" y="630"/>
                    <a:pt x="11856" y="1301"/>
                  </a:cubicBezTo>
                  <a:cubicBezTo>
                    <a:pt x="11329" y="1476"/>
                    <a:pt x="10778" y="1652"/>
                    <a:pt x="10252" y="1827"/>
                  </a:cubicBezTo>
                  <a:cubicBezTo>
                    <a:pt x="7795" y="2604"/>
                    <a:pt x="5264" y="3431"/>
                    <a:pt x="2658" y="3606"/>
                  </a:cubicBezTo>
                  <a:cubicBezTo>
                    <a:pt x="2431" y="3619"/>
                    <a:pt x="2206" y="3626"/>
                    <a:pt x="1983" y="3626"/>
                  </a:cubicBezTo>
                  <a:cubicBezTo>
                    <a:pt x="1342" y="3626"/>
                    <a:pt x="715" y="3574"/>
                    <a:pt x="101" y="3481"/>
                  </a:cubicBezTo>
                  <a:cubicBezTo>
                    <a:pt x="51" y="3581"/>
                    <a:pt x="26" y="3657"/>
                    <a:pt x="1" y="3757"/>
                  </a:cubicBezTo>
                  <a:cubicBezTo>
                    <a:pt x="583" y="3842"/>
                    <a:pt x="1189" y="3881"/>
                    <a:pt x="1810" y="3881"/>
                  </a:cubicBezTo>
                  <a:cubicBezTo>
                    <a:pt x="2098" y="3881"/>
                    <a:pt x="2389" y="3873"/>
                    <a:pt x="2683" y="3857"/>
                  </a:cubicBezTo>
                  <a:cubicBezTo>
                    <a:pt x="5314" y="3707"/>
                    <a:pt x="7871" y="2880"/>
                    <a:pt x="10327" y="2078"/>
                  </a:cubicBezTo>
                  <a:cubicBezTo>
                    <a:pt x="10878" y="1902"/>
                    <a:pt x="11405" y="1727"/>
                    <a:pt x="11931" y="1551"/>
                  </a:cubicBezTo>
                  <a:cubicBezTo>
                    <a:pt x="14035" y="899"/>
                    <a:pt x="16417" y="275"/>
                    <a:pt x="18787" y="275"/>
                  </a:cubicBezTo>
                  <a:cubicBezTo>
                    <a:pt x="19606" y="275"/>
                    <a:pt x="20424" y="350"/>
                    <a:pt x="21229" y="524"/>
                  </a:cubicBezTo>
                  <a:cubicBezTo>
                    <a:pt x="22758" y="850"/>
                    <a:pt x="24212" y="1501"/>
                    <a:pt x="25615" y="2153"/>
                  </a:cubicBezTo>
                  <a:cubicBezTo>
                    <a:pt x="26317" y="2479"/>
                    <a:pt x="27044" y="2804"/>
                    <a:pt x="27771" y="3105"/>
                  </a:cubicBezTo>
                  <a:cubicBezTo>
                    <a:pt x="30327" y="4108"/>
                    <a:pt x="33034" y="4609"/>
                    <a:pt x="35740" y="4609"/>
                  </a:cubicBezTo>
                  <a:cubicBezTo>
                    <a:pt x="38472" y="4609"/>
                    <a:pt x="41204" y="4083"/>
                    <a:pt x="43761" y="3105"/>
                  </a:cubicBezTo>
                  <a:cubicBezTo>
                    <a:pt x="43736" y="3005"/>
                    <a:pt x="43685" y="2930"/>
                    <a:pt x="43660" y="2855"/>
                  </a:cubicBezTo>
                  <a:cubicBezTo>
                    <a:pt x="41117" y="3829"/>
                    <a:pt x="38415" y="4330"/>
                    <a:pt x="35708" y="4330"/>
                  </a:cubicBezTo>
                  <a:cubicBezTo>
                    <a:pt x="33051" y="4330"/>
                    <a:pt x="30390" y="3848"/>
                    <a:pt x="27871" y="2855"/>
                  </a:cubicBezTo>
                  <a:cubicBezTo>
                    <a:pt x="27144" y="2554"/>
                    <a:pt x="26442" y="2228"/>
                    <a:pt x="25740" y="1902"/>
                  </a:cubicBezTo>
                  <a:cubicBezTo>
                    <a:pt x="24312" y="1251"/>
                    <a:pt x="22833" y="599"/>
                    <a:pt x="21279" y="248"/>
                  </a:cubicBezTo>
                  <a:cubicBezTo>
                    <a:pt x="20457" y="75"/>
                    <a:pt x="19626" y="0"/>
                    <a:pt x="18795" y="0"/>
                  </a:cubicBezTo>
                  <a:close/>
                </a:path>
              </a:pathLst>
            </a:custGeom>
            <a:solidFill>
              <a:srgbClr val="389F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13"/>
            <p:cNvSpPr/>
            <p:nvPr/>
          </p:nvSpPr>
          <p:spPr>
            <a:xfrm>
              <a:off x="3294625" y="1025250"/>
              <a:ext cx="1210575" cy="229800"/>
            </a:xfrm>
            <a:custGeom>
              <a:avLst/>
              <a:gdLst/>
              <a:ahLst/>
              <a:cxnLst/>
              <a:rect l="l" t="t" r="r" b="b"/>
              <a:pathLst>
                <a:path w="48423" h="9192" extrusionOk="0">
                  <a:moveTo>
                    <a:pt x="22857" y="0"/>
                  </a:moveTo>
                  <a:cubicBezTo>
                    <a:pt x="19775" y="0"/>
                    <a:pt x="16807" y="894"/>
                    <a:pt x="14412" y="1773"/>
                  </a:cubicBezTo>
                  <a:cubicBezTo>
                    <a:pt x="13585" y="2074"/>
                    <a:pt x="12733" y="2400"/>
                    <a:pt x="11931" y="2726"/>
                  </a:cubicBezTo>
                  <a:cubicBezTo>
                    <a:pt x="9274" y="3753"/>
                    <a:pt x="6768" y="4706"/>
                    <a:pt x="4136" y="5107"/>
                  </a:cubicBezTo>
                  <a:cubicBezTo>
                    <a:pt x="3486" y="5198"/>
                    <a:pt x="2842" y="5242"/>
                    <a:pt x="2215" y="5242"/>
                  </a:cubicBezTo>
                  <a:cubicBezTo>
                    <a:pt x="1635" y="5242"/>
                    <a:pt x="1069" y="5204"/>
                    <a:pt x="527" y="5132"/>
                  </a:cubicBezTo>
                  <a:cubicBezTo>
                    <a:pt x="327" y="6009"/>
                    <a:pt x="151" y="6886"/>
                    <a:pt x="1" y="7763"/>
                  </a:cubicBezTo>
                  <a:cubicBezTo>
                    <a:pt x="736" y="7867"/>
                    <a:pt x="1498" y="7923"/>
                    <a:pt x="2276" y="7923"/>
                  </a:cubicBezTo>
                  <a:cubicBezTo>
                    <a:pt x="3010" y="7923"/>
                    <a:pt x="3758" y="7873"/>
                    <a:pt x="4512" y="7763"/>
                  </a:cubicBezTo>
                  <a:cubicBezTo>
                    <a:pt x="7445" y="7337"/>
                    <a:pt x="10226" y="6260"/>
                    <a:pt x="12908" y="5207"/>
                  </a:cubicBezTo>
                  <a:cubicBezTo>
                    <a:pt x="13710" y="4906"/>
                    <a:pt x="14512" y="4580"/>
                    <a:pt x="15314" y="4305"/>
                  </a:cubicBezTo>
                  <a:cubicBezTo>
                    <a:pt x="17504" y="3505"/>
                    <a:pt x="20187" y="2676"/>
                    <a:pt x="22877" y="2676"/>
                  </a:cubicBezTo>
                  <a:cubicBezTo>
                    <a:pt x="23727" y="2676"/>
                    <a:pt x="24578" y="2759"/>
                    <a:pt x="25415" y="2951"/>
                  </a:cubicBezTo>
                  <a:cubicBezTo>
                    <a:pt x="27470" y="3427"/>
                    <a:pt x="29349" y="4505"/>
                    <a:pt x="31329" y="5683"/>
                  </a:cubicBezTo>
                  <a:cubicBezTo>
                    <a:pt x="32808" y="6535"/>
                    <a:pt x="34337" y="7412"/>
                    <a:pt x="35991" y="8064"/>
                  </a:cubicBezTo>
                  <a:cubicBezTo>
                    <a:pt x="37946" y="8816"/>
                    <a:pt x="40026" y="9192"/>
                    <a:pt x="42131" y="9192"/>
                  </a:cubicBezTo>
                  <a:cubicBezTo>
                    <a:pt x="44262" y="9192"/>
                    <a:pt x="46392" y="8816"/>
                    <a:pt x="48422" y="8064"/>
                  </a:cubicBezTo>
                  <a:cubicBezTo>
                    <a:pt x="48322" y="7162"/>
                    <a:pt x="48222" y="6235"/>
                    <a:pt x="48071" y="5332"/>
                  </a:cubicBezTo>
                  <a:cubicBezTo>
                    <a:pt x="46187" y="6107"/>
                    <a:pt x="44154" y="6512"/>
                    <a:pt x="42134" y="6512"/>
                  </a:cubicBezTo>
                  <a:cubicBezTo>
                    <a:pt x="40365" y="6512"/>
                    <a:pt x="38607" y="6201"/>
                    <a:pt x="36968" y="5558"/>
                  </a:cubicBezTo>
                  <a:cubicBezTo>
                    <a:pt x="35515" y="4981"/>
                    <a:pt x="34136" y="4179"/>
                    <a:pt x="32683" y="3352"/>
                  </a:cubicBezTo>
                  <a:cubicBezTo>
                    <a:pt x="30603" y="2149"/>
                    <a:pt x="28447" y="896"/>
                    <a:pt x="26016" y="345"/>
                  </a:cubicBezTo>
                  <a:cubicBezTo>
                    <a:pt x="24962" y="103"/>
                    <a:pt x="23903" y="0"/>
                    <a:pt x="2285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13"/>
            <p:cNvSpPr/>
            <p:nvPr/>
          </p:nvSpPr>
          <p:spPr>
            <a:xfrm>
              <a:off x="3518950" y="636100"/>
              <a:ext cx="773825" cy="89500"/>
            </a:xfrm>
            <a:custGeom>
              <a:avLst/>
              <a:gdLst/>
              <a:ahLst/>
              <a:cxnLst/>
              <a:rect l="l" t="t" r="r" b="b"/>
              <a:pathLst>
                <a:path w="30953" h="3580" extrusionOk="0">
                  <a:moveTo>
                    <a:pt x="15786" y="0"/>
                  </a:moveTo>
                  <a:cubicBezTo>
                    <a:pt x="13539" y="0"/>
                    <a:pt x="11286" y="654"/>
                    <a:pt x="9324" y="1274"/>
                  </a:cubicBezTo>
                  <a:lnTo>
                    <a:pt x="8572" y="1525"/>
                  </a:lnTo>
                  <a:cubicBezTo>
                    <a:pt x="6291" y="2252"/>
                    <a:pt x="3960" y="3003"/>
                    <a:pt x="1579" y="3054"/>
                  </a:cubicBezTo>
                  <a:cubicBezTo>
                    <a:pt x="1153" y="3054"/>
                    <a:pt x="677" y="3028"/>
                    <a:pt x="226" y="2953"/>
                  </a:cubicBezTo>
                  <a:cubicBezTo>
                    <a:pt x="151" y="3054"/>
                    <a:pt x="76" y="3129"/>
                    <a:pt x="0" y="3204"/>
                  </a:cubicBezTo>
                  <a:cubicBezTo>
                    <a:pt x="454" y="3266"/>
                    <a:pt x="891" y="3311"/>
                    <a:pt x="1311" y="3311"/>
                  </a:cubicBezTo>
                  <a:cubicBezTo>
                    <a:pt x="1401" y="3311"/>
                    <a:pt x="1491" y="3309"/>
                    <a:pt x="1579" y="3304"/>
                  </a:cubicBezTo>
                  <a:cubicBezTo>
                    <a:pt x="4010" y="3279"/>
                    <a:pt x="6366" y="2527"/>
                    <a:pt x="8647" y="1775"/>
                  </a:cubicBezTo>
                  <a:lnTo>
                    <a:pt x="9399" y="1525"/>
                  </a:lnTo>
                  <a:cubicBezTo>
                    <a:pt x="11332" y="908"/>
                    <a:pt x="13535" y="274"/>
                    <a:pt x="15745" y="274"/>
                  </a:cubicBezTo>
                  <a:cubicBezTo>
                    <a:pt x="16228" y="274"/>
                    <a:pt x="16712" y="304"/>
                    <a:pt x="17193" y="372"/>
                  </a:cubicBezTo>
                  <a:cubicBezTo>
                    <a:pt x="18772" y="597"/>
                    <a:pt x="20301" y="1199"/>
                    <a:pt x="21780" y="1800"/>
                  </a:cubicBezTo>
                  <a:cubicBezTo>
                    <a:pt x="22607" y="2151"/>
                    <a:pt x="23484" y="2502"/>
                    <a:pt x="24336" y="2778"/>
                  </a:cubicBezTo>
                  <a:cubicBezTo>
                    <a:pt x="26041" y="3329"/>
                    <a:pt x="27820" y="3580"/>
                    <a:pt x="29599" y="3580"/>
                  </a:cubicBezTo>
                  <a:cubicBezTo>
                    <a:pt x="30051" y="3580"/>
                    <a:pt x="30502" y="3580"/>
                    <a:pt x="30953" y="3530"/>
                  </a:cubicBezTo>
                  <a:cubicBezTo>
                    <a:pt x="30878" y="3455"/>
                    <a:pt x="30777" y="3379"/>
                    <a:pt x="30702" y="3279"/>
                  </a:cubicBezTo>
                  <a:cubicBezTo>
                    <a:pt x="30308" y="3307"/>
                    <a:pt x="29912" y="3321"/>
                    <a:pt x="29516" y="3321"/>
                  </a:cubicBezTo>
                  <a:cubicBezTo>
                    <a:pt x="27802" y="3321"/>
                    <a:pt x="26086" y="3057"/>
                    <a:pt x="24437" y="2527"/>
                  </a:cubicBezTo>
                  <a:cubicBezTo>
                    <a:pt x="23559" y="2252"/>
                    <a:pt x="22707" y="1901"/>
                    <a:pt x="21880" y="1550"/>
                  </a:cubicBezTo>
                  <a:cubicBezTo>
                    <a:pt x="20376" y="948"/>
                    <a:pt x="18848" y="322"/>
                    <a:pt x="17218" y="96"/>
                  </a:cubicBezTo>
                  <a:cubicBezTo>
                    <a:pt x="16743" y="30"/>
                    <a:pt x="16264" y="0"/>
                    <a:pt x="15786" y="0"/>
                  </a:cubicBezTo>
                  <a:close/>
                </a:path>
              </a:pathLst>
            </a:custGeom>
            <a:solidFill>
              <a:srgbClr val="389F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3418700" y="733600"/>
              <a:ext cx="978100" cy="158050"/>
            </a:xfrm>
            <a:custGeom>
              <a:avLst/>
              <a:gdLst/>
              <a:ahLst/>
              <a:cxnLst/>
              <a:rect l="l" t="t" r="r" b="b"/>
              <a:pathLst>
                <a:path w="39124" h="6322" extrusionOk="0">
                  <a:moveTo>
                    <a:pt x="23065" y="1"/>
                  </a:moveTo>
                  <a:cubicBezTo>
                    <a:pt x="22622" y="1"/>
                    <a:pt x="22176" y="18"/>
                    <a:pt x="21730" y="56"/>
                  </a:cubicBezTo>
                  <a:cubicBezTo>
                    <a:pt x="19299" y="281"/>
                    <a:pt x="17018" y="1083"/>
                    <a:pt x="14812" y="1885"/>
                  </a:cubicBezTo>
                  <a:cubicBezTo>
                    <a:pt x="13158" y="2487"/>
                    <a:pt x="11579" y="3038"/>
                    <a:pt x="9950" y="3364"/>
                  </a:cubicBezTo>
                  <a:cubicBezTo>
                    <a:pt x="8995" y="3552"/>
                    <a:pt x="8019" y="3644"/>
                    <a:pt x="7040" y="3644"/>
                  </a:cubicBezTo>
                  <a:cubicBezTo>
                    <a:pt x="5142" y="3644"/>
                    <a:pt x="3231" y="3299"/>
                    <a:pt x="1429" y="2637"/>
                  </a:cubicBezTo>
                  <a:cubicBezTo>
                    <a:pt x="928" y="3389"/>
                    <a:pt x="451" y="4166"/>
                    <a:pt x="0" y="4968"/>
                  </a:cubicBezTo>
                  <a:cubicBezTo>
                    <a:pt x="2256" y="5845"/>
                    <a:pt x="4637" y="6321"/>
                    <a:pt x="7043" y="6321"/>
                  </a:cubicBezTo>
                  <a:cubicBezTo>
                    <a:pt x="8196" y="6321"/>
                    <a:pt x="9349" y="6221"/>
                    <a:pt x="10477" y="5996"/>
                  </a:cubicBezTo>
                  <a:cubicBezTo>
                    <a:pt x="12306" y="5645"/>
                    <a:pt x="14035" y="5018"/>
                    <a:pt x="15740" y="4417"/>
                  </a:cubicBezTo>
                  <a:cubicBezTo>
                    <a:pt x="17870" y="3640"/>
                    <a:pt x="19875" y="2913"/>
                    <a:pt x="21980" y="2738"/>
                  </a:cubicBezTo>
                  <a:cubicBezTo>
                    <a:pt x="22356" y="2704"/>
                    <a:pt x="22733" y="2689"/>
                    <a:pt x="23111" y="2689"/>
                  </a:cubicBezTo>
                  <a:cubicBezTo>
                    <a:pt x="25307" y="2689"/>
                    <a:pt x="27536" y="3205"/>
                    <a:pt x="29675" y="3740"/>
                  </a:cubicBezTo>
                  <a:lnTo>
                    <a:pt x="30452" y="3941"/>
                  </a:lnTo>
                  <a:cubicBezTo>
                    <a:pt x="32908" y="4592"/>
                    <a:pt x="35414" y="5244"/>
                    <a:pt x="38046" y="5294"/>
                  </a:cubicBezTo>
                  <a:cubicBezTo>
                    <a:pt x="38234" y="5306"/>
                    <a:pt x="38415" y="5313"/>
                    <a:pt x="38594" y="5313"/>
                  </a:cubicBezTo>
                  <a:cubicBezTo>
                    <a:pt x="38772" y="5313"/>
                    <a:pt x="38948" y="5306"/>
                    <a:pt x="39123" y="5294"/>
                  </a:cubicBezTo>
                  <a:cubicBezTo>
                    <a:pt x="38597" y="4367"/>
                    <a:pt x="38046" y="3439"/>
                    <a:pt x="37419" y="2587"/>
                  </a:cubicBezTo>
                  <a:cubicBezTo>
                    <a:pt x="35339" y="2437"/>
                    <a:pt x="33284" y="1910"/>
                    <a:pt x="31128" y="1359"/>
                  </a:cubicBezTo>
                  <a:lnTo>
                    <a:pt x="30326" y="1133"/>
                  </a:lnTo>
                  <a:cubicBezTo>
                    <a:pt x="28025" y="558"/>
                    <a:pt x="25579" y="1"/>
                    <a:pt x="23065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3395500" y="753325"/>
              <a:ext cx="995025" cy="1294575"/>
            </a:xfrm>
            <a:custGeom>
              <a:avLst/>
              <a:gdLst/>
              <a:ahLst/>
              <a:cxnLst/>
              <a:rect l="l" t="t" r="r" b="b"/>
              <a:pathLst>
                <a:path w="39801" h="51783" extrusionOk="0">
                  <a:moveTo>
                    <a:pt x="20528" y="0"/>
                  </a:moveTo>
                  <a:cubicBezTo>
                    <a:pt x="19908" y="0"/>
                    <a:pt x="19289" y="16"/>
                    <a:pt x="18673" y="44"/>
                  </a:cubicBezTo>
                  <a:cubicBezTo>
                    <a:pt x="12006" y="395"/>
                    <a:pt x="6317" y="3327"/>
                    <a:pt x="3510" y="9568"/>
                  </a:cubicBezTo>
                  <a:cubicBezTo>
                    <a:pt x="953" y="15182"/>
                    <a:pt x="1" y="22074"/>
                    <a:pt x="201" y="28214"/>
                  </a:cubicBezTo>
                  <a:cubicBezTo>
                    <a:pt x="527" y="38515"/>
                    <a:pt x="5765" y="48841"/>
                    <a:pt x="16517" y="51372"/>
                  </a:cubicBezTo>
                  <a:cubicBezTo>
                    <a:pt x="17675" y="51650"/>
                    <a:pt x="18818" y="51782"/>
                    <a:pt x="19938" y="51782"/>
                  </a:cubicBezTo>
                  <a:cubicBezTo>
                    <a:pt x="24884" y="51782"/>
                    <a:pt x="29375" y="49203"/>
                    <a:pt x="32583" y="45157"/>
                  </a:cubicBezTo>
                  <a:cubicBezTo>
                    <a:pt x="35365" y="41623"/>
                    <a:pt x="37269" y="37262"/>
                    <a:pt x="38372" y="32675"/>
                  </a:cubicBezTo>
                  <a:cubicBezTo>
                    <a:pt x="39475" y="28139"/>
                    <a:pt x="39801" y="23377"/>
                    <a:pt x="39450" y="18991"/>
                  </a:cubicBezTo>
                  <a:cubicBezTo>
                    <a:pt x="39174" y="15507"/>
                    <a:pt x="38422" y="12024"/>
                    <a:pt x="36843" y="8891"/>
                  </a:cubicBezTo>
                  <a:cubicBezTo>
                    <a:pt x="35064" y="5457"/>
                    <a:pt x="32232" y="2575"/>
                    <a:pt x="28547" y="1247"/>
                  </a:cubicBezTo>
                  <a:cubicBezTo>
                    <a:pt x="25994" y="307"/>
                    <a:pt x="23258" y="0"/>
                    <a:pt x="20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6" name="Google Shape;1716;p13"/>
          <p:cNvGrpSpPr/>
          <p:nvPr/>
        </p:nvGrpSpPr>
        <p:grpSpPr>
          <a:xfrm>
            <a:off x="5781698" y="1657365"/>
            <a:ext cx="2094098" cy="2653497"/>
            <a:chOff x="4787125" y="524100"/>
            <a:chExt cx="1237500" cy="1568075"/>
          </a:xfrm>
        </p:grpSpPr>
        <p:sp>
          <p:nvSpPr>
            <p:cNvPr id="1717" name="Google Shape;1717;p13"/>
            <p:cNvSpPr/>
            <p:nvPr/>
          </p:nvSpPr>
          <p:spPr>
            <a:xfrm>
              <a:off x="4787125" y="524100"/>
              <a:ext cx="1237500" cy="1568075"/>
            </a:xfrm>
            <a:custGeom>
              <a:avLst/>
              <a:gdLst/>
              <a:ahLst/>
              <a:cxnLst/>
              <a:rect l="l" t="t" r="r" b="b"/>
              <a:pathLst>
                <a:path w="49500" h="62723" extrusionOk="0">
                  <a:moveTo>
                    <a:pt x="26497" y="0"/>
                  </a:moveTo>
                  <a:cubicBezTo>
                    <a:pt x="21810" y="0"/>
                    <a:pt x="17116" y="1177"/>
                    <a:pt x="12883" y="3549"/>
                  </a:cubicBezTo>
                  <a:lnTo>
                    <a:pt x="11730" y="4200"/>
                  </a:lnTo>
                  <a:cubicBezTo>
                    <a:pt x="6642" y="7032"/>
                    <a:pt x="3309" y="12270"/>
                    <a:pt x="2908" y="18085"/>
                  </a:cubicBezTo>
                  <a:lnTo>
                    <a:pt x="201" y="57108"/>
                  </a:lnTo>
                  <a:cubicBezTo>
                    <a:pt x="0" y="59990"/>
                    <a:pt x="2256" y="62446"/>
                    <a:pt x="5163" y="62471"/>
                  </a:cubicBezTo>
                  <a:lnTo>
                    <a:pt x="44462" y="62722"/>
                  </a:lnTo>
                  <a:cubicBezTo>
                    <a:pt x="44477" y="62722"/>
                    <a:pt x="44492" y="62722"/>
                    <a:pt x="44508" y="62722"/>
                  </a:cubicBezTo>
                  <a:cubicBezTo>
                    <a:pt x="47269" y="62722"/>
                    <a:pt x="49499" y="60476"/>
                    <a:pt x="49499" y="57709"/>
                  </a:cubicBezTo>
                  <a:lnTo>
                    <a:pt x="49499" y="18962"/>
                  </a:lnTo>
                  <a:cubicBezTo>
                    <a:pt x="49499" y="13047"/>
                    <a:pt x="46492" y="7534"/>
                    <a:pt x="41479" y="4351"/>
                  </a:cubicBezTo>
                  <a:cubicBezTo>
                    <a:pt x="36924" y="1459"/>
                    <a:pt x="31715" y="0"/>
                    <a:pt x="26497" y="0"/>
                  </a:cubicBezTo>
                  <a:close/>
                </a:path>
              </a:pathLst>
            </a:custGeom>
            <a:solidFill>
              <a:srgbClr val="493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13"/>
            <p:cNvSpPr/>
            <p:nvPr/>
          </p:nvSpPr>
          <p:spPr>
            <a:xfrm>
              <a:off x="5101025" y="590250"/>
              <a:ext cx="302675" cy="285725"/>
            </a:xfrm>
            <a:custGeom>
              <a:avLst/>
              <a:gdLst/>
              <a:ahLst/>
              <a:cxnLst/>
              <a:rect l="l" t="t" r="r" b="b"/>
              <a:pathLst>
                <a:path w="12107" h="11429" extrusionOk="0">
                  <a:moveTo>
                    <a:pt x="2081" y="0"/>
                  </a:moveTo>
                  <a:lnTo>
                    <a:pt x="2081" y="0"/>
                  </a:lnTo>
                  <a:cubicBezTo>
                    <a:pt x="1480" y="276"/>
                    <a:pt x="903" y="577"/>
                    <a:pt x="327" y="903"/>
                  </a:cubicBezTo>
                  <a:lnTo>
                    <a:pt x="76" y="1053"/>
                  </a:lnTo>
                  <a:cubicBezTo>
                    <a:pt x="1" y="3083"/>
                    <a:pt x="502" y="5163"/>
                    <a:pt x="1630" y="6893"/>
                  </a:cubicBezTo>
                  <a:cubicBezTo>
                    <a:pt x="3485" y="9725"/>
                    <a:pt x="6768" y="11429"/>
                    <a:pt x="10101" y="11429"/>
                  </a:cubicBezTo>
                  <a:cubicBezTo>
                    <a:pt x="10778" y="11429"/>
                    <a:pt x="11430" y="11354"/>
                    <a:pt x="12106" y="11203"/>
                  </a:cubicBezTo>
                  <a:lnTo>
                    <a:pt x="11705" y="9374"/>
                  </a:lnTo>
                  <a:cubicBezTo>
                    <a:pt x="11192" y="9484"/>
                    <a:pt x="10667" y="9537"/>
                    <a:pt x="10140" y="9537"/>
                  </a:cubicBezTo>
                  <a:cubicBezTo>
                    <a:pt x="7430" y="9537"/>
                    <a:pt x="4678" y="8131"/>
                    <a:pt x="3209" y="5865"/>
                  </a:cubicBezTo>
                  <a:cubicBezTo>
                    <a:pt x="2106" y="4161"/>
                    <a:pt x="1730" y="2005"/>
                    <a:pt x="2081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13"/>
            <p:cNvSpPr/>
            <p:nvPr/>
          </p:nvSpPr>
          <p:spPr>
            <a:xfrm>
              <a:off x="4908050" y="757550"/>
              <a:ext cx="209300" cy="193625"/>
            </a:xfrm>
            <a:custGeom>
              <a:avLst/>
              <a:gdLst/>
              <a:ahLst/>
              <a:cxnLst/>
              <a:rect l="l" t="t" r="r" b="b"/>
              <a:pathLst>
                <a:path w="8372" h="7745" extrusionOk="0">
                  <a:moveTo>
                    <a:pt x="1179" y="0"/>
                  </a:moveTo>
                  <a:cubicBezTo>
                    <a:pt x="752" y="627"/>
                    <a:pt x="351" y="1253"/>
                    <a:pt x="1" y="1930"/>
                  </a:cubicBezTo>
                  <a:cubicBezTo>
                    <a:pt x="293" y="1897"/>
                    <a:pt x="578" y="1881"/>
                    <a:pt x="854" y="1881"/>
                  </a:cubicBezTo>
                  <a:cubicBezTo>
                    <a:pt x="1429" y="1881"/>
                    <a:pt x="1966" y="1953"/>
                    <a:pt x="2457" y="2105"/>
                  </a:cubicBezTo>
                  <a:cubicBezTo>
                    <a:pt x="4737" y="2757"/>
                    <a:pt x="6417" y="5188"/>
                    <a:pt x="6191" y="7569"/>
                  </a:cubicBezTo>
                  <a:lnTo>
                    <a:pt x="8046" y="7744"/>
                  </a:lnTo>
                  <a:cubicBezTo>
                    <a:pt x="8372" y="4461"/>
                    <a:pt x="6141" y="1203"/>
                    <a:pt x="2983" y="301"/>
                  </a:cubicBezTo>
                  <a:cubicBezTo>
                    <a:pt x="2407" y="125"/>
                    <a:pt x="1805" y="25"/>
                    <a:pt x="1179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13"/>
            <p:cNvSpPr/>
            <p:nvPr/>
          </p:nvSpPr>
          <p:spPr>
            <a:xfrm>
              <a:off x="5799650" y="910325"/>
              <a:ext cx="224975" cy="102250"/>
            </a:xfrm>
            <a:custGeom>
              <a:avLst/>
              <a:gdLst/>
              <a:ahLst/>
              <a:cxnLst/>
              <a:rect l="l" t="t" r="r" b="b"/>
              <a:pathLst>
                <a:path w="8999" h="4090" extrusionOk="0">
                  <a:moveTo>
                    <a:pt x="4050" y="1"/>
                  </a:moveTo>
                  <a:cubicBezTo>
                    <a:pt x="2630" y="1"/>
                    <a:pt x="1222" y="350"/>
                    <a:pt x="1" y="1057"/>
                  </a:cubicBezTo>
                  <a:lnTo>
                    <a:pt x="953" y="2686"/>
                  </a:lnTo>
                  <a:cubicBezTo>
                    <a:pt x="1864" y="2151"/>
                    <a:pt x="2934" y="1890"/>
                    <a:pt x="4020" y="1890"/>
                  </a:cubicBezTo>
                  <a:cubicBezTo>
                    <a:pt x="5475" y="1890"/>
                    <a:pt x="6959" y="2358"/>
                    <a:pt x="8121" y="3263"/>
                  </a:cubicBezTo>
                  <a:cubicBezTo>
                    <a:pt x="8447" y="3513"/>
                    <a:pt x="8748" y="3789"/>
                    <a:pt x="8998" y="4090"/>
                  </a:cubicBezTo>
                  <a:lnTo>
                    <a:pt x="8998" y="3513"/>
                  </a:lnTo>
                  <a:cubicBezTo>
                    <a:pt x="8998" y="2836"/>
                    <a:pt x="8973" y="2160"/>
                    <a:pt x="8898" y="1483"/>
                  </a:cubicBezTo>
                  <a:cubicBezTo>
                    <a:pt x="7465" y="500"/>
                    <a:pt x="5749" y="1"/>
                    <a:pt x="4050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393650" y="529475"/>
              <a:ext cx="198650" cy="100900"/>
            </a:xfrm>
            <a:custGeom>
              <a:avLst/>
              <a:gdLst/>
              <a:ahLst/>
              <a:cxnLst/>
              <a:rect l="l" t="t" r="r" b="b"/>
              <a:pathLst>
                <a:path w="7946" h="4036" extrusionOk="0">
                  <a:moveTo>
                    <a:pt x="5740" y="0"/>
                  </a:moveTo>
                  <a:cubicBezTo>
                    <a:pt x="4988" y="752"/>
                    <a:pt x="4111" y="1354"/>
                    <a:pt x="3133" y="1780"/>
                  </a:cubicBezTo>
                  <a:cubicBezTo>
                    <a:pt x="2692" y="1966"/>
                    <a:pt x="2114" y="2164"/>
                    <a:pt x="1576" y="2164"/>
                  </a:cubicBezTo>
                  <a:cubicBezTo>
                    <a:pt x="1319" y="2164"/>
                    <a:pt x="1071" y="2119"/>
                    <a:pt x="852" y="2005"/>
                  </a:cubicBezTo>
                  <a:lnTo>
                    <a:pt x="0" y="3659"/>
                  </a:lnTo>
                  <a:cubicBezTo>
                    <a:pt x="476" y="3910"/>
                    <a:pt x="1003" y="4035"/>
                    <a:pt x="1604" y="4035"/>
                  </a:cubicBezTo>
                  <a:cubicBezTo>
                    <a:pt x="2306" y="4035"/>
                    <a:pt x="3083" y="3860"/>
                    <a:pt x="3910" y="3484"/>
                  </a:cubicBezTo>
                  <a:cubicBezTo>
                    <a:pt x="5464" y="2807"/>
                    <a:pt x="6867" y="1704"/>
                    <a:pt x="7945" y="376"/>
                  </a:cubicBezTo>
                  <a:cubicBezTo>
                    <a:pt x="7218" y="226"/>
                    <a:pt x="6491" y="100"/>
                    <a:pt x="5740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4804675" y="1705475"/>
              <a:ext cx="249400" cy="380425"/>
            </a:xfrm>
            <a:custGeom>
              <a:avLst/>
              <a:gdLst/>
              <a:ahLst/>
              <a:cxnLst/>
              <a:rect l="l" t="t" r="r" b="b"/>
              <a:pathLst>
                <a:path w="9976" h="15217" extrusionOk="0">
                  <a:moveTo>
                    <a:pt x="2428" y="1"/>
                  </a:moveTo>
                  <a:cubicBezTo>
                    <a:pt x="1649" y="1"/>
                    <a:pt x="875" y="147"/>
                    <a:pt x="151" y="429"/>
                  </a:cubicBezTo>
                  <a:lnTo>
                    <a:pt x="0" y="2585"/>
                  </a:lnTo>
                  <a:cubicBezTo>
                    <a:pt x="692" y="2130"/>
                    <a:pt x="1556" y="1878"/>
                    <a:pt x="2419" y="1878"/>
                  </a:cubicBezTo>
                  <a:cubicBezTo>
                    <a:pt x="2650" y="1878"/>
                    <a:pt x="2880" y="1896"/>
                    <a:pt x="3108" y="1933"/>
                  </a:cubicBezTo>
                  <a:cubicBezTo>
                    <a:pt x="4812" y="2234"/>
                    <a:pt x="6366" y="3487"/>
                    <a:pt x="7168" y="5216"/>
                  </a:cubicBezTo>
                  <a:cubicBezTo>
                    <a:pt x="7920" y="6845"/>
                    <a:pt x="8045" y="8825"/>
                    <a:pt x="7544" y="10805"/>
                  </a:cubicBezTo>
                  <a:cubicBezTo>
                    <a:pt x="7168" y="12259"/>
                    <a:pt x="6491" y="13712"/>
                    <a:pt x="5464" y="15216"/>
                  </a:cubicBezTo>
                  <a:lnTo>
                    <a:pt x="7669" y="15216"/>
                  </a:lnTo>
                  <a:cubicBezTo>
                    <a:pt x="8471" y="13913"/>
                    <a:pt x="9023" y="12610"/>
                    <a:pt x="9349" y="11281"/>
                  </a:cubicBezTo>
                  <a:cubicBezTo>
                    <a:pt x="9975" y="8875"/>
                    <a:pt x="9800" y="6444"/>
                    <a:pt x="8872" y="4439"/>
                  </a:cubicBezTo>
                  <a:cubicBezTo>
                    <a:pt x="7820" y="2133"/>
                    <a:pt x="5715" y="479"/>
                    <a:pt x="3409" y="78"/>
                  </a:cubicBezTo>
                  <a:cubicBezTo>
                    <a:pt x="3083" y="26"/>
                    <a:pt x="2755" y="1"/>
                    <a:pt x="2428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4791500" y="1939250"/>
              <a:ext cx="60175" cy="80850"/>
            </a:xfrm>
            <a:custGeom>
              <a:avLst/>
              <a:gdLst/>
              <a:ahLst/>
              <a:cxnLst/>
              <a:rect l="l" t="t" r="r" b="b"/>
              <a:pathLst>
                <a:path w="2407" h="3234" extrusionOk="0">
                  <a:moveTo>
                    <a:pt x="2006" y="0"/>
                  </a:moveTo>
                  <a:cubicBezTo>
                    <a:pt x="1254" y="176"/>
                    <a:pt x="577" y="527"/>
                    <a:pt x="1" y="1053"/>
                  </a:cubicBezTo>
                  <a:cubicBezTo>
                    <a:pt x="26" y="1830"/>
                    <a:pt x="251" y="2582"/>
                    <a:pt x="627" y="3234"/>
                  </a:cubicBezTo>
                  <a:cubicBezTo>
                    <a:pt x="1003" y="2557"/>
                    <a:pt x="1655" y="2006"/>
                    <a:pt x="2407" y="1855"/>
                  </a:cubicBezTo>
                  <a:lnTo>
                    <a:pt x="2006" y="0"/>
                  </a:ln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918700" y="1919825"/>
              <a:ext cx="102175" cy="127850"/>
            </a:xfrm>
            <a:custGeom>
              <a:avLst/>
              <a:gdLst/>
              <a:ahLst/>
              <a:cxnLst/>
              <a:rect l="l" t="t" r="r" b="b"/>
              <a:pathLst>
                <a:path w="4087" h="5114" extrusionOk="0">
                  <a:moveTo>
                    <a:pt x="1079" y="1"/>
                  </a:moveTo>
                  <a:lnTo>
                    <a:pt x="1" y="1504"/>
                  </a:lnTo>
                  <a:cubicBezTo>
                    <a:pt x="1279" y="2457"/>
                    <a:pt x="2332" y="3685"/>
                    <a:pt x="3084" y="5113"/>
                  </a:cubicBezTo>
                  <a:cubicBezTo>
                    <a:pt x="3560" y="4537"/>
                    <a:pt x="3886" y="3860"/>
                    <a:pt x="4086" y="3133"/>
                  </a:cubicBezTo>
                  <a:cubicBezTo>
                    <a:pt x="3284" y="1930"/>
                    <a:pt x="2282" y="853"/>
                    <a:pt x="1079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806550" y="1614025"/>
              <a:ext cx="218075" cy="167350"/>
            </a:xfrm>
            <a:custGeom>
              <a:avLst/>
              <a:gdLst/>
              <a:ahLst/>
              <a:cxnLst/>
              <a:rect l="l" t="t" r="r" b="b"/>
              <a:pathLst>
                <a:path w="8723" h="6694" extrusionOk="0">
                  <a:moveTo>
                    <a:pt x="8558" y="0"/>
                  </a:moveTo>
                  <a:cubicBezTo>
                    <a:pt x="7184" y="0"/>
                    <a:pt x="5815" y="303"/>
                    <a:pt x="4562" y="929"/>
                  </a:cubicBezTo>
                  <a:cubicBezTo>
                    <a:pt x="2432" y="1957"/>
                    <a:pt x="778" y="3837"/>
                    <a:pt x="1" y="6067"/>
                  </a:cubicBezTo>
                  <a:lnTo>
                    <a:pt x="1780" y="6694"/>
                  </a:lnTo>
                  <a:cubicBezTo>
                    <a:pt x="2407" y="4914"/>
                    <a:pt x="3710" y="3435"/>
                    <a:pt x="5389" y="2608"/>
                  </a:cubicBezTo>
                  <a:cubicBezTo>
                    <a:pt x="6389" y="2108"/>
                    <a:pt x="7480" y="1880"/>
                    <a:pt x="8554" y="1880"/>
                  </a:cubicBezTo>
                  <a:cubicBezTo>
                    <a:pt x="8610" y="1880"/>
                    <a:pt x="8666" y="1880"/>
                    <a:pt x="8722" y="1882"/>
                  </a:cubicBezTo>
                  <a:lnTo>
                    <a:pt x="8722" y="2"/>
                  </a:lnTo>
                  <a:cubicBezTo>
                    <a:pt x="8668" y="1"/>
                    <a:pt x="8613" y="0"/>
                    <a:pt x="8558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807175" y="1427100"/>
              <a:ext cx="217450" cy="150025"/>
            </a:xfrm>
            <a:custGeom>
              <a:avLst/>
              <a:gdLst/>
              <a:ahLst/>
              <a:cxnLst/>
              <a:rect l="l" t="t" r="r" b="b"/>
              <a:pathLst>
                <a:path w="8698" h="6001" extrusionOk="0">
                  <a:moveTo>
                    <a:pt x="6797" y="1"/>
                  </a:moveTo>
                  <a:cubicBezTo>
                    <a:pt x="5590" y="1"/>
                    <a:pt x="4382" y="307"/>
                    <a:pt x="3334" y="912"/>
                  </a:cubicBezTo>
                  <a:cubicBezTo>
                    <a:pt x="1605" y="1915"/>
                    <a:pt x="352" y="3694"/>
                    <a:pt x="1" y="5649"/>
                  </a:cubicBezTo>
                  <a:lnTo>
                    <a:pt x="1830" y="6000"/>
                  </a:lnTo>
                  <a:cubicBezTo>
                    <a:pt x="2106" y="4547"/>
                    <a:pt x="3008" y="3268"/>
                    <a:pt x="4261" y="2542"/>
                  </a:cubicBezTo>
                  <a:cubicBezTo>
                    <a:pt x="5036" y="2101"/>
                    <a:pt x="5922" y="1872"/>
                    <a:pt x="6801" y="1872"/>
                  </a:cubicBezTo>
                  <a:cubicBezTo>
                    <a:pt x="7372" y="1872"/>
                    <a:pt x="7939" y="1968"/>
                    <a:pt x="8472" y="2166"/>
                  </a:cubicBezTo>
                  <a:cubicBezTo>
                    <a:pt x="8547" y="2191"/>
                    <a:pt x="8622" y="2216"/>
                    <a:pt x="8697" y="2266"/>
                  </a:cubicBezTo>
                  <a:lnTo>
                    <a:pt x="8697" y="261"/>
                  </a:lnTo>
                  <a:cubicBezTo>
                    <a:pt x="8080" y="87"/>
                    <a:pt x="7439" y="1"/>
                    <a:pt x="6797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386750" y="1981075"/>
              <a:ext cx="271950" cy="107950"/>
            </a:xfrm>
            <a:custGeom>
              <a:avLst/>
              <a:gdLst/>
              <a:ahLst/>
              <a:cxnLst/>
              <a:rect l="l" t="t" r="r" b="b"/>
              <a:pathLst>
                <a:path w="10878" h="4318" extrusionOk="0">
                  <a:moveTo>
                    <a:pt x="6749" y="0"/>
                  </a:moveTo>
                  <a:cubicBezTo>
                    <a:pt x="5826" y="0"/>
                    <a:pt x="4903" y="167"/>
                    <a:pt x="4036" y="508"/>
                  </a:cubicBezTo>
                  <a:cubicBezTo>
                    <a:pt x="2256" y="1210"/>
                    <a:pt x="803" y="2613"/>
                    <a:pt x="1" y="4317"/>
                  </a:cubicBezTo>
                  <a:lnTo>
                    <a:pt x="2131" y="4317"/>
                  </a:lnTo>
                  <a:cubicBezTo>
                    <a:pt x="2782" y="3415"/>
                    <a:pt x="3685" y="2663"/>
                    <a:pt x="4712" y="2262"/>
                  </a:cubicBezTo>
                  <a:cubicBezTo>
                    <a:pt x="5366" y="2009"/>
                    <a:pt x="6061" y="1884"/>
                    <a:pt x="6754" y="1884"/>
                  </a:cubicBezTo>
                  <a:cubicBezTo>
                    <a:pt x="7844" y="1884"/>
                    <a:pt x="8931" y="2191"/>
                    <a:pt x="9850" y="2789"/>
                  </a:cubicBezTo>
                  <a:lnTo>
                    <a:pt x="10878" y="1210"/>
                  </a:lnTo>
                  <a:cubicBezTo>
                    <a:pt x="9652" y="413"/>
                    <a:pt x="8201" y="0"/>
                    <a:pt x="6749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4854800" y="971200"/>
              <a:ext cx="169825" cy="114675"/>
            </a:xfrm>
            <a:custGeom>
              <a:avLst/>
              <a:gdLst/>
              <a:ahLst/>
              <a:cxnLst/>
              <a:rect l="l" t="t" r="r" b="b"/>
              <a:pathLst>
                <a:path w="6793" h="4587" extrusionOk="0">
                  <a:moveTo>
                    <a:pt x="226" y="0"/>
                  </a:moveTo>
                  <a:cubicBezTo>
                    <a:pt x="226" y="76"/>
                    <a:pt x="201" y="126"/>
                    <a:pt x="201" y="201"/>
                  </a:cubicBezTo>
                  <a:lnTo>
                    <a:pt x="0" y="2958"/>
                  </a:lnTo>
                  <a:cubicBezTo>
                    <a:pt x="25" y="2983"/>
                    <a:pt x="50" y="3008"/>
                    <a:pt x="75" y="3033"/>
                  </a:cubicBezTo>
                  <a:cubicBezTo>
                    <a:pt x="1178" y="4061"/>
                    <a:pt x="2682" y="4587"/>
                    <a:pt x="4136" y="4587"/>
                  </a:cubicBezTo>
                  <a:cubicBezTo>
                    <a:pt x="5063" y="4587"/>
                    <a:pt x="5990" y="4361"/>
                    <a:pt x="6792" y="3910"/>
                  </a:cubicBezTo>
                  <a:lnTo>
                    <a:pt x="5865" y="2281"/>
                  </a:lnTo>
                  <a:cubicBezTo>
                    <a:pt x="5351" y="2567"/>
                    <a:pt x="4750" y="2704"/>
                    <a:pt x="4135" y="2704"/>
                  </a:cubicBezTo>
                  <a:cubicBezTo>
                    <a:pt x="3131" y="2704"/>
                    <a:pt x="2090" y="2338"/>
                    <a:pt x="1329" y="1655"/>
                  </a:cubicBezTo>
                  <a:cubicBezTo>
                    <a:pt x="852" y="1203"/>
                    <a:pt x="476" y="627"/>
                    <a:pt x="226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198150" y="1863425"/>
              <a:ext cx="139125" cy="224975"/>
            </a:xfrm>
            <a:custGeom>
              <a:avLst/>
              <a:gdLst/>
              <a:ahLst/>
              <a:cxnLst/>
              <a:rect l="l" t="t" r="r" b="b"/>
              <a:pathLst>
                <a:path w="5565" h="8999" extrusionOk="0">
                  <a:moveTo>
                    <a:pt x="753" y="1"/>
                  </a:moveTo>
                  <a:lnTo>
                    <a:pt x="1" y="1730"/>
                  </a:lnTo>
                  <a:cubicBezTo>
                    <a:pt x="1730" y="2457"/>
                    <a:pt x="3058" y="4236"/>
                    <a:pt x="3459" y="6367"/>
                  </a:cubicBezTo>
                  <a:cubicBezTo>
                    <a:pt x="3635" y="7194"/>
                    <a:pt x="3660" y="8071"/>
                    <a:pt x="3585" y="8998"/>
                  </a:cubicBezTo>
                  <a:lnTo>
                    <a:pt x="5464" y="8998"/>
                  </a:lnTo>
                  <a:cubicBezTo>
                    <a:pt x="5565" y="7971"/>
                    <a:pt x="5489" y="6968"/>
                    <a:pt x="5314" y="6016"/>
                  </a:cubicBezTo>
                  <a:cubicBezTo>
                    <a:pt x="4788" y="3284"/>
                    <a:pt x="3033" y="978"/>
                    <a:pt x="753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733875" y="1813300"/>
              <a:ext cx="109050" cy="278225"/>
            </a:xfrm>
            <a:custGeom>
              <a:avLst/>
              <a:gdLst/>
              <a:ahLst/>
              <a:cxnLst/>
              <a:rect l="l" t="t" r="r" b="b"/>
              <a:pathLst>
                <a:path w="4362" h="11129" extrusionOk="0">
                  <a:moveTo>
                    <a:pt x="1429" y="1"/>
                  </a:moveTo>
                  <a:lnTo>
                    <a:pt x="0" y="1204"/>
                  </a:lnTo>
                  <a:cubicBezTo>
                    <a:pt x="1730" y="3284"/>
                    <a:pt x="2381" y="6191"/>
                    <a:pt x="1680" y="8823"/>
                  </a:cubicBezTo>
                  <a:cubicBezTo>
                    <a:pt x="1454" y="9625"/>
                    <a:pt x="1103" y="10402"/>
                    <a:pt x="652" y="11129"/>
                  </a:cubicBezTo>
                  <a:lnTo>
                    <a:pt x="2782" y="11129"/>
                  </a:lnTo>
                  <a:cubicBezTo>
                    <a:pt x="3083" y="10552"/>
                    <a:pt x="3309" y="9951"/>
                    <a:pt x="3484" y="9299"/>
                  </a:cubicBezTo>
                  <a:cubicBezTo>
                    <a:pt x="4361" y="6116"/>
                    <a:pt x="3559" y="2532"/>
                    <a:pt x="1429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4846025" y="1426725"/>
              <a:ext cx="144750" cy="192375"/>
            </a:xfrm>
            <a:custGeom>
              <a:avLst/>
              <a:gdLst/>
              <a:ahLst/>
              <a:cxnLst/>
              <a:rect l="l" t="t" r="r" b="b"/>
              <a:pathLst>
                <a:path w="5790" h="7695" extrusionOk="0">
                  <a:moveTo>
                    <a:pt x="376" y="0"/>
                  </a:moveTo>
                  <a:cubicBezTo>
                    <a:pt x="0" y="1679"/>
                    <a:pt x="351" y="3459"/>
                    <a:pt x="1279" y="4887"/>
                  </a:cubicBezTo>
                  <a:cubicBezTo>
                    <a:pt x="2231" y="6341"/>
                    <a:pt x="3735" y="7344"/>
                    <a:pt x="5414" y="7694"/>
                  </a:cubicBezTo>
                  <a:lnTo>
                    <a:pt x="5790" y="5840"/>
                  </a:lnTo>
                  <a:cubicBezTo>
                    <a:pt x="4612" y="5614"/>
                    <a:pt x="3509" y="4862"/>
                    <a:pt x="2857" y="3860"/>
                  </a:cubicBezTo>
                  <a:cubicBezTo>
                    <a:pt x="2206" y="2857"/>
                    <a:pt x="1955" y="1554"/>
                    <a:pt x="2206" y="376"/>
                  </a:cubicBezTo>
                  <a:lnTo>
                    <a:pt x="376" y="0"/>
                  </a:ln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13"/>
            <p:cNvSpPr/>
            <p:nvPr/>
          </p:nvSpPr>
          <p:spPr>
            <a:xfrm>
              <a:off x="5961950" y="1267575"/>
              <a:ext cx="62675" cy="95250"/>
            </a:xfrm>
            <a:custGeom>
              <a:avLst/>
              <a:gdLst/>
              <a:ahLst/>
              <a:cxnLst/>
              <a:rect l="l" t="t" r="r" b="b"/>
              <a:pathLst>
                <a:path w="2507" h="3810" extrusionOk="0">
                  <a:moveTo>
                    <a:pt x="2506" y="0"/>
                  </a:moveTo>
                  <a:cubicBezTo>
                    <a:pt x="1830" y="852"/>
                    <a:pt x="978" y="1629"/>
                    <a:pt x="0" y="2206"/>
                  </a:cubicBezTo>
                  <a:lnTo>
                    <a:pt x="953" y="3810"/>
                  </a:lnTo>
                  <a:cubicBezTo>
                    <a:pt x="1504" y="3484"/>
                    <a:pt x="2030" y="3108"/>
                    <a:pt x="2506" y="2707"/>
                  </a:cubicBezTo>
                  <a:lnTo>
                    <a:pt x="2506" y="0"/>
                  </a:ln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13"/>
            <p:cNvSpPr/>
            <p:nvPr/>
          </p:nvSpPr>
          <p:spPr>
            <a:xfrm>
              <a:off x="5547150" y="646000"/>
              <a:ext cx="334000" cy="187375"/>
            </a:xfrm>
            <a:custGeom>
              <a:avLst/>
              <a:gdLst/>
              <a:ahLst/>
              <a:cxnLst/>
              <a:rect l="l" t="t" r="r" b="b"/>
              <a:pathLst>
                <a:path w="13360" h="7495" extrusionOk="0">
                  <a:moveTo>
                    <a:pt x="11855" y="1"/>
                  </a:moveTo>
                  <a:cubicBezTo>
                    <a:pt x="11204" y="1480"/>
                    <a:pt x="10201" y="2783"/>
                    <a:pt x="8898" y="3735"/>
                  </a:cubicBezTo>
                  <a:cubicBezTo>
                    <a:pt x="7279" y="4971"/>
                    <a:pt x="5226" y="5626"/>
                    <a:pt x="3182" y="5626"/>
                  </a:cubicBezTo>
                  <a:cubicBezTo>
                    <a:pt x="2282" y="5626"/>
                    <a:pt x="1385" y="5499"/>
                    <a:pt x="527" y="5239"/>
                  </a:cubicBezTo>
                  <a:lnTo>
                    <a:pt x="1" y="7044"/>
                  </a:lnTo>
                  <a:cubicBezTo>
                    <a:pt x="1028" y="7344"/>
                    <a:pt x="2081" y="7495"/>
                    <a:pt x="3159" y="7495"/>
                  </a:cubicBezTo>
                  <a:cubicBezTo>
                    <a:pt x="5615" y="7495"/>
                    <a:pt x="8071" y="6718"/>
                    <a:pt x="10026" y="5239"/>
                  </a:cubicBezTo>
                  <a:cubicBezTo>
                    <a:pt x="11429" y="4186"/>
                    <a:pt x="12582" y="2783"/>
                    <a:pt x="13359" y="1204"/>
                  </a:cubicBezTo>
                  <a:cubicBezTo>
                    <a:pt x="12883" y="778"/>
                    <a:pt x="12382" y="377"/>
                    <a:pt x="11855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13"/>
            <p:cNvSpPr/>
            <p:nvPr/>
          </p:nvSpPr>
          <p:spPr>
            <a:xfrm>
              <a:off x="4843525" y="1160125"/>
              <a:ext cx="204900" cy="253450"/>
            </a:xfrm>
            <a:custGeom>
              <a:avLst/>
              <a:gdLst/>
              <a:ahLst/>
              <a:cxnLst/>
              <a:rect l="l" t="t" r="r" b="b"/>
              <a:pathLst>
                <a:path w="8196" h="10138" extrusionOk="0">
                  <a:moveTo>
                    <a:pt x="549" y="1"/>
                  </a:moveTo>
                  <a:cubicBezTo>
                    <a:pt x="416" y="1"/>
                    <a:pt x="283" y="5"/>
                    <a:pt x="150" y="12"/>
                  </a:cubicBezTo>
                  <a:lnTo>
                    <a:pt x="0" y="1917"/>
                  </a:lnTo>
                  <a:cubicBezTo>
                    <a:pt x="196" y="1894"/>
                    <a:pt x="392" y="1882"/>
                    <a:pt x="589" y="1882"/>
                  </a:cubicBezTo>
                  <a:cubicBezTo>
                    <a:pt x="2084" y="1882"/>
                    <a:pt x="3587" y="2542"/>
                    <a:pt x="4562" y="3672"/>
                  </a:cubicBezTo>
                  <a:cubicBezTo>
                    <a:pt x="5890" y="5200"/>
                    <a:pt x="6191" y="7531"/>
                    <a:pt x="5313" y="9336"/>
                  </a:cubicBezTo>
                  <a:lnTo>
                    <a:pt x="6993" y="10138"/>
                  </a:lnTo>
                  <a:cubicBezTo>
                    <a:pt x="8196" y="7682"/>
                    <a:pt x="7770" y="4524"/>
                    <a:pt x="5990" y="2444"/>
                  </a:cubicBezTo>
                  <a:cubicBezTo>
                    <a:pt x="4649" y="891"/>
                    <a:pt x="2580" y="1"/>
                    <a:pt x="549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785875" y="1098075"/>
              <a:ext cx="223075" cy="109375"/>
            </a:xfrm>
            <a:custGeom>
              <a:avLst/>
              <a:gdLst/>
              <a:ahLst/>
              <a:cxnLst/>
              <a:rect l="l" t="t" r="r" b="b"/>
              <a:pathLst>
                <a:path w="8923" h="4375" extrusionOk="0">
                  <a:moveTo>
                    <a:pt x="3569" y="1"/>
                  </a:moveTo>
                  <a:cubicBezTo>
                    <a:pt x="2287" y="1"/>
                    <a:pt x="1003" y="436"/>
                    <a:pt x="1" y="1241"/>
                  </a:cubicBezTo>
                  <a:lnTo>
                    <a:pt x="1178" y="2695"/>
                  </a:lnTo>
                  <a:cubicBezTo>
                    <a:pt x="1857" y="2160"/>
                    <a:pt x="2713" y="1878"/>
                    <a:pt x="3565" y="1878"/>
                  </a:cubicBezTo>
                  <a:cubicBezTo>
                    <a:pt x="3910" y="1878"/>
                    <a:pt x="4255" y="1924"/>
                    <a:pt x="4587" y="2018"/>
                  </a:cubicBezTo>
                  <a:cubicBezTo>
                    <a:pt x="5765" y="2344"/>
                    <a:pt x="6742" y="3246"/>
                    <a:pt x="7143" y="4374"/>
                  </a:cubicBezTo>
                  <a:lnTo>
                    <a:pt x="8923" y="3723"/>
                  </a:lnTo>
                  <a:cubicBezTo>
                    <a:pt x="8296" y="2043"/>
                    <a:pt x="6843" y="690"/>
                    <a:pt x="5088" y="214"/>
                  </a:cubicBezTo>
                  <a:cubicBezTo>
                    <a:pt x="4594" y="71"/>
                    <a:pt x="4082" y="1"/>
                    <a:pt x="3569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4871075" y="1272575"/>
              <a:ext cx="20700" cy="10675"/>
            </a:xfrm>
            <a:custGeom>
              <a:avLst/>
              <a:gdLst/>
              <a:ahLst/>
              <a:cxnLst/>
              <a:rect l="l" t="t" r="r" b="b"/>
              <a:pathLst>
                <a:path w="828" h="427" extrusionOk="0">
                  <a:moveTo>
                    <a:pt x="26" y="1"/>
                  </a:moveTo>
                  <a:lnTo>
                    <a:pt x="1" y="276"/>
                  </a:lnTo>
                  <a:cubicBezTo>
                    <a:pt x="251" y="326"/>
                    <a:pt x="527" y="352"/>
                    <a:pt x="778" y="427"/>
                  </a:cubicBezTo>
                  <a:lnTo>
                    <a:pt x="828" y="151"/>
                  </a:lnTo>
                  <a:cubicBezTo>
                    <a:pt x="577" y="101"/>
                    <a:pt x="302" y="51"/>
                    <a:pt x="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4896150" y="1961800"/>
              <a:ext cx="13800" cy="20700"/>
            </a:xfrm>
            <a:custGeom>
              <a:avLst/>
              <a:gdLst/>
              <a:ahLst/>
              <a:cxnLst/>
              <a:rect l="l" t="t" r="r" b="b"/>
              <a:pathLst>
                <a:path w="552" h="828" extrusionOk="0">
                  <a:moveTo>
                    <a:pt x="251" y="1"/>
                  </a:moveTo>
                  <a:lnTo>
                    <a:pt x="0" y="101"/>
                  </a:lnTo>
                  <a:cubicBezTo>
                    <a:pt x="101" y="352"/>
                    <a:pt x="201" y="577"/>
                    <a:pt x="301" y="828"/>
                  </a:cubicBezTo>
                  <a:lnTo>
                    <a:pt x="552" y="753"/>
                  </a:lnTo>
                  <a:cubicBezTo>
                    <a:pt x="451" y="502"/>
                    <a:pt x="351" y="226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4908675" y="2000650"/>
              <a:ext cx="9425" cy="20700"/>
            </a:xfrm>
            <a:custGeom>
              <a:avLst/>
              <a:gdLst/>
              <a:ahLst/>
              <a:cxnLst/>
              <a:rect l="l" t="t" r="r" b="b"/>
              <a:pathLst>
                <a:path w="377" h="828" extrusionOk="0">
                  <a:moveTo>
                    <a:pt x="251" y="1"/>
                  </a:moveTo>
                  <a:lnTo>
                    <a:pt x="1" y="51"/>
                  </a:lnTo>
                  <a:cubicBezTo>
                    <a:pt x="51" y="301"/>
                    <a:pt x="101" y="552"/>
                    <a:pt x="126" y="828"/>
                  </a:cubicBezTo>
                  <a:lnTo>
                    <a:pt x="377" y="803"/>
                  </a:lnTo>
                  <a:cubicBezTo>
                    <a:pt x="351" y="527"/>
                    <a:pt x="301" y="251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4875475" y="1926725"/>
              <a:ext cx="16925" cy="20700"/>
            </a:xfrm>
            <a:custGeom>
              <a:avLst/>
              <a:gdLst/>
              <a:ahLst/>
              <a:cxnLst/>
              <a:rect l="l" t="t" r="r" b="b"/>
              <a:pathLst>
                <a:path w="677" h="828" extrusionOk="0">
                  <a:moveTo>
                    <a:pt x="201" y="0"/>
                  </a:moveTo>
                  <a:lnTo>
                    <a:pt x="0" y="176"/>
                  </a:lnTo>
                  <a:cubicBezTo>
                    <a:pt x="151" y="376"/>
                    <a:pt x="326" y="602"/>
                    <a:pt x="451" y="827"/>
                  </a:cubicBezTo>
                  <a:lnTo>
                    <a:pt x="677" y="677"/>
                  </a:lnTo>
                  <a:cubicBezTo>
                    <a:pt x="527" y="451"/>
                    <a:pt x="376" y="226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4906175" y="885975"/>
              <a:ext cx="17575" cy="20075"/>
            </a:xfrm>
            <a:custGeom>
              <a:avLst/>
              <a:gdLst/>
              <a:ahLst/>
              <a:cxnLst/>
              <a:rect l="l" t="t" r="r" b="b"/>
              <a:pathLst>
                <a:path w="703" h="803" extrusionOk="0">
                  <a:moveTo>
                    <a:pt x="226" y="1"/>
                  </a:moveTo>
                  <a:lnTo>
                    <a:pt x="0" y="151"/>
                  </a:lnTo>
                  <a:cubicBezTo>
                    <a:pt x="151" y="377"/>
                    <a:pt x="301" y="602"/>
                    <a:pt x="477" y="803"/>
                  </a:cubicBezTo>
                  <a:lnTo>
                    <a:pt x="702" y="653"/>
                  </a:lnTo>
                  <a:cubicBezTo>
                    <a:pt x="527" y="427"/>
                    <a:pt x="376" y="226"/>
                    <a:pt x="2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4909300" y="1281975"/>
              <a:ext cx="21325" cy="13175"/>
            </a:xfrm>
            <a:custGeom>
              <a:avLst/>
              <a:gdLst/>
              <a:ahLst/>
              <a:cxnLst/>
              <a:rect l="l" t="t" r="r" b="b"/>
              <a:pathLst>
                <a:path w="853" h="527" extrusionOk="0">
                  <a:moveTo>
                    <a:pt x="101" y="1"/>
                  </a:moveTo>
                  <a:lnTo>
                    <a:pt x="1" y="251"/>
                  </a:lnTo>
                  <a:cubicBezTo>
                    <a:pt x="251" y="326"/>
                    <a:pt x="502" y="427"/>
                    <a:pt x="753" y="527"/>
                  </a:cubicBezTo>
                  <a:lnTo>
                    <a:pt x="853" y="276"/>
                  </a:lnTo>
                  <a:cubicBezTo>
                    <a:pt x="602" y="176"/>
                    <a:pt x="352" y="76"/>
                    <a:pt x="1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5007050" y="1348400"/>
              <a:ext cx="16950" cy="20700"/>
            </a:xfrm>
            <a:custGeom>
              <a:avLst/>
              <a:gdLst/>
              <a:ahLst/>
              <a:cxnLst/>
              <a:rect l="l" t="t" r="r" b="b"/>
              <a:pathLst>
                <a:path w="678" h="828" extrusionOk="0">
                  <a:moveTo>
                    <a:pt x="226" y="0"/>
                  </a:moveTo>
                  <a:lnTo>
                    <a:pt x="0" y="176"/>
                  </a:lnTo>
                  <a:cubicBezTo>
                    <a:pt x="176" y="376"/>
                    <a:pt x="326" y="602"/>
                    <a:pt x="452" y="827"/>
                  </a:cubicBezTo>
                  <a:lnTo>
                    <a:pt x="677" y="677"/>
                  </a:lnTo>
                  <a:cubicBezTo>
                    <a:pt x="552" y="451"/>
                    <a:pt x="401" y="226"/>
                    <a:pt x="2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4879850" y="1622825"/>
              <a:ext cx="20075" cy="17575"/>
            </a:xfrm>
            <a:custGeom>
              <a:avLst/>
              <a:gdLst/>
              <a:ahLst/>
              <a:cxnLst/>
              <a:rect l="l" t="t" r="r" b="b"/>
              <a:pathLst>
                <a:path w="803" h="703" extrusionOk="0">
                  <a:moveTo>
                    <a:pt x="176" y="1"/>
                  </a:moveTo>
                  <a:lnTo>
                    <a:pt x="1" y="201"/>
                  </a:lnTo>
                  <a:cubicBezTo>
                    <a:pt x="226" y="377"/>
                    <a:pt x="427" y="552"/>
                    <a:pt x="652" y="703"/>
                  </a:cubicBezTo>
                  <a:lnTo>
                    <a:pt x="803" y="477"/>
                  </a:lnTo>
                  <a:cubicBezTo>
                    <a:pt x="602" y="327"/>
                    <a:pt x="377" y="176"/>
                    <a:pt x="17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030225" y="986225"/>
              <a:ext cx="21325" cy="13200"/>
            </a:xfrm>
            <a:custGeom>
              <a:avLst/>
              <a:gdLst/>
              <a:ahLst/>
              <a:cxnLst/>
              <a:rect l="l" t="t" r="r" b="b"/>
              <a:pathLst>
                <a:path w="853" h="528" extrusionOk="0">
                  <a:moveTo>
                    <a:pt x="101" y="1"/>
                  </a:moveTo>
                  <a:lnTo>
                    <a:pt x="1" y="227"/>
                  </a:lnTo>
                  <a:cubicBezTo>
                    <a:pt x="251" y="352"/>
                    <a:pt x="502" y="452"/>
                    <a:pt x="753" y="527"/>
                  </a:cubicBezTo>
                  <a:lnTo>
                    <a:pt x="853" y="277"/>
                  </a:lnTo>
                  <a:cubicBezTo>
                    <a:pt x="602" y="201"/>
                    <a:pt x="352" y="101"/>
                    <a:pt x="1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4993900" y="968075"/>
              <a:ext cx="20700" cy="15675"/>
            </a:xfrm>
            <a:custGeom>
              <a:avLst/>
              <a:gdLst/>
              <a:ahLst/>
              <a:cxnLst/>
              <a:rect l="l" t="t" r="r" b="b"/>
              <a:pathLst>
                <a:path w="828" h="627" extrusionOk="0">
                  <a:moveTo>
                    <a:pt x="151" y="0"/>
                  </a:moveTo>
                  <a:lnTo>
                    <a:pt x="0" y="226"/>
                  </a:lnTo>
                  <a:cubicBezTo>
                    <a:pt x="226" y="351"/>
                    <a:pt x="476" y="501"/>
                    <a:pt x="702" y="627"/>
                  </a:cubicBezTo>
                  <a:lnTo>
                    <a:pt x="827" y="376"/>
                  </a:lnTo>
                  <a:cubicBezTo>
                    <a:pt x="602" y="251"/>
                    <a:pt x="376" y="125"/>
                    <a:pt x="1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024600" y="1693000"/>
              <a:ext cx="10675" cy="8175"/>
            </a:xfrm>
            <a:custGeom>
              <a:avLst/>
              <a:gdLst/>
              <a:ahLst/>
              <a:cxnLst/>
              <a:rect l="l" t="t" r="r" b="b"/>
              <a:pathLst>
                <a:path w="427" h="327" extrusionOk="0">
                  <a:moveTo>
                    <a:pt x="50" y="1"/>
                  </a:moveTo>
                  <a:lnTo>
                    <a:pt x="0" y="251"/>
                  </a:lnTo>
                  <a:cubicBezTo>
                    <a:pt x="126" y="276"/>
                    <a:pt x="251" y="302"/>
                    <a:pt x="376" y="327"/>
                  </a:cubicBezTo>
                  <a:lnTo>
                    <a:pt x="426" y="76"/>
                  </a:lnTo>
                  <a:cubicBezTo>
                    <a:pt x="301" y="51"/>
                    <a:pt x="176" y="26"/>
                    <a:pt x="5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4979475" y="1319575"/>
              <a:ext cx="19450" cy="18825"/>
            </a:xfrm>
            <a:custGeom>
              <a:avLst/>
              <a:gdLst/>
              <a:ahLst/>
              <a:cxnLst/>
              <a:rect l="l" t="t" r="r" b="b"/>
              <a:pathLst>
                <a:path w="778" h="753" extrusionOk="0">
                  <a:moveTo>
                    <a:pt x="151" y="0"/>
                  </a:moveTo>
                  <a:lnTo>
                    <a:pt x="1" y="226"/>
                  </a:lnTo>
                  <a:cubicBezTo>
                    <a:pt x="201" y="376"/>
                    <a:pt x="402" y="552"/>
                    <a:pt x="577" y="752"/>
                  </a:cubicBezTo>
                  <a:lnTo>
                    <a:pt x="778" y="552"/>
                  </a:lnTo>
                  <a:cubicBezTo>
                    <a:pt x="577" y="351"/>
                    <a:pt x="377" y="176"/>
                    <a:pt x="1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13"/>
            <p:cNvSpPr/>
            <p:nvPr/>
          </p:nvSpPr>
          <p:spPr>
            <a:xfrm>
              <a:off x="4985750" y="1681725"/>
              <a:ext cx="21325" cy="12550"/>
            </a:xfrm>
            <a:custGeom>
              <a:avLst/>
              <a:gdLst/>
              <a:ahLst/>
              <a:cxnLst/>
              <a:rect l="l" t="t" r="r" b="b"/>
              <a:pathLst>
                <a:path w="853" h="502" extrusionOk="0">
                  <a:moveTo>
                    <a:pt x="76" y="1"/>
                  </a:moveTo>
                  <a:lnTo>
                    <a:pt x="0" y="251"/>
                  </a:lnTo>
                  <a:cubicBezTo>
                    <a:pt x="251" y="326"/>
                    <a:pt x="502" y="427"/>
                    <a:pt x="777" y="502"/>
                  </a:cubicBezTo>
                  <a:lnTo>
                    <a:pt x="852" y="226"/>
                  </a:lnTo>
                  <a:cubicBezTo>
                    <a:pt x="577" y="176"/>
                    <a:pt x="326" y="76"/>
                    <a:pt x="7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13"/>
            <p:cNvSpPr/>
            <p:nvPr/>
          </p:nvSpPr>
          <p:spPr>
            <a:xfrm>
              <a:off x="4846650" y="1899150"/>
              <a:ext cx="19450" cy="17575"/>
            </a:xfrm>
            <a:custGeom>
              <a:avLst/>
              <a:gdLst/>
              <a:ahLst/>
              <a:cxnLst/>
              <a:rect l="l" t="t" r="r" b="b"/>
              <a:pathLst>
                <a:path w="778" h="703" extrusionOk="0">
                  <a:moveTo>
                    <a:pt x="151" y="0"/>
                  </a:moveTo>
                  <a:lnTo>
                    <a:pt x="0" y="201"/>
                  </a:lnTo>
                  <a:cubicBezTo>
                    <a:pt x="201" y="351"/>
                    <a:pt x="401" y="527"/>
                    <a:pt x="602" y="702"/>
                  </a:cubicBezTo>
                  <a:lnTo>
                    <a:pt x="777" y="527"/>
                  </a:lnTo>
                  <a:cubicBezTo>
                    <a:pt x="577" y="326"/>
                    <a:pt x="376" y="151"/>
                    <a:pt x="1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4839125" y="1270075"/>
              <a:ext cx="12550" cy="6925"/>
            </a:xfrm>
            <a:custGeom>
              <a:avLst/>
              <a:gdLst/>
              <a:ahLst/>
              <a:cxnLst/>
              <a:rect l="l" t="t" r="r" b="b"/>
              <a:pathLst>
                <a:path w="502" h="277" extrusionOk="0">
                  <a:moveTo>
                    <a:pt x="1" y="0"/>
                  </a:moveTo>
                  <a:lnTo>
                    <a:pt x="1" y="251"/>
                  </a:lnTo>
                  <a:cubicBezTo>
                    <a:pt x="151" y="276"/>
                    <a:pt x="326" y="276"/>
                    <a:pt x="477" y="276"/>
                  </a:cubicBezTo>
                  <a:lnTo>
                    <a:pt x="502" y="25"/>
                  </a:lnTo>
                  <a:cubicBezTo>
                    <a:pt x="352" y="0"/>
                    <a:pt x="176" y="0"/>
                    <a:pt x="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4849775" y="1596525"/>
              <a:ext cx="19450" cy="18175"/>
            </a:xfrm>
            <a:custGeom>
              <a:avLst/>
              <a:gdLst/>
              <a:ahLst/>
              <a:cxnLst/>
              <a:rect l="l" t="t" r="r" b="b"/>
              <a:pathLst>
                <a:path w="778" h="727" extrusionOk="0">
                  <a:moveTo>
                    <a:pt x="201" y="0"/>
                  </a:moveTo>
                  <a:lnTo>
                    <a:pt x="1" y="176"/>
                  </a:lnTo>
                  <a:cubicBezTo>
                    <a:pt x="201" y="376"/>
                    <a:pt x="402" y="552"/>
                    <a:pt x="602" y="727"/>
                  </a:cubicBezTo>
                  <a:lnTo>
                    <a:pt x="778" y="526"/>
                  </a:lnTo>
                  <a:cubicBezTo>
                    <a:pt x="577" y="351"/>
                    <a:pt x="377" y="176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4911800" y="2040750"/>
              <a:ext cx="7550" cy="20700"/>
            </a:xfrm>
            <a:custGeom>
              <a:avLst/>
              <a:gdLst/>
              <a:ahLst/>
              <a:cxnLst/>
              <a:rect l="l" t="t" r="r" b="b"/>
              <a:pathLst>
                <a:path w="302" h="828" extrusionOk="0">
                  <a:moveTo>
                    <a:pt x="302" y="1"/>
                  </a:moveTo>
                  <a:lnTo>
                    <a:pt x="26" y="26"/>
                  </a:lnTo>
                  <a:lnTo>
                    <a:pt x="26" y="76"/>
                  </a:lnTo>
                  <a:cubicBezTo>
                    <a:pt x="26" y="326"/>
                    <a:pt x="26" y="552"/>
                    <a:pt x="1" y="803"/>
                  </a:cubicBezTo>
                  <a:lnTo>
                    <a:pt x="277" y="828"/>
                  </a:lnTo>
                  <a:cubicBezTo>
                    <a:pt x="302" y="577"/>
                    <a:pt x="302" y="326"/>
                    <a:pt x="302" y="76"/>
                  </a:cubicBezTo>
                  <a:lnTo>
                    <a:pt x="302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4822850" y="1566450"/>
              <a:ext cx="18175" cy="20075"/>
            </a:xfrm>
            <a:custGeom>
              <a:avLst/>
              <a:gdLst/>
              <a:ahLst/>
              <a:cxnLst/>
              <a:rect l="l" t="t" r="r" b="b"/>
              <a:pathLst>
                <a:path w="727" h="803" extrusionOk="0">
                  <a:moveTo>
                    <a:pt x="201" y="0"/>
                  </a:moveTo>
                  <a:lnTo>
                    <a:pt x="0" y="176"/>
                  </a:lnTo>
                  <a:cubicBezTo>
                    <a:pt x="175" y="376"/>
                    <a:pt x="351" y="602"/>
                    <a:pt x="526" y="802"/>
                  </a:cubicBezTo>
                  <a:lnTo>
                    <a:pt x="727" y="602"/>
                  </a:lnTo>
                  <a:cubicBezTo>
                    <a:pt x="551" y="426"/>
                    <a:pt x="376" y="201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4886125" y="851525"/>
              <a:ext cx="15050" cy="21325"/>
            </a:xfrm>
            <a:custGeom>
              <a:avLst/>
              <a:gdLst/>
              <a:ahLst/>
              <a:cxnLst/>
              <a:rect l="l" t="t" r="r" b="b"/>
              <a:pathLst>
                <a:path w="602" h="853" extrusionOk="0">
                  <a:moveTo>
                    <a:pt x="226" y="0"/>
                  </a:moveTo>
                  <a:lnTo>
                    <a:pt x="0" y="101"/>
                  </a:lnTo>
                  <a:cubicBezTo>
                    <a:pt x="0" y="126"/>
                    <a:pt x="0" y="126"/>
                    <a:pt x="0" y="151"/>
                  </a:cubicBezTo>
                  <a:cubicBezTo>
                    <a:pt x="126" y="376"/>
                    <a:pt x="226" y="627"/>
                    <a:pt x="376" y="853"/>
                  </a:cubicBezTo>
                  <a:lnTo>
                    <a:pt x="602" y="702"/>
                  </a:lnTo>
                  <a:cubicBezTo>
                    <a:pt x="477" y="477"/>
                    <a:pt x="351" y="251"/>
                    <a:pt x="2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4812175" y="1879100"/>
              <a:ext cx="21350" cy="14425"/>
            </a:xfrm>
            <a:custGeom>
              <a:avLst/>
              <a:gdLst/>
              <a:ahLst/>
              <a:cxnLst/>
              <a:rect l="l" t="t" r="r" b="b"/>
              <a:pathLst>
                <a:path w="854" h="577" extrusionOk="0">
                  <a:moveTo>
                    <a:pt x="101" y="0"/>
                  </a:moveTo>
                  <a:lnTo>
                    <a:pt x="1" y="251"/>
                  </a:lnTo>
                  <a:cubicBezTo>
                    <a:pt x="252" y="351"/>
                    <a:pt x="477" y="452"/>
                    <a:pt x="703" y="577"/>
                  </a:cubicBezTo>
                  <a:lnTo>
                    <a:pt x="853" y="351"/>
                  </a:lnTo>
                  <a:cubicBezTo>
                    <a:pt x="602" y="226"/>
                    <a:pt x="352" y="101"/>
                    <a:pt x="1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4931225" y="917325"/>
              <a:ext cx="18825" cy="18800"/>
            </a:xfrm>
            <a:custGeom>
              <a:avLst/>
              <a:gdLst/>
              <a:ahLst/>
              <a:cxnLst/>
              <a:rect l="l" t="t" r="r" b="b"/>
              <a:pathLst>
                <a:path w="753" h="752" extrusionOk="0">
                  <a:moveTo>
                    <a:pt x="201" y="0"/>
                  </a:moveTo>
                  <a:lnTo>
                    <a:pt x="1" y="176"/>
                  </a:lnTo>
                  <a:cubicBezTo>
                    <a:pt x="176" y="376"/>
                    <a:pt x="377" y="577"/>
                    <a:pt x="577" y="752"/>
                  </a:cubicBezTo>
                  <a:lnTo>
                    <a:pt x="753" y="577"/>
                  </a:lnTo>
                  <a:cubicBezTo>
                    <a:pt x="577" y="376"/>
                    <a:pt x="377" y="201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4960675" y="944875"/>
              <a:ext cx="20075" cy="17575"/>
            </a:xfrm>
            <a:custGeom>
              <a:avLst/>
              <a:gdLst/>
              <a:ahLst/>
              <a:cxnLst/>
              <a:rect l="l" t="t" r="r" b="b"/>
              <a:pathLst>
                <a:path w="803" h="703" extrusionOk="0">
                  <a:moveTo>
                    <a:pt x="176" y="1"/>
                  </a:moveTo>
                  <a:lnTo>
                    <a:pt x="1" y="201"/>
                  </a:lnTo>
                  <a:cubicBezTo>
                    <a:pt x="226" y="377"/>
                    <a:pt x="427" y="527"/>
                    <a:pt x="652" y="703"/>
                  </a:cubicBezTo>
                  <a:lnTo>
                    <a:pt x="803" y="477"/>
                  </a:lnTo>
                  <a:cubicBezTo>
                    <a:pt x="602" y="327"/>
                    <a:pt x="377" y="151"/>
                    <a:pt x="17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4913075" y="1646025"/>
              <a:ext cx="20700" cy="16300"/>
            </a:xfrm>
            <a:custGeom>
              <a:avLst/>
              <a:gdLst/>
              <a:ahLst/>
              <a:cxnLst/>
              <a:rect l="l" t="t" r="r" b="b"/>
              <a:pathLst>
                <a:path w="828" h="652" extrusionOk="0">
                  <a:moveTo>
                    <a:pt x="150" y="0"/>
                  </a:moveTo>
                  <a:lnTo>
                    <a:pt x="0" y="226"/>
                  </a:lnTo>
                  <a:cubicBezTo>
                    <a:pt x="226" y="376"/>
                    <a:pt x="451" y="526"/>
                    <a:pt x="677" y="652"/>
                  </a:cubicBezTo>
                  <a:lnTo>
                    <a:pt x="827" y="426"/>
                  </a:lnTo>
                  <a:cubicBezTo>
                    <a:pt x="602" y="301"/>
                    <a:pt x="351" y="150"/>
                    <a:pt x="150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4946275" y="1297650"/>
              <a:ext cx="20700" cy="15675"/>
            </a:xfrm>
            <a:custGeom>
              <a:avLst/>
              <a:gdLst/>
              <a:ahLst/>
              <a:cxnLst/>
              <a:rect l="l" t="t" r="r" b="b"/>
              <a:pathLst>
                <a:path w="828" h="627" extrusionOk="0">
                  <a:moveTo>
                    <a:pt x="126" y="0"/>
                  </a:moveTo>
                  <a:lnTo>
                    <a:pt x="0" y="226"/>
                  </a:lnTo>
                  <a:cubicBezTo>
                    <a:pt x="226" y="351"/>
                    <a:pt x="452" y="476"/>
                    <a:pt x="677" y="627"/>
                  </a:cubicBezTo>
                  <a:lnTo>
                    <a:pt x="827" y="401"/>
                  </a:lnTo>
                  <a:cubicBezTo>
                    <a:pt x="602" y="251"/>
                    <a:pt x="351" y="125"/>
                    <a:pt x="1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4948150" y="1666075"/>
              <a:ext cx="21325" cy="14425"/>
            </a:xfrm>
            <a:custGeom>
              <a:avLst/>
              <a:gdLst/>
              <a:ahLst/>
              <a:cxnLst/>
              <a:rect l="l" t="t" r="r" b="b"/>
              <a:pathLst>
                <a:path w="853" h="577" extrusionOk="0">
                  <a:moveTo>
                    <a:pt x="126" y="0"/>
                  </a:moveTo>
                  <a:lnTo>
                    <a:pt x="1" y="226"/>
                  </a:lnTo>
                  <a:cubicBezTo>
                    <a:pt x="251" y="351"/>
                    <a:pt x="502" y="476"/>
                    <a:pt x="752" y="577"/>
                  </a:cubicBezTo>
                  <a:lnTo>
                    <a:pt x="853" y="326"/>
                  </a:lnTo>
                  <a:cubicBezTo>
                    <a:pt x="602" y="226"/>
                    <a:pt x="351" y="100"/>
                    <a:pt x="1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179975" y="611550"/>
              <a:ext cx="8175" cy="20700"/>
            </a:xfrm>
            <a:custGeom>
              <a:avLst/>
              <a:gdLst/>
              <a:ahLst/>
              <a:cxnLst/>
              <a:rect l="l" t="t" r="r" b="b"/>
              <a:pathLst>
                <a:path w="327" h="828" extrusionOk="0">
                  <a:moveTo>
                    <a:pt x="251" y="0"/>
                  </a:moveTo>
                  <a:lnTo>
                    <a:pt x="1" y="25"/>
                  </a:lnTo>
                  <a:cubicBezTo>
                    <a:pt x="1" y="276"/>
                    <a:pt x="26" y="552"/>
                    <a:pt x="76" y="827"/>
                  </a:cubicBezTo>
                  <a:lnTo>
                    <a:pt x="327" y="802"/>
                  </a:lnTo>
                  <a:cubicBezTo>
                    <a:pt x="302" y="527"/>
                    <a:pt x="276" y="276"/>
                    <a:pt x="2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290250" y="816425"/>
              <a:ext cx="16950" cy="15075"/>
            </a:xfrm>
            <a:custGeom>
              <a:avLst/>
              <a:gdLst/>
              <a:ahLst/>
              <a:cxnLst/>
              <a:rect l="l" t="t" r="r" b="b"/>
              <a:pathLst>
                <a:path w="678" h="603" extrusionOk="0">
                  <a:moveTo>
                    <a:pt x="176" y="1"/>
                  </a:moveTo>
                  <a:lnTo>
                    <a:pt x="1" y="201"/>
                  </a:lnTo>
                  <a:cubicBezTo>
                    <a:pt x="176" y="352"/>
                    <a:pt x="352" y="477"/>
                    <a:pt x="527" y="602"/>
                  </a:cubicBezTo>
                  <a:lnTo>
                    <a:pt x="678" y="377"/>
                  </a:lnTo>
                  <a:cubicBezTo>
                    <a:pt x="502" y="252"/>
                    <a:pt x="327" y="126"/>
                    <a:pt x="17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13"/>
            <p:cNvSpPr/>
            <p:nvPr/>
          </p:nvSpPr>
          <p:spPr>
            <a:xfrm>
              <a:off x="5260175" y="789500"/>
              <a:ext cx="18825" cy="18825"/>
            </a:xfrm>
            <a:custGeom>
              <a:avLst/>
              <a:gdLst/>
              <a:ahLst/>
              <a:cxnLst/>
              <a:rect l="l" t="t" r="r" b="b"/>
              <a:pathLst>
                <a:path w="753" h="753" extrusionOk="0">
                  <a:moveTo>
                    <a:pt x="201" y="0"/>
                  </a:moveTo>
                  <a:lnTo>
                    <a:pt x="1" y="201"/>
                  </a:lnTo>
                  <a:cubicBezTo>
                    <a:pt x="176" y="401"/>
                    <a:pt x="377" y="577"/>
                    <a:pt x="577" y="752"/>
                  </a:cubicBezTo>
                  <a:lnTo>
                    <a:pt x="753" y="552"/>
                  </a:lnTo>
                  <a:cubicBezTo>
                    <a:pt x="577" y="376"/>
                    <a:pt x="377" y="201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13"/>
            <p:cNvSpPr/>
            <p:nvPr/>
          </p:nvSpPr>
          <p:spPr>
            <a:xfrm>
              <a:off x="5169950" y="1878475"/>
              <a:ext cx="21325" cy="15675"/>
            </a:xfrm>
            <a:custGeom>
              <a:avLst/>
              <a:gdLst/>
              <a:ahLst/>
              <a:cxnLst/>
              <a:rect l="l" t="t" r="r" b="b"/>
              <a:pathLst>
                <a:path w="853" h="627" extrusionOk="0">
                  <a:moveTo>
                    <a:pt x="728" y="0"/>
                  </a:moveTo>
                  <a:cubicBezTo>
                    <a:pt x="477" y="126"/>
                    <a:pt x="251" y="251"/>
                    <a:pt x="1" y="401"/>
                  </a:cubicBezTo>
                  <a:lnTo>
                    <a:pt x="151" y="627"/>
                  </a:lnTo>
                  <a:cubicBezTo>
                    <a:pt x="377" y="477"/>
                    <a:pt x="602" y="351"/>
                    <a:pt x="853" y="251"/>
                  </a:cubicBezTo>
                  <a:lnTo>
                    <a:pt x="728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248275" y="1867825"/>
              <a:ext cx="5050" cy="6925"/>
            </a:xfrm>
            <a:custGeom>
              <a:avLst/>
              <a:gdLst/>
              <a:ahLst/>
              <a:cxnLst/>
              <a:rect l="l" t="t" r="r" b="b"/>
              <a:pathLst>
                <a:path w="202" h="277" extrusionOk="0">
                  <a:moveTo>
                    <a:pt x="26" y="0"/>
                  </a:moveTo>
                  <a:lnTo>
                    <a:pt x="1" y="251"/>
                  </a:lnTo>
                  <a:cubicBezTo>
                    <a:pt x="51" y="276"/>
                    <a:pt x="126" y="276"/>
                    <a:pt x="176" y="276"/>
                  </a:cubicBezTo>
                  <a:lnTo>
                    <a:pt x="201" y="25"/>
                  </a:lnTo>
                  <a:cubicBezTo>
                    <a:pt x="151" y="0"/>
                    <a:pt x="76" y="0"/>
                    <a:pt x="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5332875" y="606525"/>
              <a:ext cx="16300" cy="20700"/>
            </a:xfrm>
            <a:custGeom>
              <a:avLst/>
              <a:gdLst/>
              <a:ahLst/>
              <a:cxnLst/>
              <a:rect l="l" t="t" r="r" b="b"/>
              <a:pathLst>
                <a:path w="652" h="828" extrusionOk="0">
                  <a:moveTo>
                    <a:pt x="226" y="1"/>
                  </a:moveTo>
                  <a:lnTo>
                    <a:pt x="0" y="126"/>
                  </a:lnTo>
                  <a:cubicBezTo>
                    <a:pt x="125" y="377"/>
                    <a:pt x="276" y="602"/>
                    <a:pt x="451" y="828"/>
                  </a:cubicBezTo>
                  <a:lnTo>
                    <a:pt x="652" y="653"/>
                  </a:lnTo>
                  <a:cubicBezTo>
                    <a:pt x="501" y="452"/>
                    <a:pt x="351" y="226"/>
                    <a:pt x="2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5233875" y="759425"/>
              <a:ext cx="17550" cy="20075"/>
            </a:xfrm>
            <a:custGeom>
              <a:avLst/>
              <a:gdLst/>
              <a:ahLst/>
              <a:cxnLst/>
              <a:rect l="l" t="t" r="r" b="b"/>
              <a:pathLst>
                <a:path w="702" h="803" extrusionOk="0">
                  <a:moveTo>
                    <a:pt x="226" y="0"/>
                  </a:moveTo>
                  <a:lnTo>
                    <a:pt x="0" y="151"/>
                  </a:lnTo>
                  <a:cubicBezTo>
                    <a:pt x="151" y="376"/>
                    <a:pt x="326" y="577"/>
                    <a:pt x="501" y="802"/>
                  </a:cubicBezTo>
                  <a:lnTo>
                    <a:pt x="702" y="627"/>
                  </a:lnTo>
                  <a:cubicBezTo>
                    <a:pt x="552" y="426"/>
                    <a:pt x="376" y="201"/>
                    <a:pt x="2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5316575" y="570200"/>
              <a:ext cx="13175" cy="21325"/>
            </a:xfrm>
            <a:custGeom>
              <a:avLst/>
              <a:gdLst/>
              <a:ahLst/>
              <a:cxnLst/>
              <a:rect l="l" t="t" r="r" b="b"/>
              <a:pathLst>
                <a:path w="527" h="853" extrusionOk="0">
                  <a:moveTo>
                    <a:pt x="251" y="0"/>
                  </a:moveTo>
                  <a:lnTo>
                    <a:pt x="0" y="75"/>
                  </a:lnTo>
                  <a:cubicBezTo>
                    <a:pt x="76" y="351"/>
                    <a:pt x="176" y="602"/>
                    <a:pt x="276" y="852"/>
                  </a:cubicBezTo>
                  <a:lnTo>
                    <a:pt x="527" y="752"/>
                  </a:lnTo>
                  <a:cubicBezTo>
                    <a:pt x="427" y="502"/>
                    <a:pt x="326" y="251"/>
                    <a:pt x="2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5084750" y="2086500"/>
              <a:ext cx="6275" cy="25"/>
            </a:xfrm>
            <a:custGeom>
              <a:avLst/>
              <a:gdLst/>
              <a:ahLst/>
              <a:cxnLst/>
              <a:rect l="l" t="t" r="r" b="b"/>
              <a:pathLst>
                <a:path w="251" h="1" extrusionOk="0">
                  <a:moveTo>
                    <a:pt x="0" y="0"/>
                  </a:moveTo>
                  <a:lnTo>
                    <a:pt x="0" y="0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5309050" y="536975"/>
              <a:ext cx="8800" cy="15700"/>
            </a:xfrm>
            <a:custGeom>
              <a:avLst/>
              <a:gdLst/>
              <a:ahLst/>
              <a:cxnLst/>
              <a:rect l="l" t="t" r="r" b="b"/>
              <a:pathLst>
                <a:path w="352" h="628" extrusionOk="0">
                  <a:moveTo>
                    <a:pt x="276" y="1"/>
                  </a:moveTo>
                  <a:cubicBezTo>
                    <a:pt x="201" y="26"/>
                    <a:pt x="101" y="26"/>
                    <a:pt x="1" y="51"/>
                  </a:cubicBezTo>
                  <a:cubicBezTo>
                    <a:pt x="26" y="252"/>
                    <a:pt x="51" y="427"/>
                    <a:pt x="101" y="628"/>
                  </a:cubicBezTo>
                  <a:lnTo>
                    <a:pt x="352" y="552"/>
                  </a:lnTo>
                  <a:cubicBezTo>
                    <a:pt x="327" y="377"/>
                    <a:pt x="301" y="201"/>
                    <a:pt x="27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5387375" y="664175"/>
              <a:ext cx="20700" cy="16325"/>
            </a:xfrm>
            <a:custGeom>
              <a:avLst/>
              <a:gdLst/>
              <a:ahLst/>
              <a:cxnLst/>
              <a:rect l="l" t="t" r="r" b="b"/>
              <a:pathLst>
                <a:path w="828" h="653" extrusionOk="0">
                  <a:moveTo>
                    <a:pt x="151" y="1"/>
                  </a:moveTo>
                  <a:lnTo>
                    <a:pt x="1" y="226"/>
                  </a:lnTo>
                  <a:cubicBezTo>
                    <a:pt x="226" y="377"/>
                    <a:pt x="477" y="527"/>
                    <a:pt x="702" y="652"/>
                  </a:cubicBezTo>
                  <a:lnTo>
                    <a:pt x="828" y="402"/>
                  </a:lnTo>
                  <a:cubicBezTo>
                    <a:pt x="602" y="276"/>
                    <a:pt x="377" y="151"/>
                    <a:pt x="1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5423725" y="682350"/>
              <a:ext cx="21325" cy="12550"/>
            </a:xfrm>
            <a:custGeom>
              <a:avLst/>
              <a:gdLst/>
              <a:ahLst/>
              <a:cxnLst/>
              <a:rect l="l" t="t" r="r" b="b"/>
              <a:pathLst>
                <a:path w="853" h="502" extrusionOk="0">
                  <a:moveTo>
                    <a:pt x="100" y="1"/>
                  </a:moveTo>
                  <a:lnTo>
                    <a:pt x="0" y="251"/>
                  </a:lnTo>
                  <a:cubicBezTo>
                    <a:pt x="251" y="351"/>
                    <a:pt x="527" y="427"/>
                    <a:pt x="777" y="502"/>
                  </a:cubicBezTo>
                  <a:lnTo>
                    <a:pt x="852" y="251"/>
                  </a:lnTo>
                  <a:cubicBezTo>
                    <a:pt x="602" y="176"/>
                    <a:pt x="351" y="101"/>
                    <a:pt x="10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5356675" y="638500"/>
              <a:ext cx="18825" cy="18825"/>
            </a:xfrm>
            <a:custGeom>
              <a:avLst/>
              <a:gdLst/>
              <a:ahLst/>
              <a:cxnLst/>
              <a:rect l="l" t="t" r="r" b="b"/>
              <a:pathLst>
                <a:path w="753" h="753" extrusionOk="0">
                  <a:moveTo>
                    <a:pt x="201" y="0"/>
                  </a:moveTo>
                  <a:lnTo>
                    <a:pt x="1" y="176"/>
                  </a:lnTo>
                  <a:cubicBezTo>
                    <a:pt x="176" y="376"/>
                    <a:pt x="376" y="577"/>
                    <a:pt x="577" y="752"/>
                  </a:cubicBezTo>
                  <a:lnTo>
                    <a:pt x="752" y="552"/>
                  </a:lnTo>
                  <a:cubicBezTo>
                    <a:pt x="577" y="376"/>
                    <a:pt x="376" y="201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027725" y="1383475"/>
              <a:ext cx="10675" cy="13825"/>
            </a:xfrm>
            <a:custGeom>
              <a:avLst/>
              <a:gdLst/>
              <a:ahLst/>
              <a:cxnLst/>
              <a:rect l="l" t="t" r="r" b="b"/>
              <a:pathLst>
                <a:path w="427" h="553" extrusionOk="0">
                  <a:moveTo>
                    <a:pt x="251" y="1"/>
                  </a:moveTo>
                  <a:lnTo>
                    <a:pt x="1" y="126"/>
                  </a:lnTo>
                  <a:cubicBezTo>
                    <a:pt x="51" y="251"/>
                    <a:pt x="126" y="402"/>
                    <a:pt x="151" y="552"/>
                  </a:cubicBezTo>
                  <a:lnTo>
                    <a:pt x="427" y="452"/>
                  </a:lnTo>
                  <a:cubicBezTo>
                    <a:pt x="376" y="302"/>
                    <a:pt x="301" y="151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089750" y="2006300"/>
              <a:ext cx="10675" cy="20700"/>
            </a:xfrm>
            <a:custGeom>
              <a:avLst/>
              <a:gdLst/>
              <a:ahLst/>
              <a:cxnLst/>
              <a:rect l="l" t="t" r="r" b="b"/>
              <a:pathLst>
                <a:path w="427" h="828" extrusionOk="0">
                  <a:moveTo>
                    <a:pt x="176" y="0"/>
                  </a:moveTo>
                  <a:cubicBezTo>
                    <a:pt x="126" y="226"/>
                    <a:pt x="76" y="476"/>
                    <a:pt x="26" y="727"/>
                  </a:cubicBezTo>
                  <a:lnTo>
                    <a:pt x="1" y="777"/>
                  </a:lnTo>
                  <a:lnTo>
                    <a:pt x="276" y="827"/>
                  </a:lnTo>
                  <a:lnTo>
                    <a:pt x="276" y="777"/>
                  </a:lnTo>
                  <a:cubicBezTo>
                    <a:pt x="327" y="527"/>
                    <a:pt x="377" y="276"/>
                    <a:pt x="427" y="50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4908675" y="2080850"/>
              <a:ext cx="7550" cy="4425"/>
            </a:xfrm>
            <a:custGeom>
              <a:avLst/>
              <a:gdLst/>
              <a:ahLst/>
              <a:cxnLst/>
              <a:rect l="l" t="t" r="r" b="b"/>
              <a:pathLst>
                <a:path w="302" h="177" extrusionOk="0">
                  <a:moveTo>
                    <a:pt x="26" y="1"/>
                  </a:moveTo>
                  <a:cubicBezTo>
                    <a:pt x="26" y="51"/>
                    <a:pt x="1" y="101"/>
                    <a:pt x="1" y="176"/>
                  </a:cubicBezTo>
                  <a:lnTo>
                    <a:pt x="251" y="176"/>
                  </a:lnTo>
                  <a:cubicBezTo>
                    <a:pt x="276" y="126"/>
                    <a:pt x="276" y="76"/>
                    <a:pt x="301" y="26"/>
                  </a:cubicBezTo>
                  <a:lnTo>
                    <a:pt x="26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115450" y="1931100"/>
              <a:ext cx="16300" cy="20700"/>
            </a:xfrm>
            <a:custGeom>
              <a:avLst/>
              <a:gdLst/>
              <a:ahLst/>
              <a:cxnLst/>
              <a:rect l="l" t="t" r="r" b="b"/>
              <a:pathLst>
                <a:path w="652" h="828" extrusionOk="0">
                  <a:moveTo>
                    <a:pt x="426" y="1"/>
                  </a:moveTo>
                  <a:cubicBezTo>
                    <a:pt x="276" y="226"/>
                    <a:pt x="151" y="477"/>
                    <a:pt x="0" y="702"/>
                  </a:cubicBezTo>
                  <a:lnTo>
                    <a:pt x="251" y="828"/>
                  </a:lnTo>
                  <a:cubicBezTo>
                    <a:pt x="376" y="602"/>
                    <a:pt x="502" y="377"/>
                    <a:pt x="652" y="176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13"/>
            <p:cNvSpPr/>
            <p:nvPr/>
          </p:nvSpPr>
          <p:spPr>
            <a:xfrm>
              <a:off x="5139250" y="1901025"/>
              <a:ext cx="18825" cy="18825"/>
            </a:xfrm>
            <a:custGeom>
              <a:avLst/>
              <a:gdLst/>
              <a:ahLst/>
              <a:cxnLst/>
              <a:rect l="l" t="t" r="r" b="b"/>
              <a:pathLst>
                <a:path w="753" h="753" extrusionOk="0">
                  <a:moveTo>
                    <a:pt x="577" y="1"/>
                  </a:moveTo>
                  <a:cubicBezTo>
                    <a:pt x="402" y="151"/>
                    <a:pt x="226" y="301"/>
                    <a:pt x="76" y="477"/>
                  </a:cubicBezTo>
                  <a:lnTo>
                    <a:pt x="1" y="577"/>
                  </a:lnTo>
                  <a:lnTo>
                    <a:pt x="201" y="753"/>
                  </a:lnTo>
                  <a:lnTo>
                    <a:pt x="276" y="652"/>
                  </a:lnTo>
                  <a:cubicBezTo>
                    <a:pt x="427" y="502"/>
                    <a:pt x="577" y="352"/>
                    <a:pt x="753" y="201"/>
                  </a:cubicBezTo>
                  <a:lnTo>
                    <a:pt x="57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13"/>
            <p:cNvSpPr/>
            <p:nvPr/>
          </p:nvSpPr>
          <p:spPr>
            <a:xfrm>
              <a:off x="5068450" y="998775"/>
              <a:ext cx="21325" cy="10675"/>
            </a:xfrm>
            <a:custGeom>
              <a:avLst/>
              <a:gdLst/>
              <a:ahLst/>
              <a:cxnLst/>
              <a:rect l="l" t="t" r="r" b="b"/>
              <a:pathLst>
                <a:path w="853" h="427" extrusionOk="0">
                  <a:moveTo>
                    <a:pt x="76" y="0"/>
                  </a:moveTo>
                  <a:lnTo>
                    <a:pt x="1" y="251"/>
                  </a:lnTo>
                  <a:cubicBezTo>
                    <a:pt x="276" y="326"/>
                    <a:pt x="552" y="376"/>
                    <a:pt x="803" y="426"/>
                  </a:cubicBezTo>
                  <a:lnTo>
                    <a:pt x="853" y="176"/>
                  </a:lnTo>
                  <a:cubicBezTo>
                    <a:pt x="602" y="126"/>
                    <a:pt x="326" y="75"/>
                    <a:pt x="7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13"/>
            <p:cNvSpPr/>
            <p:nvPr/>
          </p:nvSpPr>
          <p:spPr>
            <a:xfrm>
              <a:off x="5099775" y="1967450"/>
              <a:ext cx="13200" cy="21325"/>
            </a:xfrm>
            <a:custGeom>
              <a:avLst/>
              <a:gdLst/>
              <a:ahLst/>
              <a:cxnLst/>
              <a:rect l="l" t="t" r="r" b="b"/>
              <a:pathLst>
                <a:path w="528" h="853" extrusionOk="0">
                  <a:moveTo>
                    <a:pt x="276" y="0"/>
                  </a:moveTo>
                  <a:cubicBezTo>
                    <a:pt x="176" y="251"/>
                    <a:pt x="76" y="502"/>
                    <a:pt x="1" y="752"/>
                  </a:cubicBezTo>
                  <a:lnTo>
                    <a:pt x="251" y="852"/>
                  </a:lnTo>
                  <a:cubicBezTo>
                    <a:pt x="327" y="577"/>
                    <a:pt x="427" y="326"/>
                    <a:pt x="527" y="101"/>
                  </a:cubicBezTo>
                  <a:lnTo>
                    <a:pt x="276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13"/>
            <p:cNvSpPr/>
            <p:nvPr/>
          </p:nvSpPr>
          <p:spPr>
            <a:xfrm>
              <a:off x="5085375" y="2045775"/>
              <a:ext cx="8800" cy="20700"/>
            </a:xfrm>
            <a:custGeom>
              <a:avLst/>
              <a:gdLst/>
              <a:ahLst/>
              <a:cxnLst/>
              <a:rect l="l" t="t" r="r" b="b"/>
              <a:pathLst>
                <a:path w="352" h="828" extrusionOk="0">
                  <a:moveTo>
                    <a:pt x="76" y="0"/>
                  </a:moveTo>
                  <a:cubicBezTo>
                    <a:pt x="50" y="276"/>
                    <a:pt x="25" y="552"/>
                    <a:pt x="0" y="827"/>
                  </a:cubicBezTo>
                  <a:lnTo>
                    <a:pt x="276" y="827"/>
                  </a:lnTo>
                  <a:cubicBezTo>
                    <a:pt x="301" y="552"/>
                    <a:pt x="301" y="301"/>
                    <a:pt x="351" y="50"/>
                  </a:cubicBezTo>
                  <a:lnTo>
                    <a:pt x="76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13"/>
            <p:cNvSpPr/>
            <p:nvPr/>
          </p:nvSpPr>
          <p:spPr>
            <a:xfrm>
              <a:off x="5195650" y="689250"/>
              <a:ext cx="13800" cy="21325"/>
            </a:xfrm>
            <a:custGeom>
              <a:avLst/>
              <a:gdLst/>
              <a:ahLst/>
              <a:cxnLst/>
              <a:rect l="l" t="t" r="r" b="b"/>
              <a:pathLst>
                <a:path w="552" h="853" extrusionOk="0">
                  <a:moveTo>
                    <a:pt x="276" y="0"/>
                  </a:moveTo>
                  <a:lnTo>
                    <a:pt x="0" y="100"/>
                  </a:lnTo>
                  <a:cubicBezTo>
                    <a:pt x="101" y="351"/>
                    <a:pt x="201" y="602"/>
                    <a:pt x="326" y="852"/>
                  </a:cubicBezTo>
                  <a:lnTo>
                    <a:pt x="552" y="727"/>
                  </a:lnTo>
                  <a:cubicBezTo>
                    <a:pt x="452" y="501"/>
                    <a:pt x="351" y="251"/>
                    <a:pt x="27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13"/>
            <p:cNvSpPr/>
            <p:nvPr/>
          </p:nvSpPr>
          <p:spPr>
            <a:xfrm>
              <a:off x="5185000" y="651025"/>
              <a:ext cx="11300" cy="21325"/>
            </a:xfrm>
            <a:custGeom>
              <a:avLst/>
              <a:gdLst/>
              <a:ahLst/>
              <a:cxnLst/>
              <a:rect l="l" t="t" r="r" b="b"/>
              <a:pathLst>
                <a:path w="452" h="853" extrusionOk="0">
                  <a:moveTo>
                    <a:pt x="251" y="0"/>
                  </a:moveTo>
                  <a:lnTo>
                    <a:pt x="0" y="51"/>
                  </a:lnTo>
                  <a:cubicBezTo>
                    <a:pt x="50" y="326"/>
                    <a:pt x="126" y="577"/>
                    <a:pt x="201" y="853"/>
                  </a:cubicBezTo>
                  <a:lnTo>
                    <a:pt x="451" y="777"/>
                  </a:lnTo>
                  <a:cubicBezTo>
                    <a:pt x="376" y="527"/>
                    <a:pt x="326" y="251"/>
                    <a:pt x="2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13"/>
            <p:cNvSpPr/>
            <p:nvPr/>
          </p:nvSpPr>
          <p:spPr>
            <a:xfrm>
              <a:off x="5207550" y="1867825"/>
              <a:ext cx="21325" cy="10050"/>
            </a:xfrm>
            <a:custGeom>
              <a:avLst/>
              <a:gdLst/>
              <a:ahLst/>
              <a:cxnLst/>
              <a:rect l="l" t="t" r="r" b="b"/>
              <a:pathLst>
                <a:path w="853" h="402" extrusionOk="0">
                  <a:moveTo>
                    <a:pt x="803" y="0"/>
                  </a:moveTo>
                  <a:cubicBezTo>
                    <a:pt x="552" y="25"/>
                    <a:pt x="276" y="76"/>
                    <a:pt x="1" y="151"/>
                  </a:cubicBezTo>
                  <a:lnTo>
                    <a:pt x="76" y="401"/>
                  </a:lnTo>
                  <a:cubicBezTo>
                    <a:pt x="326" y="351"/>
                    <a:pt x="577" y="301"/>
                    <a:pt x="853" y="276"/>
                  </a:cubicBezTo>
                  <a:lnTo>
                    <a:pt x="803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13"/>
            <p:cNvSpPr/>
            <p:nvPr/>
          </p:nvSpPr>
          <p:spPr>
            <a:xfrm>
              <a:off x="5179350" y="575825"/>
              <a:ext cx="7550" cy="15700"/>
            </a:xfrm>
            <a:custGeom>
              <a:avLst/>
              <a:gdLst/>
              <a:ahLst/>
              <a:cxnLst/>
              <a:rect l="l" t="t" r="r" b="b"/>
              <a:pathLst>
                <a:path w="302" h="628" extrusionOk="0">
                  <a:moveTo>
                    <a:pt x="301" y="1"/>
                  </a:moveTo>
                  <a:cubicBezTo>
                    <a:pt x="201" y="26"/>
                    <a:pt x="101" y="76"/>
                    <a:pt x="26" y="101"/>
                  </a:cubicBezTo>
                  <a:cubicBezTo>
                    <a:pt x="1" y="277"/>
                    <a:pt x="1" y="452"/>
                    <a:pt x="1" y="627"/>
                  </a:cubicBezTo>
                  <a:lnTo>
                    <a:pt x="276" y="627"/>
                  </a:lnTo>
                  <a:cubicBezTo>
                    <a:pt x="276" y="427"/>
                    <a:pt x="276" y="201"/>
                    <a:pt x="3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13"/>
            <p:cNvSpPr/>
            <p:nvPr/>
          </p:nvSpPr>
          <p:spPr>
            <a:xfrm>
              <a:off x="5212575" y="725575"/>
              <a:ext cx="15675" cy="20700"/>
            </a:xfrm>
            <a:custGeom>
              <a:avLst/>
              <a:gdLst/>
              <a:ahLst/>
              <a:cxnLst/>
              <a:rect l="l" t="t" r="r" b="b"/>
              <a:pathLst>
                <a:path w="627" h="828" extrusionOk="0">
                  <a:moveTo>
                    <a:pt x="226" y="1"/>
                  </a:moveTo>
                  <a:lnTo>
                    <a:pt x="0" y="126"/>
                  </a:lnTo>
                  <a:cubicBezTo>
                    <a:pt x="125" y="352"/>
                    <a:pt x="251" y="602"/>
                    <a:pt x="401" y="828"/>
                  </a:cubicBezTo>
                  <a:lnTo>
                    <a:pt x="627" y="678"/>
                  </a:lnTo>
                  <a:cubicBezTo>
                    <a:pt x="476" y="452"/>
                    <a:pt x="351" y="226"/>
                    <a:pt x="2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13"/>
            <p:cNvSpPr/>
            <p:nvPr/>
          </p:nvSpPr>
          <p:spPr>
            <a:xfrm>
              <a:off x="5654925" y="565175"/>
              <a:ext cx="13175" cy="21325"/>
            </a:xfrm>
            <a:custGeom>
              <a:avLst/>
              <a:gdLst/>
              <a:ahLst/>
              <a:cxnLst/>
              <a:rect l="l" t="t" r="r" b="b"/>
              <a:pathLst>
                <a:path w="527" h="853" extrusionOk="0">
                  <a:moveTo>
                    <a:pt x="251" y="1"/>
                  </a:moveTo>
                  <a:cubicBezTo>
                    <a:pt x="201" y="251"/>
                    <a:pt x="101" y="502"/>
                    <a:pt x="0" y="753"/>
                  </a:cubicBezTo>
                  <a:lnTo>
                    <a:pt x="251" y="853"/>
                  </a:lnTo>
                  <a:cubicBezTo>
                    <a:pt x="351" y="602"/>
                    <a:pt x="452" y="327"/>
                    <a:pt x="527" y="76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5610425" y="634100"/>
              <a:ext cx="18825" cy="19450"/>
            </a:xfrm>
            <a:custGeom>
              <a:avLst/>
              <a:gdLst/>
              <a:ahLst/>
              <a:cxnLst/>
              <a:rect l="l" t="t" r="r" b="b"/>
              <a:pathLst>
                <a:path w="753" h="778" extrusionOk="0">
                  <a:moveTo>
                    <a:pt x="552" y="1"/>
                  </a:moveTo>
                  <a:cubicBezTo>
                    <a:pt x="377" y="201"/>
                    <a:pt x="201" y="402"/>
                    <a:pt x="1" y="577"/>
                  </a:cubicBezTo>
                  <a:lnTo>
                    <a:pt x="176" y="778"/>
                  </a:lnTo>
                  <a:cubicBezTo>
                    <a:pt x="377" y="577"/>
                    <a:pt x="577" y="377"/>
                    <a:pt x="753" y="176"/>
                  </a:cubicBezTo>
                  <a:lnTo>
                    <a:pt x="552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5618575" y="1914175"/>
              <a:ext cx="20075" cy="17575"/>
            </a:xfrm>
            <a:custGeom>
              <a:avLst/>
              <a:gdLst/>
              <a:ahLst/>
              <a:cxnLst/>
              <a:rect l="l" t="t" r="r" b="b"/>
              <a:pathLst>
                <a:path w="803" h="703" extrusionOk="0">
                  <a:moveTo>
                    <a:pt x="151" y="1"/>
                  </a:moveTo>
                  <a:lnTo>
                    <a:pt x="1" y="227"/>
                  </a:lnTo>
                  <a:cubicBezTo>
                    <a:pt x="226" y="377"/>
                    <a:pt x="427" y="552"/>
                    <a:pt x="652" y="703"/>
                  </a:cubicBezTo>
                  <a:lnTo>
                    <a:pt x="803" y="502"/>
                  </a:lnTo>
                  <a:cubicBezTo>
                    <a:pt x="602" y="327"/>
                    <a:pt x="377" y="176"/>
                    <a:pt x="1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5675600" y="1970575"/>
              <a:ext cx="16950" cy="20700"/>
            </a:xfrm>
            <a:custGeom>
              <a:avLst/>
              <a:gdLst/>
              <a:ahLst/>
              <a:cxnLst/>
              <a:rect l="l" t="t" r="r" b="b"/>
              <a:pathLst>
                <a:path w="678" h="828" extrusionOk="0">
                  <a:moveTo>
                    <a:pt x="226" y="1"/>
                  </a:moveTo>
                  <a:lnTo>
                    <a:pt x="0" y="151"/>
                  </a:lnTo>
                  <a:cubicBezTo>
                    <a:pt x="176" y="377"/>
                    <a:pt x="326" y="602"/>
                    <a:pt x="452" y="828"/>
                  </a:cubicBezTo>
                  <a:lnTo>
                    <a:pt x="677" y="677"/>
                  </a:lnTo>
                  <a:cubicBezTo>
                    <a:pt x="527" y="452"/>
                    <a:pt x="376" y="226"/>
                    <a:pt x="2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5636125" y="601525"/>
              <a:ext cx="16325" cy="20700"/>
            </a:xfrm>
            <a:custGeom>
              <a:avLst/>
              <a:gdLst/>
              <a:ahLst/>
              <a:cxnLst/>
              <a:rect l="l" t="t" r="r" b="b"/>
              <a:pathLst>
                <a:path w="653" h="828" extrusionOk="0">
                  <a:moveTo>
                    <a:pt x="427" y="0"/>
                  </a:moveTo>
                  <a:cubicBezTo>
                    <a:pt x="301" y="251"/>
                    <a:pt x="151" y="477"/>
                    <a:pt x="1" y="677"/>
                  </a:cubicBezTo>
                  <a:lnTo>
                    <a:pt x="226" y="827"/>
                  </a:lnTo>
                  <a:cubicBezTo>
                    <a:pt x="376" y="602"/>
                    <a:pt x="527" y="376"/>
                    <a:pt x="652" y="126"/>
                  </a:cubicBezTo>
                  <a:lnTo>
                    <a:pt x="42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5584125" y="1894125"/>
              <a:ext cx="21325" cy="15075"/>
            </a:xfrm>
            <a:custGeom>
              <a:avLst/>
              <a:gdLst/>
              <a:ahLst/>
              <a:cxnLst/>
              <a:rect l="l" t="t" r="r" b="b"/>
              <a:pathLst>
                <a:path w="853" h="603" extrusionOk="0">
                  <a:moveTo>
                    <a:pt x="126" y="1"/>
                  </a:moveTo>
                  <a:lnTo>
                    <a:pt x="0" y="227"/>
                  </a:lnTo>
                  <a:cubicBezTo>
                    <a:pt x="251" y="352"/>
                    <a:pt x="476" y="477"/>
                    <a:pt x="702" y="602"/>
                  </a:cubicBezTo>
                  <a:lnTo>
                    <a:pt x="852" y="377"/>
                  </a:lnTo>
                  <a:cubicBezTo>
                    <a:pt x="602" y="252"/>
                    <a:pt x="376" y="101"/>
                    <a:pt x="126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5649275" y="1939875"/>
              <a:ext cx="18825" cy="19450"/>
            </a:xfrm>
            <a:custGeom>
              <a:avLst/>
              <a:gdLst/>
              <a:ahLst/>
              <a:cxnLst/>
              <a:rect l="l" t="t" r="r" b="b"/>
              <a:pathLst>
                <a:path w="753" h="778" extrusionOk="0">
                  <a:moveTo>
                    <a:pt x="201" y="1"/>
                  </a:moveTo>
                  <a:lnTo>
                    <a:pt x="1" y="201"/>
                  </a:lnTo>
                  <a:cubicBezTo>
                    <a:pt x="201" y="376"/>
                    <a:pt x="377" y="577"/>
                    <a:pt x="552" y="777"/>
                  </a:cubicBezTo>
                  <a:lnTo>
                    <a:pt x="753" y="602"/>
                  </a:lnTo>
                  <a:cubicBezTo>
                    <a:pt x="577" y="402"/>
                    <a:pt x="402" y="201"/>
                    <a:pt x="2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13"/>
            <p:cNvSpPr/>
            <p:nvPr/>
          </p:nvSpPr>
          <p:spPr>
            <a:xfrm>
              <a:off x="5579100" y="661050"/>
              <a:ext cx="20075" cy="16950"/>
            </a:xfrm>
            <a:custGeom>
              <a:avLst/>
              <a:gdLst/>
              <a:ahLst/>
              <a:cxnLst/>
              <a:rect l="l" t="t" r="r" b="b"/>
              <a:pathLst>
                <a:path w="803" h="678" extrusionOk="0">
                  <a:moveTo>
                    <a:pt x="652" y="0"/>
                  </a:moveTo>
                  <a:cubicBezTo>
                    <a:pt x="427" y="151"/>
                    <a:pt x="226" y="301"/>
                    <a:pt x="1" y="426"/>
                  </a:cubicBezTo>
                  <a:lnTo>
                    <a:pt x="126" y="677"/>
                  </a:lnTo>
                  <a:cubicBezTo>
                    <a:pt x="352" y="527"/>
                    <a:pt x="577" y="376"/>
                    <a:pt x="803" y="226"/>
                  </a:cubicBezTo>
                  <a:lnTo>
                    <a:pt x="65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13"/>
            <p:cNvSpPr/>
            <p:nvPr/>
          </p:nvSpPr>
          <p:spPr>
            <a:xfrm>
              <a:off x="5712575" y="2042625"/>
              <a:ext cx="11925" cy="21325"/>
            </a:xfrm>
            <a:custGeom>
              <a:avLst/>
              <a:gdLst/>
              <a:ahLst/>
              <a:cxnLst/>
              <a:rect l="l" t="t" r="r" b="b"/>
              <a:pathLst>
                <a:path w="477" h="853" extrusionOk="0">
                  <a:moveTo>
                    <a:pt x="251" y="1"/>
                  </a:moveTo>
                  <a:lnTo>
                    <a:pt x="0" y="76"/>
                  </a:lnTo>
                  <a:cubicBezTo>
                    <a:pt x="75" y="327"/>
                    <a:pt x="151" y="602"/>
                    <a:pt x="201" y="853"/>
                  </a:cubicBezTo>
                  <a:lnTo>
                    <a:pt x="476" y="778"/>
                  </a:lnTo>
                  <a:cubicBezTo>
                    <a:pt x="401" y="527"/>
                    <a:pt x="326" y="251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38875" y="850900"/>
              <a:ext cx="21325" cy="10675"/>
            </a:xfrm>
            <a:custGeom>
              <a:avLst/>
              <a:gdLst/>
              <a:ahLst/>
              <a:cxnLst/>
              <a:rect l="l" t="t" r="r" b="b"/>
              <a:pathLst>
                <a:path w="853" h="427" extrusionOk="0">
                  <a:moveTo>
                    <a:pt x="778" y="0"/>
                  </a:moveTo>
                  <a:cubicBezTo>
                    <a:pt x="527" y="51"/>
                    <a:pt x="251" y="126"/>
                    <a:pt x="1" y="176"/>
                  </a:cubicBezTo>
                  <a:lnTo>
                    <a:pt x="51" y="426"/>
                  </a:lnTo>
                  <a:cubicBezTo>
                    <a:pt x="327" y="376"/>
                    <a:pt x="577" y="326"/>
                    <a:pt x="853" y="251"/>
                  </a:cubicBezTo>
                  <a:lnTo>
                    <a:pt x="778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13"/>
            <p:cNvSpPr/>
            <p:nvPr/>
          </p:nvSpPr>
          <p:spPr>
            <a:xfrm>
              <a:off x="5777100" y="837750"/>
              <a:ext cx="21325" cy="13175"/>
            </a:xfrm>
            <a:custGeom>
              <a:avLst/>
              <a:gdLst/>
              <a:ahLst/>
              <a:cxnLst/>
              <a:rect l="l" t="t" r="r" b="b"/>
              <a:pathLst>
                <a:path w="853" h="527" extrusionOk="0">
                  <a:moveTo>
                    <a:pt x="753" y="0"/>
                  </a:moveTo>
                  <a:cubicBezTo>
                    <a:pt x="502" y="100"/>
                    <a:pt x="251" y="201"/>
                    <a:pt x="1" y="276"/>
                  </a:cubicBezTo>
                  <a:lnTo>
                    <a:pt x="101" y="526"/>
                  </a:lnTo>
                  <a:cubicBezTo>
                    <a:pt x="352" y="451"/>
                    <a:pt x="602" y="351"/>
                    <a:pt x="853" y="251"/>
                  </a:cubicBezTo>
                  <a:lnTo>
                    <a:pt x="753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13"/>
            <p:cNvSpPr/>
            <p:nvPr/>
          </p:nvSpPr>
          <p:spPr>
            <a:xfrm>
              <a:off x="5696900" y="2005050"/>
              <a:ext cx="14450" cy="21325"/>
            </a:xfrm>
            <a:custGeom>
              <a:avLst/>
              <a:gdLst/>
              <a:ahLst/>
              <a:cxnLst/>
              <a:rect l="l" t="t" r="r" b="b"/>
              <a:pathLst>
                <a:path w="578" h="853" extrusionOk="0">
                  <a:moveTo>
                    <a:pt x="226" y="0"/>
                  </a:moveTo>
                  <a:lnTo>
                    <a:pt x="1" y="125"/>
                  </a:lnTo>
                  <a:cubicBezTo>
                    <a:pt x="126" y="351"/>
                    <a:pt x="226" y="602"/>
                    <a:pt x="326" y="852"/>
                  </a:cubicBezTo>
                  <a:lnTo>
                    <a:pt x="577" y="752"/>
                  </a:lnTo>
                  <a:cubicBezTo>
                    <a:pt x="477" y="501"/>
                    <a:pt x="351" y="251"/>
                    <a:pt x="2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13"/>
            <p:cNvSpPr/>
            <p:nvPr/>
          </p:nvSpPr>
          <p:spPr>
            <a:xfrm>
              <a:off x="5699400" y="858425"/>
              <a:ext cx="20700" cy="8150"/>
            </a:xfrm>
            <a:custGeom>
              <a:avLst/>
              <a:gdLst/>
              <a:ahLst/>
              <a:cxnLst/>
              <a:rect l="l" t="t" r="r" b="b"/>
              <a:pathLst>
                <a:path w="828" h="326" extrusionOk="0">
                  <a:moveTo>
                    <a:pt x="803" y="0"/>
                  </a:moveTo>
                  <a:cubicBezTo>
                    <a:pt x="527" y="25"/>
                    <a:pt x="277" y="50"/>
                    <a:pt x="1" y="50"/>
                  </a:cubicBezTo>
                  <a:lnTo>
                    <a:pt x="26" y="326"/>
                  </a:lnTo>
                  <a:cubicBezTo>
                    <a:pt x="277" y="326"/>
                    <a:pt x="552" y="301"/>
                    <a:pt x="828" y="251"/>
                  </a:cubicBezTo>
                  <a:lnTo>
                    <a:pt x="803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13"/>
            <p:cNvSpPr/>
            <p:nvPr/>
          </p:nvSpPr>
          <p:spPr>
            <a:xfrm>
              <a:off x="5503925" y="691750"/>
              <a:ext cx="20700" cy="9425"/>
            </a:xfrm>
            <a:custGeom>
              <a:avLst/>
              <a:gdLst/>
              <a:ahLst/>
              <a:cxnLst/>
              <a:rect l="l" t="t" r="r" b="b"/>
              <a:pathLst>
                <a:path w="828" h="377" extrusionOk="0">
                  <a:moveTo>
                    <a:pt x="777" y="0"/>
                  </a:moveTo>
                  <a:cubicBezTo>
                    <a:pt x="527" y="51"/>
                    <a:pt x="251" y="76"/>
                    <a:pt x="0" y="101"/>
                  </a:cubicBezTo>
                  <a:lnTo>
                    <a:pt x="0" y="376"/>
                  </a:lnTo>
                  <a:cubicBezTo>
                    <a:pt x="276" y="351"/>
                    <a:pt x="552" y="326"/>
                    <a:pt x="827" y="276"/>
                  </a:cubicBezTo>
                  <a:lnTo>
                    <a:pt x="77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13"/>
            <p:cNvSpPr/>
            <p:nvPr/>
          </p:nvSpPr>
          <p:spPr>
            <a:xfrm>
              <a:off x="5895525" y="1753775"/>
              <a:ext cx="19450" cy="18200"/>
            </a:xfrm>
            <a:custGeom>
              <a:avLst/>
              <a:gdLst/>
              <a:ahLst/>
              <a:cxnLst/>
              <a:rect l="l" t="t" r="r" b="b"/>
              <a:pathLst>
                <a:path w="778" h="728" extrusionOk="0">
                  <a:moveTo>
                    <a:pt x="627" y="1"/>
                  </a:moveTo>
                  <a:cubicBezTo>
                    <a:pt x="402" y="176"/>
                    <a:pt x="201" y="352"/>
                    <a:pt x="1" y="527"/>
                  </a:cubicBezTo>
                  <a:lnTo>
                    <a:pt x="176" y="728"/>
                  </a:lnTo>
                  <a:cubicBezTo>
                    <a:pt x="376" y="552"/>
                    <a:pt x="577" y="377"/>
                    <a:pt x="777" y="226"/>
                  </a:cubicBezTo>
                  <a:lnTo>
                    <a:pt x="62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13"/>
            <p:cNvSpPr/>
            <p:nvPr/>
          </p:nvSpPr>
          <p:spPr>
            <a:xfrm>
              <a:off x="5965075" y="1718700"/>
              <a:ext cx="20700" cy="12550"/>
            </a:xfrm>
            <a:custGeom>
              <a:avLst/>
              <a:gdLst/>
              <a:ahLst/>
              <a:cxnLst/>
              <a:rect l="l" t="t" r="r" b="b"/>
              <a:pathLst>
                <a:path w="828" h="502" extrusionOk="0">
                  <a:moveTo>
                    <a:pt x="777" y="0"/>
                  </a:moveTo>
                  <a:cubicBezTo>
                    <a:pt x="502" y="76"/>
                    <a:pt x="251" y="151"/>
                    <a:pt x="0" y="251"/>
                  </a:cubicBezTo>
                  <a:lnTo>
                    <a:pt x="76" y="502"/>
                  </a:lnTo>
                  <a:cubicBezTo>
                    <a:pt x="326" y="401"/>
                    <a:pt x="577" y="326"/>
                    <a:pt x="828" y="251"/>
                  </a:cubicBezTo>
                  <a:lnTo>
                    <a:pt x="77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13"/>
            <p:cNvSpPr/>
            <p:nvPr/>
          </p:nvSpPr>
          <p:spPr>
            <a:xfrm>
              <a:off x="6004550" y="1712425"/>
              <a:ext cx="20075" cy="8800"/>
            </a:xfrm>
            <a:custGeom>
              <a:avLst/>
              <a:gdLst/>
              <a:ahLst/>
              <a:cxnLst/>
              <a:rect l="l" t="t" r="r" b="b"/>
              <a:pathLst>
                <a:path w="803" h="352" extrusionOk="0">
                  <a:moveTo>
                    <a:pt x="802" y="1"/>
                  </a:moveTo>
                  <a:cubicBezTo>
                    <a:pt x="527" y="1"/>
                    <a:pt x="251" y="51"/>
                    <a:pt x="0" y="76"/>
                  </a:cubicBezTo>
                  <a:lnTo>
                    <a:pt x="25" y="352"/>
                  </a:lnTo>
                  <a:cubicBezTo>
                    <a:pt x="301" y="302"/>
                    <a:pt x="552" y="276"/>
                    <a:pt x="802" y="251"/>
                  </a:cubicBezTo>
                  <a:lnTo>
                    <a:pt x="802" y="126"/>
                  </a:lnTo>
                  <a:lnTo>
                    <a:pt x="802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13"/>
            <p:cNvSpPr/>
            <p:nvPr/>
          </p:nvSpPr>
          <p:spPr>
            <a:xfrm>
              <a:off x="5968825" y="1518200"/>
              <a:ext cx="20700" cy="11300"/>
            </a:xfrm>
            <a:custGeom>
              <a:avLst/>
              <a:gdLst/>
              <a:ahLst/>
              <a:cxnLst/>
              <a:rect l="l" t="t" r="r" b="b"/>
              <a:pathLst>
                <a:path w="828" h="452" extrusionOk="0">
                  <a:moveTo>
                    <a:pt x="803" y="0"/>
                  </a:moveTo>
                  <a:cubicBezTo>
                    <a:pt x="527" y="50"/>
                    <a:pt x="251" y="101"/>
                    <a:pt x="1" y="176"/>
                  </a:cubicBezTo>
                  <a:lnTo>
                    <a:pt x="76" y="451"/>
                  </a:lnTo>
                  <a:cubicBezTo>
                    <a:pt x="327" y="376"/>
                    <a:pt x="577" y="301"/>
                    <a:pt x="828" y="276"/>
                  </a:cubicBezTo>
                  <a:lnTo>
                    <a:pt x="803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13"/>
            <p:cNvSpPr/>
            <p:nvPr/>
          </p:nvSpPr>
          <p:spPr>
            <a:xfrm>
              <a:off x="6008925" y="1515050"/>
              <a:ext cx="15700" cy="7550"/>
            </a:xfrm>
            <a:custGeom>
              <a:avLst/>
              <a:gdLst/>
              <a:ahLst/>
              <a:cxnLst/>
              <a:rect l="l" t="t" r="r" b="b"/>
              <a:pathLst>
                <a:path w="628" h="302" extrusionOk="0">
                  <a:moveTo>
                    <a:pt x="602" y="1"/>
                  </a:moveTo>
                  <a:cubicBezTo>
                    <a:pt x="402" y="1"/>
                    <a:pt x="201" y="1"/>
                    <a:pt x="1" y="26"/>
                  </a:cubicBezTo>
                  <a:lnTo>
                    <a:pt x="26" y="302"/>
                  </a:lnTo>
                  <a:cubicBezTo>
                    <a:pt x="201" y="277"/>
                    <a:pt x="402" y="277"/>
                    <a:pt x="602" y="277"/>
                  </a:cubicBezTo>
                  <a:lnTo>
                    <a:pt x="627" y="277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13"/>
            <p:cNvSpPr/>
            <p:nvPr/>
          </p:nvSpPr>
          <p:spPr>
            <a:xfrm>
              <a:off x="5547150" y="1879100"/>
              <a:ext cx="21325" cy="13175"/>
            </a:xfrm>
            <a:custGeom>
              <a:avLst/>
              <a:gdLst/>
              <a:ahLst/>
              <a:cxnLst/>
              <a:rect l="l" t="t" r="r" b="b"/>
              <a:pathLst>
                <a:path w="853" h="527" extrusionOk="0">
                  <a:moveTo>
                    <a:pt x="76" y="0"/>
                  </a:moveTo>
                  <a:lnTo>
                    <a:pt x="1" y="276"/>
                  </a:lnTo>
                  <a:cubicBezTo>
                    <a:pt x="251" y="351"/>
                    <a:pt x="527" y="427"/>
                    <a:pt x="752" y="527"/>
                  </a:cubicBezTo>
                  <a:lnTo>
                    <a:pt x="853" y="276"/>
                  </a:lnTo>
                  <a:cubicBezTo>
                    <a:pt x="602" y="176"/>
                    <a:pt x="351" y="76"/>
                    <a:pt x="7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13"/>
            <p:cNvSpPr/>
            <p:nvPr/>
          </p:nvSpPr>
          <p:spPr>
            <a:xfrm>
              <a:off x="6018950" y="1099650"/>
              <a:ext cx="5675" cy="11925"/>
            </a:xfrm>
            <a:custGeom>
              <a:avLst/>
              <a:gdLst/>
              <a:ahLst/>
              <a:cxnLst/>
              <a:rect l="l" t="t" r="r" b="b"/>
              <a:pathLst>
                <a:path w="227" h="477" extrusionOk="0">
                  <a:moveTo>
                    <a:pt x="226" y="0"/>
                  </a:moveTo>
                  <a:lnTo>
                    <a:pt x="1" y="151"/>
                  </a:lnTo>
                  <a:cubicBezTo>
                    <a:pt x="76" y="251"/>
                    <a:pt x="151" y="376"/>
                    <a:pt x="226" y="477"/>
                  </a:cubicBezTo>
                  <a:lnTo>
                    <a:pt x="226" y="25"/>
                  </a:lnTo>
                  <a:cubicBezTo>
                    <a:pt x="226" y="0"/>
                    <a:pt x="226" y="0"/>
                    <a:pt x="2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13"/>
            <p:cNvSpPr/>
            <p:nvPr/>
          </p:nvSpPr>
          <p:spPr>
            <a:xfrm>
              <a:off x="5542775" y="681100"/>
              <a:ext cx="21325" cy="12550"/>
            </a:xfrm>
            <a:custGeom>
              <a:avLst/>
              <a:gdLst/>
              <a:ahLst/>
              <a:cxnLst/>
              <a:rect l="l" t="t" r="r" b="b"/>
              <a:pathLst>
                <a:path w="853" h="502" extrusionOk="0">
                  <a:moveTo>
                    <a:pt x="727" y="0"/>
                  </a:moveTo>
                  <a:cubicBezTo>
                    <a:pt x="501" y="101"/>
                    <a:pt x="251" y="176"/>
                    <a:pt x="0" y="251"/>
                  </a:cubicBezTo>
                  <a:lnTo>
                    <a:pt x="75" y="502"/>
                  </a:lnTo>
                  <a:cubicBezTo>
                    <a:pt x="326" y="426"/>
                    <a:pt x="602" y="351"/>
                    <a:pt x="852" y="226"/>
                  </a:cubicBezTo>
                  <a:lnTo>
                    <a:pt x="72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13"/>
            <p:cNvSpPr/>
            <p:nvPr/>
          </p:nvSpPr>
          <p:spPr>
            <a:xfrm>
              <a:off x="5508300" y="1870950"/>
              <a:ext cx="21325" cy="10050"/>
            </a:xfrm>
            <a:custGeom>
              <a:avLst/>
              <a:gdLst/>
              <a:ahLst/>
              <a:cxnLst/>
              <a:rect l="l" t="t" r="r" b="b"/>
              <a:pathLst>
                <a:path w="853" h="402" extrusionOk="0">
                  <a:moveTo>
                    <a:pt x="51" y="1"/>
                  </a:moveTo>
                  <a:lnTo>
                    <a:pt x="1" y="276"/>
                  </a:lnTo>
                  <a:cubicBezTo>
                    <a:pt x="276" y="301"/>
                    <a:pt x="527" y="352"/>
                    <a:pt x="803" y="402"/>
                  </a:cubicBezTo>
                  <a:lnTo>
                    <a:pt x="853" y="126"/>
                  </a:lnTo>
                  <a:cubicBezTo>
                    <a:pt x="577" y="76"/>
                    <a:pt x="301" y="26"/>
                    <a:pt x="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13"/>
            <p:cNvSpPr/>
            <p:nvPr/>
          </p:nvSpPr>
          <p:spPr>
            <a:xfrm>
              <a:off x="5814075" y="819575"/>
              <a:ext cx="20700" cy="15675"/>
            </a:xfrm>
            <a:custGeom>
              <a:avLst/>
              <a:gdLst/>
              <a:ahLst/>
              <a:cxnLst/>
              <a:rect l="l" t="t" r="r" b="b"/>
              <a:pathLst>
                <a:path w="828" h="627" extrusionOk="0">
                  <a:moveTo>
                    <a:pt x="677" y="0"/>
                  </a:moveTo>
                  <a:cubicBezTo>
                    <a:pt x="451" y="126"/>
                    <a:pt x="226" y="276"/>
                    <a:pt x="0" y="376"/>
                  </a:cubicBezTo>
                  <a:lnTo>
                    <a:pt x="101" y="627"/>
                  </a:lnTo>
                  <a:cubicBezTo>
                    <a:pt x="351" y="502"/>
                    <a:pt x="602" y="376"/>
                    <a:pt x="827" y="226"/>
                  </a:cubicBezTo>
                  <a:lnTo>
                    <a:pt x="67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13"/>
            <p:cNvSpPr/>
            <p:nvPr/>
          </p:nvSpPr>
          <p:spPr>
            <a:xfrm>
              <a:off x="5463200" y="692375"/>
              <a:ext cx="20700" cy="8800"/>
            </a:xfrm>
            <a:custGeom>
              <a:avLst/>
              <a:gdLst/>
              <a:ahLst/>
              <a:cxnLst/>
              <a:rect l="l" t="t" r="r" b="b"/>
              <a:pathLst>
                <a:path w="828" h="352" extrusionOk="0">
                  <a:moveTo>
                    <a:pt x="50" y="1"/>
                  </a:moveTo>
                  <a:lnTo>
                    <a:pt x="0" y="276"/>
                  </a:lnTo>
                  <a:cubicBezTo>
                    <a:pt x="276" y="301"/>
                    <a:pt x="552" y="351"/>
                    <a:pt x="827" y="351"/>
                  </a:cubicBezTo>
                  <a:lnTo>
                    <a:pt x="827" y="76"/>
                  </a:lnTo>
                  <a:cubicBezTo>
                    <a:pt x="577" y="76"/>
                    <a:pt x="301" y="51"/>
                    <a:pt x="5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13"/>
            <p:cNvSpPr/>
            <p:nvPr/>
          </p:nvSpPr>
          <p:spPr>
            <a:xfrm>
              <a:off x="5721975" y="2082100"/>
              <a:ext cx="7525" cy="8800"/>
            </a:xfrm>
            <a:custGeom>
              <a:avLst/>
              <a:gdLst/>
              <a:ahLst/>
              <a:cxnLst/>
              <a:rect l="l" t="t" r="r" b="b"/>
              <a:pathLst>
                <a:path w="301" h="352" extrusionOk="0">
                  <a:moveTo>
                    <a:pt x="251" y="1"/>
                  </a:moveTo>
                  <a:lnTo>
                    <a:pt x="0" y="51"/>
                  </a:lnTo>
                  <a:cubicBezTo>
                    <a:pt x="0" y="151"/>
                    <a:pt x="25" y="251"/>
                    <a:pt x="50" y="352"/>
                  </a:cubicBezTo>
                  <a:lnTo>
                    <a:pt x="301" y="352"/>
                  </a:lnTo>
                  <a:cubicBezTo>
                    <a:pt x="301" y="251"/>
                    <a:pt x="276" y="126"/>
                    <a:pt x="2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13"/>
            <p:cNvSpPr/>
            <p:nvPr/>
          </p:nvSpPr>
          <p:spPr>
            <a:xfrm>
              <a:off x="5928100" y="1732475"/>
              <a:ext cx="20700" cy="15700"/>
            </a:xfrm>
            <a:custGeom>
              <a:avLst/>
              <a:gdLst/>
              <a:ahLst/>
              <a:cxnLst/>
              <a:rect l="l" t="t" r="r" b="b"/>
              <a:pathLst>
                <a:path w="828" h="628" extrusionOk="0">
                  <a:moveTo>
                    <a:pt x="703" y="1"/>
                  </a:moveTo>
                  <a:cubicBezTo>
                    <a:pt x="477" y="126"/>
                    <a:pt x="226" y="251"/>
                    <a:pt x="1" y="402"/>
                  </a:cubicBezTo>
                  <a:lnTo>
                    <a:pt x="126" y="627"/>
                  </a:lnTo>
                  <a:cubicBezTo>
                    <a:pt x="352" y="502"/>
                    <a:pt x="602" y="352"/>
                    <a:pt x="828" y="251"/>
                  </a:cubicBezTo>
                  <a:lnTo>
                    <a:pt x="703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13"/>
            <p:cNvSpPr/>
            <p:nvPr/>
          </p:nvSpPr>
          <p:spPr>
            <a:xfrm>
              <a:off x="5867950" y="1781350"/>
              <a:ext cx="17575" cy="19450"/>
            </a:xfrm>
            <a:custGeom>
              <a:avLst/>
              <a:gdLst/>
              <a:ahLst/>
              <a:cxnLst/>
              <a:rect l="l" t="t" r="r" b="b"/>
              <a:pathLst>
                <a:path w="703" h="778" extrusionOk="0">
                  <a:moveTo>
                    <a:pt x="527" y="1"/>
                  </a:moveTo>
                  <a:cubicBezTo>
                    <a:pt x="327" y="201"/>
                    <a:pt x="151" y="402"/>
                    <a:pt x="1" y="627"/>
                  </a:cubicBezTo>
                  <a:lnTo>
                    <a:pt x="201" y="778"/>
                  </a:lnTo>
                  <a:cubicBezTo>
                    <a:pt x="377" y="577"/>
                    <a:pt x="527" y="377"/>
                    <a:pt x="703" y="176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13"/>
            <p:cNvSpPr/>
            <p:nvPr/>
          </p:nvSpPr>
          <p:spPr>
            <a:xfrm>
              <a:off x="5868575" y="1574575"/>
              <a:ext cx="18200" cy="20075"/>
            </a:xfrm>
            <a:custGeom>
              <a:avLst/>
              <a:gdLst/>
              <a:ahLst/>
              <a:cxnLst/>
              <a:rect l="l" t="t" r="r" b="b"/>
              <a:pathLst>
                <a:path w="728" h="803" extrusionOk="0">
                  <a:moveTo>
                    <a:pt x="527" y="1"/>
                  </a:moveTo>
                  <a:cubicBezTo>
                    <a:pt x="352" y="201"/>
                    <a:pt x="151" y="402"/>
                    <a:pt x="1" y="628"/>
                  </a:cubicBezTo>
                  <a:lnTo>
                    <a:pt x="201" y="803"/>
                  </a:lnTo>
                  <a:cubicBezTo>
                    <a:pt x="377" y="577"/>
                    <a:pt x="552" y="377"/>
                    <a:pt x="728" y="201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13"/>
            <p:cNvSpPr/>
            <p:nvPr/>
          </p:nvSpPr>
          <p:spPr>
            <a:xfrm>
              <a:off x="5831625" y="1850275"/>
              <a:ext cx="12550" cy="21325"/>
            </a:xfrm>
            <a:custGeom>
              <a:avLst/>
              <a:gdLst/>
              <a:ahLst/>
              <a:cxnLst/>
              <a:rect l="l" t="t" r="r" b="b"/>
              <a:pathLst>
                <a:path w="502" h="853" extrusionOk="0">
                  <a:moveTo>
                    <a:pt x="251" y="1"/>
                  </a:moveTo>
                  <a:cubicBezTo>
                    <a:pt x="150" y="251"/>
                    <a:pt x="75" y="527"/>
                    <a:pt x="0" y="778"/>
                  </a:cubicBezTo>
                  <a:lnTo>
                    <a:pt x="251" y="853"/>
                  </a:lnTo>
                  <a:cubicBezTo>
                    <a:pt x="326" y="602"/>
                    <a:pt x="401" y="351"/>
                    <a:pt x="501" y="101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13"/>
            <p:cNvSpPr/>
            <p:nvPr/>
          </p:nvSpPr>
          <p:spPr>
            <a:xfrm>
              <a:off x="5860425" y="1169200"/>
              <a:ext cx="20075" cy="18200"/>
            </a:xfrm>
            <a:custGeom>
              <a:avLst/>
              <a:gdLst/>
              <a:ahLst/>
              <a:cxnLst/>
              <a:rect l="l" t="t" r="r" b="b"/>
              <a:pathLst>
                <a:path w="803" h="728" extrusionOk="0">
                  <a:moveTo>
                    <a:pt x="151" y="0"/>
                  </a:moveTo>
                  <a:lnTo>
                    <a:pt x="1" y="226"/>
                  </a:lnTo>
                  <a:cubicBezTo>
                    <a:pt x="201" y="376"/>
                    <a:pt x="427" y="552"/>
                    <a:pt x="603" y="727"/>
                  </a:cubicBezTo>
                  <a:lnTo>
                    <a:pt x="803" y="527"/>
                  </a:lnTo>
                  <a:cubicBezTo>
                    <a:pt x="577" y="326"/>
                    <a:pt x="377" y="151"/>
                    <a:pt x="1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13"/>
            <p:cNvSpPr/>
            <p:nvPr/>
          </p:nvSpPr>
          <p:spPr>
            <a:xfrm>
              <a:off x="5889250" y="1196775"/>
              <a:ext cx="17575" cy="20075"/>
            </a:xfrm>
            <a:custGeom>
              <a:avLst/>
              <a:gdLst/>
              <a:ahLst/>
              <a:cxnLst/>
              <a:rect l="l" t="t" r="r" b="b"/>
              <a:pathLst>
                <a:path w="703" h="803" extrusionOk="0">
                  <a:moveTo>
                    <a:pt x="201" y="0"/>
                  </a:moveTo>
                  <a:lnTo>
                    <a:pt x="1" y="176"/>
                  </a:lnTo>
                  <a:cubicBezTo>
                    <a:pt x="176" y="376"/>
                    <a:pt x="352" y="577"/>
                    <a:pt x="502" y="802"/>
                  </a:cubicBezTo>
                  <a:lnTo>
                    <a:pt x="703" y="652"/>
                  </a:lnTo>
                  <a:cubicBezTo>
                    <a:pt x="552" y="426"/>
                    <a:pt x="402" y="201"/>
                    <a:pt x="2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13"/>
            <p:cNvSpPr/>
            <p:nvPr/>
          </p:nvSpPr>
          <p:spPr>
            <a:xfrm>
              <a:off x="5896775" y="1548275"/>
              <a:ext cx="20075" cy="17575"/>
            </a:xfrm>
            <a:custGeom>
              <a:avLst/>
              <a:gdLst/>
              <a:ahLst/>
              <a:cxnLst/>
              <a:rect l="l" t="t" r="r" b="b"/>
              <a:pathLst>
                <a:path w="803" h="703" extrusionOk="0">
                  <a:moveTo>
                    <a:pt x="652" y="0"/>
                  </a:moveTo>
                  <a:cubicBezTo>
                    <a:pt x="427" y="151"/>
                    <a:pt x="201" y="326"/>
                    <a:pt x="1" y="502"/>
                  </a:cubicBezTo>
                  <a:lnTo>
                    <a:pt x="176" y="702"/>
                  </a:lnTo>
                  <a:cubicBezTo>
                    <a:pt x="377" y="552"/>
                    <a:pt x="602" y="376"/>
                    <a:pt x="803" y="226"/>
                  </a:cubicBezTo>
                  <a:lnTo>
                    <a:pt x="65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13"/>
            <p:cNvSpPr/>
            <p:nvPr/>
          </p:nvSpPr>
          <p:spPr>
            <a:xfrm>
              <a:off x="5961325" y="1043875"/>
              <a:ext cx="20075" cy="16950"/>
            </a:xfrm>
            <a:custGeom>
              <a:avLst/>
              <a:gdLst/>
              <a:ahLst/>
              <a:cxnLst/>
              <a:rect l="l" t="t" r="r" b="b"/>
              <a:pathLst>
                <a:path w="803" h="678" extrusionOk="0">
                  <a:moveTo>
                    <a:pt x="150" y="1"/>
                  </a:moveTo>
                  <a:lnTo>
                    <a:pt x="0" y="226"/>
                  </a:lnTo>
                  <a:cubicBezTo>
                    <a:pt x="226" y="377"/>
                    <a:pt x="451" y="527"/>
                    <a:pt x="652" y="677"/>
                  </a:cubicBezTo>
                  <a:lnTo>
                    <a:pt x="802" y="477"/>
                  </a:lnTo>
                  <a:cubicBezTo>
                    <a:pt x="602" y="302"/>
                    <a:pt x="376" y="151"/>
                    <a:pt x="150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13"/>
            <p:cNvSpPr/>
            <p:nvPr/>
          </p:nvSpPr>
          <p:spPr>
            <a:xfrm>
              <a:off x="5846650" y="1607175"/>
              <a:ext cx="15700" cy="20700"/>
            </a:xfrm>
            <a:custGeom>
              <a:avLst/>
              <a:gdLst/>
              <a:ahLst/>
              <a:cxnLst/>
              <a:rect l="l" t="t" r="r" b="b"/>
              <a:pathLst>
                <a:path w="628" h="828" extrusionOk="0">
                  <a:moveTo>
                    <a:pt x="402" y="0"/>
                  </a:moveTo>
                  <a:cubicBezTo>
                    <a:pt x="251" y="226"/>
                    <a:pt x="126" y="451"/>
                    <a:pt x="1" y="702"/>
                  </a:cubicBezTo>
                  <a:lnTo>
                    <a:pt x="226" y="827"/>
                  </a:lnTo>
                  <a:cubicBezTo>
                    <a:pt x="351" y="577"/>
                    <a:pt x="477" y="351"/>
                    <a:pt x="627" y="126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13"/>
            <p:cNvSpPr/>
            <p:nvPr/>
          </p:nvSpPr>
          <p:spPr>
            <a:xfrm>
              <a:off x="5908050" y="1386000"/>
              <a:ext cx="15075" cy="20700"/>
            </a:xfrm>
            <a:custGeom>
              <a:avLst/>
              <a:gdLst/>
              <a:ahLst/>
              <a:cxnLst/>
              <a:rect l="l" t="t" r="r" b="b"/>
              <a:pathLst>
                <a:path w="603" h="828" extrusionOk="0">
                  <a:moveTo>
                    <a:pt x="377" y="0"/>
                  </a:moveTo>
                  <a:cubicBezTo>
                    <a:pt x="251" y="226"/>
                    <a:pt x="126" y="476"/>
                    <a:pt x="1" y="702"/>
                  </a:cubicBezTo>
                  <a:lnTo>
                    <a:pt x="226" y="827"/>
                  </a:lnTo>
                  <a:cubicBezTo>
                    <a:pt x="377" y="602"/>
                    <a:pt x="502" y="351"/>
                    <a:pt x="602" y="100"/>
                  </a:cubicBezTo>
                  <a:lnTo>
                    <a:pt x="37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13"/>
            <p:cNvSpPr/>
            <p:nvPr/>
          </p:nvSpPr>
          <p:spPr>
            <a:xfrm>
              <a:off x="5847900" y="796375"/>
              <a:ext cx="20075" cy="17575"/>
            </a:xfrm>
            <a:custGeom>
              <a:avLst/>
              <a:gdLst/>
              <a:ahLst/>
              <a:cxnLst/>
              <a:rect l="l" t="t" r="r" b="b"/>
              <a:pathLst>
                <a:path w="803" h="703" extrusionOk="0">
                  <a:moveTo>
                    <a:pt x="627" y="1"/>
                  </a:moveTo>
                  <a:cubicBezTo>
                    <a:pt x="452" y="151"/>
                    <a:pt x="276" y="302"/>
                    <a:pt x="76" y="427"/>
                  </a:cubicBezTo>
                  <a:lnTo>
                    <a:pt x="1" y="477"/>
                  </a:lnTo>
                  <a:lnTo>
                    <a:pt x="151" y="703"/>
                  </a:lnTo>
                  <a:lnTo>
                    <a:pt x="251" y="653"/>
                  </a:lnTo>
                  <a:cubicBezTo>
                    <a:pt x="427" y="502"/>
                    <a:pt x="602" y="352"/>
                    <a:pt x="803" y="201"/>
                  </a:cubicBezTo>
                  <a:lnTo>
                    <a:pt x="627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13"/>
            <p:cNvSpPr/>
            <p:nvPr/>
          </p:nvSpPr>
          <p:spPr>
            <a:xfrm>
              <a:off x="5846025" y="1813925"/>
              <a:ext cx="15700" cy="20700"/>
            </a:xfrm>
            <a:custGeom>
              <a:avLst/>
              <a:gdLst/>
              <a:ahLst/>
              <a:cxnLst/>
              <a:rect l="l" t="t" r="r" b="b"/>
              <a:pathLst>
                <a:path w="628" h="828" extrusionOk="0">
                  <a:moveTo>
                    <a:pt x="402" y="1"/>
                  </a:moveTo>
                  <a:cubicBezTo>
                    <a:pt x="251" y="226"/>
                    <a:pt x="126" y="477"/>
                    <a:pt x="1" y="703"/>
                  </a:cubicBezTo>
                  <a:lnTo>
                    <a:pt x="251" y="828"/>
                  </a:lnTo>
                  <a:cubicBezTo>
                    <a:pt x="376" y="602"/>
                    <a:pt x="502" y="352"/>
                    <a:pt x="627" y="126"/>
                  </a:cubicBezTo>
                  <a:lnTo>
                    <a:pt x="402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13"/>
            <p:cNvSpPr/>
            <p:nvPr/>
          </p:nvSpPr>
          <p:spPr>
            <a:xfrm>
              <a:off x="5849150" y="1006925"/>
              <a:ext cx="20700" cy="8150"/>
            </a:xfrm>
            <a:custGeom>
              <a:avLst/>
              <a:gdLst/>
              <a:ahLst/>
              <a:cxnLst/>
              <a:rect l="l" t="t" r="r" b="b"/>
              <a:pathLst>
                <a:path w="828" h="326" extrusionOk="0">
                  <a:moveTo>
                    <a:pt x="26" y="0"/>
                  </a:moveTo>
                  <a:lnTo>
                    <a:pt x="1" y="276"/>
                  </a:lnTo>
                  <a:cubicBezTo>
                    <a:pt x="277" y="276"/>
                    <a:pt x="527" y="301"/>
                    <a:pt x="803" y="326"/>
                  </a:cubicBezTo>
                  <a:lnTo>
                    <a:pt x="828" y="75"/>
                  </a:lnTo>
                  <a:cubicBezTo>
                    <a:pt x="577" y="25"/>
                    <a:pt x="302" y="0"/>
                    <a:pt x="2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13"/>
            <p:cNvSpPr/>
            <p:nvPr/>
          </p:nvSpPr>
          <p:spPr>
            <a:xfrm>
              <a:off x="5884250" y="1419825"/>
              <a:ext cx="18200" cy="19450"/>
            </a:xfrm>
            <a:custGeom>
              <a:avLst/>
              <a:gdLst/>
              <a:ahLst/>
              <a:cxnLst/>
              <a:rect l="l" t="t" r="r" b="b"/>
              <a:pathLst>
                <a:path w="728" h="778" extrusionOk="0">
                  <a:moveTo>
                    <a:pt x="527" y="0"/>
                  </a:moveTo>
                  <a:cubicBezTo>
                    <a:pt x="351" y="201"/>
                    <a:pt x="176" y="401"/>
                    <a:pt x="0" y="602"/>
                  </a:cubicBezTo>
                  <a:lnTo>
                    <a:pt x="201" y="777"/>
                  </a:lnTo>
                  <a:cubicBezTo>
                    <a:pt x="376" y="602"/>
                    <a:pt x="577" y="376"/>
                    <a:pt x="727" y="151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13"/>
            <p:cNvSpPr/>
            <p:nvPr/>
          </p:nvSpPr>
          <p:spPr>
            <a:xfrm>
              <a:off x="5888625" y="1012550"/>
              <a:ext cx="21325" cy="11925"/>
            </a:xfrm>
            <a:custGeom>
              <a:avLst/>
              <a:gdLst/>
              <a:ahLst/>
              <a:cxnLst/>
              <a:rect l="l" t="t" r="r" b="b"/>
              <a:pathLst>
                <a:path w="853" h="477" extrusionOk="0">
                  <a:moveTo>
                    <a:pt x="51" y="1"/>
                  </a:moveTo>
                  <a:lnTo>
                    <a:pt x="1" y="251"/>
                  </a:lnTo>
                  <a:cubicBezTo>
                    <a:pt x="251" y="326"/>
                    <a:pt x="502" y="377"/>
                    <a:pt x="753" y="477"/>
                  </a:cubicBezTo>
                  <a:lnTo>
                    <a:pt x="853" y="226"/>
                  </a:lnTo>
                  <a:cubicBezTo>
                    <a:pt x="577" y="126"/>
                    <a:pt x="327" y="51"/>
                    <a:pt x="5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13"/>
            <p:cNvSpPr/>
            <p:nvPr/>
          </p:nvSpPr>
          <p:spPr>
            <a:xfrm>
              <a:off x="5904925" y="737500"/>
              <a:ext cx="16950" cy="20075"/>
            </a:xfrm>
            <a:custGeom>
              <a:avLst/>
              <a:gdLst/>
              <a:ahLst/>
              <a:cxnLst/>
              <a:rect l="l" t="t" r="r" b="b"/>
              <a:pathLst>
                <a:path w="678" h="803" extrusionOk="0">
                  <a:moveTo>
                    <a:pt x="452" y="0"/>
                  </a:moveTo>
                  <a:cubicBezTo>
                    <a:pt x="326" y="226"/>
                    <a:pt x="151" y="426"/>
                    <a:pt x="0" y="652"/>
                  </a:cubicBezTo>
                  <a:lnTo>
                    <a:pt x="201" y="802"/>
                  </a:lnTo>
                  <a:cubicBezTo>
                    <a:pt x="376" y="602"/>
                    <a:pt x="527" y="376"/>
                    <a:pt x="677" y="150"/>
                  </a:cubicBezTo>
                  <a:lnTo>
                    <a:pt x="45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13"/>
            <p:cNvSpPr/>
            <p:nvPr/>
          </p:nvSpPr>
          <p:spPr>
            <a:xfrm>
              <a:off x="5877975" y="768825"/>
              <a:ext cx="18825" cy="19450"/>
            </a:xfrm>
            <a:custGeom>
              <a:avLst/>
              <a:gdLst/>
              <a:ahLst/>
              <a:cxnLst/>
              <a:rect l="l" t="t" r="r" b="b"/>
              <a:pathLst>
                <a:path w="753" h="778" extrusionOk="0">
                  <a:moveTo>
                    <a:pt x="552" y="0"/>
                  </a:moveTo>
                  <a:cubicBezTo>
                    <a:pt x="377" y="201"/>
                    <a:pt x="201" y="401"/>
                    <a:pt x="1" y="577"/>
                  </a:cubicBezTo>
                  <a:lnTo>
                    <a:pt x="201" y="777"/>
                  </a:lnTo>
                  <a:cubicBezTo>
                    <a:pt x="402" y="577"/>
                    <a:pt x="577" y="376"/>
                    <a:pt x="753" y="176"/>
                  </a:cubicBezTo>
                  <a:lnTo>
                    <a:pt x="55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13"/>
            <p:cNvSpPr/>
            <p:nvPr/>
          </p:nvSpPr>
          <p:spPr>
            <a:xfrm>
              <a:off x="5930625" y="1529475"/>
              <a:ext cx="21325" cy="14425"/>
            </a:xfrm>
            <a:custGeom>
              <a:avLst/>
              <a:gdLst/>
              <a:ahLst/>
              <a:cxnLst/>
              <a:rect l="l" t="t" r="r" b="b"/>
              <a:pathLst>
                <a:path w="853" h="577" extrusionOk="0">
                  <a:moveTo>
                    <a:pt x="752" y="0"/>
                  </a:moveTo>
                  <a:cubicBezTo>
                    <a:pt x="501" y="101"/>
                    <a:pt x="251" y="226"/>
                    <a:pt x="0" y="351"/>
                  </a:cubicBezTo>
                  <a:lnTo>
                    <a:pt x="125" y="577"/>
                  </a:lnTo>
                  <a:cubicBezTo>
                    <a:pt x="351" y="452"/>
                    <a:pt x="602" y="351"/>
                    <a:pt x="852" y="251"/>
                  </a:cubicBezTo>
                  <a:lnTo>
                    <a:pt x="752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13"/>
            <p:cNvSpPr/>
            <p:nvPr/>
          </p:nvSpPr>
          <p:spPr>
            <a:xfrm>
              <a:off x="5835375" y="1643500"/>
              <a:ext cx="9425" cy="9425"/>
            </a:xfrm>
            <a:custGeom>
              <a:avLst/>
              <a:gdLst/>
              <a:ahLst/>
              <a:cxnLst/>
              <a:rect l="l" t="t" r="r" b="b"/>
              <a:pathLst>
                <a:path w="377" h="377" extrusionOk="0">
                  <a:moveTo>
                    <a:pt x="126" y="1"/>
                  </a:moveTo>
                  <a:cubicBezTo>
                    <a:pt x="76" y="101"/>
                    <a:pt x="51" y="201"/>
                    <a:pt x="0" y="302"/>
                  </a:cubicBezTo>
                  <a:lnTo>
                    <a:pt x="276" y="377"/>
                  </a:lnTo>
                  <a:cubicBezTo>
                    <a:pt x="301" y="277"/>
                    <a:pt x="326" y="176"/>
                    <a:pt x="376" y="101"/>
                  </a:cubicBezTo>
                  <a:lnTo>
                    <a:pt x="126" y="1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13"/>
            <p:cNvSpPr/>
            <p:nvPr/>
          </p:nvSpPr>
          <p:spPr>
            <a:xfrm>
              <a:off x="5931875" y="1308925"/>
              <a:ext cx="7525" cy="20700"/>
            </a:xfrm>
            <a:custGeom>
              <a:avLst/>
              <a:gdLst/>
              <a:ahLst/>
              <a:cxnLst/>
              <a:rect l="l" t="t" r="r" b="b"/>
              <a:pathLst>
                <a:path w="301" h="828" extrusionOk="0">
                  <a:moveTo>
                    <a:pt x="25" y="0"/>
                  </a:moveTo>
                  <a:cubicBezTo>
                    <a:pt x="25" y="76"/>
                    <a:pt x="25" y="151"/>
                    <a:pt x="25" y="226"/>
                  </a:cubicBezTo>
                  <a:cubicBezTo>
                    <a:pt x="25" y="426"/>
                    <a:pt x="25" y="602"/>
                    <a:pt x="0" y="802"/>
                  </a:cubicBezTo>
                  <a:lnTo>
                    <a:pt x="276" y="827"/>
                  </a:lnTo>
                  <a:cubicBezTo>
                    <a:pt x="301" y="627"/>
                    <a:pt x="301" y="426"/>
                    <a:pt x="301" y="226"/>
                  </a:cubicBezTo>
                  <a:cubicBezTo>
                    <a:pt x="301" y="151"/>
                    <a:pt x="301" y="76"/>
                    <a:pt x="3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13"/>
            <p:cNvSpPr/>
            <p:nvPr/>
          </p:nvSpPr>
          <p:spPr>
            <a:xfrm>
              <a:off x="5992650" y="1068950"/>
              <a:ext cx="18825" cy="19450"/>
            </a:xfrm>
            <a:custGeom>
              <a:avLst/>
              <a:gdLst/>
              <a:ahLst/>
              <a:cxnLst/>
              <a:rect l="l" t="t" r="r" b="b"/>
              <a:pathLst>
                <a:path w="753" h="778" extrusionOk="0">
                  <a:moveTo>
                    <a:pt x="176" y="0"/>
                  </a:moveTo>
                  <a:lnTo>
                    <a:pt x="0" y="201"/>
                  </a:lnTo>
                  <a:cubicBezTo>
                    <a:pt x="75" y="251"/>
                    <a:pt x="126" y="326"/>
                    <a:pt x="201" y="376"/>
                  </a:cubicBezTo>
                  <a:cubicBezTo>
                    <a:pt x="326" y="502"/>
                    <a:pt x="426" y="627"/>
                    <a:pt x="552" y="777"/>
                  </a:cubicBezTo>
                  <a:lnTo>
                    <a:pt x="752" y="577"/>
                  </a:lnTo>
                  <a:cubicBezTo>
                    <a:pt x="627" y="451"/>
                    <a:pt x="501" y="326"/>
                    <a:pt x="376" y="201"/>
                  </a:cubicBezTo>
                  <a:cubicBezTo>
                    <a:pt x="326" y="126"/>
                    <a:pt x="251" y="75"/>
                    <a:pt x="17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13"/>
            <p:cNvSpPr/>
            <p:nvPr/>
          </p:nvSpPr>
          <p:spPr>
            <a:xfrm>
              <a:off x="5926850" y="1268200"/>
              <a:ext cx="10675" cy="21325"/>
            </a:xfrm>
            <a:custGeom>
              <a:avLst/>
              <a:gdLst/>
              <a:ahLst/>
              <a:cxnLst/>
              <a:rect l="l" t="t" r="r" b="b"/>
              <a:pathLst>
                <a:path w="427" h="853" extrusionOk="0">
                  <a:moveTo>
                    <a:pt x="251" y="0"/>
                  </a:moveTo>
                  <a:lnTo>
                    <a:pt x="1" y="75"/>
                  </a:lnTo>
                  <a:cubicBezTo>
                    <a:pt x="51" y="326"/>
                    <a:pt x="126" y="602"/>
                    <a:pt x="151" y="852"/>
                  </a:cubicBezTo>
                  <a:lnTo>
                    <a:pt x="427" y="802"/>
                  </a:lnTo>
                  <a:cubicBezTo>
                    <a:pt x="377" y="552"/>
                    <a:pt x="326" y="276"/>
                    <a:pt x="2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13"/>
            <p:cNvSpPr/>
            <p:nvPr/>
          </p:nvSpPr>
          <p:spPr>
            <a:xfrm>
              <a:off x="5911825" y="1230600"/>
              <a:ext cx="14425" cy="20700"/>
            </a:xfrm>
            <a:custGeom>
              <a:avLst/>
              <a:gdLst/>
              <a:ahLst/>
              <a:cxnLst/>
              <a:rect l="l" t="t" r="r" b="b"/>
              <a:pathLst>
                <a:path w="577" h="828" extrusionOk="0">
                  <a:moveTo>
                    <a:pt x="251" y="0"/>
                  </a:moveTo>
                  <a:lnTo>
                    <a:pt x="0" y="126"/>
                  </a:lnTo>
                  <a:cubicBezTo>
                    <a:pt x="125" y="351"/>
                    <a:pt x="251" y="602"/>
                    <a:pt x="326" y="828"/>
                  </a:cubicBezTo>
                  <a:lnTo>
                    <a:pt x="577" y="727"/>
                  </a:lnTo>
                  <a:cubicBezTo>
                    <a:pt x="476" y="477"/>
                    <a:pt x="376" y="226"/>
                    <a:pt x="25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13"/>
            <p:cNvSpPr/>
            <p:nvPr/>
          </p:nvSpPr>
          <p:spPr>
            <a:xfrm>
              <a:off x="5926225" y="1025075"/>
              <a:ext cx="21325" cy="14450"/>
            </a:xfrm>
            <a:custGeom>
              <a:avLst/>
              <a:gdLst/>
              <a:ahLst/>
              <a:cxnLst/>
              <a:rect l="l" t="t" r="r" b="b"/>
              <a:pathLst>
                <a:path w="853" h="578" extrusionOk="0">
                  <a:moveTo>
                    <a:pt x="101" y="1"/>
                  </a:moveTo>
                  <a:lnTo>
                    <a:pt x="1" y="251"/>
                  </a:lnTo>
                  <a:cubicBezTo>
                    <a:pt x="251" y="352"/>
                    <a:pt x="477" y="452"/>
                    <a:pt x="727" y="577"/>
                  </a:cubicBezTo>
                  <a:lnTo>
                    <a:pt x="853" y="352"/>
                  </a:lnTo>
                  <a:cubicBezTo>
                    <a:pt x="602" y="226"/>
                    <a:pt x="351" y="101"/>
                    <a:pt x="1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13"/>
            <p:cNvSpPr/>
            <p:nvPr/>
          </p:nvSpPr>
          <p:spPr>
            <a:xfrm>
              <a:off x="5924350" y="1348400"/>
              <a:ext cx="11300" cy="21325"/>
            </a:xfrm>
            <a:custGeom>
              <a:avLst/>
              <a:gdLst/>
              <a:ahLst/>
              <a:cxnLst/>
              <a:rect l="l" t="t" r="r" b="b"/>
              <a:pathLst>
                <a:path w="452" h="853" extrusionOk="0">
                  <a:moveTo>
                    <a:pt x="201" y="0"/>
                  </a:moveTo>
                  <a:cubicBezTo>
                    <a:pt x="151" y="251"/>
                    <a:pt x="76" y="502"/>
                    <a:pt x="0" y="752"/>
                  </a:cubicBezTo>
                  <a:lnTo>
                    <a:pt x="251" y="852"/>
                  </a:lnTo>
                  <a:cubicBezTo>
                    <a:pt x="326" y="577"/>
                    <a:pt x="401" y="326"/>
                    <a:pt x="452" y="50"/>
                  </a:cubicBezTo>
                  <a:lnTo>
                    <a:pt x="201" y="0"/>
                  </a:ln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13"/>
            <p:cNvSpPr/>
            <p:nvPr/>
          </p:nvSpPr>
          <p:spPr>
            <a:xfrm>
              <a:off x="4906175" y="674775"/>
              <a:ext cx="1000025" cy="1267000"/>
            </a:xfrm>
            <a:custGeom>
              <a:avLst/>
              <a:gdLst/>
              <a:ahLst/>
              <a:cxnLst/>
              <a:rect l="l" t="t" r="r" b="b"/>
              <a:pathLst>
                <a:path w="40001" h="50680" extrusionOk="0">
                  <a:moveTo>
                    <a:pt x="21417" y="0"/>
                  </a:moveTo>
                  <a:cubicBezTo>
                    <a:pt x="17631" y="0"/>
                    <a:pt x="13843" y="950"/>
                    <a:pt x="10426" y="2860"/>
                  </a:cubicBezTo>
                  <a:lnTo>
                    <a:pt x="9499" y="3386"/>
                  </a:lnTo>
                  <a:cubicBezTo>
                    <a:pt x="5364" y="5692"/>
                    <a:pt x="2682" y="9903"/>
                    <a:pt x="2356" y="14614"/>
                  </a:cubicBezTo>
                  <a:lnTo>
                    <a:pt x="176" y="46118"/>
                  </a:lnTo>
                  <a:cubicBezTo>
                    <a:pt x="0" y="48449"/>
                    <a:pt x="1830" y="50429"/>
                    <a:pt x="4186" y="50454"/>
                  </a:cubicBezTo>
                  <a:lnTo>
                    <a:pt x="35940" y="50680"/>
                  </a:lnTo>
                  <a:cubicBezTo>
                    <a:pt x="38171" y="50680"/>
                    <a:pt x="40001" y="48875"/>
                    <a:pt x="40001" y="46620"/>
                  </a:cubicBezTo>
                  <a:lnTo>
                    <a:pt x="40001" y="15316"/>
                  </a:lnTo>
                  <a:cubicBezTo>
                    <a:pt x="40001" y="10529"/>
                    <a:pt x="37569" y="6093"/>
                    <a:pt x="33534" y="3512"/>
                  </a:cubicBezTo>
                  <a:cubicBezTo>
                    <a:pt x="29839" y="1175"/>
                    <a:pt x="25629" y="0"/>
                    <a:pt x="21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9" name="Google Shape;1839;p13"/>
          <p:cNvSpPr/>
          <p:nvPr/>
        </p:nvSpPr>
        <p:spPr>
          <a:xfrm>
            <a:off x="5510437" y="1715861"/>
            <a:ext cx="379603" cy="355531"/>
          </a:xfrm>
          <a:custGeom>
            <a:avLst/>
            <a:gdLst/>
            <a:ahLst/>
            <a:cxnLst/>
            <a:rect l="l" t="t" r="r" b="b"/>
            <a:pathLst>
              <a:path w="8973" h="8404" extrusionOk="0">
                <a:moveTo>
                  <a:pt x="6552" y="1"/>
                </a:moveTo>
                <a:cubicBezTo>
                  <a:pt x="5656" y="1"/>
                  <a:pt x="4833" y="708"/>
                  <a:pt x="4462" y="1543"/>
                </a:cubicBezTo>
                <a:cubicBezTo>
                  <a:pt x="4061" y="2446"/>
                  <a:pt x="4061" y="3473"/>
                  <a:pt x="4086" y="4476"/>
                </a:cubicBezTo>
                <a:cubicBezTo>
                  <a:pt x="3960" y="3498"/>
                  <a:pt x="3810" y="2496"/>
                  <a:pt x="3183" y="1744"/>
                </a:cubicBezTo>
                <a:cubicBezTo>
                  <a:pt x="2814" y="1282"/>
                  <a:pt x="2200" y="991"/>
                  <a:pt x="1624" y="991"/>
                </a:cubicBezTo>
                <a:cubicBezTo>
                  <a:pt x="1261" y="991"/>
                  <a:pt x="913" y="1106"/>
                  <a:pt x="652" y="1368"/>
                </a:cubicBezTo>
                <a:cubicBezTo>
                  <a:pt x="0" y="2020"/>
                  <a:pt x="226" y="3122"/>
                  <a:pt x="602" y="3949"/>
                </a:cubicBezTo>
                <a:cubicBezTo>
                  <a:pt x="1345" y="5580"/>
                  <a:pt x="3534" y="8403"/>
                  <a:pt x="5631" y="8403"/>
                </a:cubicBezTo>
                <a:cubicBezTo>
                  <a:pt x="5726" y="8403"/>
                  <a:pt x="5821" y="8397"/>
                  <a:pt x="5915" y="8386"/>
                </a:cubicBezTo>
                <a:cubicBezTo>
                  <a:pt x="8121" y="8110"/>
                  <a:pt x="8973" y="4526"/>
                  <a:pt x="8772" y="2746"/>
                </a:cubicBezTo>
                <a:cubicBezTo>
                  <a:pt x="8672" y="1518"/>
                  <a:pt x="7970" y="190"/>
                  <a:pt x="6767" y="15"/>
                </a:cubicBezTo>
                <a:cubicBezTo>
                  <a:pt x="6695" y="5"/>
                  <a:pt x="6624" y="1"/>
                  <a:pt x="6552" y="1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0" name="Google Shape;1840;p13"/>
          <p:cNvSpPr/>
          <p:nvPr/>
        </p:nvSpPr>
        <p:spPr>
          <a:xfrm>
            <a:off x="3271400" y="1904219"/>
            <a:ext cx="324479" cy="326806"/>
          </a:xfrm>
          <a:custGeom>
            <a:avLst/>
            <a:gdLst/>
            <a:ahLst/>
            <a:cxnLst/>
            <a:rect l="l" t="t" r="r" b="b"/>
            <a:pathLst>
              <a:path w="7670" h="7725" extrusionOk="0">
                <a:moveTo>
                  <a:pt x="1644" y="1"/>
                </a:moveTo>
                <a:cubicBezTo>
                  <a:pt x="1469" y="1"/>
                  <a:pt x="1294" y="40"/>
                  <a:pt x="1128" y="125"/>
                </a:cubicBezTo>
                <a:cubicBezTo>
                  <a:pt x="602" y="401"/>
                  <a:pt x="376" y="1053"/>
                  <a:pt x="276" y="1654"/>
                </a:cubicBezTo>
                <a:cubicBezTo>
                  <a:pt x="0" y="3459"/>
                  <a:pt x="602" y="6241"/>
                  <a:pt x="2231" y="7368"/>
                </a:cubicBezTo>
                <a:cubicBezTo>
                  <a:pt x="2607" y="7618"/>
                  <a:pt x="2979" y="7725"/>
                  <a:pt x="3340" y="7725"/>
                </a:cubicBezTo>
                <a:cubicBezTo>
                  <a:pt x="4831" y="7725"/>
                  <a:pt x="6146" y="5897"/>
                  <a:pt x="6892" y="4687"/>
                </a:cubicBezTo>
                <a:cubicBezTo>
                  <a:pt x="7243" y="4085"/>
                  <a:pt x="7569" y="3434"/>
                  <a:pt x="7619" y="2732"/>
                </a:cubicBezTo>
                <a:cubicBezTo>
                  <a:pt x="7669" y="2030"/>
                  <a:pt x="7394" y="1253"/>
                  <a:pt x="6792" y="877"/>
                </a:cubicBezTo>
                <a:cubicBezTo>
                  <a:pt x="6528" y="715"/>
                  <a:pt x="6229" y="643"/>
                  <a:pt x="5924" y="643"/>
                </a:cubicBezTo>
                <a:cubicBezTo>
                  <a:pt x="5332" y="643"/>
                  <a:pt x="4716" y="915"/>
                  <a:pt x="4286" y="1328"/>
                </a:cubicBezTo>
                <a:cubicBezTo>
                  <a:pt x="3634" y="1980"/>
                  <a:pt x="3308" y="2882"/>
                  <a:pt x="3008" y="3759"/>
                </a:cubicBezTo>
                <a:cubicBezTo>
                  <a:pt x="3233" y="2907"/>
                  <a:pt x="3434" y="2005"/>
                  <a:pt x="3158" y="1178"/>
                </a:cubicBezTo>
                <a:cubicBezTo>
                  <a:pt x="2941" y="527"/>
                  <a:pt x="2290" y="1"/>
                  <a:pt x="1644" y="1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1" name="Google Shape;1841;p13"/>
          <p:cNvSpPr/>
          <p:nvPr/>
        </p:nvSpPr>
        <p:spPr>
          <a:xfrm>
            <a:off x="5281981" y="4017493"/>
            <a:ext cx="240715" cy="228870"/>
          </a:xfrm>
          <a:custGeom>
            <a:avLst/>
            <a:gdLst/>
            <a:ahLst/>
            <a:cxnLst/>
            <a:rect l="l" t="t" r="r" b="b"/>
            <a:pathLst>
              <a:path w="5690" h="5410" extrusionOk="0">
                <a:moveTo>
                  <a:pt x="1710" y="0"/>
                </a:moveTo>
                <a:cubicBezTo>
                  <a:pt x="1499" y="0"/>
                  <a:pt x="1310" y="168"/>
                  <a:pt x="1329" y="391"/>
                </a:cubicBezTo>
                <a:lnTo>
                  <a:pt x="1379" y="1644"/>
                </a:lnTo>
                <a:cubicBezTo>
                  <a:pt x="1404" y="1770"/>
                  <a:pt x="1329" y="1895"/>
                  <a:pt x="1228" y="1970"/>
                </a:cubicBezTo>
                <a:lnTo>
                  <a:pt x="251" y="2747"/>
                </a:lnTo>
                <a:cubicBezTo>
                  <a:pt x="0" y="2923"/>
                  <a:pt x="76" y="3324"/>
                  <a:pt x="376" y="3399"/>
                </a:cubicBezTo>
                <a:lnTo>
                  <a:pt x="1579" y="3725"/>
                </a:lnTo>
                <a:cubicBezTo>
                  <a:pt x="1705" y="3775"/>
                  <a:pt x="1805" y="3850"/>
                  <a:pt x="1855" y="3975"/>
                </a:cubicBezTo>
                <a:lnTo>
                  <a:pt x="2281" y="5153"/>
                </a:lnTo>
                <a:cubicBezTo>
                  <a:pt x="2337" y="5320"/>
                  <a:pt x="2484" y="5410"/>
                  <a:pt x="2635" y="5410"/>
                </a:cubicBezTo>
                <a:cubicBezTo>
                  <a:pt x="2756" y="5410"/>
                  <a:pt x="2880" y="5351"/>
                  <a:pt x="2958" y="5228"/>
                </a:cubicBezTo>
                <a:lnTo>
                  <a:pt x="3634" y="4176"/>
                </a:lnTo>
                <a:cubicBezTo>
                  <a:pt x="3710" y="4076"/>
                  <a:pt x="3810" y="4025"/>
                  <a:pt x="3935" y="4000"/>
                </a:cubicBezTo>
                <a:lnTo>
                  <a:pt x="5188" y="3975"/>
                </a:lnTo>
                <a:cubicBezTo>
                  <a:pt x="5514" y="3975"/>
                  <a:pt x="5690" y="3599"/>
                  <a:pt x="5489" y="3349"/>
                </a:cubicBezTo>
                <a:lnTo>
                  <a:pt x="4687" y="2371"/>
                </a:lnTo>
                <a:cubicBezTo>
                  <a:pt x="4612" y="2271"/>
                  <a:pt x="4587" y="2146"/>
                  <a:pt x="4637" y="2020"/>
                </a:cubicBezTo>
                <a:lnTo>
                  <a:pt x="4988" y="817"/>
                </a:lnTo>
                <a:cubicBezTo>
                  <a:pt x="5050" y="568"/>
                  <a:pt x="4854" y="335"/>
                  <a:pt x="4627" y="335"/>
                </a:cubicBezTo>
                <a:cubicBezTo>
                  <a:pt x="4581" y="335"/>
                  <a:pt x="4533" y="345"/>
                  <a:pt x="4487" y="366"/>
                </a:cubicBezTo>
                <a:lnTo>
                  <a:pt x="3309" y="817"/>
                </a:lnTo>
                <a:cubicBezTo>
                  <a:pt x="3264" y="835"/>
                  <a:pt x="3220" y="843"/>
                  <a:pt x="3177" y="843"/>
                </a:cubicBezTo>
                <a:cubicBezTo>
                  <a:pt x="3098" y="843"/>
                  <a:pt x="3023" y="816"/>
                  <a:pt x="2958" y="767"/>
                </a:cubicBezTo>
                <a:lnTo>
                  <a:pt x="1930" y="65"/>
                </a:lnTo>
                <a:cubicBezTo>
                  <a:pt x="1859" y="20"/>
                  <a:pt x="1783" y="0"/>
                  <a:pt x="1710" y="0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2" name="Google Shape;1842;p13"/>
          <p:cNvSpPr/>
          <p:nvPr/>
        </p:nvSpPr>
        <p:spPr>
          <a:xfrm>
            <a:off x="7658611" y="1657371"/>
            <a:ext cx="240758" cy="228278"/>
          </a:xfrm>
          <a:custGeom>
            <a:avLst/>
            <a:gdLst/>
            <a:ahLst/>
            <a:cxnLst/>
            <a:rect l="l" t="t" r="r" b="b"/>
            <a:pathLst>
              <a:path w="5691" h="5396" extrusionOk="0">
                <a:moveTo>
                  <a:pt x="1641" y="0"/>
                </a:moveTo>
                <a:cubicBezTo>
                  <a:pt x="1435" y="0"/>
                  <a:pt x="1254" y="173"/>
                  <a:pt x="1254" y="416"/>
                </a:cubicBezTo>
                <a:lnTo>
                  <a:pt x="1354" y="1669"/>
                </a:lnTo>
                <a:cubicBezTo>
                  <a:pt x="1354" y="1794"/>
                  <a:pt x="1304" y="1895"/>
                  <a:pt x="1204" y="1995"/>
                </a:cubicBezTo>
                <a:lnTo>
                  <a:pt x="226" y="2772"/>
                </a:lnTo>
                <a:cubicBezTo>
                  <a:pt x="1" y="2972"/>
                  <a:pt x="76" y="3373"/>
                  <a:pt x="377" y="3449"/>
                </a:cubicBezTo>
                <a:lnTo>
                  <a:pt x="1605" y="3749"/>
                </a:lnTo>
                <a:cubicBezTo>
                  <a:pt x="1730" y="3774"/>
                  <a:pt x="1830" y="3850"/>
                  <a:pt x="1856" y="3975"/>
                </a:cubicBezTo>
                <a:lnTo>
                  <a:pt x="2307" y="5153"/>
                </a:lnTo>
                <a:cubicBezTo>
                  <a:pt x="2373" y="5313"/>
                  <a:pt x="2518" y="5395"/>
                  <a:pt x="2662" y="5395"/>
                </a:cubicBezTo>
                <a:cubicBezTo>
                  <a:pt x="2788" y="5395"/>
                  <a:pt x="2913" y="5332"/>
                  <a:pt x="2983" y="5203"/>
                </a:cubicBezTo>
                <a:lnTo>
                  <a:pt x="3660" y="4150"/>
                </a:lnTo>
                <a:cubicBezTo>
                  <a:pt x="3710" y="4050"/>
                  <a:pt x="3836" y="3975"/>
                  <a:pt x="3961" y="3975"/>
                </a:cubicBezTo>
                <a:lnTo>
                  <a:pt x="5214" y="3900"/>
                </a:lnTo>
                <a:cubicBezTo>
                  <a:pt x="5540" y="3900"/>
                  <a:pt x="5690" y="3524"/>
                  <a:pt x="5490" y="3273"/>
                </a:cubicBezTo>
                <a:lnTo>
                  <a:pt x="4688" y="2321"/>
                </a:lnTo>
                <a:cubicBezTo>
                  <a:pt x="4587" y="2221"/>
                  <a:pt x="4562" y="2095"/>
                  <a:pt x="4612" y="1970"/>
                </a:cubicBezTo>
                <a:lnTo>
                  <a:pt x="4938" y="767"/>
                </a:lnTo>
                <a:cubicBezTo>
                  <a:pt x="5001" y="517"/>
                  <a:pt x="4804" y="285"/>
                  <a:pt x="4563" y="285"/>
                </a:cubicBezTo>
                <a:cubicBezTo>
                  <a:pt x="4514" y="285"/>
                  <a:pt x="4463" y="295"/>
                  <a:pt x="4412" y="316"/>
                </a:cubicBezTo>
                <a:lnTo>
                  <a:pt x="3259" y="792"/>
                </a:lnTo>
                <a:cubicBezTo>
                  <a:pt x="3215" y="810"/>
                  <a:pt x="3170" y="818"/>
                  <a:pt x="3127" y="818"/>
                </a:cubicBezTo>
                <a:cubicBezTo>
                  <a:pt x="3048" y="818"/>
                  <a:pt x="2973" y="790"/>
                  <a:pt x="2908" y="742"/>
                </a:cubicBezTo>
                <a:lnTo>
                  <a:pt x="1856" y="65"/>
                </a:lnTo>
                <a:cubicBezTo>
                  <a:pt x="1785" y="20"/>
                  <a:pt x="1712" y="0"/>
                  <a:pt x="1641" y="0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3" name="Google Shape;1843;p13"/>
          <p:cNvSpPr/>
          <p:nvPr/>
        </p:nvSpPr>
        <p:spPr>
          <a:xfrm rot="-3075811">
            <a:off x="5174800" y="1713115"/>
            <a:ext cx="166516" cy="393615"/>
          </a:xfrm>
          <a:custGeom>
            <a:avLst/>
            <a:gdLst/>
            <a:ahLst/>
            <a:cxnLst/>
            <a:rect l="l" t="t" r="r" b="b"/>
            <a:pathLst>
              <a:path w="3936" h="9304" extrusionOk="0">
                <a:moveTo>
                  <a:pt x="3348" y="1"/>
                </a:moveTo>
                <a:cubicBezTo>
                  <a:pt x="3335" y="1"/>
                  <a:pt x="3322" y="2"/>
                  <a:pt x="3309" y="5"/>
                </a:cubicBezTo>
                <a:cubicBezTo>
                  <a:pt x="3184" y="5"/>
                  <a:pt x="3108" y="106"/>
                  <a:pt x="3108" y="231"/>
                </a:cubicBezTo>
                <a:cubicBezTo>
                  <a:pt x="3509" y="3364"/>
                  <a:pt x="2331" y="6722"/>
                  <a:pt x="76" y="8928"/>
                </a:cubicBezTo>
                <a:cubicBezTo>
                  <a:pt x="1" y="9003"/>
                  <a:pt x="1" y="9153"/>
                  <a:pt x="76" y="9229"/>
                </a:cubicBezTo>
                <a:cubicBezTo>
                  <a:pt x="126" y="9279"/>
                  <a:pt x="176" y="9304"/>
                  <a:pt x="226" y="9304"/>
                </a:cubicBezTo>
                <a:cubicBezTo>
                  <a:pt x="276" y="9304"/>
                  <a:pt x="326" y="9279"/>
                  <a:pt x="377" y="9229"/>
                </a:cubicBezTo>
                <a:cubicBezTo>
                  <a:pt x="2732" y="6923"/>
                  <a:pt x="3935" y="3439"/>
                  <a:pt x="3534" y="181"/>
                </a:cubicBezTo>
                <a:cubicBezTo>
                  <a:pt x="3513" y="72"/>
                  <a:pt x="3434" y="1"/>
                  <a:pt x="3348" y="1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4" name="Google Shape;1844;p13"/>
          <p:cNvSpPr/>
          <p:nvPr/>
        </p:nvSpPr>
        <p:spPr>
          <a:xfrm>
            <a:off x="3238530" y="3618394"/>
            <a:ext cx="326595" cy="627975"/>
          </a:xfrm>
          <a:custGeom>
            <a:avLst/>
            <a:gdLst/>
            <a:ahLst/>
            <a:cxnLst/>
            <a:rect l="l" t="t" r="r" b="b"/>
            <a:pathLst>
              <a:path w="7720" h="14844" extrusionOk="0">
                <a:moveTo>
                  <a:pt x="1043" y="0"/>
                </a:moveTo>
                <a:cubicBezTo>
                  <a:pt x="946" y="0"/>
                  <a:pt x="869" y="53"/>
                  <a:pt x="827" y="157"/>
                </a:cubicBezTo>
                <a:cubicBezTo>
                  <a:pt x="0" y="2939"/>
                  <a:pt x="176" y="6047"/>
                  <a:pt x="1379" y="8703"/>
                </a:cubicBezTo>
                <a:cubicBezTo>
                  <a:pt x="2557" y="11360"/>
                  <a:pt x="4762" y="13591"/>
                  <a:pt x="7394" y="14819"/>
                </a:cubicBezTo>
                <a:cubicBezTo>
                  <a:pt x="7419" y="14844"/>
                  <a:pt x="7444" y="14844"/>
                  <a:pt x="7494" y="14844"/>
                </a:cubicBezTo>
                <a:cubicBezTo>
                  <a:pt x="7569" y="14844"/>
                  <a:pt x="7644" y="14794"/>
                  <a:pt x="7669" y="14718"/>
                </a:cubicBezTo>
                <a:cubicBezTo>
                  <a:pt x="7720" y="14618"/>
                  <a:pt x="7669" y="14493"/>
                  <a:pt x="7569" y="14443"/>
                </a:cubicBezTo>
                <a:cubicBezTo>
                  <a:pt x="5013" y="13265"/>
                  <a:pt x="2907" y="11109"/>
                  <a:pt x="1755" y="8553"/>
                </a:cubicBezTo>
                <a:cubicBezTo>
                  <a:pt x="602" y="5972"/>
                  <a:pt x="426" y="2964"/>
                  <a:pt x="1228" y="257"/>
                </a:cubicBezTo>
                <a:cubicBezTo>
                  <a:pt x="1278" y="157"/>
                  <a:pt x="1203" y="32"/>
                  <a:pt x="1103" y="7"/>
                </a:cubicBezTo>
                <a:cubicBezTo>
                  <a:pt x="1082" y="2"/>
                  <a:pt x="1062" y="0"/>
                  <a:pt x="1043" y="0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5" name="Google Shape;1845;p13"/>
          <p:cNvSpPr/>
          <p:nvPr/>
        </p:nvSpPr>
        <p:spPr>
          <a:xfrm>
            <a:off x="779742" y="1696378"/>
            <a:ext cx="275702" cy="394494"/>
          </a:xfrm>
          <a:custGeom>
            <a:avLst/>
            <a:gdLst/>
            <a:ahLst/>
            <a:cxnLst/>
            <a:rect l="l" t="t" r="r" b="b"/>
            <a:pathLst>
              <a:path w="6517" h="9325" extrusionOk="0">
                <a:moveTo>
                  <a:pt x="6296" y="1"/>
                </a:moveTo>
                <a:cubicBezTo>
                  <a:pt x="6261" y="1"/>
                  <a:pt x="6225" y="9"/>
                  <a:pt x="6191" y="26"/>
                </a:cubicBezTo>
                <a:cubicBezTo>
                  <a:pt x="2783" y="1805"/>
                  <a:pt x="427" y="5264"/>
                  <a:pt x="1" y="9073"/>
                </a:cubicBezTo>
                <a:cubicBezTo>
                  <a:pt x="1" y="9199"/>
                  <a:pt x="76" y="9299"/>
                  <a:pt x="201" y="9324"/>
                </a:cubicBezTo>
                <a:lnTo>
                  <a:pt x="226" y="9324"/>
                </a:lnTo>
                <a:cubicBezTo>
                  <a:pt x="326" y="9324"/>
                  <a:pt x="402" y="9249"/>
                  <a:pt x="427" y="9124"/>
                </a:cubicBezTo>
                <a:cubicBezTo>
                  <a:pt x="828" y="5464"/>
                  <a:pt x="3108" y="2106"/>
                  <a:pt x="6392" y="377"/>
                </a:cubicBezTo>
                <a:cubicBezTo>
                  <a:pt x="6492" y="327"/>
                  <a:pt x="6517" y="201"/>
                  <a:pt x="6467" y="101"/>
                </a:cubicBezTo>
                <a:cubicBezTo>
                  <a:pt x="6433" y="34"/>
                  <a:pt x="6367" y="1"/>
                  <a:pt x="6296" y="1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6" name="Google Shape;1846;p13"/>
          <p:cNvSpPr/>
          <p:nvPr/>
        </p:nvSpPr>
        <p:spPr>
          <a:xfrm>
            <a:off x="7804602" y="1976039"/>
            <a:ext cx="196168" cy="476354"/>
          </a:xfrm>
          <a:custGeom>
            <a:avLst/>
            <a:gdLst/>
            <a:ahLst/>
            <a:cxnLst/>
            <a:rect l="l" t="t" r="r" b="b"/>
            <a:pathLst>
              <a:path w="4637" h="11260" extrusionOk="0">
                <a:moveTo>
                  <a:pt x="226" y="0"/>
                </a:moveTo>
                <a:cubicBezTo>
                  <a:pt x="169" y="0"/>
                  <a:pt x="113" y="19"/>
                  <a:pt x="75" y="56"/>
                </a:cubicBezTo>
                <a:cubicBezTo>
                  <a:pt x="0" y="132"/>
                  <a:pt x="0" y="282"/>
                  <a:pt x="75" y="357"/>
                </a:cubicBezTo>
                <a:cubicBezTo>
                  <a:pt x="2782" y="3139"/>
                  <a:pt x="4211" y="7149"/>
                  <a:pt x="3885" y="11034"/>
                </a:cubicBezTo>
                <a:cubicBezTo>
                  <a:pt x="3885" y="11134"/>
                  <a:pt x="3960" y="11259"/>
                  <a:pt x="4086" y="11259"/>
                </a:cubicBezTo>
                <a:cubicBezTo>
                  <a:pt x="4211" y="11259"/>
                  <a:pt x="4286" y="11184"/>
                  <a:pt x="4311" y="11059"/>
                </a:cubicBezTo>
                <a:cubicBezTo>
                  <a:pt x="4637" y="7049"/>
                  <a:pt x="3183" y="2939"/>
                  <a:pt x="376" y="56"/>
                </a:cubicBezTo>
                <a:cubicBezTo>
                  <a:pt x="339" y="19"/>
                  <a:pt x="282" y="0"/>
                  <a:pt x="226" y="0"/>
                </a:cubicBezTo>
                <a:close/>
              </a:path>
            </a:pathLst>
          </a:custGeom>
          <a:solidFill>
            <a:srgbClr val="FFCBC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7" name="Google Shape;1847;p13"/>
          <p:cNvSpPr txBox="1"/>
          <p:nvPr/>
        </p:nvSpPr>
        <p:spPr>
          <a:xfrm>
            <a:off x="1322775" y="2127900"/>
            <a:ext cx="1352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Earth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Saturn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Mercury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48" name="Google Shape;1848;p13"/>
          <p:cNvSpPr txBox="1"/>
          <p:nvPr/>
        </p:nvSpPr>
        <p:spPr>
          <a:xfrm>
            <a:off x="3761175" y="2127900"/>
            <a:ext cx="1352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Moon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Calisto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Eris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Kuiper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Haumea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Uranus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49" name="Google Shape;1849;p13"/>
          <p:cNvSpPr txBox="1"/>
          <p:nvPr/>
        </p:nvSpPr>
        <p:spPr>
          <a:xfrm>
            <a:off x="6199575" y="2127900"/>
            <a:ext cx="1352400" cy="175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Asteroid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Comet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Crater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Eclipse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Galaxy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Orbit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4" name="Google Shape;1854;p14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55" name="Google Shape;1855;p14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56" name="Google Shape;1856;p14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57" name="Google Shape;1857;p14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58" name="Google Shape;1858;p14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59" name="Google Shape;1859;p14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60" name="Google Shape;1860;p14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14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62" name="Google Shape;1862;p14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14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64" name="Google Shape;1864;p14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14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66" name="Google Shape;1866;p14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14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68" name="Google Shape;1868;p14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14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70" name="Google Shape;1870;p14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14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72" name="Google Shape;1872;p14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14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74" name="Google Shape;1874;p14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14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76" name="Google Shape;1876;p14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14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878" name="Google Shape;1878;p14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14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880" name="Google Shape;1880;p14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881" name="Google Shape;1881;p14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14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14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14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14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14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14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14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14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14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91" name="Google Shape;1891;p14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14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893" name="Google Shape;1893;p14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894" name="Google Shape;1894;p14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14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14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97" name="Google Shape;1897;p14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14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899" name="Google Shape;1899;p14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900" name="Google Shape;1900;p14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14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2" name="Google Shape;1902;p14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14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04" name="Google Shape;1904;p14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1905" name="Google Shape;1905;p14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14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07" name="Google Shape;1907;p14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8" name="Google Shape;1908;p14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09" name="Google Shape;1909;p14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1910" name="Google Shape;1910;p14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14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14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14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14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14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14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17" name="Google Shape;1917;p14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18" name="Google Shape;1918;p14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19" name="Google Shape;1919;p14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20" name="Google Shape;1920;p14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21" name="Google Shape;1921;p14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1922" name="Google Shape;1922;p14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December, 2021</a:t>
            </a:r>
            <a:endParaRPr/>
          </a:p>
        </p:txBody>
      </p:sp>
      <p:sp>
        <p:nvSpPr>
          <p:cNvPr id="1923" name="Google Shape;1923;p14">
            <a:hlinkClick r:id="rId4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4" name="Google Shape;1924;p14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5" name="Google Shape;1925;p14"/>
          <p:cNvSpPr/>
          <p:nvPr/>
        </p:nvSpPr>
        <p:spPr>
          <a:xfrm>
            <a:off x="2303814" y="1668546"/>
            <a:ext cx="4066200" cy="35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TO DO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6" name="Google Shape;1926;p14"/>
          <p:cNvSpPr/>
          <p:nvPr/>
        </p:nvSpPr>
        <p:spPr>
          <a:xfrm>
            <a:off x="589440" y="1668393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TASK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7" name="Google Shape;1927;p14"/>
          <p:cNvSpPr/>
          <p:nvPr/>
        </p:nvSpPr>
        <p:spPr>
          <a:xfrm>
            <a:off x="6481159" y="1670518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CHECK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8" name="Google Shape;1928;p14"/>
          <p:cNvSpPr/>
          <p:nvPr/>
        </p:nvSpPr>
        <p:spPr>
          <a:xfrm>
            <a:off x="589411" y="2087441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29" name="Google Shape;1929;p14"/>
          <p:cNvSpPr/>
          <p:nvPr/>
        </p:nvSpPr>
        <p:spPr>
          <a:xfrm>
            <a:off x="2303785" y="2081672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Despite being red, Mars is actually a cold place full of iron oxide dust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0" name="Google Shape;1930;p14"/>
          <p:cNvSpPr/>
          <p:nvPr/>
        </p:nvSpPr>
        <p:spPr>
          <a:xfrm>
            <a:off x="6481130" y="2089566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1" name="Google Shape;1931;p14"/>
          <p:cNvSpPr/>
          <p:nvPr/>
        </p:nvSpPr>
        <p:spPr>
          <a:xfrm>
            <a:off x="589411" y="2871113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2" name="Google Shape;1932;p14"/>
          <p:cNvSpPr/>
          <p:nvPr/>
        </p:nvSpPr>
        <p:spPr>
          <a:xfrm>
            <a:off x="2303785" y="2868369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 of the Solar System and also a gas giant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3" name="Google Shape;1933;p14"/>
          <p:cNvSpPr/>
          <p:nvPr/>
        </p:nvSpPr>
        <p:spPr>
          <a:xfrm>
            <a:off x="6481130" y="2873238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4" name="Google Shape;1934;p14"/>
          <p:cNvSpPr/>
          <p:nvPr/>
        </p:nvSpPr>
        <p:spPr>
          <a:xfrm>
            <a:off x="589411" y="3654785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5" name="Google Shape;1935;p14"/>
          <p:cNvSpPr/>
          <p:nvPr/>
        </p:nvSpPr>
        <p:spPr>
          <a:xfrm>
            <a:off x="2303785" y="3655065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 has a beautiful name, but also a poisonous atmosphere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36" name="Google Shape;1936;p14"/>
          <p:cNvSpPr/>
          <p:nvPr/>
        </p:nvSpPr>
        <p:spPr>
          <a:xfrm>
            <a:off x="6481130" y="3656910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37" name="Google Shape;1937;p14"/>
          <p:cNvGrpSpPr/>
          <p:nvPr/>
        </p:nvGrpSpPr>
        <p:grpSpPr>
          <a:xfrm>
            <a:off x="7078113" y="2206276"/>
            <a:ext cx="493705" cy="488536"/>
            <a:chOff x="2081650" y="4993750"/>
            <a:chExt cx="483125" cy="483125"/>
          </a:xfrm>
        </p:grpSpPr>
        <p:sp>
          <p:nvSpPr>
            <p:cNvPr id="1938" name="Google Shape;1938;p1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1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0" name="Google Shape;1940;p14"/>
          <p:cNvGrpSpPr/>
          <p:nvPr/>
        </p:nvGrpSpPr>
        <p:grpSpPr>
          <a:xfrm>
            <a:off x="7078113" y="2983573"/>
            <a:ext cx="493705" cy="488536"/>
            <a:chOff x="1487200" y="4993750"/>
            <a:chExt cx="483125" cy="483125"/>
          </a:xfrm>
        </p:grpSpPr>
        <p:sp>
          <p:nvSpPr>
            <p:cNvPr id="1941" name="Google Shape;1941;p1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1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3" name="Google Shape;1943;p14"/>
          <p:cNvGrpSpPr/>
          <p:nvPr/>
        </p:nvGrpSpPr>
        <p:grpSpPr>
          <a:xfrm>
            <a:off x="7078113" y="3746351"/>
            <a:ext cx="493705" cy="488536"/>
            <a:chOff x="2081650" y="4993750"/>
            <a:chExt cx="483125" cy="483125"/>
          </a:xfrm>
        </p:grpSpPr>
        <p:sp>
          <p:nvSpPr>
            <p:cNvPr id="1944" name="Google Shape;1944;p1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1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0" name="Google Shape;1950;p15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15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52" name="Google Shape;1952;p15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15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54" name="Google Shape;1954;p15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15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56" name="Google Shape;1956;p15">
            <a:hlinkClick r:id="rId5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15">
            <a:hlinkClick r:id="rId5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58" name="Google Shape;1958;p15">
            <a:hlinkClick r:id="rId6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15">
            <a:hlinkClick r:id="rId6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60" name="Google Shape;1960;p15">
            <a:hlinkClick r:id="rId7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15">
            <a:hlinkClick r:id="rId7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62" name="Google Shape;1962;p15">
            <a:hlinkClick r:id="rId8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15">
            <a:hlinkClick r:id="rId8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64" name="Google Shape;1964;p15">
            <a:hlinkClick r:id="rId9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15">
            <a:hlinkClick r:id="rId9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66" name="Google Shape;1966;p15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15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68" name="Google Shape;1968;p15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15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70" name="Google Shape;1970;p15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15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72" name="Google Shape;1972;p15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15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1974" name="Google Shape;1974;p15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15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76" name="Google Shape;1976;p15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1977" name="Google Shape;1977;p15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15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15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15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15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15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15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15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15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15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7" name="Google Shape;1987;p15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15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89" name="Google Shape;1989;p15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1990" name="Google Shape;1990;p15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15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15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93" name="Google Shape;1993;p15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15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1995" name="Google Shape;1995;p15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1996" name="Google Shape;1996;p15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15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98" name="Google Shape;1998;p15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9" name="Google Shape;1999;p15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000" name="Google Shape;2000;p15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001" name="Google Shape;2001;p15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15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03" name="Google Shape;2003;p15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4" name="Google Shape;2004;p15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005" name="Google Shape;2005;p15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006" name="Google Shape;2006;p15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15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15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15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15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15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15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013" name="Google Shape;2013;p15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14" name="Google Shape;2014;p15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015" name="Google Shape;2015;p15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16" name="Google Shape;2016;p15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17" name="Google Shape;2017;p15"/>
          <p:cNvSpPr txBox="1"/>
          <p:nvPr/>
        </p:nvSpPr>
        <p:spPr>
          <a:xfrm>
            <a:off x="920573" y="1194462"/>
            <a:ext cx="43569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800"/>
              <a:buFont typeface="Francois One"/>
              <a:buNone/>
            </a:pPr>
            <a:r>
              <a:rPr lang="en" sz="2500" b="1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NOTES -  NOVEMBER 2020</a:t>
            </a:r>
            <a:endParaRPr sz="2500" b="1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grpSp>
        <p:nvGrpSpPr>
          <p:cNvPr id="2018" name="Google Shape;2018;p15"/>
          <p:cNvGrpSpPr/>
          <p:nvPr/>
        </p:nvGrpSpPr>
        <p:grpSpPr>
          <a:xfrm>
            <a:off x="4874790" y="1148329"/>
            <a:ext cx="3433917" cy="3681277"/>
            <a:chOff x="4960142" y="792117"/>
            <a:chExt cx="3433917" cy="3681277"/>
          </a:xfrm>
        </p:grpSpPr>
        <p:sp>
          <p:nvSpPr>
            <p:cNvPr id="2019" name="Google Shape;2019;p15"/>
            <p:cNvSpPr/>
            <p:nvPr/>
          </p:nvSpPr>
          <p:spPr>
            <a:xfrm rot="-3861962">
              <a:off x="5211997" y="1431388"/>
              <a:ext cx="2930207" cy="2402736"/>
            </a:xfrm>
            <a:custGeom>
              <a:avLst/>
              <a:gdLst/>
              <a:ahLst/>
              <a:cxnLst/>
              <a:rect l="l" t="t" r="r" b="b"/>
              <a:pathLst>
                <a:path w="147876" h="78817" extrusionOk="0">
                  <a:moveTo>
                    <a:pt x="102221" y="2311"/>
                  </a:moveTo>
                  <a:cubicBezTo>
                    <a:pt x="101309" y="2463"/>
                    <a:pt x="100427" y="2615"/>
                    <a:pt x="99546" y="2827"/>
                  </a:cubicBezTo>
                  <a:cubicBezTo>
                    <a:pt x="91096" y="4712"/>
                    <a:pt x="83132" y="8785"/>
                    <a:pt x="76658" y="14530"/>
                  </a:cubicBezTo>
                  <a:cubicBezTo>
                    <a:pt x="69941" y="20457"/>
                    <a:pt x="63892" y="27964"/>
                    <a:pt x="55867" y="32433"/>
                  </a:cubicBezTo>
                  <a:cubicBezTo>
                    <a:pt x="46110" y="37904"/>
                    <a:pt x="35046" y="35138"/>
                    <a:pt x="24499" y="36050"/>
                  </a:cubicBezTo>
                  <a:cubicBezTo>
                    <a:pt x="18268" y="36597"/>
                    <a:pt x="11398" y="38907"/>
                    <a:pt x="7599" y="44165"/>
                  </a:cubicBezTo>
                  <a:cubicBezTo>
                    <a:pt x="0" y="54713"/>
                    <a:pt x="8541" y="65077"/>
                    <a:pt x="17842" y="70579"/>
                  </a:cubicBezTo>
                  <a:cubicBezTo>
                    <a:pt x="29180" y="77296"/>
                    <a:pt x="43283" y="78604"/>
                    <a:pt x="56232" y="78725"/>
                  </a:cubicBezTo>
                  <a:cubicBezTo>
                    <a:pt x="68086" y="78816"/>
                    <a:pt x="80062" y="77448"/>
                    <a:pt x="91430" y="73983"/>
                  </a:cubicBezTo>
                  <a:cubicBezTo>
                    <a:pt x="107023" y="69211"/>
                    <a:pt x="124379" y="60822"/>
                    <a:pt x="136051" y="49211"/>
                  </a:cubicBezTo>
                  <a:cubicBezTo>
                    <a:pt x="144562" y="40761"/>
                    <a:pt x="147875" y="26931"/>
                    <a:pt x="141978" y="16110"/>
                  </a:cubicBezTo>
                  <a:cubicBezTo>
                    <a:pt x="134683" y="2736"/>
                    <a:pt x="115838" y="1"/>
                    <a:pt x="102221" y="2311"/>
                  </a:cubicBezTo>
                  <a:close/>
                </a:path>
              </a:pathLst>
            </a:cu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15"/>
            <p:cNvSpPr/>
            <p:nvPr/>
          </p:nvSpPr>
          <p:spPr>
            <a:xfrm>
              <a:off x="5273513" y="3890946"/>
              <a:ext cx="2572104" cy="299985"/>
            </a:xfrm>
            <a:custGeom>
              <a:avLst/>
              <a:gdLst/>
              <a:ahLst/>
              <a:cxnLst/>
              <a:rect l="l" t="t" r="r" b="b"/>
              <a:pathLst>
                <a:path w="113346" h="19150" extrusionOk="0">
                  <a:moveTo>
                    <a:pt x="56688" y="0"/>
                  </a:moveTo>
                  <a:cubicBezTo>
                    <a:pt x="25381" y="0"/>
                    <a:pt x="0" y="4286"/>
                    <a:pt x="0" y="9575"/>
                  </a:cubicBezTo>
                  <a:cubicBezTo>
                    <a:pt x="0" y="14864"/>
                    <a:pt x="25381" y="19149"/>
                    <a:pt x="56688" y="19149"/>
                  </a:cubicBezTo>
                  <a:cubicBezTo>
                    <a:pt x="87966" y="19149"/>
                    <a:pt x="113346" y="14864"/>
                    <a:pt x="113346" y="9575"/>
                  </a:cubicBezTo>
                  <a:cubicBezTo>
                    <a:pt x="113346" y="4286"/>
                    <a:pt x="87966" y="0"/>
                    <a:pt x="566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15"/>
            <p:cNvSpPr/>
            <p:nvPr/>
          </p:nvSpPr>
          <p:spPr>
            <a:xfrm>
              <a:off x="5510025" y="2185400"/>
              <a:ext cx="2053559" cy="50050"/>
            </a:xfrm>
            <a:custGeom>
              <a:avLst/>
              <a:gdLst/>
              <a:ahLst/>
              <a:cxnLst/>
              <a:rect l="l" t="t" r="r" b="b"/>
              <a:pathLst>
                <a:path w="68635" h="1430" extrusionOk="0">
                  <a:moveTo>
                    <a:pt x="1" y="1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15"/>
            <p:cNvSpPr/>
            <p:nvPr/>
          </p:nvSpPr>
          <p:spPr>
            <a:xfrm>
              <a:off x="5510020" y="2793279"/>
              <a:ext cx="2053559" cy="42756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15"/>
            <p:cNvSpPr/>
            <p:nvPr/>
          </p:nvSpPr>
          <p:spPr>
            <a:xfrm>
              <a:off x="5510025" y="3391325"/>
              <a:ext cx="2053559" cy="50051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15"/>
            <p:cNvSpPr/>
            <p:nvPr/>
          </p:nvSpPr>
          <p:spPr>
            <a:xfrm>
              <a:off x="5649181" y="1710092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15"/>
            <p:cNvSpPr/>
            <p:nvPr/>
          </p:nvSpPr>
          <p:spPr>
            <a:xfrm>
              <a:off x="5649181" y="2001130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0" y="0"/>
                  </a:moveTo>
                  <a:lnTo>
                    <a:pt x="0" y="1763"/>
                  </a:lnTo>
                  <a:lnTo>
                    <a:pt x="5624" y="1763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15"/>
            <p:cNvSpPr/>
            <p:nvPr/>
          </p:nvSpPr>
          <p:spPr>
            <a:xfrm>
              <a:off x="5649181" y="1804701"/>
              <a:ext cx="168270" cy="20016"/>
            </a:xfrm>
            <a:custGeom>
              <a:avLst/>
              <a:gdLst/>
              <a:ahLst/>
              <a:cxnLst/>
              <a:rect l="l" t="t" r="r" b="b"/>
              <a:pathLst>
                <a:path w="5624" h="669" extrusionOk="0">
                  <a:moveTo>
                    <a:pt x="0" y="0"/>
                  </a:moveTo>
                  <a:lnTo>
                    <a:pt x="0" y="669"/>
                  </a:lnTo>
                  <a:lnTo>
                    <a:pt x="5624" y="669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15"/>
            <p:cNvSpPr/>
            <p:nvPr/>
          </p:nvSpPr>
          <p:spPr>
            <a:xfrm>
              <a:off x="6904575" y="1710092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1" y="1"/>
                  </a:moveTo>
                  <a:lnTo>
                    <a:pt x="1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15"/>
            <p:cNvSpPr/>
            <p:nvPr/>
          </p:nvSpPr>
          <p:spPr>
            <a:xfrm>
              <a:off x="6904575" y="1846530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624" y="1763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15"/>
            <p:cNvSpPr/>
            <p:nvPr/>
          </p:nvSpPr>
          <p:spPr>
            <a:xfrm>
              <a:off x="6904575" y="2142086"/>
              <a:ext cx="168270" cy="20046"/>
            </a:xfrm>
            <a:custGeom>
              <a:avLst/>
              <a:gdLst/>
              <a:ahLst/>
              <a:cxnLst/>
              <a:rect l="l" t="t" r="r" b="b"/>
              <a:pathLst>
                <a:path w="5624" h="670" extrusionOk="0">
                  <a:moveTo>
                    <a:pt x="1" y="1"/>
                  </a:moveTo>
                  <a:lnTo>
                    <a:pt x="1" y="669"/>
                  </a:lnTo>
                  <a:lnTo>
                    <a:pt x="5624" y="66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15"/>
            <p:cNvSpPr/>
            <p:nvPr/>
          </p:nvSpPr>
          <p:spPr>
            <a:xfrm>
              <a:off x="6904575" y="2052055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1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15"/>
            <p:cNvSpPr/>
            <p:nvPr/>
          </p:nvSpPr>
          <p:spPr>
            <a:xfrm>
              <a:off x="6476787" y="1710092"/>
              <a:ext cx="127340" cy="480216"/>
            </a:xfrm>
            <a:custGeom>
              <a:avLst/>
              <a:gdLst/>
              <a:ahLst/>
              <a:cxnLst/>
              <a:rect l="l" t="t" r="r" b="b"/>
              <a:pathLst>
                <a:path w="4256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4256" y="16050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15"/>
            <p:cNvSpPr/>
            <p:nvPr/>
          </p:nvSpPr>
          <p:spPr>
            <a:xfrm>
              <a:off x="6476787" y="2002027"/>
              <a:ext cx="127340" cy="52779"/>
            </a:xfrm>
            <a:custGeom>
              <a:avLst/>
              <a:gdLst/>
              <a:ahLst/>
              <a:cxnLst/>
              <a:rect l="l" t="t" r="r" b="b"/>
              <a:pathLst>
                <a:path w="4256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4256" y="1764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15"/>
            <p:cNvSpPr/>
            <p:nvPr/>
          </p:nvSpPr>
          <p:spPr>
            <a:xfrm>
              <a:off x="6476787" y="1804701"/>
              <a:ext cx="127340" cy="20016"/>
            </a:xfrm>
            <a:custGeom>
              <a:avLst/>
              <a:gdLst/>
              <a:ahLst/>
              <a:cxnLst/>
              <a:rect l="l" t="t" r="r" b="b"/>
              <a:pathLst>
                <a:path w="4256" h="669" extrusionOk="0">
                  <a:moveTo>
                    <a:pt x="0" y="0"/>
                  </a:moveTo>
                  <a:lnTo>
                    <a:pt x="0" y="669"/>
                  </a:lnTo>
                  <a:lnTo>
                    <a:pt x="4256" y="669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15"/>
            <p:cNvSpPr/>
            <p:nvPr/>
          </p:nvSpPr>
          <p:spPr>
            <a:xfrm>
              <a:off x="7070438" y="1663715"/>
              <a:ext cx="70970" cy="526592"/>
            </a:xfrm>
            <a:custGeom>
              <a:avLst/>
              <a:gdLst/>
              <a:ahLst/>
              <a:cxnLst/>
              <a:rect l="l" t="t" r="r" b="b"/>
              <a:pathLst>
                <a:path w="2372" h="17600" extrusionOk="0">
                  <a:moveTo>
                    <a:pt x="1" y="1"/>
                  </a:moveTo>
                  <a:lnTo>
                    <a:pt x="1" y="17600"/>
                  </a:lnTo>
                  <a:lnTo>
                    <a:pt x="2372" y="17600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15"/>
            <p:cNvSpPr/>
            <p:nvPr/>
          </p:nvSpPr>
          <p:spPr>
            <a:xfrm>
              <a:off x="7085009" y="1700098"/>
              <a:ext cx="42756" cy="202828"/>
            </a:xfrm>
            <a:custGeom>
              <a:avLst/>
              <a:gdLst/>
              <a:ahLst/>
              <a:cxnLst/>
              <a:rect l="l" t="t" r="r" b="b"/>
              <a:pathLst>
                <a:path w="1429" h="6779" extrusionOk="0">
                  <a:moveTo>
                    <a:pt x="0" y="1"/>
                  </a:moveTo>
                  <a:lnTo>
                    <a:pt x="0" y="6779"/>
                  </a:lnTo>
                  <a:lnTo>
                    <a:pt x="1429" y="6779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15"/>
            <p:cNvSpPr/>
            <p:nvPr/>
          </p:nvSpPr>
          <p:spPr>
            <a:xfrm>
              <a:off x="6604099" y="1678286"/>
              <a:ext cx="118274" cy="512021"/>
            </a:xfrm>
            <a:custGeom>
              <a:avLst/>
              <a:gdLst/>
              <a:ahLst/>
              <a:cxnLst/>
              <a:rect l="l" t="t" r="r" b="b"/>
              <a:pathLst>
                <a:path w="3953" h="17113" extrusionOk="0">
                  <a:moveTo>
                    <a:pt x="1" y="0"/>
                  </a:moveTo>
                  <a:lnTo>
                    <a:pt x="1" y="17113"/>
                  </a:lnTo>
                  <a:lnTo>
                    <a:pt x="3952" y="17113"/>
                  </a:lnTo>
                  <a:lnTo>
                    <a:pt x="395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15"/>
            <p:cNvSpPr/>
            <p:nvPr/>
          </p:nvSpPr>
          <p:spPr>
            <a:xfrm>
              <a:off x="6628664" y="1945657"/>
              <a:ext cx="70043" cy="196455"/>
            </a:xfrm>
            <a:custGeom>
              <a:avLst/>
              <a:gdLst/>
              <a:ahLst/>
              <a:cxnLst/>
              <a:rect l="l" t="t" r="r" b="b"/>
              <a:pathLst>
                <a:path w="2341" h="6566" extrusionOk="0">
                  <a:moveTo>
                    <a:pt x="1" y="0"/>
                  </a:moveTo>
                  <a:lnTo>
                    <a:pt x="1" y="6566"/>
                  </a:lnTo>
                  <a:lnTo>
                    <a:pt x="2341" y="6566"/>
                  </a:lnTo>
                  <a:lnTo>
                    <a:pt x="23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15"/>
            <p:cNvSpPr/>
            <p:nvPr/>
          </p:nvSpPr>
          <p:spPr>
            <a:xfrm>
              <a:off x="6044792" y="1764667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0" y="1"/>
                  </a:moveTo>
                  <a:lnTo>
                    <a:pt x="0" y="14226"/>
                  </a:lnTo>
                  <a:lnTo>
                    <a:pt x="6688" y="14226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15"/>
            <p:cNvSpPr/>
            <p:nvPr/>
          </p:nvSpPr>
          <p:spPr>
            <a:xfrm>
              <a:off x="6044792" y="2105703"/>
              <a:ext cx="200105" cy="40063"/>
            </a:xfrm>
            <a:custGeom>
              <a:avLst/>
              <a:gdLst/>
              <a:ahLst/>
              <a:cxnLst/>
              <a:rect l="l" t="t" r="r" b="b"/>
              <a:pathLst>
                <a:path w="6688" h="1339" extrusionOk="0">
                  <a:moveTo>
                    <a:pt x="0" y="1"/>
                  </a:moveTo>
                  <a:lnTo>
                    <a:pt x="0" y="1338"/>
                  </a:lnTo>
                  <a:lnTo>
                    <a:pt x="6688" y="133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15"/>
            <p:cNvSpPr/>
            <p:nvPr/>
          </p:nvSpPr>
          <p:spPr>
            <a:xfrm>
              <a:off x="6044792" y="2063873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0" y="1"/>
                  </a:moveTo>
                  <a:lnTo>
                    <a:pt x="0" y="517"/>
                  </a:lnTo>
                  <a:lnTo>
                    <a:pt x="6688" y="517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15"/>
            <p:cNvSpPr/>
            <p:nvPr/>
          </p:nvSpPr>
          <p:spPr>
            <a:xfrm>
              <a:off x="5513329" y="1791057"/>
              <a:ext cx="138260" cy="399252"/>
            </a:xfrm>
            <a:custGeom>
              <a:avLst/>
              <a:gdLst/>
              <a:ahLst/>
              <a:cxnLst/>
              <a:rect l="l" t="t" r="r" b="b"/>
              <a:pathLst>
                <a:path w="4621" h="13344" extrusionOk="0">
                  <a:moveTo>
                    <a:pt x="0" y="0"/>
                  </a:moveTo>
                  <a:lnTo>
                    <a:pt x="0" y="13344"/>
                  </a:lnTo>
                  <a:lnTo>
                    <a:pt x="4620" y="13344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15"/>
            <p:cNvSpPr/>
            <p:nvPr/>
          </p:nvSpPr>
          <p:spPr>
            <a:xfrm>
              <a:off x="5515710" y="2111178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0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15"/>
            <p:cNvSpPr/>
            <p:nvPr/>
          </p:nvSpPr>
          <p:spPr>
            <a:xfrm>
              <a:off x="5515710" y="1872890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1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15"/>
            <p:cNvSpPr/>
            <p:nvPr/>
          </p:nvSpPr>
          <p:spPr>
            <a:xfrm>
              <a:off x="5515710" y="1935634"/>
              <a:ext cx="138260" cy="14601"/>
            </a:xfrm>
            <a:custGeom>
              <a:avLst/>
              <a:gdLst/>
              <a:ahLst/>
              <a:cxnLst/>
              <a:rect l="l" t="t" r="r" b="b"/>
              <a:pathLst>
                <a:path w="4621" h="488" extrusionOk="0">
                  <a:moveTo>
                    <a:pt x="0" y="1"/>
                  </a:moveTo>
                  <a:lnTo>
                    <a:pt x="0" y="487"/>
                  </a:lnTo>
                  <a:lnTo>
                    <a:pt x="4620" y="48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15"/>
            <p:cNvSpPr/>
            <p:nvPr/>
          </p:nvSpPr>
          <p:spPr>
            <a:xfrm>
              <a:off x="7138998" y="1591875"/>
              <a:ext cx="100082" cy="598430"/>
            </a:xfrm>
            <a:custGeom>
              <a:avLst/>
              <a:gdLst/>
              <a:ahLst/>
              <a:cxnLst/>
              <a:rect l="l" t="t" r="r" b="b"/>
              <a:pathLst>
                <a:path w="3345" h="20001" extrusionOk="0">
                  <a:moveTo>
                    <a:pt x="1" y="0"/>
                  </a:moveTo>
                  <a:lnTo>
                    <a:pt x="1" y="20001"/>
                  </a:lnTo>
                  <a:lnTo>
                    <a:pt x="3344" y="20001"/>
                  </a:lnTo>
                  <a:lnTo>
                    <a:pt x="3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15"/>
            <p:cNvSpPr/>
            <p:nvPr/>
          </p:nvSpPr>
          <p:spPr>
            <a:xfrm>
              <a:off x="7138998" y="2011123"/>
              <a:ext cx="100082" cy="56429"/>
            </a:xfrm>
            <a:custGeom>
              <a:avLst/>
              <a:gdLst/>
              <a:ahLst/>
              <a:cxnLst/>
              <a:rect l="l" t="t" r="r" b="b"/>
              <a:pathLst>
                <a:path w="3345" h="1886" extrusionOk="0">
                  <a:moveTo>
                    <a:pt x="1" y="1"/>
                  </a:moveTo>
                  <a:lnTo>
                    <a:pt x="1" y="1885"/>
                  </a:lnTo>
                  <a:lnTo>
                    <a:pt x="3344" y="1885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15"/>
            <p:cNvSpPr/>
            <p:nvPr/>
          </p:nvSpPr>
          <p:spPr>
            <a:xfrm>
              <a:off x="7138998" y="1951102"/>
              <a:ext cx="100082" cy="21872"/>
            </a:xfrm>
            <a:custGeom>
              <a:avLst/>
              <a:gdLst/>
              <a:ahLst/>
              <a:cxnLst/>
              <a:rect l="l" t="t" r="r" b="b"/>
              <a:pathLst>
                <a:path w="3345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344" y="730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15"/>
            <p:cNvSpPr/>
            <p:nvPr/>
          </p:nvSpPr>
          <p:spPr>
            <a:xfrm>
              <a:off x="6721418" y="1630084"/>
              <a:ext cx="185564" cy="560222"/>
            </a:xfrm>
            <a:custGeom>
              <a:avLst/>
              <a:gdLst/>
              <a:ahLst/>
              <a:cxnLst/>
              <a:rect l="l" t="t" r="r" b="b"/>
              <a:pathLst>
                <a:path w="6202" h="18724" extrusionOk="0">
                  <a:moveTo>
                    <a:pt x="1" y="0"/>
                  </a:moveTo>
                  <a:lnTo>
                    <a:pt x="1" y="18724"/>
                  </a:lnTo>
                  <a:lnTo>
                    <a:pt x="6202" y="18724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15"/>
            <p:cNvSpPr/>
            <p:nvPr/>
          </p:nvSpPr>
          <p:spPr>
            <a:xfrm>
              <a:off x="6721418" y="2079342"/>
              <a:ext cx="185564" cy="51881"/>
            </a:xfrm>
            <a:custGeom>
              <a:avLst/>
              <a:gdLst/>
              <a:ahLst/>
              <a:cxnLst/>
              <a:rect l="l" t="t" r="r" b="b"/>
              <a:pathLst>
                <a:path w="6202" h="1734" extrusionOk="0">
                  <a:moveTo>
                    <a:pt x="1" y="0"/>
                  </a:moveTo>
                  <a:lnTo>
                    <a:pt x="1" y="1733"/>
                  </a:lnTo>
                  <a:lnTo>
                    <a:pt x="6202" y="1733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15"/>
            <p:cNvSpPr/>
            <p:nvPr/>
          </p:nvSpPr>
          <p:spPr>
            <a:xfrm>
              <a:off x="6721418" y="1745577"/>
              <a:ext cx="185564" cy="52779"/>
            </a:xfrm>
            <a:custGeom>
              <a:avLst/>
              <a:gdLst/>
              <a:ahLst/>
              <a:cxnLst/>
              <a:rect l="l" t="t" r="r" b="b"/>
              <a:pathLst>
                <a:path w="6202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6202" y="1763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15"/>
            <p:cNvSpPr/>
            <p:nvPr/>
          </p:nvSpPr>
          <p:spPr>
            <a:xfrm>
              <a:off x="6722346" y="1833784"/>
              <a:ext cx="184636" cy="20046"/>
            </a:xfrm>
            <a:custGeom>
              <a:avLst/>
              <a:gdLst/>
              <a:ahLst/>
              <a:cxnLst/>
              <a:rect l="l" t="t" r="r" b="b"/>
              <a:pathLst>
                <a:path w="6171" h="670" extrusionOk="0">
                  <a:moveTo>
                    <a:pt x="0" y="1"/>
                  </a:moveTo>
                  <a:lnTo>
                    <a:pt x="0" y="669"/>
                  </a:lnTo>
                  <a:lnTo>
                    <a:pt x="6171" y="66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15"/>
            <p:cNvSpPr/>
            <p:nvPr/>
          </p:nvSpPr>
          <p:spPr>
            <a:xfrm>
              <a:off x="6235776" y="1714639"/>
              <a:ext cx="240138" cy="475668"/>
            </a:xfrm>
            <a:custGeom>
              <a:avLst/>
              <a:gdLst/>
              <a:ahLst/>
              <a:cxnLst/>
              <a:rect l="l" t="t" r="r" b="b"/>
              <a:pathLst>
                <a:path w="8026" h="15898" extrusionOk="0">
                  <a:moveTo>
                    <a:pt x="2189" y="1"/>
                  </a:moveTo>
                  <a:lnTo>
                    <a:pt x="1" y="609"/>
                  </a:lnTo>
                  <a:lnTo>
                    <a:pt x="5837" y="15898"/>
                  </a:lnTo>
                  <a:lnTo>
                    <a:pt x="8025" y="15290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15"/>
            <p:cNvSpPr/>
            <p:nvPr/>
          </p:nvSpPr>
          <p:spPr>
            <a:xfrm>
              <a:off x="6375834" y="2080240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2189" y="1"/>
                  </a:moveTo>
                  <a:lnTo>
                    <a:pt x="1" y="639"/>
                  </a:lnTo>
                  <a:lnTo>
                    <a:pt x="548" y="2068"/>
                  </a:lnTo>
                  <a:lnTo>
                    <a:pt x="2736" y="1429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15"/>
            <p:cNvSpPr/>
            <p:nvPr/>
          </p:nvSpPr>
          <p:spPr>
            <a:xfrm>
              <a:off x="6272159" y="1808321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2189" y="1"/>
                  </a:moveTo>
                  <a:lnTo>
                    <a:pt x="0" y="639"/>
                  </a:lnTo>
                  <a:lnTo>
                    <a:pt x="548" y="2068"/>
                  </a:lnTo>
                  <a:lnTo>
                    <a:pt x="2736" y="1429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15"/>
            <p:cNvSpPr/>
            <p:nvPr/>
          </p:nvSpPr>
          <p:spPr>
            <a:xfrm>
              <a:off x="5806504" y="1643728"/>
              <a:ext cx="237415" cy="546579"/>
            </a:xfrm>
            <a:custGeom>
              <a:avLst/>
              <a:gdLst/>
              <a:ahLst/>
              <a:cxnLst/>
              <a:rect l="l" t="t" r="r" b="b"/>
              <a:pathLst>
                <a:path w="7935" h="18268" extrusionOk="0">
                  <a:moveTo>
                    <a:pt x="3253" y="0"/>
                  </a:moveTo>
                  <a:lnTo>
                    <a:pt x="1" y="851"/>
                  </a:lnTo>
                  <a:lnTo>
                    <a:pt x="4651" y="18268"/>
                  </a:lnTo>
                  <a:lnTo>
                    <a:pt x="7934" y="17386"/>
                  </a:lnTo>
                  <a:lnTo>
                    <a:pt x="32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15"/>
            <p:cNvSpPr/>
            <p:nvPr/>
          </p:nvSpPr>
          <p:spPr>
            <a:xfrm>
              <a:off x="5821075" y="1698273"/>
              <a:ext cx="110973" cy="74620"/>
            </a:xfrm>
            <a:custGeom>
              <a:avLst/>
              <a:gdLst/>
              <a:ahLst/>
              <a:cxnLst/>
              <a:rect l="l" t="t" r="r" b="b"/>
              <a:pathLst>
                <a:path w="3709" h="2494" extrusionOk="0">
                  <a:moveTo>
                    <a:pt x="3283" y="1"/>
                  </a:moveTo>
                  <a:lnTo>
                    <a:pt x="0" y="882"/>
                  </a:lnTo>
                  <a:lnTo>
                    <a:pt x="426" y="2493"/>
                  </a:lnTo>
                  <a:lnTo>
                    <a:pt x="3708" y="1642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15"/>
            <p:cNvSpPr/>
            <p:nvPr/>
          </p:nvSpPr>
          <p:spPr>
            <a:xfrm>
              <a:off x="5903836" y="2008401"/>
              <a:ext cx="110973" cy="74620"/>
            </a:xfrm>
            <a:custGeom>
              <a:avLst/>
              <a:gdLst/>
              <a:ahLst/>
              <a:cxnLst/>
              <a:rect l="l" t="t" r="r" b="b"/>
              <a:pathLst>
                <a:path w="3709" h="2494" extrusionOk="0">
                  <a:moveTo>
                    <a:pt x="3283" y="1"/>
                  </a:moveTo>
                  <a:lnTo>
                    <a:pt x="0" y="852"/>
                  </a:lnTo>
                  <a:lnTo>
                    <a:pt x="426" y="2493"/>
                  </a:lnTo>
                  <a:lnTo>
                    <a:pt x="3708" y="1612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15"/>
            <p:cNvSpPr/>
            <p:nvPr/>
          </p:nvSpPr>
          <p:spPr>
            <a:xfrm>
              <a:off x="5890192" y="1955650"/>
              <a:ext cx="102775" cy="45508"/>
            </a:xfrm>
            <a:custGeom>
              <a:avLst/>
              <a:gdLst/>
              <a:ahLst/>
              <a:cxnLst/>
              <a:rect l="l" t="t" r="r" b="b"/>
              <a:pathLst>
                <a:path w="3435" h="1521" extrusionOk="0">
                  <a:moveTo>
                    <a:pt x="3253" y="1"/>
                  </a:moveTo>
                  <a:lnTo>
                    <a:pt x="0" y="882"/>
                  </a:lnTo>
                  <a:lnTo>
                    <a:pt x="152" y="1520"/>
                  </a:lnTo>
                  <a:lnTo>
                    <a:pt x="3435" y="639"/>
                  </a:lnTo>
                  <a:lnTo>
                    <a:pt x="32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15"/>
            <p:cNvSpPr/>
            <p:nvPr/>
          </p:nvSpPr>
          <p:spPr>
            <a:xfrm>
              <a:off x="7239951" y="1692827"/>
              <a:ext cx="313801" cy="497480"/>
            </a:xfrm>
            <a:custGeom>
              <a:avLst/>
              <a:gdLst/>
              <a:ahLst/>
              <a:cxnLst/>
              <a:rect l="l" t="t" r="r" b="b"/>
              <a:pathLst>
                <a:path w="10488" h="16627" extrusionOk="0">
                  <a:moveTo>
                    <a:pt x="4590" y="0"/>
                  </a:moveTo>
                  <a:lnTo>
                    <a:pt x="1" y="1855"/>
                  </a:lnTo>
                  <a:lnTo>
                    <a:pt x="5867" y="16627"/>
                  </a:lnTo>
                  <a:lnTo>
                    <a:pt x="10487" y="14803"/>
                  </a:lnTo>
                  <a:lnTo>
                    <a:pt x="45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15"/>
            <p:cNvSpPr/>
            <p:nvPr/>
          </p:nvSpPr>
          <p:spPr>
            <a:xfrm>
              <a:off x="7258142" y="1740102"/>
              <a:ext cx="154627" cy="96432"/>
            </a:xfrm>
            <a:custGeom>
              <a:avLst/>
              <a:gdLst/>
              <a:ahLst/>
              <a:cxnLst/>
              <a:rect l="l" t="t" r="r" b="b"/>
              <a:pathLst>
                <a:path w="5168" h="3223" extrusionOk="0">
                  <a:moveTo>
                    <a:pt x="4621" y="1"/>
                  </a:moveTo>
                  <a:lnTo>
                    <a:pt x="1" y="1825"/>
                  </a:lnTo>
                  <a:lnTo>
                    <a:pt x="548" y="3223"/>
                  </a:lnTo>
                  <a:lnTo>
                    <a:pt x="5168" y="1369"/>
                  </a:lnTo>
                  <a:lnTo>
                    <a:pt x="46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15"/>
            <p:cNvSpPr/>
            <p:nvPr/>
          </p:nvSpPr>
          <p:spPr>
            <a:xfrm>
              <a:off x="7362745" y="2002955"/>
              <a:ext cx="154627" cy="96432"/>
            </a:xfrm>
            <a:custGeom>
              <a:avLst/>
              <a:gdLst/>
              <a:ahLst/>
              <a:cxnLst/>
              <a:rect l="l" t="t" r="r" b="b"/>
              <a:pathLst>
                <a:path w="5168" h="3223" extrusionOk="0">
                  <a:moveTo>
                    <a:pt x="4620" y="0"/>
                  </a:moveTo>
                  <a:lnTo>
                    <a:pt x="0" y="1854"/>
                  </a:lnTo>
                  <a:lnTo>
                    <a:pt x="547" y="3222"/>
                  </a:lnTo>
                  <a:lnTo>
                    <a:pt x="5167" y="1368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15"/>
            <p:cNvSpPr/>
            <p:nvPr/>
          </p:nvSpPr>
          <p:spPr>
            <a:xfrm>
              <a:off x="7345451" y="1958373"/>
              <a:ext cx="143736" cy="70970"/>
            </a:xfrm>
            <a:custGeom>
              <a:avLst/>
              <a:gdLst/>
              <a:ahLst/>
              <a:cxnLst/>
              <a:rect l="l" t="t" r="r" b="b"/>
              <a:pathLst>
                <a:path w="4804" h="2372" extrusionOk="0">
                  <a:moveTo>
                    <a:pt x="4590" y="1"/>
                  </a:moveTo>
                  <a:lnTo>
                    <a:pt x="0" y="1855"/>
                  </a:lnTo>
                  <a:lnTo>
                    <a:pt x="213" y="2372"/>
                  </a:lnTo>
                  <a:lnTo>
                    <a:pt x="4803" y="548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15"/>
            <p:cNvSpPr/>
            <p:nvPr/>
          </p:nvSpPr>
          <p:spPr>
            <a:xfrm>
              <a:off x="7221290" y="3519005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15"/>
            <p:cNvSpPr/>
            <p:nvPr/>
          </p:nvSpPr>
          <p:spPr>
            <a:xfrm>
              <a:off x="7220363" y="3810043"/>
              <a:ext cx="169198" cy="52779"/>
            </a:xfrm>
            <a:custGeom>
              <a:avLst/>
              <a:gdLst/>
              <a:ahLst/>
              <a:cxnLst/>
              <a:rect l="l" t="t" r="r" b="b"/>
              <a:pathLst>
                <a:path w="5655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655" y="1763"/>
                  </a:lnTo>
                  <a:lnTo>
                    <a:pt x="56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15"/>
            <p:cNvSpPr/>
            <p:nvPr/>
          </p:nvSpPr>
          <p:spPr>
            <a:xfrm>
              <a:off x="7220363" y="3613584"/>
              <a:ext cx="169198" cy="19149"/>
            </a:xfrm>
            <a:custGeom>
              <a:avLst/>
              <a:gdLst/>
              <a:ahLst/>
              <a:cxnLst/>
              <a:rect l="l" t="t" r="r" b="b"/>
              <a:pathLst>
                <a:path w="5655" h="640" extrusionOk="0">
                  <a:moveTo>
                    <a:pt x="1" y="1"/>
                  </a:moveTo>
                  <a:lnTo>
                    <a:pt x="1" y="639"/>
                  </a:lnTo>
                  <a:lnTo>
                    <a:pt x="5655" y="639"/>
                  </a:lnTo>
                  <a:lnTo>
                    <a:pt x="56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15"/>
            <p:cNvSpPr/>
            <p:nvPr/>
          </p:nvSpPr>
          <p:spPr>
            <a:xfrm>
              <a:off x="5610631" y="3519005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1" y="1"/>
                  </a:moveTo>
                  <a:lnTo>
                    <a:pt x="1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15"/>
            <p:cNvSpPr/>
            <p:nvPr/>
          </p:nvSpPr>
          <p:spPr>
            <a:xfrm>
              <a:off x="5610631" y="3654516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1" y="1"/>
                  </a:moveTo>
                  <a:lnTo>
                    <a:pt x="1" y="1764"/>
                  </a:lnTo>
                  <a:lnTo>
                    <a:pt x="5624" y="1764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15"/>
            <p:cNvSpPr/>
            <p:nvPr/>
          </p:nvSpPr>
          <p:spPr>
            <a:xfrm>
              <a:off x="5610631" y="3951000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1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15"/>
            <p:cNvSpPr/>
            <p:nvPr/>
          </p:nvSpPr>
          <p:spPr>
            <a:xfrm>
              <a:off x="5610631" y="3860968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0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15"/>
            <p:cNvSpPr/>
            <p:nvPr/>
          </p:nvSpPr>
          <p:spPr>
            <a:xfrm>
              <a:off x="6912187" y="3477176"/>
              <a:ext cx="110076" cy="522044"/>
            </a:xfrm>
            <a:custGeom>
              <a:avLst/>
              <a:gdLst/>
              <a:ahLst/>
              <a:cxnLst/>
              <a:rect l="l" t="t" r="r" b="b"/>
              <a:pathLst>
                <a:path w="3679" h="17448" extrusionOk="0">
                  <a:moveTo>
                    <a:pt x="1" y="0"/>
                  </a:moveTo>
                  <a:lnTo>
                    <a:pt x="1" y="17448"/>
                  </a:lnTo>
                  <a:lnTo>
                    <a:pt x="3679" y="17448"/>
                  </a:lnTo>
                  <a:lnTo>
                    <a:pt x="36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15"/>
            <p:cNvSpPr/>
            <p:nvPr/>
          </p:nvSpPr>
          <p:spPr>
            <a:xfrm>
              <a:off x="6912187" y="3625403"/>
              <a:ext cx="110076" cy="57327"/>
            </a:xfrm>
            <a:custGeom>
              <a:avLst/>
              <a:gdLst/>
              <a:ahLst/>
              <a:cxnLst/>
              <a:rect l="l" t="t" r="r" b="b"/>
              <a:pathLst>
                <a:path w="3679" h="1916" extrusionOk="0">
                  <a:moveTo>
                    <a:pt x="1" y="1"/>
                  </a:moveTo>
                  <a:lnTo>
                    <a:pt x="1" y="1916"/>
                  </a:lnTo>
                  <a:lnTo>
                    <a:pt x="3679" y="1916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15"/>
            <p:cNvSpPr/>
            <p:nvPr/>
          </p:nvSpPr>
          <p:spPr>
            <a:xfrm>
              <a:off x="6912187" y="3946452"/>
              <a:ext cx="110076" cy="21872"/>
            </a:xfrm>
            <a:custGeom>
              <a:avLst/>
              <a:gdLst/>
              <a:ahLst/>
              <a:cxnLst/>
              <a:rect l="l" t="t" r="r" b="b"/>
              <a:pathLst>
                <a:path w="3679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679" y="730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15"/>
            <p:cNvSpPr/>
            <p:nvPr/>
          </p:nvSpPr>
          <p:spPr>
            <a:xfrm>
              <a:off x="6912187" y="3848222"/>
              <a:ext cx="110076" cy="21872"/>
            </a:xfrm>
            <a:custGeom>
              <a:avLst/>
              <a:gdLst/>
              <a:ahLst/>
              <a:cxnLst/>
              <a:rect l="l" t="t" r="r" b="b"/>
              <a:pathLst>
                <a:path w="3679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679" y="730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15"/>
            <p:cNvSpPr/>
            <p:nvPr/>
          </p:nvSpPr>
          <p:spPr>
            <a:xfrm>
              <a:off x="6079351" y="3528101"/>
              <a:ext cx="371068" cy="471120"/>
            </a:xfrm>
            <a:custGeom>
              <a:avLst/>
              <a:gdLst/>
              <a:ahLst/>
              <a:cxnLst/>
              <a:rect l="l" t="t" r="r" b="b"/>
              <a:pathLst>
                <a:path w="12402" h="15746" extrusionOk="0">
                  <a:moveTo>
                    <a:pt x="8846" y="1"/>
                  </a:moveTo>
                  <a:lnTo>
                    <a:pt x="1" y="13405"/>
                  </a:lnTo>
                  <a:lnTo>
                    <a:pt x="3557" y="15746"/>
                  </a:lnTo>
                  <a:lnTo>
                    <a:pt x="12402" y="2341"/>
                  </a:lnTo>
                  <a:lnTo>
                    <a:pt x="88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15"/>
            <p:cNvSpPr/>
            <p:nvPr/>
          </p:nvSpPr>
          <p:spPr>
            <a:xfrm>
              <a:off x="6153913" y="3771835"/>
              <a:ext cx="135538" cy="113726"/>
            </a:xfrm>
            <a:custGeom>
              <a:avLst/>
              <a:gdLst/>
              <a:ahLst/>
              <a:cxnLst/>
              <a:rect l="l" t="t" r="r" b="b"/>
              <a:pathLst>
                <a:path w="4530" h="3801" extrusionOk="0">
                  <a:moveTo>
                    <a:pt x="974" y="1"/>
                  </a:moveTo>
                  <a:lnTo>
                    <a:pt x="1" y="1460"/>
                  </a:lnTo>
                  <a:lnTo>
                    <a:pt x="3588" y="3800"/>
                  </a:lnTo>
                  <a:lnTo>
                    <a:pt x="4530" y="2341"/>
                  </a:lnTo>
                  <a:lnTo>
                    <a:pt x="97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15"/>
            <p:cNvSpPr/>
            <p:nvPr/>
          </p:nvSpPr>
          <p:spPr>
            <a:xfrm>
              <a:off x="6280328" y="3607241"/>
              <a:ext cx="117346" cy="86409"/>
            </a:xfrm>
            <a:custGeom>
              <a:avLst/>
              <a:gdLst/>
              <a:ahLst/>
              <a:cxnLst/>
              <a:rect l="l" t="t" r="r" b="b"/>
              <a:pathLst>
                <a:path w="3922" h="2888" extrusionOk="0">
                  <a:moveTo>
                    <a:pt x="366" y="0"/>
                  </a:moveTo>
                  <a:lnTo>
                    <a:pt x="1" y="547"/>
                  </a:lnTo>
                  <a:lnTo>
                    <a:pt x="3588" y="2888"/>
                  </a:lnTo>
                  <a:lnTo>
                    <a:pt x="3922" y="2341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15"/>
            <p:cNvSpPr/>
            <p:nvPr/>
          </p:nvSpPr>
          <p:spPr>
            <a:xfrm>
              <a:off x="5510606" y="3580851"/>
              <a:ext cx="100052" cy="418371"/>
            </a:xfrm>
            <a:custGeom>
              <a:avLst/>
              <a:gdLst/>
              <a:ahLst/>
              <a:cxnLst/>
              <a:rect l="l" t="t" r="r" b="b"/>
              <a:pathLst>
                <a:path w="3344" h="13983" extrusionOk="0">
                  <a:moveTo>
                    <a:pt x="0" y="1"/>
                  </a:moveTo>
                  <a:lnTo>
                    <a:pt x="0" y="13983"/>
                  </a:lnTo>
                  <a:lnTo>
                    <a:pt x="3344" y="13983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15"/>
            <p:cNvSpPr/>
            <p:nvPr/>
          </p:nvSpPr>
          <p:spPr>
            <a:xfrm>
              <a:off x="5530593" y="3619957"/>
              <a:ext cx="60049" cy="161000"/>
            </a:xfrm>
            <a:custGeom>
              <a:avLst/>
              <a:gdLst/>
              <a:ahLst/>
              <a:cxnLst/>
              <a:rect l="l" t="t" r="r" b="b"/>
              <a:pathLst>
                <a:path w="2007" h="5381" extrusionOk="0">
                  <a:moveTo>
                    <a:pt x="1" y="1"/>
                  </a:moveTo>
                  <a:lnTo>
                    <a:pt x="1" y="5381"/>
                  </a:lnTo>
                  <a:lnTo>
                    <a:pt x="2007" y="5381"/>
                  </a:lnTo>
                  <a:lnTo>
                    <a:pt x="20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15"/>
            <p:cNvSpPr/>
            <p:nvPr/>
          </p:nvSpPr>
          <p:spPr>
            <a:xfrm>
              <a:off x="6545006" y="3472628"/>
              <a:ext cx="70940" cy="526592"/>
            </a:xfrm>
            <a:custGeom>
              <a:avLst/>
              <a:gdLst/>
              <a:ahLst/>
              <a:cxnLst/>
              <a:rect l="l" t="t" r="r" b="b"/>
              <a:pathLst>
                <a:path w="2371" h="17600" extrusionOk="0">
                  <a:moveTo>
                    <a:pt x="0" y="1"/>
                  </a:moveTo>
                  <a:lnTo>
                    <a:pt x="0" y="17600"/>
                  </a:lnTo>
                  <a:lnTo>
                    <a:pt x="2371" y="17600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15"/>
            <p:cNvSpPr/>
            <p:nvPr/>
          </p:nvSpPr>
          <p:spPr>
            <a:xfrm>
              <a:off x="6558650" y="3509012"/>
              <a:ext cx="42756" cy="201930"/>
            </a:xfrm>
            <a:custGeom>
              <a:avLst/>
              <a:gdLst/>
              <a:ahLst/>
              <a:cxnLst/>
              <a:rect l="l" t="t" r="r" b="b"/>
              <a:pathLst>
                <a:path w="1429" h="6749" extrusionOk="0">
                  <a:moveTo>
                    <a:pt x="0" y="0"/>
                  </a:moveTo>
                  <a:lnTo>
                    <a:pt x="0" y="6748"/>
                  </a:lnTo>
                  <a:lnTo>
                    <a:pt x="1429" y="674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15"/>
            <p:cNvSpPr/>
            <p:nvPr/>
          </p:nvSpPr>
          <p:spPr>
            <a:xfrm>
              <a:off x="5962032" y="3487170"/>
              <a:ext cx="117346" cy="512051"/>
            </a:xfrm>
            <a:custGeom>
              <a:avLst/>
              <a:gdLst/>
              <a:ahLst/>
              <a:cxnLst/>
              <a:rect l="l" t="t" r="r" b="b"/>
              <a:pathLst>
                <a:path w="3922" h="17114" extrusionOk="0">
                  <a:moveTo>
                    <a:pt x="0" y="1"/>
                  </a:moveTo>
                  <a:lnTo>
                    <a:pt x="0" y="17114"/>
                  </a:lnTo>
                  <a:lnTo>
                    <a:pt x="3922" y="17114"/>
                  </a:lnTo>
                  <a:lnTo>
                    <a:pt x="39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15"/>
            <p:cNvSpPr/>
            <p:nvPr/>
          </p:nvSpPr>
          <p:spPr>
            <a:xfrm>
              <a:off x="5984771" y="3753643"/>
              <a:ext cx="70043" cy="197382"/>
            </a:xfrm>
            <a:custGeom>
              <a:avLst/>
              <a:gdLst/>
              <a:ahLst/>
              <a:cxnLst/>
              <a:rect l="l" t="t" r="r" b="b"/>
              <a:pathLst>
                <a:path w="2341" h="6597" extrusionOk="0">
                  <a:moveTo>
                    <a:pt x="0" y="1"/>
                  </a:moveTo>
                  <a:lnTo>
                    <a:pt x="0" y="6597"/>
                  </a:lnTo>
                  <a:lnTo>
                    <a:pt x="2341" y="6597"/>
                  </a:lnTo>
                  <a:lnTo>
                    <a:pt x="23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15"/>
            <p:cNvSpPr/>
            <p:nvPr/>
          </p:nvSpPr>
          <p:spPr>
            <a:xfrm>
              <a:off x="6714489" y="3573580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1" y="0"/>
                  </a:moveTo>
                  <a:lnTo>
                    <a:pt x="1" y="14226"/>
                  </a:lnTo>
                  <a:lnTo>
                    <a:pt x="6688" y="14226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15"/>
            <p:cNvSpPr/>
            <p:nvPr/>
          </p:nvSpPr>
          <p:spPr>
            <a:xfrm>
              <a:off x="6714489" y="3914616"/>
              <a:ext cx="200105" cy="39135"/>
            </a:xfrm>
            <a:custGeom>
              <a:avLst/>
              <a:gdLst/>
              <a:ahLst/>
              <a:cxnLst/>
              <a:rect l="l" t="t" r="r" b="b"/>
              <a:pathLst>
                <a:path w="6688" h="1308" extrusionOk="0">
                  <a:moveTo>
                    <a:pt x="1" y="1"/>
                  </a:moveTo>
                  <a:lnTo>
                    <a:pt x="1" y="1308"/>
                  </a:lnTo>
                  <a:lnTo>
                    <a:pt x="6688" y="130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15"/>
            <p:cNvSpPr/>
            <p:nvPr/>
          </p:nvSpPr>
          <p:spPr>
            <a:xfrm>
              <a:off x="6714489" y="3872787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1" y="1"/>
                  </a:moveTo>
                  <a:lnTo>
                    <a:pt x="1" y="517"/>
                  </a:lnTo>
                  <a:lnTo>
                    <a:pt x="6688" y="517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15"/>
            <p:cNvSpPr/>
            <p:nvPr/>
          </p:nvSpPr>
          <p:spPr>
            <a:xfrm>
              <a:off x="7387153" y="3599043"/>
              <a:ext cx="137363" cy="400180"/>
            </a:xfrm>
            <a:custGeom>
              <a:avLst/>
              <a:gdLst/>
              <a:ahLst/>
              <a:cxnLst/>
              <a:rect l="l" t="t" r="r" b="b"/>
              <a:pathLst>
                <a:path w="4591" h="13375" extrusionOk="0">
                  <a:moveTo>
                    <a:pt x="1" y="1"/>
                  </a:moveTo>
                  <a:lnTo>
                    <a:pt x="1" y="13375"/>
                  </a:lnTo>
                  <a:lnTo>
                    <a:pt x="4590" y="13375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15"/>
            <p:cNvSpPr/>
            <p:nvPr/>
          </p:nvSpPr>
          <p:spPr>
            <a:xfrm>
              <a:off x="7386255" y="3919164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1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15"/>
            <p:cNvSpPr/>
            <p:nvPr/>
          </p:nvSpPr>
          <p:spPr>
            <a:xfrm>
              <a:off x="7387153" y="3681803"/>
              <a:ext cx="137363" cy="37310"/>
            </a:xfrm>
            <a:custGeom>
              <a:avLst/>
              <a:gdLst/>
              <a:ahLst/>
              <a:cxnLst/>
              <a:rect l="l" t="t" r="r" b="b"/>
              <a:pathLst>
                <a:path w="4591" h="1247" extrusionOk="0">
                  <a:moveTo>
                    <a:pt x="1" y="1"/>
                  </a:moveTo>
                  <a:lnTo>
                    <a:pt x="1" y="1247"/>
                  </a:lnTo>
                  <a:lnTo>
                    <a:pt x="4590" y="1247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15"/>
            <p:cNvSpPr/>
            <p:nvPr/>
          </p:nvSpPr>
          <p:spPr>
            <a:xfrm>
              <a:off x="7387153" y="3744547"/>
              <a:ext cx="137363" cy="14601"/>
            </a:xfrm>
            <a:custGeom>
              <a:avLst/>
              <a:gdLst/>
              <a:ahLst/>
              <a:cxnLst/>
              <a:rect l="l" t="t" r="r" b="b"/>
              <a:pathLst>
                <a:path w="4591" h="488" extrusionOk="0">
                  <a:moveTo>
                    <a:pt x="1" y="1"/>
                  </a:moveTo>
                  <a:lnTo>
                    <a:pt x="1" y="487"/>
                  </a:lnTo>
                  <a:lnTo>
                    <a:pt x="4590" y="487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15"/>
            <p:cNvSpPr/>
            <p:nvPr/>
          </p:nvSpPr>
          <p:spPr>
            <a:xfrm>
              <a:off x="5776494" y="3438967"/>
              <a:ext cx="185564" cy="560252"/>
            </a:xfrm>
            <a:custGeom>
              <a:avLst/>
              <a:gdLst/>
              <a:ahLst/>
              <a:cxnLst/>
              <a:rect l="l" t="t" r="r" b="b"/>
              <a:pathLst>
                <a:path w="6202" h="18725" extrusionOk="0">
                  <a:moveTo>
                    <a:pt x="1" y="1"/>
                  </a:moveTo>
                  <a:lnTo>
                    <a:pt x="1" y="18725"/>
                  </a:lnTo>
                  <a:lnTo>
                    <a:pt x="6201" y="18725"/>
                  </a:lnTo>
                  <a:lnTo>
                    <a:pt x="6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15"/>
            <p:cNvSpPr/>
            <p:nvPr/>
          </p:nvSpPr>
          <p:spPr>
            <a:xfrm>
              <a:off x="5776494" y="3887328"/>
              <a:ext cx="185564" cy="51881"/>
            </a:xfrm>
            <a:custGeom>
              <a:avLst/>
              <a:gdLst/>
              <a:ahLst/>
              <a:cxnLst/>
              <a:rect l="l" t="t" r="r" b="b"/>
              <a:pathLst>
                <a:path w="6202" h="1734" extrusionOk="0">
                  <a:moveTo>
                    <a:pt x="1" y="1"/>
                  </a:moveTo>
                  <a:lnTo>
                    <a:pt x="1" y="1733"/>
                  </a:lnTo>
                  <a:lnTo>
                    <a:pt x="6201" y="1733"/>
                  </a:lnTo>
                  <a:lnTo>
                    <a:pt x="62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15"/>
            <p:cNvSpPr/>
            <p:nvPr/>
          </p:nvSpPr>
          <p:spPr>
            <a:xfrm>
              <a:off x="5776494" y="3554491"/>
              <a:ext cx="185564" cy="51851"/>
            </a:xfrm>
            <a:custGeom>
              <a:avLst/>
              <a:gdLst/>
              <a:ahLst/>
              <a:cxnLst/>
              <a:rect l="l" t="t" r="r" b="b"/>
              <a:pathLst>
                <a:path w="6202" h="1733" extrusionOk="0">
                  <a:moveTo>
                    <a:pt x="1" y="0"/>
                  </a:moveTo>
                  <a:lnTo>
                    <a:pt x="1" y="1733"/>
                  </a:lnTo>
                  <a:lnTo>
                    <a:pt x="6201" y="1733"/>
                  </a:lnTo>
                  <a:lnTo>
                    <a:pt x="6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15"/>
            <p:cNvSpPr/>
            <p:nvPr/>
          </p:nvSpPr>
          <p:spPr>
            <a:xfrm>
              <a:off x="5776494" y="3642697"/>
              <a:ext cx="185564" cy="20046"/>
            </a:xfrm>
            <a:custGeom>
              <a:avLst/>
              <a:gdLst/>
              <a:ahLst/>
              <a:cxnLst/>
              <a:rect l="l" t="t" r="r" b="b"/>
              <a:pathLst>
                <a:path w="6202" h="670" extrusionOk="0">
                  <a:moveTo>
                    <a:pt x="1" y="0"/>
                  </a:moveTo>
                  <a:lnTo>
                    <a:pt x="1" y="669"/>
                  </a:lnTo>
                  <a:lnTo>
                    <a:pt x="6201" y="669"/>
                  </a:lnTo>
                  <a:lnTo>
                    <a:pt x="6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15"/>
            <p:cNvSpPr/>
            <p:nvPr/>
          </p:nvSpPr>
          <p:spPr>
            <a:xfrm>
              <a:off x="6304893" y="3522655"/>
              <a:ext cx="240138" cy="476566"/>
            </a:xfrm>
            <a:custGeom>
              <a:avLst/>
              <a:gdLst/>
              <a:ahLst/>
              <a:cxnLst/>
              <a:rect l="l" t="t" r="r" b="b"/>
              <a:pathLst>
                <a:path w="8026" h="15928" extrusionOk="0">
                  <a:moveTo>
                    <a:pt x="5837" y="0"/>
                  </a:moveTo>
                  <a:lnTo>
                    <a:pt x="1" y="15289"/>
                  </a:lnTo>
                  <a:lnTo>
                    <a:pt x="2189" y="15928"/>
                  </a:lnTo>
                  <a:lnTo>
                    <a:pt x="8025" y="639"/>
                  </a:lnTo>
                  <a:lnTo>
                    <a:pt x="58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15"/>
            <p:cNvSpPr/>
            <p:nvPr/>
          </p:nvSpPr>
          <p:spPr>
            <a:xfrm>
              <a:off x="6323084" y="3889154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548" y="1"/>
                  </a:moveTo>
                  <a:lnTo>
                    <a:pt x="1" y="1429"/>
                  </a:lnTo>
                  <a:lnTo>
                    <a:pt x="2189" y="2068"/>
                  </a:lnTo>
                  <a:lnTo>
                    <a:pt x="2736" y="639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15"/>
            <p:cNvSpPr/>
            <p:nvPr/>
          </p:nvSpPr>
          <p:spPr>
            <a:xfrm>
              <a:off x="6426759" y="3617235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548" y="0"/>
                  </a:moveTo>
                  <a:lnTo>
                    <a:pt x="1" y="1429"/>
                  </a:lnTo>
                  <a:lnTo>
                    <a:pt x="2189" y="2067"/>
                  </a:lnTo>
                  <a:lnTo>
                    <a:pt x="2736" y="639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15"/>
            <p:cNvSpPr/>
            <p:nvPr/>
          </p:nvSpPr>
          <p:spPr>
            <a:xfrm>
              <a:off x="6615918" y="3459882"/>
              <a:ext cx="100980" cy="539338"/>
            </a:xfrm>
            <a:custGeom>
              <a:avLst/>
              <a:gdLst/>
              <a:ahLst/>
              <a:cxnLst/>
              <a:rect l="l" t="t" r="r" b="b"/>
              <a:pathLst>
                <a:path w="3375" h="18026" extrusionOk="0">
                  <a:moveTo>
                    <a:pt x="1" y="1"/>
                  </a:moveTo>
                  <a:lnTo>
                    <a:pt x="1" y="18026"/>
                  </a:lnTo>
                  <a:lnTo>
                    <a:pt x="3375" y="18026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15"/>
            <p:cNvSpPr/>
            <p:nvPr/>
          </p:nvSpPr>
          <p:spPr>
            <a:xfrm>
              <a:off x="6615918" y="3517180"/>
              <a:ext cx="101908" cy="50984"/>
            </a:xfrm>
            <a:custGeom>
              <a:avLst/>
              <a:gdLst/>
              <a:ahLst/>
              <a:cxnLst/>
              <a:rect l="l" t="t" r="r" b="b"/>
              <a:pathLst>
                <a:path w="3406" h="1704" extrusionOk="0">
                  <a:moveTo>
                    <a:pt x="1" y="1"/>
                  </a:moveTo>
                  <a:lnTo>
                    <a:pt x="1" y="1703"/>
                  </a:lnTo>
                  <a:lnTo>
                    <a:pt x="3405" y="1703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15"/>
            <p:cNvSpPr/>
            <p:nvPr/>
          </p:nvSpPr>
          <p:spPr>
            <a:xfrm>
              <a:off x="6615918" y="3838229"/>
              <a:ext cx="100980" cy="50056"/>
            </a:xfrm>
            <a:custGeom>
              <a:avLst/>
              <a:gdLst/>
              <a:ahLst/>
              <a:cxnLst/>
              <a:rect l="l" t="t" r="r" b="b"/>
              <a:pathLst>
                <a:path w="3375" h="1673" extrusionOk="0">
                  <a:moveTo>
                    <a:pt x="1" y="1"/>
                  </a:moveTo>
                  <a:lnTo>
                    <a:pt x="1" y="1672"/>
                  </a:lnTo>
                  <a:lnTo>
                    <a:pt x="3375" y="1672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15"/>
            <p:cNvSpPr/>
            <p:nvPr/>
          </p:nvSpPr>
          <p:spPr>
            <a:xfrm>
              <a:off x="6615918" y="3783653"/>
              <a:ext cx="100980" cy="20046"/>
            </a:xfrm>
            <a:custGeom>
              <a:avLst/>
              <a:gdLst/>
              <a:ahLst/>
              <a:cxnLst/>
              <a:rect l="l" t="t" r="r" b="b"/>
              <a:pathLst>
                <a:path w="3375" h="670" extrusionOk="0">
                  <a:moveTo>
                    <a:pt x="1" y="1"/>
                  </a:moveTo>
                  <a:lnTo>
                    <a:pt x="1" y="670"/>
                  </a:lnTo>
                  <a:lnTo>
                    <a:pt x="3375" y="670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15"/>
            <p:cNvSpPr/>
            <p:nvPr/>
          </p:nvSpPr>
          <p:spPr>
            <a:xfrm>
              <a:off x="6952436" y="2313083"/>
              <a:ext cx="175541" cy="480216"/>
            </a:xfrm>
            <a:custGeom>
              <a:avLst/>
              <a:gdLst/>
              <a:ahLst/>
              <a:cxnLst/>
              <a:rect l="l" t="t" r="r" b="b"/>
              <a:pathLst>
                <a:path w="5867" h="16050" extrusionOk="0">
                  <a:moveTo>
                    <a:pt x="0" y="0"/>
                  </a:moveTo>
                  <a:lnTo>
                    <a:pt x="0" y="16049"/>
                  </a:lnTo>
                  <a:lnTo>
                    <a:pt x="5867" y="16049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15"/>
            <p:cNvSpPr/>
            <p:nvPr/>
          </p:nvSpPr>
          <p:spPr>
            <a:xfrm>
              <a:off x="6952436" y="2604091"/>
              <a:ext cx="176468" cy="52779"/>
            </a:xfrm>
            <a:custGeom>
              <a:avLst/>
              <a:gdLst/>
              <a:ahLst/>
              <a:cxnLst/>
              <a:rect l="l" t="t" r="r" b="b"/>
              <a:pathLst>
                <a:path w="5898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5897" y="1764"/>
                  </a:lnTo>
                  <a:lnTo>
                    <a:pt x="58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15"/>
            <p:cNvSpPr/>
            <p:nvPr/>
          </p:nvSpPr>
          <p:spPr>
            <a:xfrm>
              <a:off x="6952436" y="2407662"/>
              <a:ext cx="176468" cy="20016"/>
            </a:xfrm>
            <a:custGeom>
              <a:avLst/>
              <a:gdLst/>
              <a:ahLst/>
              <a:cxnLst/>
              <a:rect l="l" t="t" r="r" b="b"/>
              <a:pathLst>
                <a:path w="5898" h="669" extrusionOk="0">
                  <a:moveTo>
                    <a:pt x="0" y="0"/>
                  </a:moveTo>
                  <a:lnTo>
                    <a:pt x="0" y="669"/>
                  </a:lnTo>
                  <a:lnTo>
                    <a:pt x="5897" y="66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15"/>
            <p:cNvSpPr/>
            <p:nvPr/>
          </p:nvSpPr>
          <p:spPr>
            <a:xfrm>
              <a:off x="5531149" y="2329449"/>
              <a:ext cx="245583" cy="463850"/>
            </a:xfrm>
            <a:custGeom>
              <a:avLst/>
              <a:gdLst/>
              <a:ahLst/>
              <a:cxnLst/>
              <a:rect l="l" t="t" r="r" b="b"/>
              <a:pathLst>
                <a:path w="8208" h="15503" extrusionOk="0">
                  <a:moveTo>
                    <a:pt x="6384" y="0"/>
                  </a:moveTo>
                  <a:lnTo>
                    <a:pt x="1" y="14712"/>
                  </a:lnTo>
                  <a:lnTo>
                    <a:pt x="1825" y="15502"/>
                  </a:lnTo>
                  <a:lnTo>
                    <a:pt x="8208" y="791"/>
                  </a:lnTo>
                  <a:lnTo>
                    <a:pt x="63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15"/>
            <p:cNvSpPr/>
            <p:nvPr/>
          </p:nvSpPr>
          <p:spPr>
            <a:xfrm>
              <a:off x="5584827" y="2596820"/>
              <a:ext cx="76416" cy="71868"/>
            </a:xfrm>
            <a:custGeom>
              <a:avLst/>
              <a:gdLst/>
              <a:ahLst/>
              <a:cxnLst/>
              <a:rect l="l" t="t" r="r" b="b"/>
              <a:pathLst>
                <a:path w="2554" h="2402" extrusionOk="0">
                  <a:moveTo>
                    <a:pt x="699" y="1"/>
                  </a:moveTo>
                  <a:lnTo>
                    <a:pt x="0" y="1612"/>
                  </a:lnTo>
                  <a:lnTo>
                    <a:pt x="1854" y="2402"/>
                  </a:lnTo>
                  <a:lnTo>
                    <a:pt x="2554" y="791"/>
                  </a:lnTo>
                  <a:lnTo>
                    <a:pt x="6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15"/>
            <p:cNvSpPr/>
            <p:nvPr/>
          </p:nvSpPr>
          <p:spPr>
            <a:xfrm>
              <a:off x="5676683" y="2415830"/>
              <a:ext cx="61875" cy="41888"/>
            </a:xfrm>
            <a:custGeom>
              <a:avLst/>
              <a:gdLst/>
              <a:ahLst/>
              <a:cxnLst/>
              <a:rect l="l" t="t" r="r" b="b"/>
              <a:pathLst>
                <a:path w="2068" h="1400" extrusionOk="0">
                  <a:moveTo>
                    <a:pt x="243" y="1"/>
                  </a:moveTo>
                  <a:lnTo>
                    <a:pt x="0" y="609"/>
                  </a:lnTo>
                  <a:lnTo>
                    <a:pt x="1824" y="1399"/>
                  </a:lnTo>
                  <a:lnTo>
                    <a:pt x="2067" y="791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15"/>
            <p:cNvSpPr/>
            <p:nvPr/>
          </p:nvSpPr>
          <p:spPr>
            <a:xfrm>
              <a:off x="5989875" y="2313083"/>
              <a:ext cx="176468" cy="480216"/>
            </a:xfrm>
            <a:custGeom>
              <a:avLst/>
              <a:gdLst/>
              <a:ahLst/>
              <a:cxnLst/>
              <a:rect l="l" t="t" r="r" b="b"/>
              <a:pathLst>
                <a:path w="5898" h="16050" extrusionOk="0">
                  <a:moveTo>
                    <a:pt x="1" y="0"/>
                  </a:moveTo>
                  <a:lnTo>
                    <a:pt x="1" y="16049"/>
                  </a:lnTo>
                  <a:lnTo>
                    <a:pt x="5897" y="1604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15"/>
            <p:cNvSpPr/>
            <p:nvPr/>
          </p:nvSpPr>
          <p:spPr>
            <a:xfrm>
              <a:off x="5989875" y="2449491"/>
              <a:ext cx="176468" cy="52779"/>
            </a:xfrm>
            <a:custGeom>
              <a:avLst/>
              <a:gdLst/>
              <a:ahLst/>
              <a:cxnLst/>
              <a:rect l="l" t="t" r="r" b="b"/>
              <a:pathLst>
                <a:path w="5898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897" y="1763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15"/>
            <p:cNvSpPr/>
            <p:nvPr/>
          </p:nvSpPr>
          <p:spPr>
            <a:xfrm>
              <a:off x="5989875" y="2745077"/>
              <a:ext cx="176468" cy="20016"/>
            </a:xfrm>
            <a:custGeom>
              <a:avLst/>
              <a:gdLst/>
              <a:ahLst/>
              <a:cxnLst/>
              <a:rect l="l" t="t" r="r" b="b"/>
              <a:pathLst>
                <a:path w="5898" h="669" extrusionOk="0">
                  <a:moveTo>
                    <a:pt x="1" y="0"/>
                  </a:moveTo>
                  <a:lnTo>
                    <a:pt x="1" y="669"/>
                  </a:lnTo>
                  <a:lnTo>
                    <a:pt x="5897" y="66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15"/>
            <p:cNvSpPr/>
            <p:nvPr/>
          </p:nvSpPr>
          <p:spPr>
            <a:xfrm>
              <a:off x="5989875" y="2655016"/>
              <a:ext cx="176468" cy="19149"/>
            </a:xfrm>
            <a:custGeom>
              <a:avLst/>
              <a:gdLst/>
              <a:ahLst/>
              <a:cxnLst/>
              <a:rect l="l" t="t" r="r" b="b"/>
              <a:pathLst>
                <a:path w="5898" h="640" extrusionOk="0">
                  <a:moveTo>
                    <a:pt x="1" y="1"/>
                  </a:moveTo>
                  <a:lnTo>
                    <a:pt x="1" y="639"/>
                  </a:lnTo>
                  <a:lnTo>
                    <a:pt x="5897" y="639"/>
                  </a:lnTo>
                  <a:lnTo>
                    <a:pt x="58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15"/>
            <p:cNvSpPr/>
            <p:nvPr/>
          </p:nvSpPr>
          <p:spPr>
            <a:xfrm>
              <a:off x="6481335" y="2310330"/>
              <a:ext cx="348329" cy="485691"/>
            </a:xfrm>
            <a:custGeom>
              <a:avLst/>
              <a:gdLst/>
              <a:ahLst/>
              <a:cxnLst/>
              <a:rect l="l" t="t" r="r" b="b"/>
              <a:pathLst>
                <a:path w="11642" h="16233" extrusionOk="0">
                  <a:moveTo>
                    <a:pt x="3952" y="1"/>
                  </a:moveTo>
                  <a:lnTo>
                    <a:pt x="0" y="1977"/>
                  </a:lnTo>
                  <a:lnTo>
                    <a:pt x="7660" y="16232"/>
                  </a:lnTo>
                  <a:lnTo>
                    <a:pt x="11642" y="14287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15"/>
            <p:cNvSpPr/>
            <p:nvPr/>
          </p:nvSpPr>
          <p:spPr>
            <a:xfrm>
              <a:off x="6620466" y="2569533"/>
              <a:ext cx="143736" cy="105528"/>
            </a:xfrm>
            <a:custGeom>
              <a:avLst/>
              <a:gdLst/>
              <a:ahLst/>
              <a:cxnLst/>
              <a:rect l="l" t="t" r="r" b="b"/>
              <a:pathLst>
                <a:path w="4804" h="3527" extrusionOk="0">
                  <a:moveTo>
                    <a:pt x="3983" y="1"/>
                  </a:moveTo>
                  <a:lnTo>
                    <a:pt x="1" y="1946"/>
                  </a:lnTo>
                  <a:lnTo>
                    <a:pt x="852" y="3527"/>
                  </a:lnTo>
                  <a:lnTo>
                    <a:pt x="4803" y="1581"/>
                  </a:lnTo>
                  <a:lnTo>
                    <a:pt x="39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15"/>
            <p:cNvSpPr/>
            <p:nvPr/>
          </p:nvSpPr>
          <p:spPr>
            <a:xfrm>
              <a:off x="6525887" y="2394916"/>
              <a:ext cx="128267" cy="75518"/>
            </a:xfrm>
            <a:custGeom>
              <a:avLst/>
              <a:gdLst/>
              <a:ahLst/>
              <a:cxnLst/>
              <a:rect l="l" t="t" r="r" b="b"/>
              <a:pathLst>
                <a:path w="4287" h="2524" extrusionOk="0">
                  <a:moveTo>
                    <a:pt x="3983" y="1"/>
                  </a:moveTo>
                  <a:lnTo>
                    <a:pt x="1" y="1946"/>
                  </a:lnTo>
                  <a:lnTo>
                    <a:pt x="335" y="2524"/>
                  </a:lnTo>
                  <a:lnTo>
                    <a:pt x="4287" y="578"/>
                  </a:lnTo>
                  <a:lnTo>
                    <a:pt x="39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15"/>
            <p:cNvSpPr/>
            <p:nvPr/>
          </p:nvSpPr>
          <p:spPr>
            <a:xfrm>
              <a:off x="6828744" y="2233045"/>
              <a:ext cx="123719" cy="560252"/>
            </a:xfrm>
            <a:custGeom>
              <a:avLst/>
              <a:gdLst/>
              <a:ahLst/>
              <a:cxnLst/>
              <a:rect l="l" t="t" r="r" b="b"/>
              <a:pathLst>
                <a:path w="4135" h="18725" extrusionOk="0">
                  <a:moveTo>
                    <a:pt x="1" y="0"/>
                  </a:moveTo>
                  <a:lnTo>
                    <a:pt x="1" y="18724"/>
                  </a:lnTo>
                  <a:lnTo>
                    <a:pt x="4134" y="18724"/>
                  </a:lnTo>
                  <a:lnTo>
                    <a:pt x="41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15"/>
            <p:cNvSpPr/>
            <p:nvPr/>
          </p:nvSpPr>
          <p:spPr>
            <a:xfrm>
              <a:off x="6854206" y="2285795"/>
              <a:ext cx="73693" cy="215574"/>
            </a:xfrm>
            <a:custGeom>
              <a:avLst/>
              <a:gdLst/>
              <a:ahLst/>
              <a:cxnLst/>
              <a:rect l="l" t="t" r="r" b="b"/>
              <a:pathLst>
                <a:path w="2463" h="7205" extrusionOk="0">
                  <a:moveTo>
                    <a:pt x="1" y="0"/>
                  </a:moveTo>
                  <a:lnTo>
                    <a:pt x="1" y="7204"/>
                  </a:lnTo>
                  <a:lnTo>
                    <a:pt x="2463" y="7204"/>
                  </a:lnTo>
                  <a:lnTo>
                    <a:pt x="24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15"/>
            <p:cNvSpPr/>
            <p:nvPr/>
          </p:nvSpPr>
          <p:spPr>
            <a:xfrm>
              <a:off x="5917694" y="2383097"/>
              <a:ext cx="74591" cy="410203"/>
            </a:xfrm>
            <a:custGeom>
              <a:avLst/>
              <a:gdLst/>
              <a:ahLst/>
              <a:cxnLst/>
              <a:rect l="l" t="t" r="r" b="b"/>
              <a:pathLst>
                <a:path w="2493" h="13710" extrusionOk="0">
                  <a:moveTo>
                    <a:pt x="0" y="1"/>
                  </a:moveTo>
                  <a:lnTo>
                    <a:pt x="0" y="13709"/>
                  </a:lnTo>
                  <a:lnTo>
                    <a:pt x="2493" y="13709"/>
                  </a:lnTo>
                  <a:lnTo>
                    <a:pt x="24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15"/>
            <p:cNvSpPr/>
            <p:nvPr/>
          </p:nvSpPr>
          <p:spPr>
            <a:xfrm>
              <a:off x="5932236" y="2412210"/>
              <a:ext cx="44581" cy="157349"/>
            </a:xfrm>
            <a:custGeom>
              <a:avLst/>
              <a:gdLst/>
              <a:ahLst/>
              <a:cxnLst/>
              <a:rect l="l" t="t" r="r" b="b"/>
              <a:pathLst>
                <a:path w="1490" h="5259" extrusionOk="0">
                  <a:moveTo>
                    <a:pt x="0" y="0"/>
                  </a:moveTo>
                  <a:lnTo>
                    <a:pt x="0" y="5259"/>
                  </a:lnTo>
                  <a:lnTo>
                    <a:pt x="1490" y="5259"/>
                  </a:lnTo>
                  <a:lnTo>
                    <a:pt x="14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15"/>
            <p:cNvSpPr/>
            <p:nvPr/>
          </p:nvSpPr>
          <p:spPr>
            <a:xfrm>
              <a:off x="6357643" y="2281247"/>
              <a:ext cx="122822" cy="512051"/>
            </a:xfrm>
            <a:custGeom>
              <a:avLst/>
              <a:gdLst/>
              <a:ahLst/>
              <a:cxnLst/>
              <a:rect l="l" t="t" r="r" b="b"/>
              <a:pathLst>
                <a:path w="4105" h="17114" extrusionOk="0">
                  <a:moveTo>
                    <a:pt x="1" y="0"/>
                  </a:moveTo>
                  <a:lnTo>
                    <a:pt x="1" y="17113"/>
                  </a:lnTo>
                  <a:lnTo>
                    <a:pt x="4104" y="17113"/>
                  </a:lnTo>
                  <a:lnTo>
                    <a:pt x="410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15"/>
            <p:cNvSpPr/>
            <p:nvPr/>
          </p:nvSpPr>
          <p:spPr>
            <a:xfrm>
              <a:off x="6382208" y="2548618"/>
              <a:ext cx="73693" cy="196485"/>
            </a:xfrm>
            <a:custGeom>
              <a:avLst/>
              <a:gdLst/>
              <a:ahLst/>
              <a:cxnLst/>
              <a:rect l="l" t="t" r="r" b="b"/>
              <a:pathLst>
                <a:path w="2463" h="6567" extrusionOk="0">
                  <a:moveTo>
                    <a:pt x="0" y="1"/>
                  </a:moveTo>
                  <a:lnTo>
                    <a:pt x="0" y="6566"/>
                  </a:lnTo>
                  <a:lnTo>
                    <a:pt x="2462" y="6566"/>
                  </a:lnTo>
                  <a:lnTo>
                    <a:pt x="2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15"/>
            <p:cNvSpPr/>
            <p:nvPr/>
          </p:nvSpPr>
          <p:spPr>
            <a:xfrm>
              <a:off x="7380780" y="2281247"/>
              <a:ext cx="143736" cy="512051"/>
            </a:xfrm>
            <a:custGeom>
              <a:avLst/>
              <a:gdLst/>
              <a:ahLst/>
              <a:cxnLst/>
              <a:rect l="l" t="t" r="r" b="b"/>
              <a:pathLst>
                <a:path w="4804" h="17114" extrusionOk="0">
                  <a:moveTo>
                    <a:pt x="1" y="0"/>
                  </a:moveTo>
                  <a:lnTo>
                    <a:pt x="1" y="17113"/>
                  </a:lnTo>
                  <a:lnTo>
                    <a:pt x="4803" y="17113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15"/>
            <p:cNvSpPr/>
            <p:nvPr/>
          </p:nvSpPr>
          <p:spPr>
            <a:xfrm>
              <a:off x="7379882" y="2691400"/>
              <a:ext cx="144633" cy="47333"/>
            </a:xfrm>
            <a:custGeom>
              <a:avLst/>
              <a:gdLst/>
              <a:ahLst/>
              <a:cxnLst/>
              <a:rect l="l" t="t" r="r" b="b"/>
              <a:pathLst>
                <a:path w="4834" h="1582" extrusionOk="0">
                  <a:moveTo>
                    <a:pt x="0" y="1"/>
                  </a:moveTo>
                  <a:lnTo>
                    <a:pt x="0" y="1581"/>
                  </a:lnTo>
                  <a:lnTo>
                    <a:pt x="4833" y="1581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15"/>
            <p:cNvSpPr/>
            <p:nvPr/>
          </p:nvSpPr>
          <p:spPr>
            <a:xfrm>
              <a:off x="7380780" y="2386747"/>
              <a:ext cx="143736" cy="47304"/>
            </a:xfrm>
            <a:custGeom>
              <a:avLst/>
              <a:gdLst/>
              <a:ahLst/>
              <a:cxnLst/>
              <a:rect l="l" t="t" r="r" b="b"/>
              <a:pathLst>
                <a:path w="4804" h="1581" extrusionOk="0">
                  <a:moveTo>
                    <a:pt x="1" y="0"/>
                  </a:moveTo>
                  <a:lnTo>
                    <a:pt x="1" y="1581"/>
                  </a:lnTo>
                  <a:lnTo>
                    <a:pt x="4803" y="1581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15"/>
            <p:cNvSpPr/>
            <p:nvPr/>
          </p:nvSpPr>
          <p:spPr>
            <a:xfrm>
              <a:off x="7379882" y="2467683"/>
              <a:ext cx="144633" cy="18221"/>
            </a:xfrm>
            <a:custGeom>
              <a:avLst/>
              <a:gdLst/>
              <a:ahLst/>
              <a:cxnLst/>
              <a:rect l="l" t="t" r="r" b="b"/>
              <a:pathLst>
                <a:path w="4834" h="609" extrusionOk="0">
                  <a:moveTo>
                    <a:pt x="0" y="0"/>
                  </a:moveTo>
                  <a:lnTo>
                    <a:pt x="0" y="608"/>
                  </a:lnTo>
                  <a:lnTo>
                    <a:pt x="4833" y="608"/>
                  </a:lnTo>
                  <a:lnTo>
                    <a:pt x="48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15"/>
            <p:cNvSpPr/>
            <p:nvPr/>
          </p:nvSpPr>
          <p:spPr>
            <a:xfrm>
              <a:off x="6163936" y="2233045"/>
              <a:ext cx="193732" cy="560252"/>
            </a:xfrm>
            <a:custGeom>
              <a:avLst/>
              <a:gdLst/>
              <a:ahLst/>
              <a:cxnLst/>
              <a:rect l="l" t="t" r="r" b="b"/>
              <a:pathLst>
                <a:path w="6475" h="18725" extrusionOk="0">
                  <a:moveTo>
                    <a:pt x="0" y="0"/>
                  </a:moveTo>
                  <a:lnTo>
                    <a:pt x="0" y="18724"/>
                  </a:lnTo>
                  <a:lnTo>
                    <a:pt x="6475" y="18724"/>
                  </a:lnTo>
                  <a:lnTo>
                    <a:pt x="64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15"/>
            <p:cNvSpPr/>
            <p:nvPr/>
          </p:nvSpPr>
          <p:spPr>
            <a:xfrm>
              <a:off x="6163936" y="2682304"/>
              <a:ext cx="193732" cy="51881"/>
            </a:xfrm>
            <a:custGeom>
              <a:avLst/>
              <a:gdLst/>
              <a:ahLst/>
              <a:cxnLst/>
              <a:rect l="l" t="t" r="r" b="b"/>
              <a:pathLst>
                <a:path w="6475" h="1734" extrusionOk="0">
                  <a:moveTo>
                    <a:pt x="0" y="1"/>
                  </a:moveTo>
                  <a:lnTo>
                    <a:pt x="0" y="1733"/>
                  </a:lnTo>
                  <a:lnTo>
                    <a:pt x="6475" y="1733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15"/>
            <p:cNvSpPr/>
            <p:nvPr/>
          </p:nvSpPr>
          <p:spPr>
            <a:xfrm>
              <a:off x="6163936" y="2348539"/>
              <a:ext cx="193732" cy="52779"/>
            </a:xfrm>
            <a:custGeom>
              <a:avLst/>
              <a:gdLst/>
              <a:ahLst/>
              <a:cxnLst/>
              <a:rect l="l" t="t" r="r" b="b"/>
              <a:pathLst>
                <a:path w="6475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6475" y="1764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15"/>
            <p:cNvSpPr/>
            <p:nvPr/>
          </p:nvSpPr>
          <p:spPr>
            <a:xfrm>
              <a:off x="6163936" y="2436745"/>
              <a:ext cx="193732" cy="20046"/>
            </a:xfrm>
            <a:custGeom>
              <a:avLst/>
              <a:gdLst/>
              <a:ahLst/>
              <a:cxnLst/>
              <a:rect l="l" t="t" r="r" b="b"/>
              <a:pathLst>
                <a:path w="6475" h="670" extrusionOk="0">
                  <a:moveTo>
                    <a:pt x="0" y="1"/>
                  </a:moveTo>
                  <a:lnTo>
                    <a:pt x="0" y="670"/>
                  </a:lnTo>
                  <a:lnTo>
                    <a:pt x="6475" y="670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15"/>
            <p:cNvSpPr/>
            <p:nvPr/>
          </p:nvSpPr>
          <p:spPr>
            <a:xfrm>
              <a:off x="7128878" y="2317631"/>
              <a:ext cx="251029" cy="475668"/>
            </a:xfrm>
            <a:custGeom>
              <a:avLst/>
              <a:gdLst/>
              <a:ahLst/>
              <a:cxnLst/>
              <a:rect l="l" t="t" r="r" b="b"/>
              <a:pathLst>
                <a:path w="8390" h="15898" extrusionOk="0">
                  <a:moveTo>
                    <a:pt x="6110" y="0"/>
                  </a:moveTo>
                  <a:lnTo>
                    <a:pt x="0" y="15289"/>
                  </a:lnTo>
                  <a:lnTo>
                    <a:pt x="2280" y="15897"/>
                  </a:lnTo>
                  <a:lnTo>
                    <a:pt x="8389" y="608"/>
                  </a:lnTo>
                  <a:lnTo>
                    <a:pt x="61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15"/>
            <p:cNvSpPr/>
            <p:nvPr/>
          </p:nvSpPr>
          <p:spPr>
            <a:xfrm>
              <a:off x="7147967" y="2683231"/>
              <a:ext cx="85511" cy="61875"/>
            </a:xfrm>
            <a:custGeom>
              <a:avLst/>
              <a:gdLst/>
              <a:ahLst/>
              <a:cxnLst/>
              <a:rect l="l" t="t" r="r" b="b"/>
              <a:pathLst>
                <a:path w="2858" h="2068" extrusionOk="0">
                  <a:moveTo>
                    <a:pt x="578" y="0"/>
                  </a:moveTo>
                  <a:lnTo>
                    <a:pt x="0" y="1429"/>
                  </a:lnTo>
                  <a:lnTo>
                    <a:pt x="2280" y="2067"/>
                  </a:lnTo>
                  <a:lnTo>
                    <a:pt x="2858" y="638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15"/>
            <p:cNvSpPr/>
            <p:nvPr/>
          </p:nvSpPr>
          <p:spPr>
            <a:xfrm>
              <a:off x="7256190" y="2411282"/>
              <a:ext cx="86439" cy="61875"/>
            </a:xfrm>
            <a:custGeom>
              <a:avLst/>
              <a:gdLst/>
              <a:ahLst/>
              <a:cxnLst/>
              <a:rect l="l" t="t" r="r" b="b"/>
              <a:pathLst>
                <a:path w="2889" h="2068" extrusionOk="0">
                  <a:moveTo>
                    <a:pt x="578" y="1"/>
                  </a:moveTo>
                  <a:lnTo>
                    <a:pt x="1" y="1429"/>
                  </a:lnTo>
                  <a:lnTo>
                    <a:pt x="2311" y="2068"/>
                  </a:lnTo>
                  <a:lnTo>
                    <a:pt x="2888" y="639"/>
                  </a:lnTo>
                  <a:lnTo>
                    <a:pt x="5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15"/>
            <p:cNvSpPr/>
            <p:nvPr/>
          </p:nvSpPr>
          <p:spPr>
            <a:xfrm>
              <a:off x="5776708" y="2286693"/>
              <a:ext cx="141013" cy="506605"/>
            </a:xfrm>
            <a:custGeom>
              <a:avLst/>
              <a:gdLst/>
              <a:ahLst/>
              <a:cxnLst/>
              <a:rect l="l" t="t" r="r" b="b"/>
              <a:pathLst>
                <a:path w="4713" h="16932" extrusionOk="0">
                  <a:moveTo>
                    <a:pt x="1" y="1"/>
                  </a:moveTo>
                  <a:lnTo>
                    <a:pt x="1" y="16931"/>
                  </a:lnTo>
                  <a:lnTo>
                    <a:pt x="4712" y="16931"/>
                  </a:lnTo>
                  <a:lnTo>
                    <a:pt x="47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15"/>
            <p:cNvSpPr/>
            <p:nvPr/>
          </p:nvSpPr>
          <p:spPr>
            <a:xfrm>
              <a:off x="5774327" y="2340370"/>
              <a:ext cx="141013" cy="47304"/>
            </a:xfrm>
            <a:custGeom>
              <a:avLst/>
              <a:gdLst/>
              <a:ahLst/>
              <a:cxnLst/>
              <a:rect l="l" t="t" r="r" b="b"/>
              <a:pathLst>
                <a:path w="4713" h="1581" extrusionOk="0">
                  <a:moveTo>
                    <a:pt x="1" y="0"/>
                  </a:moveTo>
                  <a:lnTo>
                    <a:pt x="1" y="1581"/>
                  </a:lnTo>
                  <a:lnTo>
                    <a:pt x="4712" y="1581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15"/>
            <p:cNvSpPr/>
            <p:nvPr/>
          </p:nvSpPr>
          <p:spPr>
            <a:xfrm>
              <a:off x="5776708" y="2641372"/>
              <a:ext cx="141013" cy="47333"/>
            </a:xfrm>
            <a:custGeom>
              <a:avLst/>
              <a:gdLst/>
              <a:ahLst/>
              <a:cxnLst/>
              <a:rect l="l" t="t" r="r" b="b"/>
              <a:pathLst>
                <a:path w="4713" h="1582" extrusionOk="0">
                  <a:moveTo>
                    <a:pt x="1" y="1"/>
                  </a:moveTo>
                  <a:lnTo>
                    <a:pt x="1" y="1582"/>
                  </a:lnTo>
                  <a:lnTo>
                    <a:pt x="4712" y="1582"/>
                  </a:lnTo>
                  <a:lnTo>
                    <a:pt x="47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15"/>
            <p:cNvSpPr/>
            <p:nvPr/>
          </p:nvSpPr>
          <p:spPr>
            <a:xfrm>
              <a:off x="5776708" y="2591375"/>
              <a:ext cx="141013" cy="18221"/>
            </a:xfrm>
            <a:custGeom>
              <a:avLst/>
              <a:gdLst/>
              <a:ahLst/>
              <a:cxnLst/>
              <a:rect l="l" t="t" r="r" b="b"/>
              <a:pathLst>
                <a:path w="4713" h="609" extrusionOk="0">
                  <a:moveTo>
                    <a:pt x="1" y="0"/>
                  </a:moveTo>
                  <a:lnTo>
                    <a:pt x="1" y="608"/>
                  </a:lnTo>
                  <a:lnTo>
                    <a:pt x="4712" y="608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15"/>
            <p:cNvSpPr/>
            <p:nvPr/>
          </p:nvSpPr>
          <p:spPr>
            <a:xfrm>
              <a:off x="7277446" y="2916044"/>
              <a:ext cx="127369" cy="480216"/>
            </a:xfrm>
            <a:custGeom>
              <a:avLst/>
              <a:gdLst/>
              <a:ahLst/>
              <a:cxnLst/>
              <a:rect l="l" t="t" r="r" b="b"/>
              <a:pathLst>
                <a:path w="4257" h="16050" extrusionOk="0">
                  <a:moveTo>
                    <a:pt x="1" y="0"/>
                  </a:moveTo>
                  <a:lnTo>
                    <a:pt x="1" y="16049"/>
                  </a:lnTo>
                  <a:lnTo>
                    <a:pt x="4256" y="16049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15"/>
            <p:cNvSpPr/>
            <p:nvPr/>
          </p:nvSpPr>
          <p:spPr>
            <a:xfrm>
              <a:off x="7277446" y="3207082"/>
              <a:ext cx="127369" cy="52749"/>
            </a:xfrm>
            <a:custGeom>
              <a:avLst/>
              <a:gdLst/>
              <a:ahLst/>
              <a:cxnLst/>
              <a:rect l="l" t="t" r="r" b="b"/>
              <a:pathLst>
                <a:path w="4257" h="1763" extrusionOk="0">
                  <a:moveTo>
                    <a:pt x="1" y="0"/>
                  </a:moveTo>
                  <a:lnTo>
                    <a:pt x="1" y="1763"/>
                  </a:lnTo>
                  <a:lnTo>
                    <a:pt x="4256" y="1763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15"/>
            <p:cNvSpPr/>
            <p:nvPr/>
          </p:nvSpPr>
          <p:spPr>
            <a:xfrm>
              <a:off x="7277446" y="3010623"/>
              <a:ext cx="127369" cy="20046"/>
            </a:xfrm>
            <a:custGeom>
              <a:avLst/>
              <a:gdLst/>
              <a:ahLst/>
              <a:cxnLst/>
              <a:rect l="l" t="t" r="r" b="b"/>
              <a:pathLst>
                <a:path w="4257" h="670" extrusionOk="0">
                  <a:moveTo>
                    <a:pt x="1" y="1"/>
                  </a:moveTo>
                  <a:lnTo>
                    <a:pt x="1" y="669"/>
                  </a:lnTo>
                  <a:lnTo>
                    <a:pt x="4256" y="669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15"/>
            <p:cNvSpPr/>
            <p:nvPr/>
          </p:nvSpPr>
          <p:spPr>
            <a:xfrm>
              <a:off x="7404789" y="2836006"/>
              <a:ext cx="117346" cy="560252"/>
            </a:xfrm>
            <a:custGeom>
              <a:avLst/>
              <a:gdLst/>
              <a:ahLst/>
              <a:cxnLst/>
              <a:rect l="l" t="t" r="r" b="b"/>
              <a:pathLst>
                <a:path w="3922" h="18725" extrusionOk="0">
                  <a:moveTo>
                    <a:pt x="0" y="1"/>
                  </a:moveTo>
                  <a:lnTo>
                    <a:pt x="0" y="18724"/>
                  </a:lnTo>
                  <a:lnTo>
                    <a:pt x="3921" y="18724"/>
                  </a:lnTo>
                  <a:lnTo>
                    <a:pt x="39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15"/>
            <p:cNvSpPr/>
            <p:nvPr/>
          </p:nvSpPr>
          <p:spPr>
            <a:xfrm>
              <a:off x="7427528" y="2888756"/>
              <a:ext cx="70940" cy="215574"/>
            </a:xfrm>
            <a:custGeom>
              <a:avLst/>
              <a:gdLst/>
              <a:ahLst/>
              <a:cxnLst/>
              <a:rect l="l" t="t" r="r" b="b"/>
              <a:pathLst>
                <a:path w="2371" h="7205" extrusionOk="0">
                  <a:moveTo>
                    <a:pt x="0" y="1"/>
                  </a:moveTo>
                  <a:lnTo>
                    <a:pt x="0" y="7204"/>
                  </a:lnTo>
                  <a:lnTo>
                    <a:pt x="2371" y="7204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15"/>
            <p:cNvSpPr/>
            <p:nvPr/>
          </p:nvSpPr>
          <p:spPr>
            <a:xfrm>
              <a:off x="7079748" y="2970619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1" y="0"/>
                  </a:moveTo>
                  <a:lnTo>
                    <a:pt x="1" y="14225"/>
                  </a:lnTo>
                  <a:lnTo>
                    <a:pt x="6688" y="14225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7079748" y="3016069"/>
              <a:ext cx="200105" cy="40063"/>
            </a:xfrm>
            <a:custGeom>
              <a:avLst/>
              <a:gdLst/>
              <a:ahLst/>
              <a:cxnLst/>
              <a:rect l="l" t="t" r="r" b="b"/>
              <a:pathLst>
                <a:path w="6688" h="1339" extrusionOk="0">
                  <a:moveTo>
                    <a:pt x="1" y="1"/>
                  </a:moveTo>
                  <a:lnTo>
                    <a:pt x="1" y="1338"/>
                  </a:lnTo>
                  <a:lnTo>
                    <a:pt x="6688" y="133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7079748" y="3081565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1" y="0"/>
                  </a:moveTo>
                  <a:lnTo>
                    <a:pt x="1" y="517"/>
                  </a:lnTo>
                  <a:lnTo>
                    <a:pt x="6688" y="5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15"/>
            <p:cNvSpPr/>
            <p:nvPr/>
          </p:nvSpPr>
          <p:spPr>
            <a:xfrm>
              <a:off x="5987153" y="2916044"/>
              <a:ext cx="103703" cy="480216"/>
            </a:xfrm>
            <a:custGeom>
              <a:avLst/>
              <a:gdLst/>
              <a:ahLst/>
              <a:cxnLst/>
              <a:rect l="l" t="t" r="r" b="b"/>
              <a:pathLst>
                <a:path w="3466" h="16050" extrusionOk="0">
                  <a:moveTo>
                    <a:pt x="0" y="0"/>
                  </a:moveTo>
                  <a:lnTo>
                    <a:pt x="0" y="16049"/>
                  </a:lnTo>
                  <a:lnTo>
                    <a:pt x="3465" y="16049"/>
                  </a:lnTo>
                  <a:lnTo>
                    <a:pt x="3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15"/>
            <p:cNvSpPr/>
            <p:nvPr/>
          </p:nvSpPr>
          <p:spPr>
            <a:xfrm>
              <a:off x="5987153" y="3207082"/>
              <a:ext cx="103703" cy="52749"/>
            </a:xfrm>
            <a:custGeom>
              <a:avLst/>
              <a:gdLst/>
              <a:ahLst/>
              <a:cxnLst/>
              <a:rect l="l" t="t" r="r" b="b"/>
              <a:pathLst>
                <a:path w="3466" h="1763" extrusionOk="0">
                  <a:moveTo>
                    <a:pt x="0" y="0"/>
                  </a:moveTo>
                  <a:lnTo>
                    <a:pt x="0" y="1763"/>
                  </a:lnTo>
                  <a:lnTo>
                    <a:pt x="3465" y="1763"/>
                  </a:lnTo>
                  <a:lnTo>
                    <a:pt x="346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15"/>
            <p:cNvSpPr/>
            <p:nvPr/>
          </p:nvSpPr>
          <p:spPr>
            <a:xfrm>
              <a:off x="5987153" y="3010623"/>
              <a:ext cx="103703" cy="20046"/>
            </a:xfrm>
            <a:custGeom>
              <a:avLst/>
              <a:gdLst/>
              <a:ahLst/>
              <a:cxnLst/>
              <a:rect l="l" t="t" r="r" b="b"/>
              <a:pathLst>
                <a:path w="3466" h="670" extrusionOk="0">
                  <a:moveTo>
                    <a:pt x="0" y="1"/>
                  </a:moveTo>
                  <a:lnTo>
                    <a:pt x="0" y="669"/>
                  </a:lnTo>
                  <a:lnTo>
                    <a:pt x="3465" y="669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15"/>
            <p:cNvSpPr/>
            <p:nvPr/>
          </p:nvSpPr>
          <p:spPr>
            <a:xfrm>
              <a:off x="6612854" y="2855096"/>
              <a:ext cx="127340" cy="541163"/>
            </a:xfrm>
            <a:custGeom>
              <a:avLst/>
              <a:gdLst/>
              <a:ahLst/>
              <a:cxnLst/>
              <a:rect l="l" t="t" r="r" b="b"/>
              <a:pathLst>
                <a:path w="4256" h="18087" extrusionOk="0">
                  <a:moveTo>
                    <a:pt x="1" y="1"/>
                  </a:moveTo>
                  <a:lnTo>
                    <a:pt x="1" y="18086"/>
                  </a:lnTo>
                  <a:lnTo>
                    <a:pt x="4256" y="18086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15"/>
            <p:cNvSpPr/>
            <p:nvPr/>
          </p:nvSpPr>
          <p:spPr>
            <a:xfrm>
              <a:off x="6612854" y="3183415"/>
              <a:ext cx="127340" cy="59152"/>
            </a:xfrm>
            <a:custGeom>
              <a:avLst/>
              <a:gdLst/>
              <a:ahLst/>
              <a:cxnLst/>
              <a:rect l="l" t="t" r="r" b="b"/>
              <a:pathLst>
                <a:path w="4256" h="1977" extrusionOk="0">
                  <a:moveTo>
                    <a:pt x="1" y="1"/>
                  </a:moveTo>
                  <a:lnTo>
                    <a:pt x="1" y="1976"/>
                  </a:lnTo>
                  <a:lnTo>
                    <a:pt x="4256" y="1976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15"/>
            <p:cNvSpPr/>
            <p:nvPr/>
          </p:nvSpPr>
          <p:spPr>
            <a:xfrm>
              <a:off x="6612854" y="2961523"/>
              <a:ext cx="127340" cy="21842"/>
            </a:xfrm>
            <a:custGeom>
              <a:avLst/>
              <a:gdLst/>
              <a:ahLst/>
              <a:cxnLst/>
              <a:rect l="l" t="t" r="r" b="b"/>
              <a:pathLst>
                <a:path w="4256" h="730" extrusionOk="0">
                  <a:moveTo>
                    <a:pt x="1" y="0"/>
                  </a:moveTo>
                  <a:lnTo>
                    <a:pt x="1" y="730"/>
                  </a:lnTo>
                  <a:lnTo>
                    <a:pt x="4256" y="730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15"/>
            <p:cNvSpPr/>
            <p:nvPr/>
          </p:nvSpPr>
          <p:spPr>
            <a:xfrm>
              <a:off x="6090828" y="2884208"/>
              <a:ext cx="221019" cy="512051"/>
            </a:xfrm>
            <a:custGeom>
              <a:avLst/>
              <a:gdLst/>
              <a:ahLst/>
              <a:cxnLst/>
              <a:rect l="l" t="t" r="r" b="b"/>
              <a:pathLst>
                <a:path w="7387" h="17114" extrusionOk="0">
                  <a:moveTo>
                    <a:pt x="0" y="1"/>
                  </a:moveTo>
                  <a:lnTo>
                    <a:pt x="0" y="17113"/>
                  </a:lnTo>
                  <a:lnTo>
                    <a:pt x="7387" y="17113"/>
                  </a:lnTo>
                  <a:lnTo>
                    <a:pt x="73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15"/>
            <p:cNvSpPr/>
            <p:nvPr/>
          </p:nvSpPr>
          <p:spPr>
            <a:xfrm>
              <a:off x="6135380" y="3151579"/>
              <a:ext cx="132815" cy="196485"/>
            </a:xfrm>
            <a:custGeom>
              <a:avLst/>
              <a:gdLst/>
              <a:ahLst/>
              <a:cxnLst/>
              <a:rect l="l" t="t" r="r" b="b"/>
              <a:pathLst>
                <a:path w="4439" h="6567" extrusionOk="0">
                  <a:moveTo>
                    <a:pt x="1" y="1"/>
                  </a:moveTo>
                  <a:lnTo>
                    <a:pt x="1" y="6566"/>
                  </a:lnTo>
                  <a:lnTo>
                    <a:pt x="4439" y="6566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15"/>
            <p:cNvSpPr/>
            <p:nvPr/>
          </p:nvSpPr>
          <p:spPr>
            <a:xfrm>
              <a:off x="6311822" y="2938784"/>
              <a:ext cx="199207" cy="457477"/>
            </a:xfrm>
            <a:custGeom>
              <a:avLst/>
              <a:gdLst/>
              <a:ahLst/>
              <a:cxnLst/>
              <a:rect l="l" t="t" r="r" b="b"/>
              <a:pathLst>
                <a:path w="6658" h="15290" extrusionOk="0">
                  <a:moveTo>
                    <a:pt x="1" y="0"/>
                  </a:moveTo>
                  <a:lnTo>
                    <a:pt x="1" y="15289"/>
                  </a:lnTo>
                  <a:lnTo>
                    <a:pt x="6657" y="15289"/>
                  </a:lnTo>
                  <a:lnTo>
                    <a:pt x="66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15"/>
            <p:cNvSpPr/>
            <p:nvPr/>
          </p:nvSpPr>
          <p:spPr>
            <a:xfrm>
              <a:off x="6311822" y="3305282"/>
              <a:ext cx="199207" cy="42786"/>
            </a:xfrm>
            <a:custGeom>
              <a:avLst/>
              <a:gdLst/>
              <a:ahLst/>
              <a:cxnLst/>
              <a:rect l="l" t="t" r="r" b="b"/>
              <a:pathLst>
                <a:path w="6658" h="1430" extrusionOk="0">
                  <a:moveTo>
                    <a:pt x="1" y="1"/>
                  </a:moveTo>
                  <a:lnTo>
                    <a:pt x="1" y="1429"/>
                  </a:lnTo>
                  <a:lnTo>
                    <a:pt x="6657" y="1429"/>
                  </a:lnTo>
                  <a:lnTo>
                    <a:pt x="6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15"/>
            <p:cNvSpPr/>
            <p:nvPr/>
          </p:nvSpPr>
          <p:spPr>
            <a:xfrm>
              <a:off x="6311822" y="3260730"/>
              <a:ext cx="199207" cy="16396"/>
            </a:xfrm>
            <a:custGeom>
              <a:avLst/>
              <a:gdLst/>
              <a:ahLst/>
              <a:cxnLst/>
              <a:rect l="l" t="t" r="r" b="b"/>
              <a:pathLst>
                <a:path w="6658" h="548" extrusionOk="0">
                  <a:moveTo>
                    <a:pt x="1" y="0"/>
                  </a:moveTo>
                  <a:lnTo>
                    <a:pt x="1" y="547"/>
                  </a:lnTo>
                  <a:lnTo>
                    <a:pt x="6657" y="547"/>
                  </a:lnTo>
                  <a:lnTo>
                    <a:pt x="6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15"/>
            <p:cNvSpPr/>
            <p:nvPr/>
          </p:nvSpPr>
          <p:spPr>
            <a:xfrm>
              <a:off x="5512401" y="2884208"/>
              <a:ext cx="114624" cy="512051"/>
            </a:xfrm>
            <a:custGeom>
              <a:avLst/>
              <a:gdLst/>
              <a:ahLst/>
              <a:cxnLst/>
              <a:rect l="l" t="t" r="r" b="b"/>
              <a:pathLst>
                <a:path w="3831" h="17114" extrusionOk="0">
                  <a:moveTo>
                    <a:pt x="1" y="1"/>
                  </a:moveTo>
                  <a:lnTo>
                    <a:pt x="1" y="17113"/>
                  </a:lnTo>
                  <a:lnTo>
                    <a:pt x="3831" y="17113"/>
                  </a:lnTo>
                  <a:lnTo>
                    <a:pt x="38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15"/>
            <p:cNvSpPr/>
            <p:nvPr/>
          </p:nvSpPr>
          <p:spPr>
            <a:xfrm>
              <a:off x="5512401" y="3294361"/>
              <a:ext cx="114624" cy="47333"/>
            </a:xfrm>
            <a:custGeom>
              <a:avLst/>
              <a:gdLst/>
              <a:ahLst/>
              <a:cxnLst/>
              <a:rect l="l" t="t" r="r" b="b"/>
              <a:pathLst>
                <a:path w="3831" h="1582" extrusionOk="0">
                  <a:moveTo>
                    <a:pt x="1" y="1"/>
                  </a:moveTo>
                  <a:lnTo>
                    <a:pt x="1" y="1582"/>
                  </a:lnTo>
                  <a:lnTo>
                    <a:pt x="3831" y="1582"/>
                  </a:lnTo>
                  <a:lnTo>
                    <a:pt x="38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15"/>
            <p:cNvSpPr/>
            <p:nvPr/>
          </p:nvSpPr>
          <p:spPr>
            <a:xfrm>
              <a:off x="5511504" y="2989709"/>
              <a:ext cx="115521" cy="48231"/>
            </a:xfrm>
            <a:custGeom>
              <a:avLst/>
              <a:gdLst/>
              <a:ahLst/>
              <a:cxnLst/>
              <a:rect l="l" t="t" r="r" b="b"/>
              <a:pathLst>
                <a:path w="3861" h="1612" extrusionOk="0">
                  <a:moveTo>
                    <a:pt x="0" y="0"/>
                  </a:moveTo>
                  <a:lnTo>
                    <a:pt x="0" y="1611"/>
                  </a:lnTo>
                  <a:lnTo>
                    <a:pt x="3861" y="1611"/>
                  </a:lnTo>
                  <a:lnTo>
                    <a:pt x="38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15"/>
            <p:cNvSpPr/>
            <p:nvPr/>
          </p:nvSpPr>
          <p:spPr>
            <a:xfrm>
              <a:off x="5512401" y="3069746"/>
              <a:ext cx="114624" cy="19119"/>
            </a:xfrm>
            <a:custGeom>
              <a:avLst/>
              <a:gdLst/>
              <a:ahLst/>
              <a:cxnLst/>
              <a:rect l="l" t="t" r="r" b="b"/>
              <a:pathLst>
                <a:path w="3831" h="639" extrusionOk="0">
                  <a:moveTo>
                    <a:pt x="1" y="0"/>
                  </a:moveTo>
                  <a:lnTo>
                    <a:pt x="1" y="639"/>
                  </a:lnTo>
                  <a:lnTo>
                    <a:pt x="3831" y="639"/>
                  </a:lnTo>
                  <a:lnTo>
                    <a:pt x="38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15"/>
            <p:cNvSpPr/>
            <p:nvPr/>
          </p:nvSpPr>
          <p:spPr>
            <a:xfrm>
              <a:off x="6737785" y="2911496"/>
              <a:ext cx="120099" cy="484764"/>
            </a:xfrm>
            <a:custGeom>
              <a:avLst/>
              <a:gdLst/>
              <a:ahLst/>
              <a:cxnLst/>
              <a:rect l="l" t="t" r="r" b="b"/>
              <a:pathLst>
                <a:path w="4014" h="16202" extrusionOk="0">
                  <a:moveTo>
                    <a:pt x="1" y="0"/>
                  </a:moveTo>
                  <a:lnTo>
                    <a:pt x="1" y="16201"/>
                  </a:lnTo>
                  <a:lnTo>
                    <a:pt x="4013" y="16201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15"/>
            <p:cNvSpPr/>
            <p:nvPr/>
          </p:nvSpPr>
          <p:spPr>
            <a:xfrm>
              <a:off x="6737785" y="3299836"/>
              <a:ext cx="120099" cy="45508"/>
            </a:xfrm>
            <a:custGeom>
              <a:avLst/>
              <a:gdLst/>
              <a:ahLst/>
              <a:cxnLst/>
              <a:rect l="l" t="t" r="r" b="b"/>
              <a:pathLst>
                <a:path w="4014" h="1521" extrusionOk="0">
                  <a:moveTo>
                    <a:pt x="1" y="0"/>
                  </a:moveTo>
                  <a:lnTo>
                    <a:pt x="1" y="1520"/>
                  </a:lnTo>
                  <a:lnTo>
                    <a:pt x="4013" y="1520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15"/>
            <p:cNvSpPr/>
            <p:nvPr/>
          </p:nvSpPr>
          <p:spPr>
            <a:xfrm>
              <a:off x="6737785" y="3011521"/>
              <a:ext cx="120099" cy="45508"/>
            </a:xfrm>
            <a:custGeom>
              <a:avLst/>
              <a:gdLst/>
              <a:ahLst/>
              <a:cxnLst/>
              <a:rect l="l" t="t" r="r" b="b"/>
              <a:pathLst>
                <a:path w="4014" h="1521" extrusionOk="0">
                  <a:moveTo>
                    <a:pt x="1" y="1"/>
                  </a:moveTo>
                  <a:lnTo>
                    <a:pt x="1" y="1521"/>
                  </a:lnTo>
                  <a:lnTo>
                    <a:pt x="4013" y="1521"/>
                  </a:lnTo>
                  <a:lnTo>
                    <a:pt x="401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15"/>
            <p:cNvSpPr/>
            <p:nvPr/>
          </p:nvSpPr>
          <p:spPr>
            <a:xfrm>
              <a:off x="6737785" y="3087938"/>
              <a:ext cx="120099" cy="17294"/>
            </a:xfrm>
            <a:custGeom>
              <a:avLst/>
              <a:gdLst/>
              <a:ahLst/>
              <a:cxnLst/>
              <a:rect l="l" t="t" r="r" b="b"/>
              <a:pathLst>
                <a:path w="4014" h="578" extrusionOk="0">
                  <a:moveTo>
                    <a:pt x="1" y="0"/>
                  </a:moveTo>
                  <a:lnTo>
                    <a:pt x="1" y="578"/>
                  </a:lnTo>
                  <a:lnTo>
                    <a:pt x="4013" y="578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15"/>
            <p:cNvSpPr/>
            <p:nvPr/>
          </p:nvSpPr>
          <p:spPr>
            <a:xfrm>
              <a:off x="6511004" y="2880558"/>
              <a:ext cx="101878" cy="515701"/>
            </a:xfrm>
            <a:custGeom>
              <a:avLst/>
              <a:gdLst/>
              <a:ahLst/>
              <a:cxnLst/>
              <a:rect l="l" t="t" r="r" b="b"/>
              <a:pathLst>
                <a:path w="3405" h="17236" extrusionOk="0">
                  <a:moveTo>
                    <a:pt x="0" y="1"/>
                  </a:moveTo>
                  <a:lnTo>
                    <a:pt x="0" y="17235"/>
                  </a:lnTo>
                  <a:lnTo>
                    <a:pt x="3405" y="17235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15"/>
            <p:cNvSpPr/>
            <p:nvPr/>
          </p:nvSpPr>
          <p:spPr>
            <a:xfrm>
              <a:off x="6511004" y="2935133"/>
              <a:ext cx="101878" cy="48231"/>
            </a:xfrm>
            <a:custGeom>
              <a:avLst/>
              <a:gdLst/>
              <a:ahLst/>
              <a:cxnLst/>
              <a:rect l="l" t="t" r="r" b="b"/>
              <a:pathLst>
                <a:path w="3405" h="1612" extrusionOk="0">
                  <a:moveTo>
                    <a:pt x="0" y="1"/>
                  </a:moveTo>
                  <a:lnTo>
                    <a:pt x="0" y="1612"/>
                  </a:lnTo>
                  <a:lnTo>
                    <a:pt x="3405" y="1612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15"/>
            <p:cNvSpPr/>
            <p:nvPr/>
          </p:nvSpPr>
          <p:spPr>
            <a:xfrm>
              <a:off x="6511004" y="3241641"/>
              <a:ext cx="101878" cy="48201"/>
            </a:xfrm>
            <a:custGeom>
              <a:avLst/>
              <a:gdLst/>
              <a:ahLst/>
              <a:cxnLst/>
              <a:rect l="l" t="t" r="r" b="b"/>
              <a:pathLst>
                <a:path w="3405" h="1611" extrusionOk="0">
                  <a:moveTo>
                    <a:pt x="0" y="0"/>
                  </a:moveTo>
                  <a:lnTo>
                    <a:pt x="0" y="1611"/>
                  </a:lnTo>
                  <a:lnTo>
                    <a:pt x="3405" y="1611"/>
                  </a:lnTo>
                  <a:lnTo>
                    <a:pt x="34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15"/>
            <p:cNvSpPr/>
            <p:nvPr/>
          </p:nvSpPr>
          <p:spPr>
            <a:xfrm>
              <a:off x="6511004" y="3190686"/>
              <a:ext cx="101878" cy="18221"/>
            </a:xfrm>
            <a:custGeom>
              <a:avLst/>
              <a:gdLst/>
              <a:ahLst/>
              <a:cxnLst/>
              <a:rect l="l" t="t" r="r" b="b"/>
              <a:pathLst>
                <a:path w="3405" h="609" extrusionOk="0">
                  <a:moveTo>
                    <a:pt x="0" y="1"/>
                  </a:moveTo>
                  <a:lnTo>
                    <a:pt x="0" y="609"/>
                  </a:lnTo>
                  <a:lnTo>
                    <a:pt x="3405" y="609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15"/>
            <p:cNvSpPr/>
            <p:nvPr/>
          </p:nvSpPr>
          <p:spPr>
            <a:xfrm>
              <a:off x="5626998" y="2906050"/>
              <a:ext cx="360177" cy="490209"/>
            </a:xfrm>
            <a:custGeom>
              <a:avLst/>
              <a:gdLst/>
              <a:ahLst/>
              <a:cxnLst/>
              <a:rect l="l" t="t" r="r" b="b"/>
              <a:pathLst>
                <a:path w="12038" h="16384" extrusionOk="0">
                  <a:moveTo>
                    <a:pt x="9150" y="0"/>
                  </a:moveTo>
                  <a:lnTo>
                    <a:pt x="1" y="14590"/>
                  </a:lnTo>
                  <a:lnTo>
                    <a:pt x="2858" y="16383"/>
                  </a:lnTo>
                  <a:lnTo>
                    <a:pt x="12037" y="1793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15"/>
            <p:cNvSpPr/>
            <p:nvPr/>
          </p:nvSpPr>
          <p:spPr>
            <a:xfrm>
              <a:off x="5846196" y="2951500"/>
              <a:ext cx="111871" cy="95535"/>
            </a:xfrm>
            <a:custGeom>
              <a:avLst/>
              <a:gdLst/>
              <a:ahLst/>
              <a:cxnLst/>
              <a:rect l="l" t="t" r="r" b="b"/>
              <a:pathLst>
                <a:path w="3739" h="3193" extrusionOk="0">
                  <a:moveTo>
                    <a:pt x="851" y="1"/>
                  </a:moveTo>
                  <a:lnTo>
                    <a:pt x="0" y="1369"/>
                  </a:lnTo>
                  <a:lnTo>
                    <a:pt x="2888" y="3192"/>
                  </a:lnTo>
                  <a:lnTo>
                    <a:pt x="3739" y="182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15"/>
            <p:cNvSpPr/>
            <p:nvPr/>
          </p:nvSpPr>
          <p:spPr>
            <a:xfrm>
              <a:off x="5683398" y="3211600"/>
              <a:ext cx="110973" cy="94637"/>
            </a:xfrm>
            <a:custGeom>
              <a:avLst/>
              <a:gdLst/>
              <a:ahLst/>
              <a:cxnLst/>
              <a:rect l="l" t="t" r="r" b="b"/>
              <a:pathLst>
                <a:path w="3709" h="3163" extrusionOk="0">
                  <a:moveTo>
                    <a:pt x="851" y="1"/>
                  </a:moveTo>
                  <a:lnTo>
                    <a:pt x="0" y="1369"/>
                  </a:lnTo>
                  <a:lnTo>
                    <a:pt x="2857" y="3162"/>
                  </a:lnTo>
                  <a:lnTo>
                    <a:pt x="3708" y="1794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15"/>
            <p:cNvSpPr/>
            <p:nvPr/>
          </p:nvSpPr>
          <p:spPr>
            <a:xfrm>
              <a:off x="5726125" y="3167946"/>
              <a:ext cx="96432" cy="70073"/>
            </a:xfrm>
            <a:custGeom>
              <a:avLst/>
              <a:gdLst/>
              <a:ahLst/>
              <a:cxnLst/>
              <a:rect l="l" t="t" r="r" b="b"/>
              <a:pathLst>
                <a:path w="3223" h="2342" extrusionOk="0">
                  <a:moveTo>
                    <a:pt x="335" y="1"/>
                  </a:moveTo>
                  <a:lnTo>
                    <a:pt x="1" y="518"/>
                  </a:lnTo>
                  <a:lnTo>
                    <a:pt x="2888" y="2341"/>
                  </a:lnTo>
                  <a:lnTo>
                    <a:pt x="3223" y="1794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15"/>
            <p:cNvSpPr/>
            <p:nvPr/>
          </p:nvSpPr>
          <p:spPr>
            <a:xfrm>
              <a:off x="5510020" y="3981916"/>
              <a:ext cx="2053559" cy="42756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71" name="Google Shape;2171;p15"/>
          <p:cNvSpPr/>
          <p:nvPr/>
        </p:nvSpPr>
        <p:spPr>
          <a:xfrm>
            <a:off x="1030073" y="2011762"/>
            <a:ext cx="3647100" cy="2535300"/>
          </a:xfrm>
          <a:prstGeom prst="roundRect">
            <a:avLst>
              <a:gd name="adj" fmla="val 4261"/>
            </a:avLst>
          </a:prstGeom>
          <a:solidFill>
            <a:srgbClr val="9DB2F1">
              <a:alpha val="18431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15"/>
          <p:cNvSpPr/>
          <p:nvPr/>
        </p:nvSpPr>
        <p:spPr>
          <a:xfrm>
            <a:off x="1205873" y="2480287"/>
            <a:ext cx="3295500" cy="1893000"/>
          </a:xfrm>
          <a:prstGeom prst="roundRect">
            <a:avLst>
              <a:gd name="adj" fmla="val 4261"/>
            </a:avLst>
          </a:prstGeom>
          <a:solidFill>
            <a:schemeClr val="lt2">
              <a:alpha val="18823"/>
            </a:schemeClr>
          </a:solidFill>
          <a:ln w="9525" cap="flat" cmpd="sng">
            <a:solidFill>
              <a:srgbClr val="00EEC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15"/>
          <p:cNvSpPr txBox="1"/>
          <p:nvPr/>
        </p:nvSpPr>
        <p:spPr>
          <a:xfrm>
            <a:off x="1258673" y="2011762"/>
            <a:ext cx="16467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TODAY</a:t>
            </a:r>
            <a:endParaRPr sz="18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2174" name="Google Shape;2174;p15"/>
          <p:cNvSpPr txBox="1"/>
          <p:nvPr/>
        </p:nvSpPr>
        <p:spPr>
          <a:xfrm>
            <a:off x="1258673" y="2556487"/>
            <a:ext cx="28470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Neptune is the farthest planet from the Sun.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grpSp>
        <p:nvGrpSpPr>
          <p:cNvPr id="2175" name="Google Shape;2175;p15"/>
          <p:cNvGrpSpPr/>
          <p:nvPr/>
        </p:nvGrpSpPr>
        <p:grpSpPr>
          <a:xfrm>
            <a:off x="3536312" y="2127062"/>
            <a:ext cx="245470" cy="239508"/>
            <a:chOff x="2327938" y="1792030"/>
            <a:chExt cx="266179" cy="259685"/>
          </a:xfrm>
        </p:grpSpPr>
        <p:sp>
          <p:nvSpPr>
            <p:cNvPr id="2176" name="Google Shape;2176;p15"/>
            <p:cNvSpPr/>
            <p:nvPr/>
          </p:nvSpPr>
          <p:spPr>
            <a:xfrm>
              <a:off x="2327938" y="1792030"/>
              <a:ext cx="266179" cy="259685"/>
            </a:xfrm>
            <a:custGeom>
              <a:avLst/>
              <a:gdLst/>
              <a:ahLst/>
              <a:cxnLst/>
              <a:rect l="l" t="t" r="r" b="b"/>
              <a:pathLst>
                <a:path w="11877" h="11877" extrusionOk="0">
                  <a:moveTo>
                    <a:pt x="5939" y="1"/>
                  </a:moveTo>
                  <a:cubicBezTo>
                    <a:pt x="2673" y="1"/>
                    <a:pt x="1" y="2673"/>
                    <a:pt x="1" y="5939"/>
                  </a:cubicBezTo>
                  <a:cubicBezTo>
                    <a:pt x="1" y="9205"/>
                    <a:pt x="2673" y="11877"/>
                    <a:pt x="5939" y="11877"/>
                  </a:cubicBezTo>
                  <a:cubicBezTo>
                    <a:pt x="9205" y="11877"/>
                    <a:pt x="11877" y="9205"/>
                    <a:pt x="11877" y="5939"/>
                  </a:cubicBezTo>
                  <a:cubicBezTo>
                    <a:pt x="11877" y="2673"/>
                    <a:pt x="9205" y="1"/>
                    <a:pt x="59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15"/>
            <p:cNvSpPr/>
            <p:nvPr/>
          </p:nvSpPr>
          <p:spPr>
            <a:xfrm>
              <a:off x="2390775" y="1866900"/>
              <a:ext cx="142800" cy="114300"/>
            </a:xfrm>
            <a:prstGeom prst="hear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78" name="Google Shape;2178;p15"/>
          <p:cNvGrpSpPr/>
          <p:nvPr/>
        </p:nvGrpSpPr>
        <p:grpSpPr>
          <a:xfrm>
            <a:off x="3870913" y="2127061"/>
            <a:ext cx="245483" cy="239513"/>
            <a:chOff x="3450238" y="1760755"/>
            <a:chExt cx="266193" cy="259691"/>
          </a:xfrm>
        </p:grpSpPr>
        <p:sp>
          <p:nvSpPr>
            <p:cNvPr id="2179" name="Google Shape;2179;p15"/>
            <p:cNvSpPr/>
            <p:nvPr/>
          </p:nvSpPr>
          <p:spPr>
            <a:xfrm>
              <a:off x="3450238" y="1760755"/>
              <a:ext cx="266193" cy="259691"/>
            </a:xfrm>
            <a:custGeom>
              <a:avLst/>
              <a:gdLst/>
              <a:ahLst/>
              <a:cxnLst/>
              <a:rect l="l" t="t" r="r" b="b"/>
              <a:pathLst>
                <a:path w="11877" h="11877" extrusionOk="0">
                  <a:moveTo>
                    <a:pt x="5939" y="1"/>
                  </a:moveTo>
                  <a:cubicBezTo>
                    <a:pt x="2673" y="1"/>
                    <a:pt x="1" y="2673"/>
                    <a:pt x="1" y="5939"/>
                  </a:cubicBezTo>
                  <a:cubicBezTo>
                    <a:pt x="1" y="9205"/>
                    <a:pt x="2673" y="11877"/>
                    <a:pt x="5939" y="11877"/>
                  </a:cubicBezTo>
                  <a:cubicBezTo>
                    <a:pt x="9205" y="11877"/>
                    <a:pt x="11877" y="9205"/>
                    <a:pt x="11877" y="5939"/>
                  </a:cubicBezTo>
                  <a:cubicBezTo>
                    <a:pt x="11877" y="2673"/>
                    <a:pt x="9205" y="1"/>
                    <a:pt x="59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15"/>
            <p:cNvSpPr/>
            <p:nvPr/>
          </p:nvSpPr>
          <p:spPr>
            <a:xfrm>
              <a:off x="3514294" y="1819169"/>
              <a:ext cx="51000" cy="4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15"/>
            <p:cNvSpPr/>
            <p:nvPr/>
          </p:nvSpPr>
          <p:spPr>
            <a:xfrm>
              <a:off x="3601352" y="1819169"/>
              <a:ext cx="51000" cy="477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15"/>
            <p:cNvSpPr/>
            <p:nvPr/>
          </p:nvSpPr>
          <p:spPr>
            <a:xfrm rot="10800000">
              <a:off x="3503221" y="1818660"/>
              <a:ext cx="160200" cy="159600"/>
            </a:xfrm>
            <a:prstGeom prst="blockArc">
              <a:avLst>
                <a:gd name="adj1" fmla="val 10878779"/>
                <a:gd name="adj2" fmla="val 61224"/>
                <a:gd name="adj3" fmla="val 19395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3" name="Google Shape;2183;p15"/>
          <p:cNvGrpSpPr/>
          <p:nvPr/>
        </p:nvGrpSpPr>
        <p:grpSpPr>
          <a:xfrm>
            <a:off x="4205533" y="2127061"/>
            <a:ext cx="245483" cy="239513"/>
            <a:chOff x="3813088" y="1760755"/>
            <a:chExt cx="266193" cy="259691"/>
          </a:xfrm>
        </p:grpSpPr>
        <p:sp>
          <p:nvSpPr>
            <p:cNvPr id="2184" name="Google Shape;2184;p15"/>
            <p:cNvSpPr/>
            <p:nvPr/>
          </p:nvSpPr>
          <p:spPr>
            <a:xfrm>
              <a:off x="3813088" y="1760755"/>
              <a:ext cx="266193" cy="259691"/>
            </a:xfrm>
            <a:custGeom>
              <a:avLst/>
              <a:gdLst/>
              <a:ahLst/>
              <a:cxnLst/>
              <a:rect l="l" t="t" r="r" b="b"/>
              <a:pathLst>
                <a:path w="11877" h="11877" extrusionOk="0">
                  <a:moveTo>
                    <a:pt x="5939" y="1"/>
                  </a:moveTo>
                  <a:cubicBezTo>
                    <a:pt x="2673" y="1"/>
                    <a:pt x="1" y="2673"/>
                    <a:pt x="1" y="5939"/>
                  </a:cubicBezTo>
                  <a:cubicBezTo>
                    <a:pt x="1" y="9205"/>
                    <a:pt x="2673" y="11877"/>
                    <a:pt x="5939" y="11877"/>
                  </a:cubicBezTo>
                  <a:cubicBezTo>
                    <a:pt x="9205" y="11877"/>
                    <a:pt x="11877" y="9205"/>
                    <a:pt x="11877" y="5939"/>
                  </a:cubicBezTo>
                  <a:cubicBezTo>
                    <a:pt x="11877" y="2673"/>
                    <a:pt x="9205" y="1"/>
                    <a:pt x="5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15"/>
            <p:cNvSpPr/>
            <p:nvPr/>
          </p:nvSpPr>
          <p:spPr>
            <a:xfrm>
              <a:off x="3839075" y="1793550"/>
              <a:ext cx="214200" cy="194100"/>
            </a:xfrm>
            <a:prstGeom prst="mathMultiply">
              <a:avLst>
                <a:gd name="adj1" fmla="val 23520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6" name="Google Shape;2186;p15"/>
          <p:cNvGrpSpPr/>
          <p:nvPr/>
        </p:nvGrpSpPr>
        <p:grpSpPr>
          <a:xfrm>
            <a:off x="4094164" y="2748009"/>
            <a:ext cx="245483" cy="239513"/>
            <a:chOff x="2327938" y="1792030"/>
            <a:chExt cx="266193" cy="259691"/>
          </a:xfrm>
        </p:grpSpPr>
        <p:sp>
          <p:nvSpPr>
            <p:cNvPr id="2187" name="Google Shape;2187;p15"/>
            <p:cNvSpPr/>
            <p:nvPr/>
          </p:nvSpPr>
          <p:spPr>
            <a:xfrm>
              <a:off x="2327938" y="1792030"/>
              <a:ext cx="266193" cy="259691"/>
            </a:xfrm>
            <a:custGeom>
              <a:avLst/>
              <a:gdLst/>
              <a:ahLst/>
              <a:cxnLst/>
              <a:rect l="l" t="t" r="r" b="b"/>
              <a:pathLst>
                <a:path w="11877" h="11877" extrusionOk="0">
                  <a:moveTo>
                    <a:pt x="5939" y="1"/>
                  </a:moveTo>
                  <a:cubicBezTo>
                    <a:pt x="2673" y="1"/>
                    <a:pt x="1" y="2673"/>
                    <a:pt x="1" y="5939"/>
                  </a:cubicBezTo>
                  <a:cubicBezTo>
                    <a:pt x="1" y="9205"/>
                    <a:pt x="2673" y="11877"/>
                    <a:pt x="5939" y="11877"/>
                  </a:cubicBezTo>
                  <a:cubicBezTo>
                    <a:pt x="9205" y="11877"/>
                    <a:pt x="11877" y="9205"/>
                    <a:pt x="11877" y="5939"/>
                  </a:cubicBezTo>
                  <a:cubicBezTo>
                    <a:pt x="11877" y="2673"/>
                    <a:pt x="9205" y="1"/>
                    <a:pt x="593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15"/>
            <p:cNvSpPr/>
            <p:nvPr/>
          </p:nvSpPr>
          <p:spPr>
            <a:xfrm>
              <a:off x="2390775" y="1866900"/>
              <a:ext cx="142800" cy="114300"/>
            </a:xfrm>
            <a:prstGeom prst="hear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89" name="Google Shape;2189;p15"/>
          <p:cNvSpPr txBox="1"/>
          <p:nvPr/>
        </p:nvSpPr>
        <p:spPr>
          <a:xfrm>
            <a:off x="1258673" y="3039337"/>
            <a:ext cx="2847000" cy="62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Mercury is the smallest planet in the Solar System.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grpSp>
        <p:nvGrpSpPr>
          <p:cNvPr id="2190" name="Google Shape;2190;p15"/>
          <p:cNvGrpSpPr/>
          <p:nvPr/>
        </p:nvGrpSpPr>
        <p:grpSpPr>
          <a:xfrm>
            <a:off x="4094068" y="3230836"/>
            <a:ext cx="245483" cy="239513"/>
            <a:chOff x="3813088" y="1760755"/>
            <a:chExt cx="266193" cy="259691"/>
          </a:xfrm>
        </p:grpSpPr>
        <p:sp>
          <p:nvSpPr>
            <p:cNvPr id="2191" name="Google Shape;2191;p15"/>
            <p:cNvSpPr/>
            <p:nvPr/>
          </p:nvSpPr>
          <p:spPr>
            <a:xfrm>
              <a:off x="3813088" y="1760755"/>
              <a:ext cx="266193" cy="259691"/>
            </a:xfrm>
            <a:custGeom>
              <a:avLst/>
              <a:gdLst/>
              <a:ahLst/>
              <a:cxnLst/>
              <a:rect l="l" t="t" r="r" b="b"/>
              <a:pathLst>
                <a:path w="11877" h="11877" extrusionOk="0">
                  <a:moveTo>
                    <a:pt x="5939" y="1"/>
                  </a:moveTo>
                  <a:cubicBezTo>
                    <a:pt x="2673" y="1"/>
                    <a:pt x="1" y="2673"/>
                    <a:pt x="1" y="5939"/>
                  </a:cubicBezTo>
                  <a:cubicBezTo>
                    <a:pt x="1" y="9205"/>
                    <a:pt x="2673" y="11877"/>
                    <a:pt x="5939" y="11877"/>
                  </a:cubicBezTo>
                  <a:cubicBezTo>
                    <a:pt x="9205" y="11877"/>
                    <a:pt x="11877" y="9205"/>
                    <a:pt x="11877" y="5939"/>
                  </a:cubicBezTo>
                  <a:cubicBezTo>
                    <a:pt x="11877" y="2673"/>
                    <a:pt x="9205" y="1"/>
                    <a:pt x="59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15"/>
            <p:cNvSpPr/>
            <p:nvPr/>
          </p:nvSpPr>
          <p:spPr>
            <a:xfrm>
              <a:off x="3839075" y="1793550"/>
              <a:ext cx="214200" cy="194100"/>
            </a:xfrm>
            <a:prstGeom prst="mathMultiply">
              <a:avLst>
                <a:gd name="adj1" fmla="val 23520"/>
              </a:avLst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7" name="Google Shape;2197;p16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16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rgbClr val="00EEC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199" name="Google Shape;2199;p16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16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01" name="Google Shape;2201;p16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16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03" name="Google Shape;2203;p16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16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rgbClr val="FFD7D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05" name="Google Shape;2205;p16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16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07" name="Google Shape;2207;p16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16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09" name="Google Shape;2209;p16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16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11" name="Google Shape;2211;p16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16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13" name="Google Shape;2213;p16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4" name="Google Shape;2214;p16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15" name="Google Shape;2215;p16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6" name="Google Shape;2216;p16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17" name="Google Shape;2217;p16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8" name="Google Shape;2218;p16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19" name="Google Shape;2219;p16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0" name="Google Shape;2220;p16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21" name="Google Shape;2221;p16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22" name="Google Shape;2222;p16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223" name="Google Shape;2223;p16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224" name="Google Shape;2224;p16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16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16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16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16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16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16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16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16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16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4" name="Google Shape;2234;p16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5" name="Google Shape;2235;p16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236" name="Google Shape;2236;p16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237" name="Google Shape;2237;p16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16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16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40" name="Google Shape;2240;p16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1" name="Google Shape;2241;p16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242" name="Google Shape;2242;p16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243" name="Google Shape;2243;p16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16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45" name="Google Shape;2245;p16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46" name="Google Shape;2246;p16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247" name="Google Shape;2247;p16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248" name="Google Shape;2248;p16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16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50" name="Google Shape;2250;p16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51" name="Google Shape;2251;p16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252" name="Google Shape;2252;p16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253" name="Google Shape;2253;p16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16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16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16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16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16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16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60" name="Google Shape;2260;p16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1" name="Google Shape;2261;p16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262" name="Google Shape;2262;p16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3" name="Google Shape;2263;p16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64" name="Google Shape;2264;p16"/>
          <p:cNvSpPr txBox="1">
            <a:spLocks noGrp="1"/>
          </p:cNvSpPr>
          <p:nvPr>
            <p:ph type="title"/>
          </p:nvPr>
        </p:nvSpPr>
        <p:spPr>
          <a:xfrm>
            <a:off x="1007827" y="1144475"/>
            <a:ext cx="46380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 JANUARY 2021</a:t>
            </a:r>
            <a:endParaRPr>
              <a:solidFill>
                <a:srgbClr val="0070C0"/>
              </a:solidFill>
            </a:endParaRPr>
          </a:p>
        </p:txBody>
      </p:sp>
      <p:grpSp>
        <p:nvGrpSpPr>
          <p:cNvPr id="2265" name="Google Shape;2265;p16"/>
          <p:cNvGrpSpPr/>
          <p:nvPr/>
        </p:nvGrpSpPr>
        <p:grpSpPr>
          <a:xfrm>
            <a:off x="4929388" y="1863900"/>
            <a:ext cx="2866248" cy="2559295"/>
            <a:chOff x="4927486" y="1557675"/>
            <a:chExt cx="2866248" cy="2559295"/>
          </a:xfrm>
        </p:grpSpPr>
        <p:sp>
          <p:nvSpPr>
            <p:cNvPr id="2266" name="Google Shape;2266;p16"/>
            <p:cNvSpPr/>
            <p:nvPr/>
          </p:nvSpPr>
          <p:spPr>
            <a:xfrm>
              <a:off x="4927486" y="3870307"/>
              <a:ext cx="2330074" cy="246663"/>
            </a:xfrm>
            <a:custGeom>
              <a:avLst/>
              <a:gdLst/>
              <a:ahLst/>
              <a:cxnLst/>
              <a:rect l="l" t="t" r="r" b="b"/>
              <a:pathLst>
                <a:path w="101473" h="10742" extrusionOk="0">
                  <a:moveTo>
                    <a:pt x="50737" y="0"/>
                  </a:moveTo>
                  <a:cubicBezTo>
                    <a:pt x="22717" y="0"/>
                    <a:pt x="1" y="2402"/>
                    <a:pt x="1" y="5371"/>
                  </a:cubicBezTo>
                  <a:cubicBezTo>
                    <a:pt x="1" y="8339"/>
                    <a:pt x="22717" y="10741"/>
                    <a:pt x="50737" y="10741"/>
                  </a:cubicBezTo>
                  <a:cubicBezTo>
                    <a:pt x="78757" y="10741"/>
                    <a:pt x="101473" y="8339"/>
                    <a:pt x="101473" y="5371"/>
                  </a:cubicBezTo>
                  <a:cubicBezTo>
                    <a:pt x="101473" y="2402"/>
                    <a:pt x="78757" y="0"/>
                    <a:pt x="507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16"/>
            <p:cNvSpPr/>
            <p:nvPr/>
          </p:nvSpPr>
          <p:spPr>
            <a:xfrm>
              <a:off x="6998175" y="1616050"/>
              <a:ext cx="9175" cy="920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1"/>
                  </a:moveTo>
                  <a:cubicBezTo>
                    <a:pt x="100" y="1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34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16"/>
            <p:cNvSpPr/>
            <p:nvPr/>
          </p:nvSpPr>
          <p:spPr>
            <a:xfrm>
              <a:off x="7081550" y="161605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7" y="1"/>
                    <a:pt x="1" y="67"/>
                    <a:pt x="1" y="167"/>
                  </a:cubicBezTo>
                  <a:cubicBezTo>
                    <a:pt x="1" y="267"/>
                    <a:pt x="67" y="334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16"/>
            <p:cNvSpPr/>
            <p:nvPr/>
          </p:nvSpPr>
          <p:spPr>
            <a:xfrm>
              <a:off x="7164125" y="1615850"/>
              <a:ext cx="9200" cy="8775"/>
            </a:xfrm>
            <a:custGeom>
              <a:avLst/>
              <a:gdLst/>
              <a:ahLst/>
              <a:cxnLst/>
              <a:rect l="l" t="t" r="r" b="b"/>
              <a:pathLst>
                <a:path w="368" h="351" extrusionOk="0">
                  <a:moveTo>
                    <a:pt x="184" y="0"/>
                  </a:moveTo>
                  <a:cubicBezTo>
                    <a:pt x="92" y="0"/>
                    <a:pt x="0" y="59"/>
                    <a:pt x="0" y="175"/>
                  </a:cubicBezTo>
                  <a:cubicBezTo>
                    <a:pt x="0" y="292"/>
                    <a:pt x="92" y="350"/>
                    <a:pt x="184" y="350"/>
                  </a:cubicBezTo>
                  <a:cubicBezTo>
                    <a:pt x="275" y="350"/>
                    <a:pt x="367" y="292"/>
                    <a:pt x="367" y="175"/>
                  </a:cubicBezTo>
                  <a:cubicBezTo>
                    <a:pt x="367" y="59"/>
                    <a:pt x="275" y="0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16"/>
            <p:cNvSpPr/>
            <p:nvPr/>
          </p:nvSpPr>
          <p:spPr>
            <a:xfrm>
              <a:off x="7247500" y="161605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8" y="1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34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16"/>
            <p:cNvSpPr/>
            <p:nvPr/>
          </p:nvSpPr>
          <p:spPr>
            <a:xfrm>
              <a:off x="7039850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8" y="1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16"/>
            <p:cNvSpPr/>
            <p:nvPr/>
          </p:nvSpPr>
          <p:spPr>
            <a:xfrm>
              <a:off x="7122425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100" y="1"/>
                    <a:pt x="34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16"/>
            <p:cNvSpPr/>
            <p:nvPr/>
          </p:nvSpPr>
          <p:spPr>
            <a:xfrm>
              <a:off x="7205800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1"/>
                  </a:moveTo>
                  <a:cubicBezTo>
                    <a:pt x="101" y="1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301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16"/>
            <p:cNvSpPr/>
            <p:nvPr/>
          </p:nvSpPr>
          <p:spPr>
            <a:xfrm>
              <a:off x="6956475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16"/>
            <p:cNvSpPr/>
            <p:nvPr/>
          </p:nvSpPr>
          <p:spPr>
            <a:xfrm>
              <a:off x="703985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16"/>
            <p:cNvSpPr/>
            <p:nvPr/>
          </p:nvSpPr>
          <p:spPr>
            <a:xfrm>
              <a:off x="7122425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34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16"/>
            <p:cNvSpPr/>
            <p:nvPr/>
          </p:nvSpPr>
          <p:spPr>
            <a:xfrm>
              <a:off x="720580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16"/>
            <p:cNvSpPr/>
            <p:nvPr/>
          </p:nvSpPr>
          <p:spPr>
            <a:xfrm>
              <a:off x="728920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7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34"/>
                    <a:pt x="167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16"/>
            <p:cNvSpPr/>
            <p:nvPr/>
          </p:nvSpPr>
          <p:spPr>
            <a:xfrm>
              <a:off x="5079800" y="3676900"/>
              <a:ext cx="121775" cy="283550"/>
            </a:xfrm>
            <a:custGeom>
              <a:avLst/>
              <a:gdLst/>
              <a:ahLst/>
              <a:cxnLst/>
              <a:rect l="l" t="t" r="r" b="b"/>
              <a:pathLst>
                <a:path w="4871" h="11342" extrusionOk="0">
                  <a:moveTo>
                    <a:pt x="0" y="1"/>
                  </a:moveTo>
                  <a:lnTo>
                    <a:pt x="300" y="3403"/>
                  </a:lnTo>
                  <a:lnTo>
                    <a:pt x="934" y="11342"/>
                  </a:lnTo>
                  <a:lnTo>
                    <a:pt x="3936" y="11342"/>
                  </a:lnTo>
                  <a:lnTo>
                    <a:pt x="4570" y="3403"/>
                  </a:lnTo>
                  <a:lnTo>
                    <a:pt x="487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16"/>
            <p:cNvSpPr/>
            <p:nvPr/>
          </p:nvSpPr>
          <p:spPr>
            <a:xfrm>
              <a:off x="5079800" y="3743575"/>
              <a:ext cx="121775" cy="85075"/>
            </a:xfrm>
            <a:custGeom>
              <a:avLst/>
              <a:gdLst/>
              <a:ahLst/>
              <a:cxnLst/>
              <a:rect l="l" t="t" r="r" b="b"/>
              <a:pathLst>
                <a:path w="4871" h="3403" extrusionOk="0">
                  <a:moveTo>
                    <a:pt x="0" y="1"/>
                  </a:moveTo>
                  <a:lnTo>
                    <a:pt x="300" y="3403"/>
                  </a:lnTo>
                  <a:lnTo>
                    <a:pt x="4570" y="3403"/>
                  </a:lnTo>
                  <a:lnTo>
                    <a:pt x="48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16"/>
            <p:cNvSpPr/>
            <p:nvPr/>
          </p:nvSpPr>
          <p:spPr>
            <a:xfrm>
              <a:off x="6429532" y="3897104"/>
              <a:ext cx="1364202" cy="181564"/>
            </a:xfrm>
            <a:custGeom>
              <a:avLst/>
              <a:gdLst/>
              <a:ahLst/>
              <a:cxnLst/>
              <a:rect l="l" t="t" r="r" b="b"/>
              <a:pathLst>
                <a:path w="59410" h="7907" extrusionOk="0">
                  <a:moveTo>
                    <a:pt x="29689" y="1"/>
                  </a:moveTo>
                  <a:cubicBezTo>
                    <a:pt x="13310" y="1"/>
                    <a:pt x="1" y="1769"/>
                    <a:pt x="1" y="3937"/>
                  </a:cubicBezTo>
                  <a:cubicBezTo>
                    <a:pt x="1" y="6138"/>
                    <a:pt x="13310" y="7906"/>
                    <a:pt x="29689" y="7906"/>
                  </a:cubicBezTo>
                  <a:cubicBezTo>
                    <a:pt x="46100" y="7906"/>
                    <a:pt x="59410" y="6138"/>
                    <a:pt x="59410" y="3937"/>
                  </a:cubicBezTo>
                  <a:cubicBezTo>
                    <a:pt x="59410" y="1769"/>
                    <a:pt x="46100" y="1"/>
                    <a:pt x="296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16"/>
            <p:cNvSpPr/>
            <p:nvPr/>
          </p:nvSpPr>
          <p:spPr>
            <a:xfrm>
              <a:off x="6938909" y="3916255"/>
              <a:ext cx="493303" cy="55937"/>
            </a:xfrm>
            <a:custGeom>
              <a:avLst/>
              <a:gdLst/>
              <a:ahLst/>
              <a:cxnLst/>
              <a:rect l="l" t="t" r="r" b="b"/>
              <a:pathLst>
                <a:path w="21483" h="2436" extrusionOk="0">
                  <a:moveTo>
                    <a:pt x="0" y="1"/>
                  </a:moveTo>
                  <a:lnTo>
                    <a:pt x="0" y="2436"/>
                  </a:lnTo>
                  <a:lnTo>
                    <a:pt x="21482" y="2436"/>
                  </a:lnTo>
                  <a:lnTo>
                    <a:pt x="21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16"/>
            <p:cNvSpPr/>
            <p:nvPr/>
          </p:nvSpPr>
          <p:spPr>
            <a:xfrm>
              <a:off x="7156433" y="2028163"/>
              <a:ext cx="58233" cy="1921895"/>
            </a:xfrm>
            <a:custGeom>
              <a:avLst/>
              <a:gdLst/>
              <a:ahLst/>
              <a:cxnLst/>
              <a:rect l="l" t="t" r="r" b="b"/>
              <a:pathLst>
                <a:path w="2536" h="82193" extrusionOk="0">
                  <a:moveTo>
                    <a:pt x="1" y="0"/>
                  </a:moveTo>
                  <a:lnTo>
                    <a:pt x="1" y="82192"/>
                  </a:lnTo>
                  <a:lnTo>
                    <a:pt x="2536" y="82192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16"/>
            <p:cNvSpPr/>
            <p:nvPr/>
          </p:nvSpPr>
          <p:spPr>
            <a:xfrm>
              <a:off x="7156433" y="2028163"/>
              <a:ext cx="58233" cy="296446"/>
            </a:xfrm>
            <a:custGeom>
              <a:avLst/>
              <a:gdLst/>
              <a:ahLst/>
              <a:cxnLst/>
              <a:rect l="l" t="t" r="r" b="b"/>
              <a:pathLst>
                <a:path w="2536" h="12910" extrusionOk="0">
                  <a:moveTo>
                    <a:pt x="1" y="0"/>
                  </a:moveTo>
                  <a:lnTo>
                    <a:pt x="1" y="12909"/>
                  </a:lnTo>
                  <a:lnTo>
                    <a:pt x="2536" y="12909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16"/>
            <p:cNvSpPr/>
            <p:nvPr/>
          </p:nvSpPr>
          <p:spPr>
            <a:xfrm>
              <a:off x="6876106" y="1616055"/>
              <a:ext cx="618908" cy="583707"/>
            </a:xfrm>
            <a:custGeom>
              <a:avLst/>
              <a:gdLst/>
              <a:ahLst/>
              <a:cxnLst/>
              <a:rect l="l" t="t" r="r" b="b"/>
              <a:pathLst>
                <a:path w="26953" h="25420" extrusionOk="0">
                  <a:moveTo>
                    <a:pt x="7706" y="1"/>
                  </a:moveTo>
                  <a:lnTo>
                    <a:pt x="2002" y="18748"/>
                  </a:lnTo>
                  <a:lnTo>
                    <a:pt x="1935" y="18981"/>
                  </a:lnTo>
                  <a:lnTo>
                    <a:pt x="0" y="25419"/>
                  </a:lnTo>
                  <a:lnTo>
                    <a:pt x="26953" y="25419"/>
                  </a:lnTo>
                  <a:lnTo>
                    <a:pt x="24985" y="18981"/>
                  </a:lnTo>
                  <a:lnTo>
                    <a:pt x="24951" y="18748"/>
                  </a:lnTo>
                  <a:lnTo>
                    <a:pt x="192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16"/>
            <p:cNvSpPr/>
            <p:nvPr/>
          </p:nvSpPr>
          <p:spPr>
            <a:xfrm>
              <a:off x="6990391" y="1822075"/>
              <a:ext cx="8289" cy="8519"/>
            </a:xfrm>
            <a:custGeom>
              <a:avLst/>
              <a:gdLst/>
              <a:ahLst/>
              <a:cxnLst/>
              <a:rect l="l" t="t" r="r" b="b"/>
              <a:pathLst>
                <a:path w="361" h="371" extrusionOk="0">
                  <a:moveTo>
                    <a:pt x="172" y="0"/>
                  </a:moveTo>
                  <a:cubicBezTo>
                    <a:pt x="0" y="0"/>
                    <a:pt x="0" y="371"/>
                    <a:pt x="172" y="371"/>
                  </a:cubicBezTo>
                  <a:cubicBezTo>
                    <a:pt x="179" y="371"/>
                    <a:pt x="186" y="370"/>
                    <a:pt x="193" y="369"/>
                  </a:cubicBezTo>
                  <a:cubicBezTo>
                    <a:pt x="294" y="369"/>
                    <a:pt x="360" y="302"/>
                    <a:pt x="360" y="202"/>
                  </a:cubicBezTo>
                  <a:cubicBezTo>
                    <a:pt x="360" y="102"/>
                    <a:pt x="294" y="2"/>
                    <a:pt x="193" y="2"/>
                  </a:cubicBezTo>
                  <a:cubicBezTo>
                    <a:pt x="186" y="1"/>
                    <a:pt x="179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16"/>
            <p:cNvSpPr/>
            <p:nvPr/>
          </p:nvSpPr>
          <p:spPr>
            <a:xfrm>
              <a:off x="7066259" y="1822075"/>
              <a:ext cx="9001" cy="8519"/>
            </a:xfrm>
            <a:custGeom>
              <a:avLst/>
              <a:gdLst/>
              <a:ahLst/>
              <a:cxnLst/>
              <a:rect l="l" t="t" r="r" b="b"/>
              <a:pathLst>
                <a:path w="392" h="371" extrusionOk="0">
                  <a:moveTo>
                    <a:pt x="200" y="0"/>
                  </a:moveTo>
                  <a:cubicBezTo>
                    <a:pt x="0" y="0"/>
                    <a:pt x="0" y="371"/>
                    <a:pt x="200" y="371"/>
                  </a:cubicBezTo>
                  <a:cubicBezTo>
                    <a:pt x="208" y="371"/>
                    <a:pt x="217" y="370"/>
                    <a:pt x="225" y="369"/>
                  </a:cubicBezTo>
                  <a:cubicBezTo>
                    <a:pt x="325" y="369"/>
                    <a:pt x="392" y="302"/>
                    <a:pt x="392" y="202"/>
                  </a:cubicBezTo>
                  <a:cubicBezTo>
                    <a:pt x="392" y="102"/>
                    <a:pt x="325" y="2"/>
                    <a:pt x="225" y="2"/>
                  </a:cubicBezTo>
                  <a:cubicBezTo>
                    <a:pt x="217" y="1"/>
                    <a:pt x="208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16"/>
            <p:cNvSpPr/>
            <p:nvPr/>
          </p:nvSpPr>
          <p:spPr>
            <a:xfrm>
              <a:off x="7142655" y="1822098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1" y="1"/>
                  </a:moveTo>
                  <a:cubicBezTo>
                    <a:pt x="0" y="34"/>
                    <a:pt x="0" y="335"/>
                    <a:pt x="201" y="368"/>
                  </a:cubicBezTo>
                  <a:cubicBezTo>
                    <a:pt x="301" y="368"/>
                    <a:pt x="401" y="301"/>
                    <a:pt x="401" y="2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16"/>
            <p:cNvSpPr/>
            <p:nvPr/>
          </p:nvSpPr>
          <p:spPr>
            <a:xfrm>
              <a:off x="7218477" y="1822098"/>
              <a:ext cx="9231" cy="6521"/>
            </a:xfrm>
            <a:custGeom>
              <a:avLst/>
              <a:gdLst/>
              <a:ahLst/>
              <a:cxnLst/>
              <a:rect l="l" t="t" r="r" b="b"/>
              <a:pathLst>
                <a:path w="402" h="284" extrusionOk="0">
                  <a:moveTo>
                    <a:pt x="234" y="1"/>
                  </a:moveTo>
                  <a:cubicBezTo>
                    <a:pt x="1" y="1"/>
                    <a:pt x="231" y="283"/>
                    <a:pt x="345" y="283"/>
                  </a:cubicBezTo>
                  <a:cubicBezTo>
                    <a:pt x="378" y="283"/>
                    <a:pt x="401" y="260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16"/>
            <p:cNvSpPr/>
            <p:nvPr/>
          </p:nvSpPr>
          <p:spPr>
            <a:xfrm>
              <a:off x="7295241" y="1822075"/>
              <a:ext cx="9047" cy="8519"/>
            </a:xfrm>
            <a:custGeom>
              <a:avLst/>
              <a:gdLst/>
              <a:ahLst/>
              <a:cxnLst/>
              <a:rect l="l" t="t" r="r" b="b"/>
              <a:pathLst>
                <a:path w="394" h="371" extrusionOk="0">
                  <a:moveTo>
                    <a:pt x="172" y="0"/>
                  </a:moveTo>
                  <a:cubicBezTo>
                    <a:pt x="1" y="0"/>
                    <a:pt x="1" y="371"/>
                    <a:pt x="172" y="371"/>
                  </a:cubicBezTo>
                  <a:cubicBezTo>
                    <a:pt x="179" y="371"/>
                    <a:pt x="186" y="370"/>
                    <a:pt x="194" y="369"/>
                  </a:cubicBezTo>
                  <a:cubicBezTo>
                    <a:pt x="294" y="369"/>
                    <a:pt x="394" y="302"/>
                    <a:pt x="394" y="202"/>
                  </a:cubicBezTo>
                  <a:cubicBezTo>
                    <a:pt x="394" y="102"/>
                    <a:pt x="294" y="2"/>
                    <a:pt x="194" y="2"/>
                  </a:cubicBezTo>
                  <a:cubicBezTo>
                    <a:pt x="186" y="1"/>
                    <a:pt x="179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" name="Google Shape;2291;p16"/>
            <p:cNvSpPr/>
            <p:nvPr/>
          </p:nvSpPr>
          <p:spPr>
            <a:xfrm>
              <a:off x="7371683" y="1822098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0" y="34"/>
                    <a:pt x="0" y="335"/>
                    <a:pt x="200" y="368"/>
                  </a:cubicBezTo>
                  <a:cubicBezTo>
                    <a:pt x="300" y="368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" name="Google Shape;2292;p16"/>
            <p:cNvSpPr/>
            <p:nvPr/>
          </p:nvSpPr>
          <p:spPr>
            <a:xfrm>
              <a:off x="6989449" y="1933167"/>
              <a:ext cx="9231" cy="8450"/>
            </a:xfrm>
            <a:custGeom>
              <a:avLst/>
              <a:gdLst/>
              <a:ahLst/>
              <a:cxnLst/>
              <a:rect l="l" t="t" r="r" b="b"/>
              <a:pathLst>
                <a:path w="402" h="368" extrusionOk="0">
                  <a:moveTo>
                    <a:pt x="234" y="1"/>
                  </a:moveTo>
                  <a:cubicBezTo>
                    <a:pt x="1" y="1"/>
                    <a:pt x="1" y="368"/>
                    <a:pt x="234" y="368"/>
                  </a:cubicBezTo>
                  <a:cubicBezTo>
                    <a:pt x="335" y="368"/>
                    <a:pt x="401" y="301"/>
                    <a:pt x="401" y="201"/>
                  </a:cubicBezTo>
                  <a:cubicBezTo>
                    <a:pt x="401" y="101"/>
                    <a:pt x="33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" name="Google Shape;2293;p16"/>
            <p:cNvSpPr/>
            <p:nvPr/>
          </p:nvSpPr>
          <p:spPr>
            <a:xfrm>
              <a:off x="7065294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67" y="1"/>
                  </a:moveTo>
                  <a:cubicBezTo>
                    <a:pt x="0" y="1"/>
                    <a:pt x="0" y="368"/>
                    <a:pt x="267" y="368"/>
                  </a:cubicBezTo>
                  <a:cubicBezTo>
                    <a:pt x="367" y="368"/>
                    <a:pt x="434" y="301"/>
                    <a:pt x="434" y="201"/>
                  </a:cubicBezTo>
                  <a:cubicBezTo>
                    <a:pt x="434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" name="Google Shape;2294;p16"/>
            <p:cNvSpPr/>
            <p:nvPr/>
          </p:nvSpPr>
          <p:spPr>
            <a:xfrm>
              <a:off x="7141897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34" y="1"/>
                  </a:moveTo>
                  <a:cubicBezTo>
                    <a:pt x="0" y="1"/>
                    <a:pt x="0" y="368"/>
                    <a:pt x="234" y="368"/>
                  </a:cubicBezTo>
                  <a:cubicBezTo>
                    <a:pt x="334" y="368"/>
                    <a:pt x="434" y="301"/>
                    <a:pt x="434" y="201"/>
                  </a:cubicBezTo>
                  <a:cubicBezTo>
                    <a:pt x="434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16"/>
            <p:cNvSpPr/>
            <p:nvPr/>
          </p:nvSpPr>
          <p:spPr>
            <a:xfrm>
              <a:off x="7218477" y="1933167"/>
              <a:ext cx="9231" cy="6521"/>
            </a:xfrm>
            <a:custGeom>
              <a:avLst/>
              <a:gdLst/>
              <a:ahLst/>
              <a:cxnLst/>
              <a:rect l="l" t="t" r="r" b="b"/>
              <a:pathLst>
                <a:path w="402" h="284" extrusionOk="0">
                  <a:moveTo>
                    <a:pt x="234" y="1"/>
                  </a:moveTo>
                  <a:cubicBezTo>
                    <a:pt x="1" y="1"/>
                    <a:pt x="231" y="283"/>
                    <a:pt x="345" y="283"/>
                  </a:cubicBezTo>
                  <a:cubicBezTo>
                    <a:pt x="378" y="283"/>
                    <a:pt x="401" y="260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16"/>
            <p:cNvSpPr/>
            <p:nvPr/>
          </p:nvSpPr>
          <p:spPr>
            <a:xfrm>
              <a:off x="7294322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34" y="1"/>
                  </a:moveTo>
                  <a:cubicBezTo>
                    <a:pt x="0" y="1"/>
                    <a:pt x="0" y="368"/>
                    <a:pt x="234" y="368"/>
                  </a:cubicBezTo>
                  <a:cubicBezTo>
                    <a:pt x="334" y="368"/>
                    <a:pt x="434" y="301"/>
                    <a:pt x="434" y="201"/>
                  </a:cubicBezTo>
                  <a:cubicBezTo>
                    <a:pt x="434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16"/>
            <p:cNvSpPr/>
            <p:nvPr/>
          </p:nvSpPr>
          <p:spPr>
            <a:xfrm>
              <a:off x="7370902" y="1933167"/>
              <a:ext cx="9231" cy="8450"/>
            </a:xfrm>
            <a:custGeom>
              <a:avLst/>
              <a:gdLst/>
              <a:ahLst/>
              <a:cxnLst/>
              <a:rect l="l" t="t" r="r" b="b"/>
              <a:pathLst>
                <a:path w="402" h="368" extrusionOk="0">
                  <a:moveTo>
                    <a:pt x="234" y="1"/>
                  </a:moveTo>
                  <a:cubicBezTo>
                    <a:pt x="1" y="1"/>
                    <a:pt x="1" y="368"/>
                    <a:pt x="234" y="368"/>
                  </a:cubicBezTo>
                  <a:cubicBezTo>
                    <a:pt x="334" y="368"/>
                    <a:pt x="401" y="301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16"/>
            <p:cNvSpPr/>
            <p:nvPr/>
          </p:nvSpPr>
          <p:spPr>
            <a:xfrm>
              <a:off x="7028531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39" y="1"/>
                  </a:moveTo>
                  <a:cubicBezTo>
                    <a:pt x="227" y="1"/>
                    <a:pt x="214" y="3"/>
                    <a:pt x="200" y="7"/>
                  </a:cubicBezTo>
                  <a:cubicBezTo>
                    <a:pt x="100" y="7"/>
                    <a:pt x="0" y="74"/>
                    <a:pt x="0" y="174"/>
                  </a:cubicBezTo>
                  <a:cubicBezTo>
                    <a:pt x="0" y="274"/>
                    <a:pt x="100" y="341"/>
                    <a:pt x="200" y="341"/>
                  </a:cubicBezTo>
                  <a:cubicBezTo>
                    <a:pt x="300" y="341"/>
                    <a:pt x="367" y="274"/>
                    <a:pt x="367" y="174"/>
                  </a:cubicBezTo>
                  <a:cubicBezTo>
                    <a:pt x="367" y="87"/>
                    <a:pt x="317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16"/>
            <p:cNvSpPr/>
            <p:nvPr/>
          </p:nvSpPr>
          <p:spPr>
            <a:xfrm>
              <a:off x="7105111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129" y="1"/>
                  </a:moveTo>
                  <a:cubicBezTo>
                    <a:pt x="51" y="1"/>
                    <a:pt x="1" y="87"/>
                    <a:pt x="1" y="174"/>
                  </a:cubicBezTo>
                  <a:cubicBezTo>
                    <a:pt x="1" y="274"/>
                    <a:pt x="68" y="341"/>
                    <a:pt x="168" y="341"/>
                  </a:cubicBezTo>
                  <a:cubicBezTo>
                    <a:pt x="268" y="341"/>
                    <a:pt x="368" y="274"/>
                    <a:pt x="368" y="174"/>
                  </a:cubicBezTo>
                  <a:cubicBezTo>
                    <a:pt x="368" y="74"/>
                    <a:pt x="268" y="7"/>
                    <a:pt x="168" y="7"/>
                  </a:cubicBezTo>
                  <a:cubicBezTo>
                    <a:pt x="154" y="3"/>
                    <a:pt x="141" y="1"/>
                    <a:pt x="1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16"/>
            <p:cNvSpPr/>
            <p:nvPr/>
          </p:nvSpPr>
          <p:spPr>
            <a:xfrm>
              <a:off x="7180957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162" y="1"/>
                  </a:moveTo>
                  <a:cubicBezTo>
                    <a:pt x="83" y="1"/>
                    <a:pt x="29" y="87"/>
                    <a:pt x="0" y="174"/>
                  </a:cubicBezTo>
                  <a:cubicBezTo>
                    <a:pt x="0" y="274"/>
                    <a:pt x="100" y="341"/>
                    <a:pt x="200" y="341"/>
                  </a:cubicBezTo>
                  <a:cubicBezTo>
                    <a:pt x="300" y="341"/>
                    <a:pt x="367" y="274"/>
                    <a:pt x="367" y="174"/>
                  </a:cubicBezTo>
                  <a:cubicBezTo>
                    <a:pt x="367" y="87"/>
                    <a:pt x="317" y="1"/>
                    <a:pt x="239" y="1"/>
                  </a:cubicBezTo>
                  <a:cubicBezTo>
                    <a:pt x="227" y="1"/>
                    <a:pt x="214" y="3"/>
                    <a:pt x="200" y="7"/>
                  </a:cubicBezTo>
                  <a:cubicBezTo>
                    <a:pt x="187" y="3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16"/>
            <p:cNvSpPr/>
            <p:nvPr/>
          </p:nvSpPr>
          <p:spPr>
            <a:xfrm>
              <a:off x="7257536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29" y="1"/>
                  </a:moveTo>
                  <a:cubicBezTo>
                    <a:pt x="220" y="1"/>
                    <a:pt x="210" y="3"/>
                    <a:pt x="201" y="7"/>
                  </a:cubicBezTo>
                  <a:cubicBezTo>
                    <a:pt x="101" y="7"/>
                    <a:pt x="1" y="74"/>
                    <a:pt x="1" y="174"/>
                  </a:cubicBezTo>
                  <a:cubicBezTo>
                    <a:pt x="1" y="274"/>
                    <a:pt x="101" y="341"/>
                    <a:pt x="201" y="341"/>
                  </a:cubicBezTo>
                  <a:cubicBezTo>
                    <a:pt x="301" y="341"/>
                    <a:pt x="368" y="274"/>
                    <a:pt x="368" y="174"/>
                  </a:cubicBezTo>
                  <a:cubicBezTo>
                    <a:pt x="368" y="87"/>
                    <a:pt x="293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16"/>
            <p:cNvSpPr/>
            <p:nvPr/>
          </p:nvSpPr>
          <p:spPr>
            <a:xfrm>
              <a:off x="7334139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07" y="1"/>
                  </a:moveTo>
                  <a:cubicBezTo>
                    <a:pt x="194" y="1"/>
                    <a:pt x="181" y="3"/>
                    <a:pt x="167" y="7"/>
                  </a:cubicBezTo>
                  <a:cubicBezTo>
                    <a:pt x="67" y="7"/>
                    <a:pt x="1" y="74"/>
                    <a:pt x="1" y="174"/>
                  </a:cubicBezTo>
                  <a:cubicBezTo>
                    <a:pt x="1" y="274"/>
                    <a:pt x="67" y="341"/>
                    <a:pt x="167" y="341"/>
                  </a:cubicBezTo>
                  <a:cubicBezTo>
                    <a:pt x="268" y="341"/>
                    <a:pt x="368" y="274"/>
                    <a:pt x="368" y="174"/>
                  </a:cubicBezTo>
                  <a:cubicBezTo>
                    <a:pt x="368" y="87"/>
                    <a:pt x="293" y="1"/>
                    <a:pt x="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16"/>
            <p:cNvSpPr/>
            <p:nvPr/>
          </p:nvSpPr>
          <p:spPr>
            <a:xfrm>
              <a:off x="6920516" y="2046533"/>
              <a:ext cx="2319" cy="5396"/>
            </a:xfrm>
            <a:custGeom>
              <a:avLst/>
              <a:gdLst/>
              <a:ahLst/>
              <a:cxnLst/>
              <a:rect l="l" t="t" r="r" b="b"/>
              <a:pathLst>
                <a:path w="101" h="235" extrusionOk="0">
                  <a:moveTo>
                    <a:pt x="68" y="1"/>
                  </a:moveTo>
                  <a:lnTo>
                    <a:pt x="1" y="234"/>
                  </a:lnTo>
                  <a:cubicBezTo>
                    <a:pt x="68" y="201"/>
                    <a:pt x="101" y="134"/>
                    <a:pt x="101" y="67"/>
                  </a:cubicBezTo>
                  <a:cubicBezTo>
                    <a:pt x="101" y="67"/>
                    <a:pt x="101" y="34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16"/>
            <p:cNvSpPr/>
            <p:nvPr/>
          </p:nvSpPr>
          <p:spPr>
            <a:xfrm>
              <a:off x="6990391" y="2044191"/>
              <a:ext cx="8289" cy="8542"/>
            </a:xfrm>
            <a:custGeom>
              <a:avLst/>
              <a:gdLst/>
              <a:ahLst/>
              <a:cxnLst/>
              <a:rect l="l" t="t" r="r" b="b"/>
              <a:pathLst>
                <a:path w="361" h="372" extrusionOk="0">
                  <a:moveTo>
                    <a:pt x="172" y="1"/>
                  </a:moveTo>
                  <a:cubicBezTo>
                    <a:pt x="0" y="1"/>
                    <a:pt x="0" y="371"/>
                    <a:pt x="172" y="371"/>
                  </a:cubicBezTo>
                  <a:cubicBezTo>
                    <a:pt x="179" y="371"/>
                    <a:pt x="186" y="371"/>
                    <a:pt x="193" y="369"/>
                  </a:cubicBezTo>
                  <a:cubicBezTo>
                    <a:pt x="294" y="369"/>
                    <a:pt x="360" y="269"/>
                    <a:pt x="360" y="169"/>
                  </a:cubicBezTo>
                  <a:cubicBezTo>
                    <a:pt x="360" y="69"/>
                    <a:pt x="294" y="3"/>
                    <a:pt x="193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16"/>
            <p:cNvSpPr/>
            <p:nvPr/>
          </p:nvSpPr>
          <p:spPr>
            <a:xfrm>
              <a:off x="7066259" y="2044191"/>
              <a:ext cx="9001" cy="8542"/>
            </a:xfrm>
            <a:custGeom>
              <a:avLst/>
              <a:gdLst/>
              <a:ahLst/>
              <a:cxnLst/>
              <a:rect l="l" t="t" r="r" b="b"/>
              <a:pathLst>
                <a:path w="392" h="372" extrusionOk="0">
                  <a:moveTo>
                    <a:pt x="200" y="1"/>
                  </a:moveTo>
                  <a:cubicBezTo>
                    <a:pt x="0" y="1"/>
                    <a:pt x="0" y="371"/>
                    <a:pt x="200" y="371"/>
                  </a:cubicBezTo>
                  <a:cubicBezTo>
                    <a:pt x="208" y="371"/>
                    <a:pt x="217" y="371"/>
                    <a:pt x="225" y="369"/>
                  </a:cubicBezTo>
                  <a:cubicBezTo>
                    <a:pt x="325" y="369"/>
                    <a:pt x="392" y="269"/>
                    <a:pt x="392" y="169"/>
                  </a:cubicBezTo>
                  <a:cubicBezTo>
                    <a:pt x="392" y="69"/>
                    <a:pt x="325" y="3"/>
                    <a:pt x="225" y="3"/>
                  </a:cubicBezTo>
                  <a:cubicBezTo>
                    <a:pt x="217" y="1"/>
                    <a:pt x="208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16"/>
            <p:cNvSpPr/>
            <p:nvPr/>
          </p:nvSpPr>
          <p:spPr>
            <a:xfrm>
              <a:off x="7142655" y="2044237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1" y="1"/>
                  </a:moveTo>
                  <a:cubicBezTo>
                    <a:pt x="0" y="34"/>
                    <a:pt x="0" y="334"/>
                    <a:pt x="201" y="367"/>
                  </a:cubicBezTo>
                  <a:cubicBezTo>
                    <a:pt x="301" y="367"/>
                    <a:pt x="401" y="267"/>
                    <a:pt x="401" y="167"/>
                  </a:cubicBezTo>
                  <a:cubicBezTo>
                    <a:pt x="401" y="67"/>
                    <a:pt x="301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16"/>
            <p:cNvSpPr/>
            <p:nvPr/>
          </p:nvSpPr>
          <p:spPr>
            <a:xfrm>
              <a:off x="7218638" y="2044237"/>
              <a:ext cx="9070" cy="6154"/>
            </a:xfrm>
            <a:custGeom>
              <a:avLst/>
              <a:gdLst/>
              <a:ahLst/>
              <a:cxnLst/>
              <a:rect l="l" t="t" r="r" b="b"/>
              <a:pathLst>
                <a:path w="395" h="268" extrusionOk="0">
                  <a:moveTo>
                    <a:pt x="227" y="1"/>
                  </a:moveTo>
                  <a:cubicBezTo>
                    <a:pt x="0" y="1"/>
                    <a:pt x="212" y="268"/>
                    <a:pt x="329" y="268"/>
                  </a:cubicBezTo>
                  <a:cubicBezTo>
                    <a:pt x="366" y="268"/>
                    <a:pt x="394" y="240"/>
                    <a:pt x="394" y="167"/>
                  </a:cubicBezTo>
                  <a:cubicBezTo>
                    <a:pt x="394" y="67"/>
                    <a:pt x="327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16"/>
            <p:cNvSpPr/>
            <p:nvPr/>
          </p:nvSpPr>
          <p:spPr>
            <a:xfrm>
              <a:off x="7295241" y="2044191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269"/>
                    <a:pt x="394" y="169"/>
                  </a:cubicBezTo>
                  <a:cubicBezTo>
                    <a:pt x="394" y="69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16"/>
            <p:cNvSpPr/>
            <p:nvPr/>
          </p:nvSpPr>
          <p:spPr>
            <a:xfrm>
              <a:off x="7371683" y="204423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0" y="34"/>
                    <a:pt x="0" y="334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16"/>
            <p:cNvSpPr/>
            <p:nvPr/>
          </p:nvSpPr>
          <p:spPr>
            <a:xfrm>
              <a:off x="7448263" y="2046533"/>
              <a:ext cx="1561" cy="5396"/>
            </a:xfrm>
            <a:custGeom>
              <a:avLst/>
              <a:gdLst/>
              <a:ahLst/>
              <a:cxnLst/>
              <a:rect l="l" t="t" r="r" b="b"/>
              <a:pathLst>
                <a:path w="68" h="235" extrusionOk="0">
                  <a:moveTo>
                    <a:pt x="1" y="1"/>
                  </a:moveTo>
                  <a:cubicBezTo>
                    <a:pt x="1" y="34"/>
                    <a:pt x="1" y="67"/>
                    <a:pt x="1" y="67"/>
                  </a:cubicBezTo>
                  <a:cubicBezTo>
                    <a:pt x="1" y="134"/>
                    <a:pt x="34" y="201"/>
                    <a:pt x="68" y="2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16"/>
            <p:cNvSpPr/>
            <p:nvPr/>
          </p:nvSpPr>
          <p:spPr>
            <a:xfrm>
              <a:off x="6952089" y="1990574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303"/>
                    <a:pt x="394" y="203"/>
                  </a:cubicBezTo>
                  <a:cubicBezTo>
                    <a:pt x="394" y="103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16"/>
            <p:cNvSpPr/>
            <p:nvPr/>
          </p:nvSpPr>
          <p:spPr>
            <a:xfrm>
              <a:off x="7028531" y="199062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100" y="1"/>
                    <a:pt x="0" y="101"/>
                    <a:pt x="0" y="201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16"/>
            <p:cNvSpPr/>
            <p:nvPr/>
          </p:nvSpPr>
          <p:spPr>
            <a:xfrm>
              <a:off x="7104514" y="1990574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303"/>
                    <a:pt x="394" y="203"/>
                  </a:cubicBezTo>
                  <a:cubicBezTo>
                    <a:pt x="394" y="103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16"/>
            <p:cNvSpPr/>
            <p:nvPr/>
          </p:nvSpPr>
          <p:spPr>
            <a:xfrm>
              <a:off x="7181117" y="1990574"/>
              <a:ext cx="8289" cy="8542"/>
            </a:xfrm>
            <a:custGeom>
              <a:avLst/>
              <a:gdLst/>
              <a:ahLst/>
              <a:cxnLst/>
              <a:rect l="l" t="t" r="r" b="b"/>
              <a:pathLst>
                <a:path w="361" h="372" extrusionOk="0">
                  <a:moveTo>
                    <a:pt x="172" y="1"/>
                  </a:moveTo>
                  <a:cubicBezTo>
                    <a:pt x="0" y="1"/>
                    <a:pt x="0" y="371"/>
                    <a:pt x="172" y="371"/>
                  </a:cubicBezTo>
                  <a:cubicBezTo>
                    <a:pt x="179" y="371"/>
                    <a:pt x="186" y="371"/>
                    <a:pt x="193" y="369"/>
                  </a:cubicBezTo>
                  <a:cubicBezTo>
                    <a:pt x="293" y="369"/>
                    <a:pt x="360" y="303"/>
                    <a:pt x="360" y="203"/>
                  </a:cubicBezTo>
                  <a:cubicBezTo>
                    <a:pt x="360" y="103"/>
                    <a:pt x="293" y="3"/>
                    <a:pt x="193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16"/>
            <p:cNvSpPr/>
            <p:nvPr/>
          </p:nvSpPr>
          <p:spPr>
            <a:xfrm>
              <a:off x="7256779" y="1990620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34" y="1"/>
                  </a:moveTo>
                  <a:cubicBezTo>
                    <a:pt x="1" y="34"/>
                    <a:pt x="1" y="334"/>
                    <a:pt x="234" y="367"/>
                  </a:cubicBezTo>
                  <a:cubicBezTo>
                    <a:pt x="301" y="367"/>
                    <a:pt x="401" y="301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16"/>
            <p:cNvSpPr/>
            <p:nvPr/>
          </p:nvSpPr>
          <p:spPr>
            <a:xfrm>
              <a:off x="7333382" y="1990620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0" y="1"/>
                  </a:moveTo>
                  <a:cubicBezTo>
                    <a:pt x="0" y="34"/>
                    <a:pt x="0" y="334"/>
                    <a:pt x="200" y="367"/>
                  </a:cubicBezTo>
                  <a:cubicBezTo>
                    <a:pt x="301" y="367"/>
                    <a:pt x="401" y="301"/>
                    <a:pt x="401" y="201"/>
                  </a:cubicBezTo>
                  <a:cubicBezTo>
                    <a:pt x="401" y="101"/>
                    <a:pt x="301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16"/>
            <p:cNvSpPr/>
            <p:nvPr/>
          </p:nvSpPr>
          <p:spPr>
            <a:xfrm>
              <a:off x="7409984" y="1990620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1"/>
                  </a:moveTo>
                  <a:cubicBezTo>
                    <a:pt x="100" y="1"/>
                    <a:pt x="0" y="101"/>
                    <a:pt x="0" y="201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16"/>
            <p:cNvSpPr/>
            <p:nvPr/>
          </p:nvSpPr>
          <p:spPr>
            <a:xfrm>
              <a:off x="6914385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16"/>
            <p:cNvSpPr/>
            <p:nvPr/>
          </p:nvSpPr>
          <p:spPr>
            <a:xfrm>
              <a:off x="6990988" y="2155307"/>
              <a:ext cx="7692" cy="8450"/>
            </a:xfrm>
            <a:custGeom>
              <a:avLst/>
              <a:gdLst/>
              <a:ahLst/>
              <a:cxnLst/>
              <a:rect l="l" t="t" r="r" b="b"/>
              <a:pathLst>
                <a:path w="335" h="368" extrusionOk="0">
                  <a:moveTo>
                    <a:pt x="167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67"/>
                    <a:pt x="167" y="367"/>
                  </a:cubicBezTo>
                  <a:cubicBezTo>
                    <a:pt x="268" y="367"/>
                    <a:pt x="334" y="267"/>
                    <a:pt x="334" y="167"/>
                  </a:cubicBezTo>
                  <a:cubicBezTo>
                    <a:pt x="334" y="67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16"/>
            <p:cNvSpPr/>
            <p:nvPr/>
          </p:nvSpPr>
          <p:spPr>
            <a:xfrm>
              <a:off x="7066833" y="2155307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16"/>
            <p:cNvSpPr/>
            <p:nvPr/>
          </p:nvSpPr>
          <p:spPr>
            <a:xfrm>
              <a:off x="714341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16"/>
            <p:cNvSpPr/>
            <p:nvPr/>
          </p:nvSpPr>
          <p:spPr>
            <a:xfrm>
              <a:off x="7219258" y="2155123"/>
              <a:ext cx="8450" cy="8634"/>
            </a:xfrm>
            <a:custGeom>
              <a:avLst/>
              <a:gdLst/>
              <a:ahLst/>
              <a:cxnLst/>
              <a:rect l="l" t="t" r="r" b="b"/>
              <a:pathLst>
                <a:path w="368" h="376" extrusionOk="0">
                  <a:moveTo>
                    <a:pt x="184" y="0"/>
                  </a:moveTo>
                  <a:cubicBezTo>
                    <a:pt x="92" y="0"/>
                    <a:pt x="0" y="58"/>
                    <a:pt x="0" y="175"/>
                  </a:cubicBezTo>
                  <a:cubicBezTo>
                    <a:pt x="0" y="309"/>
                    <a:pt x="92" y="375"/>
                    <a:pt x="184" y="375"/>
                  </a:cubicBezTo>
                  <a:cubicBezTo>
                    <a:pt x="275" y="375"/>
                    <a:pt x="367" y="309"/>
                    <a:pt x="367" y="175"/>
                  </a:cubicBezTo>
                  <a:cubicBezTo>
                    <a:pt x="367" y="58"/>
                    <a:pt x="275" y="0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16"/>
            <p:cNvSpPr/>
            <p:nvPr/>
          </p:nvSpPr>
          <p:spPr>
            <a:xfrm>
              <a:off x="7295838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16"/>
            <p:cNvSpPr/>
            <p:nvPr/>
          </p:nvSpPr>
          <p:spPr>
            <a:xfrm>
              <a:off x="737168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34" y="167"/>
                  </a:cubicBezTo>
                  <a:cubicBezTo>
                    <a:pt x="34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16"/>
            <p:cNvSpPr/>
            <p:nvPr/>
          </p:nvSpPr>
          <p:spPr>
            <a:xfrm>
              <a:off x="744826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16"/>
            <p:cNvSpPr/>
            <p:nvPr/>
          </p:nvSpPr>
          <p:spPr>
            <a:xfrm>
              <a:off x="6952686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100"/>
                    <a:pt x="1" y="200"/>
                  </a:cubicBezTo>
                  <a:cubicBezTo>
                    <a:pt x="1" y="301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200"/>
                  </a:cubicBezTo>
                  <a:cubicBezTo>
                    <a:pt x="368" y="100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16"/>
            <p:cNvSpPr/>
            <p:nvPr/>
          </p:nvSpPr>
          <p:spPr>
            <a:xfrm>
              <a:off x="7028531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100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16"/>
            <p:cNvSpPr/>
            <p:nvPr/>
          </p:nvSpPr>
          <p:spPr>
            <a:xfrm>
              <a:off x="7105111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100"/>
                    <a:pt x="1" y="200"/>
                  </a:cubicBezTo>
                  <a:cubicBezTo>
                    <a:pt x="1" y="301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200"/>
                  </a:cubicBezTo>
                  <a:cubicBezTo>
                    <a:pt x="368" y="100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16"/>
            <p:cNvSpPr/>
            <p:nvPr/>
          </p:nvSpPr>
          <p:spPr>
            <a:xfrm>
              <a:off x="7180957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34" y="100"/>
                    <a:pt x="0" y="200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200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16"/>
            <p:cNvSpPr/>
            <p:nvPr/>
          </p:nvSpPr>
          <p:spPr>
            <a:xfrm>
              <a:off x="7257536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100"/>
                    <a:pt x="1" y="200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301" y="367"/>
                    <a:pt x="368" y="301"/>
                    <a:pt x="368" y="200"/>
                  </a:cubicBezTo>
                  <a:cubicBezTo>
                    <a:pt x="368" y="100"/>
                    <a:pt x="268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16"/>
            <p:cNvSpPr/>
            <p:nvPr/>
          </p:nvSpPr>
          <p:spPr>
            <a:xfrm>
              <a:off x="7334139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7" y="0"/>
                  </a:moveTo>
                  <a:cubicBezTo>
                    <a:pt x="67" y="0"/>
                    <a:pt x="1" y="100"/>
                    <a:pt x="1" y="200"/>
                  </a:cubicBezTo>
                  <a:cubicBezTo>
                    <a:pt x="1" y="267"/>
                    <a:pt x="67" y="367"/>
                    <a:pt x="167" y="367"/>
                  </a:cubicBezTo>
                  <a:cubicBezTo>
                    <a:pt x="268" y="367"/>
                    <a:pt x="368" y="301"/>
                    <a:pt x="368" y="200"/>
                  </a:cubicBezTo>
                  <a:cubicBezTo>
                    <a:pt x="368" y="100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16"/>
            <p:cNvSpPr/>
            <p:nvPr/>
          </p:nvSpPr>
          <p:spPr>
            <a:xfrm>
              <a:off x="7409984" y="2101689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0"/>
                  </a:moveTo>
                  <a:cubicBezTo>
                    <a:pt x="100" y="0"/>
                    <a:pt x="0" y="100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16"/>
            <p:cNvSpPr/>
            <p:nvPr/>
          </p:nvSpPr>
          <p:spPr>
            <a:xfrm>
              <a:off x="5225447" y="2234206"/>
              <a:ext cx="485634" cy="1011866"/>
            </a:xfrm>
            <a:custGeom>
              <a:avLst/>
              <a:gdLst/>
              <a:ahLst/>
              <a:cxnLst/>
              <a:rect l="l" t="t" r="r" b="b"/>
              <a:pathLst>
                <a:path w="21149" h="44066" extrusionOk="0">
                  <a:moveTo>
                    <a:pt x="12309" y="0"/>
                  </a:moveTo>
                  <a:lnTo>
                    <a:pt x="0" y="5671"/>
                  </a:lnTo>
                  <a:lnTo>
                    <a:pt x="7706" y="44065"/>
                  </a:lnTo>
                  <a:lnTo>
                    <a:pt x="21149" y="44065"/>
                  </a:lnTo>
                  <a:lnTo>
                    <a:pt x="123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16"/>
            <p:cNvSpPr/>
            <p:nvPr/>
          </p:nvSpPr>
          <p:spPr>
            <a:xfrm>
              <a:off x="5508092" y="2234206"/>
              <a:ext cx="1086930" cy="1011866"/>
            </a:xfrm>
            <a:custGeom>
              <a:avLst/>
              <a:gdLst/>
              <a:ahLst/>
              <a:cxnLst/>
              <a:rect l="l" t="t" r="r" b="b"/>
              <a:pathLst>
                <a:path w="47335" h="44066" extrusionOk="0">
                  <a:moveTo>
                    <a:pt x="0" y="0"/>
                  </a:moveTo>
                  <a:lnTo>
                    <a:pt x="8840" y="44065"/>
                  </a:lnTo>
                  <a:lnTo>
                    <a:pt x="47334" y="44065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16"/>
            <p:cNvSpPr/>
            <p:nvPr/>
          </p:nvSpPr>
          <p:spPr>
            <a:xfrm>
              <a:off x="5079153" y="2772676"/>
              <a:ext cx="473372" cy="972026"/>
            </a:xfrm>
            <a:custGeom>
              <a:avLst/>
              <a:gdLst/>
              <a:ahLst/>
              <a:cxnLst/>
              <a:rect l="l" t="t" r="r" b="b"/>
              <a:pathLst>
                <a:path w="20615" h="42331" extrusionOk="0">
                  <a:moveTo>
                    <a:pt x="0" y="0"/>
                  </a:moveTo>
                  <a:lnTo>
                    <a:pt x="0" y="42331"/>
                  </a:lnTo>
                  <a:lnTo>
                    <a:pt x="20615" y="42331"/>
                  </a:lnTo>
                  <a:lnTo>
                    <a:pt x="206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16"/>
            <p:cNvSpPr/>
            <p:nvPr/>
          </p:nvSpPr>
          <p:spPr>
            <a:xfrm>
              <a:off x="6500784" y="2772676"/>
              <a:ext cx="321728" cy="972026"/>
            </a:xfrm>
            <a:custGeom>
              <a:avLst/>
              <a:gdLst/>
              <a:ahLst/>
              <a:cxnLst/>
              <a:rect l="l" t="t" r="r" b="b"/>
              <a:pathLst>
                <a:path w="14011" h="42331" extrusionOk="0">
                  <a:moveTo>
                    <a:pt x="0" y="0"/>
                  </a:moveTo>
                  <a:lnTo>
                    <a:pt x="8373" y="42331"/>
                  </a:lnTo>
                  <a:lnTo>
                    <a:pt x="14010" y="42331"/>
                  </a:lnTo>
                  <a:lnTo>
                    <a:pt x="1401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16"/>
            <p:cNvSpPr/>
            <p:nvPr/>
          </p:nvSpPr>
          <p:spPr>
            <a:xfrm>
              <a:off x="5552502" y="2772676"/>
              <a:ext cx="259706" cy="972026"/>
            </a:xfrm>
            <a:custGeom>
              <a:avLst/>
              <a:gdLst/>
              <a:ahLst/>
              <a:cxnLst/>
              <a:rect l="l" t="t" r="r" b="b"/>
              <a:pathLst>
                <a:path w="11310" h="42331" extrusionOk="0">
                  <a:moveTo>
                    <a:pt x="1" y="0"/>
                  </a:moveTo>
                  <a:lnTo>
                    <a:pt x="1" y="42331"/>
                  </a:lnTo>
                  <a:lnTo>
                    <a:pt x="11309" y="42331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16"/>
            <p:cNvSpPr/>
            <p:nvPr/>
          </p:nvSpPr>
          <p:spPr>
            <a:xfrm>
              <a:off x="6822489" y="2772676"/>
              <a:ext cx="260441" cy="972026"/>
            </a:xfrm>
            <a:custGeom>
              <a:avLst/>
              <a:gdLst/>
              <a:ahLst/>
              <a:cxnLst/>
              <a:rect l="l" t="t" r="r" b="b"/>
              <a:pathLst>
                <a:path w="11342" h="42331" extrusionOk="0">
                  <a:moveTo>
                    <a:pt x="0" y="0"/>
                  </a:moveTo>
                  <a:lnTo>
                    <a:pt x="0" y="42331"/>
                  </a:lnTo>
                  <a:lnTo>
                    <a:pt x="11342" y="42331"/>
                  </a:lnTo>
                  <a:lnTo>
                    <a:pt x="113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16"/>
            <p:cNvSpPr/>
            <p:nvPr/>
          </p:nvSpPr>
          <p:spPr>
            <a:xfrm>
              <a:off x="5812943" y="3246048"/>
              <a:ext cx="1009569" cy="498654"/>
            </a:xfrm>
            <a:custGeom>
              <a:avLst/>
              <a:gdLst/>
              <a:ahLst/>
              <a:cxnLst/>
              <a:rect l="l" t="t" r="r" b="b"/>
              <a:pathLst>
                <a:path w="43966" h="21716" extrusionOk="0">
                  <a:moveTo>
                    <a:pt x="0" y="0"/>
                  </a:moveTo>
                  <a:lnTo>
                    <a:pt x="0" y="21716"/>
                  </a:lnTo>
                  <a:lnTo>
                    <a:pt x="43965" y="21716"/>
                  </a:lnTo>
                  <a:lnTo>
                    <a:pt x="439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16"/>
            <p:cNvSpPr/>
            <p:nvPr/>
          </p:nvSpPr>
          <p:spPr>
            <a:xfrm>
              <a:off x="5812943" y="3030040"/>
              <a:ext cx="1009569" cy="217547"/>
            </a:xfrm>
            <a:custGeom>
              <a:avLst/>
              <a:gdLst/>
              <a:ahLst/>
              <a:cxnLst/>
              <a:rect l="l" t="t" r="r" b="b"/>
              <a:pathLst>
                <a:path w="43966" h="9474" extrusionOk="0">
                  <a:moveTo>
                    <a:pt x="0" y="0"/>
                  </a:moveTo>
                  <a:lnTo>
                    <a:pt x="0" y="9474"/>
                  </a:lnTo>
                  <a:lnTo>
                    <a:pt x="43965" y="9474"/>
                  </a:lnTo>
                  <a:lnTo>
                    <a:pt x="439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16"/>
            <p:cNvSpPr/>
            <p:nvPr/>
          </p:nvSpPr>
          <p:spPr>
            <a:xfrm>
              <a:off x="5616085" y="2769599"/>
              <a:ext cx="200715" cy="913058"/>
            </a:xfrm>
            <a:custGeom>
              <a:avLst/>
              <a:gdLst/>
              <a:ahLst/>
              <a:cxnLst/>
              <a:rect l="l" t="t" r="r" b="b"/>
              <a:pathLst>
                <a:path w="8741" h="39763" extrusionOk="0">
                  <a:moveTo>
                    <a:pt x="8573" y="1"/>
                  </a:moveTo>
                  <a:lnTo>
                    <a:pt x="4270" y="68"/>
                  </a:lnTo>
                  <a:lnTo>
                    <a:pt x="1" y="134"/>
                  </a:lnTo>
                  <a:lnTo>
                    <a:pt x="4237" y="234"/>
                  </a:lnTo>
                  <a:lnTo>
                    <a:pt x="8372" y="267"/>
                  </a:lnTo>
                  <a:lnTo>
                    <a:pt x="8372" y="267"/>
                  </a:lnTo>
                  <a:lnTo>
                    <a:pt x="8340" y="5104"/>
                  </a:lnTo>
                  <a:lnTo>
                    <a:pt x="8340" y="10041"/>
                  </a:lnTo>
                  <a:cubicBezTo>
                    <a:pt x="8340" y="13344"/>
                    <a:pt x="8340" y="16646"/>
                    <a:pt x="8340" y="19948"/>
                  </a:cubicBezTo>
                  <a:cubicBezTo>
                    <a:pt x="8340" y="23251"/>
                    <a:pt x="8340" y="26553"/>
                    <a:pt x="8407" y="29856"/>
                  </a:cubicBezTo>
                  <a:cubicBezTo>
                    <a:pt x="8407" y="33158"/>
                    <a:pt x="8473" y="36460"/>
                    <a:pt x="8540" y="39763"/>
                  </a:cubicBezTo>
                  <a:cubicBezTo>
                    <a:pt x="8607" y="36460"/>
                    <a:pt x="8607" y="33158"/>
                    <a:pt x="8673" y="29856"/>
                  </a:cubicBezTo>
                  <a:cubicBezTo>
                    <a:pt x="8740" y="26553"/>
                    <a:pt x="8740" y="23251"/>
                    <a:pt x="8740" y="19948"/>
                  </a:cubicBezTo>
                  <a:lnTo>
                    <a:pt x="8740" y="10041"/>
                  </a:lnTo>
                  <a:lnTo>
                    <a:pt x="8740" y="5104"/>
                  </a:lnTo>
                  <a:lnTo>
                    <a:pt x="8673" y="134"/>
                  </a:lnTo>
                  <a:lnTo>
                    <a:pt x="86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16"/>
            <p:cNvSpPr/>
            <p:nvPr/>
          </p:nvSpPr>
          <p:spPr>
            <a:xfrm>
              <a:off x="6817873" y="2772676"/>
              <a:ext cx="9231" cy="913058"/>
            </a:xfrm>
            <a:custGeom>
              <a:avLst/>
              <a:gdLst/>
              <a:ahLst/>
              <a:cxnLst/>
              <a:rect l="l" t="t" r="r" b="b"/>
              <a:pathLst>
                <a:path w="402" h="39763" extrusionOk="0">
                  <a:moveTo>
                    <a:pt x="201" y="0"/>
                  </a:moveTo>
                  <a:cubicBezTo>
                    <a:pt x="101" y="3336"/>
                    <a:pt x="101" y="6638"/>
                    <a:pt x="34" y="9941"/>
                  </a:cubicBezTo>
                  <a:lnTo>
                    <a:pt x="1" y="19881"/>
                  </a:lnTo>
                  <a:lnTo>
                    <a:pt x="34" y="29822"/>
                  </a:lnTo>
                  <a:lnTo>
                    <a:pt x="101" y="34792"/>
                  </a:lnTo>
                  <a:lnTo>
                    <a:pt x="201" y="39762"/>
                  </a:lnTo>
                  <a:lnTo>
                    <a:pt x="301" y="34792"/>
                  </a:lnTo>
                  <a:lnTo>
                    <a:pt x="368" y="29822"/>
                  </a:lnTo>
                  <a:lnTo>
                    <a:pt x="401" y="19881"/>
                  </a:lnTo>
                  <a:lnTo>
                    <a:pt x="368" y="9941"/>
                  </a:lnTo>
                  <a:cubicBezTo>
                    <a:pt x="335" y="6638"/>
                    <a:pt x="301" y="3336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16"/>
            <p:cNvSpPr/>
            <p:nvPr/>
          </p:nvSpPr>
          <p:spPr>
            <a:xfrm>
              <a:off x="5812943" y="3240675"/>
              <a:ext cx="1009569" cy="9989"/>
            </a:xfrm>
            <a:custGeom>
              <a:avLst/>
              <a:gdLst/>
              <a:ahLst/>
              <a:cxnLst/>
              <a:rect l="l" t="t" r="r" b="b"/>
              <a:pathLst>
                <a:path w="43966" h="435" extrusionOk="0">
                  <a:moveTo>
                    <a:pt x="21983" y="1"/>
                  </a:moveTo>
                  <a:lnTo>
                    <a:pt x="11008" y="67"/>
                  </a:lnTo>
                  <a:lnTo>
                    <a:pt x="5504" y="134"/>
                  </a:lnTo>
                  <a:lnTo>
                    <a:pt x="0" y="234"/>
                  </a:lnTo>
                  <a:lnTo>
                    <a:pt x="5504" y="334"/>
                  </a:lnTo>
                  <a:lnTo>
                    <a:pt x="10975" y="367"/>
                  </a:lnTo>
                  <a:lnTo>
                    <a:pt x="21983" y="434"/>
                  </a:lnTo>
                  <a:lnTo>
                    <a:pt x="32991" y="367"/>
                  </a:lnTo>
                  <a:cubicBezTo>
                    <a:pt x="36627" y="367"/>
                    <a:pt x="40296" y="301"/>
                    <a:pt x="43965" y="234"/>
                  </a:cubicBezTo>
                  <a:cubicBezTo>
                    <a:pt x="40296" y="134"/>
                    <a:pt x="36627" y="101"/>
                    <a:pt x="32991" y="67"/>
                  </a:cubicBezTo>
                  <a:lnTo>
                    <a:pt x="219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16"/>
            <p:cNvSpPr/>
            <p:nvPr/>
          </p:nvSpPr>
          <p:spPr>
            <a:xfrm>
              <a:off x="5812943" y="3025448"/>
              <a:ext cx="1009569" cy="9966"/>
            </a:xfrm>
            <a:custGeom>
              <a:avLst/>
              <a:gdLst/>
              <a:ahLst/>
              <a:cxnLst/>
              <a:rect l="l" t="t" r="r" b="b"/>
              <a:pathLst>
                <a:path w="43966" h="434" extrusionOk="0">
                  <a:moveTo>
                    <a:pt x="21983" y="0"/>
                  </a:moveTo>
                  <a:lnTo>
                    <a:pt x="11008" y="67"/>
                  </a:lnTo>
                  <a:lnTo>
                    <a:pt x="5504" y="100"/>
                  </a:lnTo>
                  <a:lnTo>
                    <a:pt x="0" y="200"/>
                  </a:lnTo>
                  <a:lnTo>
                    <a:pt x="5504" y="300"/>
                  </a:lnTo>
                  <a:lnTo>
                    <a:pt x="10975" y="367"/>
                  </a:lnTo>
                  <a:lnTo>
                    <a:pt x="21983" y="434"/>
                  </a:lnTo>
                  <a:lnTo>
                    <a:pt x="32991" y="367"/>
                  </a:lnTo>
                  <a:cubicBezTo>
                    <a:pt x="36627" y="334"/>
                    <a:pt x="40296" y="300"/>
                    <a:pt x="43965" y="200"/>
                  </a:cubicBezTo>
                  <a:cubicBezTo>
                    <a:pt x="40296" y="134"/>
                    <a:pt x="36627" y="100"/>
                    <a:pt x="32991" y="67"/>
                  </a:cubicBezTo>
                  <a:lnTo>
                    <a:pt x="219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16"/>
            <p:cNvSpPr/>
            <p:nvPr/>
          </p:nvSpPr>
          <p:spPr>
            <a:xfrm>
              <a:off x="5626809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1" y="1"/>
                  </a:moveTo>
                  <a:lnTo>
                    <a:pt x="267" y="3403"/>
                  </a:lnTo>
                  <a:lnTo>
                    <a:pt x="935" y="11342"/>
                  </a:lnTo>
                  <a:lnTo>
                    <a:pt x="3903" y="11342"/>
                  </a:lnTo>
                  <a:lnTo>
                    <a:pt x="4571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16"/>
            <p:cNvSpPr/>
            <p:nvPr/>
          </p:nvSpPr>
          <p:spPr>
            <a:xfrm>
              <a:off x="5626809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1" y="1"/>
                  </a:moveTo>
                  <a:lnTo>
                    <a:pt x="267" y="3403"/>
                  </a:lnTo>
                  <a:lnTo>
                    <a:pt x="4571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16"/>
            <p:cNvSpPr/>
            <p:nvPr/>
          </p:nvSpPr>
          <p:spPr>
            <a:xfrm>
              <a:off x="6421885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0" y="1"/>
                  </a:moveTo>
                  <a:lnTo>
                    <a:pt x="267" y="3403"/>
                  </a:lnTo>
                  <a:lnTo>
                    <a:pt x="934" y="11342"/>
                  </a:lnTo>
                  <a:lnTo>
                    <a:pt x="3903" y="11342"/>
                  </a:lnTo>
                  <a:lnTo>
                    <a:pt x="4570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16"/>
            <p:cNvSpPr/>
            <p:nvPr/>
          </p:nvSpPr>
          <p:spPr>
            <a:xfrm>
              <a:off x="6421885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0" y="1"/>
                  </a:moveTo>
                  <a:lnTo>
                    <a:pt x="267" y="3403"/>
                  </a:lnTo>
                  <a:lnTo>
                    <a:pt x="4570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16"/>
            <p:cNvSpPr/>
            <p:nvPr/>
          </p:nvSpPr>
          <p:spPr>
            <a:xfrm>
              <a:off x="6901365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1" y="1"/>
                  </a:moveTo>
                  <a:lnTo>
                    <a:pt x="268" y="3403"/>
                  </a:lnTo>
                  <a:lnTo>
                    <a:pt x="935" y="11342"/>
                  </a:lnTo>
                  <a:lnTo>
                    <a:pt x="3904" y="11342"/>
                  </a:lnTo>
                  <a:lnTo>
                    <a:pt x="4571" y="3403"/>
                  </a:lnTo>
                  <a:lnTo>
                    <a:pt x="483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16"/>
            <p:cNvSpPr/>
            <p:nvPr/>
          </p:nvSpPr>
          <p:spPr>
            <a:xfrm>
              <a:off x="6901365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1" y="1"/>
                  </a:moveTo>
                  <a:lnTo>
                    <a:pt x="268" y="3403"/>
                  </a:lnTo>
                  <a:lnTo>
                    <a:pt x="4571" y="3403"/>
                  </a:lnTo>
                  <a:lnTo>
                    <a:pt x="48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16"/>
            <p:cNvSpPr/>
            <p:nvPr/>
          </p:nvSpPr>
          <p:spPr>
            <a:xfrm>
              <a:off x="6338393" y="3315740"/>
              <a:ext cx="503269" cy="551536"/>
            </a:xfrm>
            <a:custGeom>
              <a:avLst/>
              <a:gdLst/>
              <a:ahLst/>
              <a:cxnLst/>
              <a:rect l="l" t="t" r="r" b="b"/>
              <a:pathLst>
                <a:path w="21917" h="24019" extrusionOk="0">
                  <a:moveTo>
                    <a:pt x="3570" y="1"/>
                  </a:moveTo>
                  <a:cubicBezTo>
                    <a:pt x="3570" y="1"/>
                    <a:pt x="2435" y="5371"/>
                    <a:pt x="1468" y="10475"/>
                  </a:cubicBezTo>
                  <a:cubicBezTo>
                    <a:pt x="1335" y="11242"/>
                    <a:pt x="1168" y="12009"/>
                    <a:pt x="1034" y="12776"/>
                  </a:cubicBezTo>
                  <a:cubicBezTo>
                    <a:pt x="434" y="16245"/>
                    <a:pt x="0" y="19114"/>
                    <a:pt x="234" y="19348"/>
                  </a:cubicBezTo>
                  <a:cubicBezTo>
                    <a:pt x="896" y="19976"/>
                    <a:pt x="20134" y="24019"/>
                    <a:pt x="21161" y="24019"/>
                  </a:cubicBezTo>
                  <a:cubicBezTo>
                    <a:pt x="21169" y="24019"/>
                    <a:pt x="21176" y="24018"/>
                    <a:pt x="21182" y="24018"/>
                  </a:cubicBezTo>
                  <a:cubicBezTo>
                    <a:pt x="21916" y="23918"/>
                    <a:pt x="21683" y="21849"/>
                    <a:pt x="21082" y="21082"/>
                  </a:cubicBezTo>
                  <a:cubicBezTo>
                    <a:pt x="20448" y="20315"/>
                    <a:pt x="13643" y="15378"/>
                    <a:pt x="13643" y="15378"/>
                  </a:cubicBezTo>
                  <a:lnTo>
                    <a:pt x="14177" y="13110"/>
                  </a:lnTo>
                  <a:lnTo>
                    <a:pt x="16646" y="2702"/>
                  </a:lnTo>
                  <a:lnTo>
                    <a:pt x="3570" y="1"/>
                  </a:ln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16"/>
            <p:cNvSpPr/>
            <p:nvPr/>
          </p:nvSpPr>
          <p:spPr>
            <a:xfrm>
              <a:off x="6336855" y="3556249"/>
              <a:ext cx="504808" cy="311027"/>
            </a:xfrm>
            <a:custGeom>
              <a:avLst/>
              <a:gdLst/>
              <a:ahLst/>
              <a:cxnLst/>
              <a:rect l="l" t="t" r="r" b="b"/>
              <a:pathLst>
                <a:path w="21984" h="13545" extrusionOk="0">
                  <a:moveTo>
                    <a:pt x="1568" y="1"/>
                  </a:moveTo>
                  <a:cubicBezTo>
                    <a:pt x="735" y="4404"/>
                    <a:pt x="1" y="8607"/>
                    <a:pt x="301" y="8874"/>
                  </a:cubicBezTo>
                  <a:cubicBezTo>
                    <a:pt x="963" y="9502"/>
                    <a:pt x="20201" y="13545"/>
                    <a:pt x="21228" y="13545"/>
                  </a:cubicBezTo>
                  <a:cubicBezTo>
                    <a:pt x="21236" y="13545"/>
                    <a:pt x="21243" y="13544"/>
                    <a:pt x="21249" y="13544"/>
                  </a:cubicBezTo>
                  <a:cubicBezTo>
                    <a:pt x="21983" y="13444"/>
                    <a:pt x="21783" y="11375"/>
                    <a:pt x="21149" y="10608"/>
                  </a:cubicBezTo>
                  <a:cubicBezTo>
                    <a:pt x="20515" y="9841"/>
                    <a:pt x="13744" y="4904"/>
                    <a:pt x="13744" y="4904"/>
                  </a:cubicBezTo>
                  <a:lnTo>
                    <a:pt x="14278" y="2636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16"/>
            <p:cNvSpPr/>
            <p:nvPr/>
          </p:nvSpPr>
          <p:spPr>
            <a:xfrm>
              <a:off x="6338393" y="3609108"/>
              <a:ext cx="503269" cy="258167"/>
            </a:xfrm>
            <a:custGeom>
              <a:avLst/>
              <a:gdLst/>
              <a:ahLst/>
              <a:cxnLst/>
              <a:rect l="l" t="t" r="r" b="b"/>
              <a:pathLst>
                <a:path w="21917" h="11243" extrusionOk="0">
                  <a:moveTo>
                    <a:pt x="1034" y="0"/>
                  </a:moveTo>
                  <a:cubicBezTo>
                    <a:pt x="434" y="3469"/>
                    <a:pt x="0" y="6338"/>
                    <a:pt x="234" y="6572"/>
                  </a:cubicBezTo>
                  <a:cubicBezTo>
                    <a:pt x="896" y="7200"/>
                    <a:pt x="20134" y="11243"/>
                    <a:pt x="21161" y="11243"/>
                  </a:cubicBezTo>
                  <a:cubicBezTo>
                    <a:pt x="21169" y="11243"/>
                    <a:pt x="21176" y="11242"/>
                    <a:pt x="21182" y="11242"/>
                  </a:cubicBezTo>
                  <a:cubicBezTo>
                    <a:pt x="21916" y="11142"/>
                    <a:pt x="21716" y="9073"/>
                    <a:pt x="21082" y="8306"/>
                  </a:cubicBezTo>
                  <a:cubicBezTo>
                    <a:pt x="20448" y="7539"/>
                    <a:pt x="13643" y="2602"/>
                    <a:pt x="13643" y="2602"/>
                  </a:cubicBezTo>
                  <a:lnTo>
                    <a:pt x="10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16"/>
            <p:cNvSpPr/>
            <p:nvPr/>
          </p:nvSpPr>
          <p:spPr>
            <a:xfrm>
              <a:off x="6368268" y="3754645"/>
              <a:ext cx="454933" cy="94445"/>
            </a:xfrm>
            <a:custGeom>
              <a:avLst/>
              <a:gdLst/>
              <a:ahLst/>
              <a:cxnLst/>
              <a:rect l="l" t="t" r="r" b="b"/>
              <a:pathLst>
                <a:path w="19812" h="4113" extrusionOk="0">
                  <a:moveTo>
                    <a:pt x="0" y="0"/>
                  </a:moveTo>
                  <a:lnTo>
                    <a:pt x="0" y="0"/>
                  </a:lnTo>
                  <a:cubicBezTo>
                    <a:pt x="3203" y="834"/>
                    <a:pt x="16445" y="3503"/>
                    <a:pt x="19748" y="4103"/>
                  </a:cubicBezTo>
                  <a:cubicBezTo>
                    <a:pt x="19761" y="4110"/>
                    <a:pt x="19772" y="4112"/>
                    <a:pt x="19780" y="4112"/>
                  </a:cubicBezTo>
                  <a:cubicBezTo>
                    <a:pt x="19812" y="4112"/>
                    <a:pt x="19801" y="4070"/>
                    <a:pt x="19748" y="4070"/>
                  </a:cubicBezTo>
                  <a:cubicBezTo>
                    <a:pt x="16479" y="3303"/>
                    <a:pt x="3269" y="50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16"/>
            <p:cNvSpPr/>
            <p:nvPr/>
          </p:nvSpPr>
          <p:spPr>
            <a:xfrm>
              <a:off x="6722901" y="3775678"/>
              <a:ext cx="74330" cy="47486"/>
            </a:xfrm>
            <a:custGeom>
              <a:avLst/>
              <a:gdLst/>
              <a:ahLst/>
              <a:cxnLst/>
              <a:rect l="l" t="t" r="r" b="b"/>
              <a:pathLst>
                <a:path w="3237" h="2068" extrusionOk="0">
                  <a:moveTo>
                    <a:pt x="2593" y="0"/>
                  </a:moveTo>
                  <a:cubicBezTo>
                    <a:pt x="2058" y="0"/>
                    <a:pt x="1529" y="167"/>
                    <a:pt x="1101" y="452"/>
                  </a:cubicBezTo>
                  <a:cubicBezTo>
                    <a:pt x="534" y="819"/>
                    <a:pt x="134" y="1419"/>
                    <a:pt x="1" y="2053"/>
                  </a:cubicBezTo>
                  <a:cubicBezTo>
                    <a:pt x="1" y="2053"/>
                    <a:pt x="16" y="2068"/>
                    <a:pt x="25" y="2068"/>
                  </a:cubicBezTo>
                  <a:cubicBezTo>
                    <a:pt x="30" y="2068"/>
                    <a:pt x="34" y="2064"/>
                    <a:pt x="34" y="2053"/>
                  </a:cubicBezTo>
                  <a:cubicBezTo>
                    <a:pt x="498" y="878"/>
                    <a:pt x="1650" y="104"/>
                    <a:pt x="2906" y="104"/>
                  </a:cubicBezTo>
                  <a:cubicBezTo>
                    <a:pt x="3004" y="104"/>
                    <a:pt x="3103" y="109"/>
                    <a:pt x="3203" y="118"/>
                  </a:cubicBezTo>
                  <a:cubicBezTo>
                    <a:pt x="3210" y="125"/>
                    <a:pt x="3215" y="128"/>
                    <a:pt x="3219" y="128"/>
                  </a:cubicBezTo>
                  <a:cubicBezTo>
                    <a:pt x="3236" y="128"/>
                    <a:pt x="3236" y="85"/>
                    <a:pt x="3236" y="85"/>
                  </a:cubicBezTo>
                  <a:cubicBezTo>
                    <a:pt x="3025" y="27"/>
                    <a:pt x="2808" y="0"/>
                    <a:pt x="2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16"/>
            <p:cNvSpPr/>
            <p:nvPr/>
          </p:nvSpPr>
          <p:spPr>
            <a:xfrm>
              <a:off x="6587330" y="3680086"/>
              <a:ext cx="94789" cy="22480"/>
            </a:xfrm>
            <a:custGeom>
              <a:avLst/>
              <a:gdLst/>
              <a:ahLst/>
              <a:cxnLst/>
              <a:rect l="l" t="t" r="r" b="b"/>
              <a:pathLst>
                <a:path w="4128" h="979" extrusionOk="0">
                  <a:moveTo>
                    <a:pt x="2746" y="1"/>
                  </a:moveTo>
                  <a:cubicBezTo>
                    <a:pt x="1766" y="1"/>
                    <a:pt x="781" y="257"/>
                    <a:pt x="67" y="879"/>
                  </a:cubicBezTo>
                  <a:cubicBezTo>
                    <a:pt x="0" y="912"/>
                    <a:pt x="67" y="979"/>
                    <a:pt x="101" y="979"/>
                  </a:cubicBezTo>
                  <a:cubicBezTo>
                    <a:pt x="1368" y="612"/>
                    <a:pt x="2702" y="378"/>
                    <a:pt x="4003" y="278"/>
                  </a:cubicBezTo>
                  <a:cubicBezTo>
                    <a:pt x="4012" y="281"/>
                    <a:pt x="4021" y="283"/>
                    <a:pt x="4029" y="283"/>
                  </a:cubicBezTo>
                  <a:cubicBezTo>
                    <a:pt x="4108" y="283"/>
                    <a:pt x="4128" y="145"/>
                    <a:pt x="4037" y="145"/>
                  </a:cubicBezTo>
                  <a:cubicBezTo>
                    <a:pt x="3624" y="52"/>
                    <a:pt x="3186" y="1"/>
                    <a:pt x="2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16"/>
            <p:cNvSpPr/>
            <p:nvPr/>
          </p:nvSpPr>
          <p:spPr>
            <a:xfrm>
              <a:off x="6608915" y="3693289"/>
              <a:ext cx="94858" cy="22526"/>
            </a:xfrm>
            <a:custGeom>
              <a:avLst/>
              <a:gdLst/>
              <a:ahLst/>
              <a:cxnLst/>
              <a:rect l="l" t="t" r="r" b="b"/>
              <a:pathLst>
                <a:path w="4131" h="981" extrusionOk="0">
                  <a:moveTo>
                    <a:pt x="2783" y="0"/>
                  </a:moveTo>
                  <a:cubicBezTo>
                    <a:pt x="1794" y="0"/>
                    <a:pt x="779" y="271"/>
                    <a:pt x="28" y="904"/>
                  </a:cubicBezTo>
                  <a:cubicBezTo>
                    <a:pt x="1" y="931"/>
                    <a:pt x="18" y="980"/>
                    <a:pt x="60" y="980"/>
                  </a:cubicBezTo>
                  <a:cubicBezTo>
                    <a:pt x="70" y="980"/>
                    <a:pt x="82" y="977"/>
                    <a:pt x="95" y="971"/>
                  </a:cubicBezTo>
                  <a:cubicBezTo>
                    <a:pt x="1362" y="604"/>
                    <a:pt x="2663" y="404"/>
                    <a:pt x="3997" y="304"/>
                  </a:cubicBezTo>
                  <a:cubicBezTo>
                    <a:pt x="4097" y="304"/>
                    <a:pt x="4131" y="137"/>
                    <a:pt x="3997" y="137"/>
                  </a:cubicBezTo>
                  <a:cubicBezTo>
                    <a:pt x="3612" y="48"/>
                    <a:pt x="3200" y="0"/>
                    <a:pt x="2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16"/>
            <p:cNvSpPr/>
            <p:nvPr/>
          </p:nvSpPr>
          <p:spPr>
            <a:xfrm>
              <a:off x="6630362" y="3707663"/>
              <a:ext cx="94858" cy="21929"/>
            </a:xfrm>
            <a:custGeom>
              <a:avLst/>
              <a:gdLst/>
              <a:ahLst/>
              <a:cxnLst/>
              <a:rect l="l" t="t" r="r" b="b"/>
              <a:pathLst>
                <a:path w="4131" h="955" extrusionOk="0">
                  <a:moveTo>
                    <a:pt x="2729" y="1"/>
                  </a:moveTo>
                  <a:cubicBezTo>
                    <a:pt x="1757" y="1"/>
                    <a:pt x="765" y="257"/>
                    <a:pt x="28" y="879"/>
                  </a:cubicBezTo>
                  <a:cubicBezTo>
                    <a:pt x="1" y="906"/>
                    <a:pt x="18" y="955"/>
                    <a:pt x="60" y="955"/>
                  </a:cubicBezTo>
                  <a:cubicBezTo>
                    <a:pt x="70" y="955"/>
                    <a:pt x="82" y="952"/>
                    <a:pt x="95" y="945"/>
                  </a:cubicBezTo>
                  <a:cubicBezTo>
                    <a:pt x="1362" y="612"/>
                    <a:pt x="2663" y="378"/>
                    <a:pt x="3997" y="312"/>
                  </a:cubicBezTo>
                  <a:cubicBezTo>
                    <a:pt x="4097" y="312"/>
                    <a:pt x="4131" y="145"/>
                    <a:pt x="3997" y="145"/>
                  </a:cubicBezTo>
                  <a:cubicBezTo>
                    <a:pt x="3595" y="52"/>
                    <a:pt x="3164" y="1"/>
                    <a:pt x="27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16"/>
            <p:cNvSpPr/>
            <p:nvPr/>
          </p:nvSpPr>
          <p:spPr>
            <a:xfrm>
              <a:off x="6651671" y="3721464"/>
              <a:ext cx="94238" cy="22480"/>
            </a:xfrm>
            <a:custGeom>
              <a:avLst/>
              <a:gdLst/>
              <a:ahLst/>
              <a:cxnLst/>
              <a:rect l="l" t="t" r="r" b="b"/>
              <a:pathLst>
                <a:path w="4104" h="979" extrusionOk="0">
                  <a:moveTo>
                    <a:pt x="2735" y="0"/>
                  </a:moveTo>
                  <a:cubicBezTo>
                    <a:pt x="1763" y="0"/>
                    <a:pt x="771" y="256"/>
                    <a:pt x="34" y="878"/>
                  </a:cubicBezTo>
                  <a:cubicBezTo>
                    <a:pt x="0" y="911"/>
                    <a:pt x="34" y="978"/>
                    <a:pt x="101" y="978"/>
                  </a:cubicBezTo>
                  <a:cubicBezTo>
                    <a:pt x="1368" y="611"/>
                    <a:pt x="2669" y="378"/>
                    <a:pt x="4003" y="311"/>
                  </a:cubicBezTo>
                  <a:cubicBezTo>
                    <a:pt x="4103" y="311"/>
                    <a:pt x="4103" y="144"/>
                    <a:pt x="4003" y="144"/>
                  </a:cubicBezTo>
                  <a:cubicBezTo>
                    <a:pt x="3601" y="51"/>
                    <a:pt x="3170" y="0"/>
                    <a:pt x="27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16"/>
            <p:cNvSpPr/>
            <p:nvPr/>
          </p:nvSpPr>
          <p:spPr>
            <a:xfrm>
              <a:off x="6359588" y="3685849"/>
              <a:ext cx="74031" cy="54123"/>
            </a:xfrm>
            <a:custGeom>
              <a:avLst/>
              <a:gdLst/>
              <a:ahLst/>
              <a:cxnLst/>
              <a:rect l="l" t="t" r="r" b="b"/>
              <a:pathLst>
                <a:path w="3224" h="2357" extrusionOk="0">
                  <a:moveTo>
                    <a:pt x="1589" y="0"/>
                  </a:moveTo>
                  <a:cubicBezTo>
                    <a:pt x="329" y="0"/>
                    <a:pt x="1" y="2047"/>
                    <a:pt x="1379" y="2329"/>
                  </a:cubicBezTo>
                  <a:cubicBezTo>
                    <a:pt x="1470" y="2348"/>
                    <a:pt x="1557" y="2356"/>
                    <a:pt x="1639" y="2356"/>
                  </a:cubicBezTo>
                  <a:cubicBezTo>
                    <a:pt x="2897" y="2356"/>
                    <a:pt x="3223" y="340"/>
                    <a:pt x="1846" y="27"/>
                  </a:cubicBezTo>
                  <a:cubicBezTo>
                    <a:pt x="1757" y="9"/>
                    <a:pt x="1671" y="0"/>
                    <a:pt x="1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16"/>
            <p:cNvSpPr/>
            <p:nvPr/>
          </p:nvSpPr>
          <p:spPr>
            <a:xfrm>
              <a:off x="6638651" y="3600199"/>
              <a:ext cx="102665" cy="88773"/>
            </a:xfrm>
            <a:custGeom>
              <a:avLst/>
              <a:gdLst/>
              <a:ahLst/>
              <a:cxnLst/>
              <a:rect l="l" t="t" r="r" b="b"/>
              <a:pathLst>
                <a:path w="4471" h="3866" extrusionOk="0">
                  <a:moveTo>
                    <a:pt x="3230" y="386"/>
                  </a:moveTo>
                  <a:cubicBezTo>
                    <a:pt x="3554" y="386"/>
                    <a:pt x="3789" y="591"/>
                    <a:pt x="3703" y="1222"/>
                  </a:cubicBezTo>
                  <a:cubicBezTo>
                    <a:pt x="3636" y="2023"/>
                    <a:pt x="2369" y="2557"/>
                    <a:pt x="1735" y="2823"/>
                  </a:cubicBezTo>
                  <a:cubicBezTo>
                    <a:pt x="1235" y="3057"/>
                    <a:pt x="701" y="3257"/>
                    <a:pt x="167" y="3524"/>
                  </a:cubicBezTo>
                  <a:cubicBezTo>
                    <a:pt x="567" y="2923"/>
                    <a:pt x="901" y="2323"/>
                    <a:pt x="1335" y="1756"/>
                  </a:cubicBezTo>
                  <a:cubicBezTo>
                    <a:pt x="1535" y="1456"/>
                    <a:pt x="1768" y="1222"/>
                    <a:pt x="2002" y="955"/>
                  </a:cubicBezTo>
                  <a:cubicBezTo>
                    <a:pt x="2211" y="746"/>
                    <a:pt x="2799" y="386"/>
                    <a:pt x="3230" y="386"/>
                  </a:cubicBezTo>
                  <a:close/>
                  <a:moveTo>
                    <a:pt x="3150" y="0"/>
                  </a:moveTo>
                  <a:cubicBezTo>
                    <a:pt x="2703" y="0"/>
                    <a:pt x="2224" y="253"/>
                    <a:pt x="1902" y="555"/>
                  </a:cubicBezTo>
                  <a:cubicBezTo>
                    <a:pt x="1001" y="1389"/>
                    <a:pt x="367" y="2456"/>
                    <a:pt x="0" y="3657"/>
                  </a:cubicBezTo>
                  <a:cubicBezTo>
                    <a:pt x="0" y="3657"/>
                    <a:pt x="34" y="3691"/>
                    <a:pt x="34" y="3691"/>
                  </a:cubicBezTo>
                  <a:cubicBezTo>
                    <a:pt x="34" y="3801"/>
                    <a:pt x="125" y="3866"/>
                    <a:pt x="214" y="3866"/>
                  </a:cubicBezTo>
                  <a:cubicBezTo>
                    <a:pt x="232" y="3866"/>
                    <a:pt x="250" y="3863"/>
                    <a:pt x="267" y="3857"/>
                  </a:cubicBezTo>
                  <a:cubicBezTo>
                    <a:pt x="1335" y="3390"/>
                    <a:pt x="2536" y="3057"/>
                    <a:pt x="3436" y="2290"/>
                  </a:cubicBezTo>
                  <a:cubicBezTo>
                    <a:pt x="3970" y="1856"/>
                    <a:pt x="4470" y="1055"/>
                    <a:pt x="3937" y="388"/>
                  </a:cubicBezTo>
                  <a:cubicBezTo>
                    <a:pt x="3725" y="110"/>
                    <a:pt x="3444" y="0"/>
                    <a:pt x="3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16"/>
            <p:cNvSpPr/>
            <p:nvPr/>
          </p:nvSpPr>
          <p:spPr>
            <a:xfrm>
              <a:off x="6529120" y="3626353"/>
              <a:ext cx="117201" cy="62435"/>
            </a:xfrm>
            <a:custGeom>
              <a:avLst/>
              <a:gdLst/>
              <a:ahLst/>
              <a:cxnLst/>
              <a:rect l="l" t="t" r="r" b="b"/>
              <a:pathLst>
                <a:path w="5104" h="2719" extrusionOk="0">
                  <a:moveTo>
                    <a:pt x="1388" y="392"/>
                  </a:moveTo>
                  <a:cubicBezTo>
                    <a:pt x="1745" y="392"/>
                    <a:pt x="2136" y="490"/>
                    <a:pt x="2335" y="584"/>
                  </a:cubicBezTo>
                  <a:cubicBezTo>
                    <a:pt x="2636" y="717"/>
                    <a:pt x="2936" y="884"/>
                    <a:pt x="3203" y="1084"/>
                  </a:cubicBezTo>
                  <a:cubicBezTo>
                    <a:pt x="3803" y="1484"/>
                    <a:pt x="4337" y="1951"/>
                    <a:pt x="4870" y="2385"/>
                  </a:cubicBezTo>
                  <a:cubicBezTo>
                    <a:pt x="4303" y="2318"/>
                    <a:pt x="3736" y="2285"/>
                    <a:pt x="3169" y="2251"/>
                  </a:cubicBezTo>
                  <a:cubicBezTo>
                    <a:pt x="2502" y="2218"/>
                    <a:pt x="1134" y="2118"/>
                    <a:pt x="801" y="1418"/>
                  </a:cubicBezTo>
                  <a:lnTo>
                    <a:pt x="768" y="1418"/>
                  </a:lnTo>
                  <a:cubicBezTo>
                    <a:pt x="387" y="616"/>
                    <a:pt x="849" y="392"/>
                    <a:pt x="1388" y="392"/>
                  </a:cubicBezTo>
                  <a:close/>
                  <a:moveTo>
                    <a:pt x="1399" y="0"/>
                  </a:moveTo>
                  <a:cubicBezTo>
                    <a:pt x="916" y="0"/>
                    <a:pt x="455" y="196"/>
                    <a:pt x="267" y="717"/>
                  </a:cubicBezTo>
                  <a:cubicBezTo>
                    <a:pt x="0" y="1551"/>
                    <a:pt x="768" y="2085"/>
                    <a:pt x="1435" y="2318"/>
                  </a:cubicBezTo>
                  <a:cubicBezTo>
                    <a:pt x="2535" y="2718"/>
                    <a:pt x="3770" y="2652"/>
                    <a:pt x="4937" y="2718"/>
                  </a:cubicBezTo>
                  <a:cubicBezTo>
                    <a:pt x="5037" y="2718"/>
                    <a:pt x="5104" y="2618"/>
                    <a:pt x="5071" y="2518"/>
                  </a:cubicBezTo>
                  <a:cubicBezTo>
                    <a:pt x="5104" y="2485"/>
                    <a:pt x="5104" y="2485"/>
                    <a:pt x="5071" y="2452"/>
                  </a:cubicBezTo>
                  <a:cubicBezTo>
                    <a:pt x="4337" y="1451"/>
                    <a:pt x="3369" y="684"/>
                    <a:pt x="2235" y="183"/>
                  </a:cubicBezTo>
                  <a:cubicBezTo>
                    <a:pt x="1985" y="71"/>
                    <a:pt x="1688" y="0"/>
                    <a:pt x="1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16"/>
            <p:cNvSpPr/>
            <p:nvPr/>
          </p:nvSpPr>
          <p:spPr>
            <a:xfrm>
              <a:off x="6147667" y="2821701"/>
              <a:ext cx="619689" cy="779003"/>
            </a:xfrm>
            <a:custGeom>
              <a:avLst/>
              <a:gdLst/>
              <a:ahLst/>
              <a:cxnLst/>
              <a:rect l="l" t="t" r="r" b="b"/>
              <a:pathLst>
                <a:path w="26987" h="33925" extrusionOk="0">
                  <a:moveTo>
                    <a:pt x="668" y="0"/>
                  </a:moveTo>
                  <a:cubicBezTo>
                    <a:pt x="668" y="0"/>
                    <a:pt x="0" y="5771"/>
                    <a:pt x="1235" y="8106"/>
                  </a:cubicBezTo>
                  <a:cubicBezTo>
                    <a:pt x="2469" y="10441"/>
                    <a:pt x="11909" y="15311"/>
                    <a:pt x="12142" y="17346"/>
                  </a:cubicBezTo>
                  <a:cubicBezTo>
                    <a:pt x="12343" y="19381"/>
                    <a:pt x="9340" y="31523"/>
                    <a:pt x="9340" y="31523"/>
                  </a:cubicBezTo>
                  <a:lnTo>
                    <a:pt x="18714" y="33124"/>
                  </a:lnTo>
                  <a:lnTo>
                    <a:pt x="23451" y="33924"/>
                  </a:lnTo>
                  <a:cubicBezTo>
                    <a:pt x="23451" y="33924"/>
                    <a:pt x="26986" y="17946"/>
                    <a:pt x="25552" y="14410"/>
                  </a:cubicBezTo>
                  <a:cubicBezTo>
                    <a:pt x="23984" y="10641"/>
                    <a:pt x="12643" y="2102"/>
                    <a:pt x="12576" y="1668"/>
                  </a:cubicBezTo>
                  <a:cubicBezTo>
                    <a:pt x="12343" y="1068"/>
                    <a:pt x="12042" y="500"/>
                    <a:pt x="116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16"/>
            <p:cNvSpPr/>
            <p:nvPr/>
          </p:nvSpPr>
          <p:spPr>
            <a:xfrm>
              <a:off x="6148425" y="2821701"/>
              <a:ext cx="428962" cy="759852"/>
            </a:xfrm>
            <a:custGeom>
              <a:avLst/>
              <a:gdLst/>
              <a:ahLst/>
              <a:cxnLst/>
              <a:rect l="l" t="t" r="r" b="b"/>
              <a:pathLst>
                <a:path w="18681" h="33091" extrusionOk="0">
                  <a:moveTo>
                    <a:pt x="635" y="0"/>
                  </a:moveTo>
                  <a:cubicBezTo>
                    <a:pt x="635" y="0"/>
                    <a:pt x="1" y="5771"/>
                    <a:pt x="1202" y="8106"/>
                  </a:cubicBezTo>
                  <a:cubicBezTo>
                    <a:pt x="2436" y="10441"/>
                    <a:pt x="11876" y="15311"/>
                    <a:pt x="12109" y="17346"/>
                  </a:cubicBezTo>
                  <a:cubicBezTo>
                    <a:pt x="12343" y="19381"/>
                    <a:pt x="9307" y="31523"/>
                    <a:pt x="9307" y="31523"/>
                  </a:cubicBezTo>
                  <a:lnTo>
                    <a:pt x="18681" y="33090"/>
                  </a:lnTo>
                  <a:lnTo>
                    <a:pt x="79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16"/>
            <p:cNvSpPr/>
            <p:nvPr/>
          </p:nvSpPr>
          <p:spPr>
            <a:xfrm>
              <a:off x="6376695" y="3475834"/>
              <a:ext cx="316331" cy="49048"/>
            </a:xfrm>
            <a:custGeom>
              <a:avLst/>
              <a:gdLst/>
              <a:ahLst/>
              <a:cxnLst/>
              <a:rect l="l" t="t" r="r" b="b"/>
              <a:pathLst>
                <a:path w="13776" h="2136" extrusionOk="0">
                  <a:moveTo>
                    <a:pt x="67" y="0"/>
                  </a:moveTo>
                  <a:cubicBezTo>
                    <a:pt x="0" y="0"/>
                    <a:pt x="0" y="67"/>
                    <a:pt x="67" y="67"/>
                  </a:cubicBezTo>
                  <a:cubicBezTo>
                    <a:pt x="1835" y="400"/>
                    <a:pt x="3569" y="801"/>
                    <a:pt x="5337" y="1134"/>
                  </a:cubicBezTo>
                  <a:cubicBezTo>
                    <a:pt x="7139" y="1435"/>
                    <a:pt x="8907" y="1701"/>
                    <a:pt x="10708" y="1868"/>
                  </a:cubicBezTo>
                  <a:cubicBezTo>
                    <a:pt x="11709" y="1968"/>
                    <a:pt x="12709" y="2068"/>
                    <a:pt x="13743" y="2135"/>
                  </a:cubicBezTo>
                  <a:cubicBezTo>
                    <a:pt x="13770" y="2135"/>
                    <a:pt x="13775" y="2092"/>
                    <a:pt x="13759" y="2092"/>
                  </a:cubicBezTo>
                  <a:cubicBezTo>
                    <a:pt x="13755" y="2092"/>
                    <a:pt x="13750" y="2095"/>
                    <a:pt x="13743" y="2102"/>
                  </a:cubicBezTo>
                  <a:cubicBezTo>
                    <a:pt x="12843" y="1935"/>
                    <a:pt x="11942" y="1801"/>
                    <a:pt x="11075" y="1635"/>
                  </a:cubicBezTo>
                  <a:cubicBezTo>
                    <a:pt x="10174" y="1501"/>
                    <a:pt x="9274" y="1368"/>
                    <a:pt x="8406" y="1234"/>
                  </a:cubicBezTo>
                  <a:cubicBezTo>
                    <a:pt x="6638" y="968"/>
                    <a:pt x="4837" y="701"/>
                    <a:pt x="3069" y="467"/>
                  </a:cubicBezTo>
                  <a:cubicBezTo>
                    <a:pt x="2068" y="334"/>
                    <a:pt x="1068" y="167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16"/>
            <p:cNvSpPr/>
            <p:nvPr/>
          </p:nvSpPr>
          <p:spPr>
            <a:xfrm>
              <a:off x="6068010" y="3345614"/>
              <a:ext cx="492523" cy="583684"/>
            </a:xfrm>
            <a:custGeom>
              <a:avLst/>
              <a:gdLst/>
              <a:ahLst/>
              <a:cxnLst/>
              <a:rect l="l" t="t" r="r" b="b"/>
              <a:pathLst>
                <a:path w="21449" h="25419" extrusionOk="0">
                  <a:moveTo>
                    <a:pt x="5204" y="0"/>
                  </a:moveTo>
                  <a:cubicBezTo>
                    <a:pt x="5204" y="0"/>
                    <a:pt x="3603" y="5271"/>
                    <a:pt x="2235" y="10274"/>
                  </a:cubicBezTo>
                  <a:cubicBezTo>
                    <a:pt x="2002" y="11042"/>
                    <a:pt x="1802" y="11776"/>
                    <a:pt x="1601" y="12509"/>
                  </a:cubicBezTo>
                  <a:cubicBezTo>
                    <a:pt x="701" y="15912"/>
                    <a:pt x="0" y="18747"/>
                    <a:pt x="234" y="19014"/>
                  </a:cubicBezTo>
                  <a:cubicBezTo>
                    <a:pt x="832" y="19713"/>
                    <a:pt x="19870" y="25419"/>
                    <a:pt x="20708" y="25419"/>
                  </a:cubicBezTo>
                  <a:cubicBezTo>
                    <a:pt x="20711" y="25419"/>
                    <a:pt x="20713" y="25419"/>
                    <a:pt x="20715" y="25419"/>
                  </a:cubicBezTo>
                  <a:cubicBezTo>
                    <a:pt x="21449" y="25385"/>
                    <a:pt x="21416" y="23284"/>
                    <a:pt x="20849" y="22483"/>
                  </a:cubicBezTo>
                  <a:cubicBezTo>
                    <a:pt x="20281" y="21683"/>
                    <a:pt x="13944" y="16179"/>
                    <a:pt x="13944" y="16179"/>
                  </a:cubicBezTo>
                  <a:lnTo>
                    <a:pt x="14677" y="13977"/>
                  </a:lnTo>
                  <a:lnTo>
                    <a:pt x="18013" y="3803"/>
                  </a:lnTo>
                  <a:lnTo>
                    <a:pt x="5204" y="0"/>
                  </a:ln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16"/>
            <p:cNvSpPr/>
            <p:nvPr/>
          </p:nvSpPr>
          <p:spPr>
            <a:xfrm>
              <a:off x="6067229" y="3581530"/>
              <a:ext cx="493303" cy="347767"/>
            </a:xfrm>
            <a:custGeom>
              <a:avLst/>
              <a:gdLst/>
              <a:ahLst/>
              <a:cxnLst/>
              <a:rect l="l" t="t" r="r" b="b"/>
              <a:pathLst>
                <a:path w="21483" h="15145" extrusionOk="0">
                  <a:moveTo>
                    <a:pt x="2269" y="0"/>
                  </a:moveTo>
                  <a:cubicBezTo>
                    <a:pt x="1068" y="4304"/>
                    <a:pt x="1" y="8440"/>
                    <a:pt x="268" y="8740"/>
                  </a:cubicBezTo>
                  <a:cubicBezTo>
                    <a:pt x="866" y="9439"/>
                    <a:pt x="19904" y="15145"/>
                    <a:pt x="20742" y="15145"/>
                  </a:cubicBezTo>
                  <a:cubicBezTo>
                    <a:pt x="20745" y="15145"/>
                    <a:pt x="20747" y="15145"/>
                    <a:pt x="20749" y="15145"/>
                  </a:cubicBezTo>
                  <a:cubicBezTo>
                    <a:pt x="21483" y="15111"/>
                    <a:pt x="21450" y="13010"/>
                    <a:pt x="20883" y="12209"/>
                  </a:cubicBezTo>
                  <a:cubicBezTo>
                    <a:pt x="20315" y="11409"/>
                    <a:pt x="13978" y="5905"/>
                    <a:pt x="13978" y="5905"/>
                  </a:cubicBezTo>
                  <a:lnTo>
                    <a:pt x="14711" y="3703"/>
                  </a:lnTo>
                  <a:lnTo>
                    <a:pt x="226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16"/>
            <p:cNvSpPr/>
            <p:nvPr/>
          </p:nvSpPr>
          <p:spPr>
            <a:xfrm>
              <a:off x="6068010" y="3632852"/>
              <a:ext cx="492523" cy="296446"/>
            </a:xfrm>
            <a:custGeom>
              <a:avLst/>
              <a:gdLst/>
              <a:ahLst/>
              <a:cxnLst/>
              <a:rect l="l" t="t" r="r" b="b"/>
              <a:pathLst>
                <a:path w="21449" h="12910" extrusionOk="0">
                  <a:moveTo>
                    <a:pt x="1601" y="0"/>
                  </a:moveTo>
                  <a:cubicBezTo>
                    <a:pt x="701" y="3403"/>
                    <a:pt x="0" y="6238"/>
                    <a:pt x="234" y="6505"/>
                  </a:cubicBezTo>
                  <a:cubicBezTo>
                    <a:pt x="832" y="7204"/>
                    <a:pt x="19870" y="12910"/>
                    <a:pt x="20708" y="12910"/>
                  </a:cubicBezTo>
                  <a:cubicBezTo>
                    <a:pt x="20711" y="12910"/>
                    <a:pt x="20713" y="12910"/>
                    <a:pt x="20715" y="12910"/>
                  </a:cubicBezTo>
                  <a:cubicBezTo>
                    <a:pt x="21449" y="12876"/>
                    <a:pt x="21416" y="10775"/>
                    <a:pt x="20849" y="9974"/>
                  </a:cubicBezTo>
                  <a:cubicBezTo>
                    <a:pt x="20281" y="9174"/>
                    <a:pt x="13944" y="3670"/>
                    <a:pt x="13944" y="3670"/>
                  </a:cubicBezTo>
                  <a:lnTo>
                    <a:pt x="16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16"/>
            <p:cNvSpPr/>
            <p:nvPr/>
          </p:nvSpPr>
          <p:spPr>
            <a:xfrm>
              <a:off x="6097884" y="3778388"/>
              <a:ext cx="445771" cy="132746"/>
            </a:xfrm>
            <a:custGeom>
              <a:avLst/>
              <a:gdLst/>
              <a:ahLst/>
              <a:cxnLst/>
              <a:rect l="l" t="t" r="r" b="b"/>
              <a:pathLst>
                <a:path w="19413" h="5781" extrusionOk="0">
                  <a:moveTo>
                    <a:pt x="0" y="0"/>
                  </a:moveTo>
                  <a:lnTo>
                    <a:pt x="0" y="0"/>
                  </a:lnTo>
                  <a:cubicBezTo>
                    <a:pt x="3136" y="1101"/>
                    <a:pt x="16112" y="4904"/>
                    <a:pt x="19347" y="5771"/>
                  </a:cubicBezTo>
                  <a:cubicBezTo>
                    <a:pt x="19361" y="5778"/>
                    <a:pt x="19371" y="5780"/>
                    <a:pt x="19380" y="5780"/>
                  </a:cubicBezTo>
                  <a:cubicBezTo>
                    <a:pt x="19413" y="5780"/>
                    <a:pt x="19407" y="5738"/>
                    <a:pt x="19381" y="5738"/>
                  </a:cubicBezTo>
                  <a:cubicBezTo>
                    <a:pt x="16178" y="4670"/>
                    <a:pt x="3236" y="76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16"/>
            <p:cNvSpPr/>
            <p:nvPr/>
          </p:nvSpPr>
          <p:spPr>
            <a:xfrm>
              <a:off x="6445628" y="3834233"/>
              <a:ext cx="78141" cy="42550"/>
            </a:xfrm>
            <a:custGeom>
              <a:avLst/>
              <a:gdLst/>
              <a:ahLst/>
              <a:cxnLst/>
              <a:rect l="l" t="t" r="r" b="b"/>
              <a:pathLst>
                <a:path w="3403" h="1853" extrusionOk="0">
                  <a:moveTo>
                    <a:pt x="2539" y="1"/>
                  </a:moveTo>
                  <a:cubicBezTo>
                    <a:pt x="2087" y="1"/>
                    <a:pt x="1642" y="113"/>
                    <a:pt x="1235" y="337"/>
                  </a:cubicBezTo>
                  <a:cubicBezTo>
                    <a:pt x="634" y="670"/>
                    <a:pt x="201" y="1204"/>
                    <a:pt x="0" y="1838"/>
                  </a:cubicBezTo>
                  <a:cubicBezTo>
                    <a:pt x="0" y="1838"/>
                    <a:pt x="15" y="1853"/>
                    <a:pt x="25" y="1853"/>
                  </a:cubicBezTo>
                  <a:cubicBezTo>
                    <a:pt x="30" y="1853"/>
                    <a:pt x="34" y="1849"/>
                    <a:pt x="34" y="1838"/>
                  </a:cubicBezTo>
                  <a:cubicBezTo>
                    <a:pt x="583" y="768"/>
                    <a:pt x="1660" y="124"/>
                    <a:pt x="2828" y="124"/>
                  </a:cubicBezTo>
                  <a:cubicBezTo>
                    <a:pt x="3007" y="124"/>
                    <a:pt x="3188" y="139"/>
                    <a:pt x="3369" y="170"/>
                  </a:cubicBezTo>
                  <a:lnTo>
                    <a:pt x="3403" y="137"/>
                  </a:lnTo>
                  <a:cubicBezTo>
                    <a:pt x="3117" y="46"/>
                    <a:pt x="2827" y="1"/>
                    <a:pt x="2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16"/>
            <p:cNvSpPr/>
            <p:nvPr/>
          </p:nvSpPr>
          <p:spPr>
            <a:xfrm>
              <a:off x="6321539" y="3727205"/>
              <a:ext cx="95570" cy="17497"/>
            </a:xfrm>
            <a:custGeom>
              <a:avLst/>
              <a:gdLst/>
              <a:ahLst/>
              <a:cxnLst/>
              <a:rect l="l" t="t" r="r" b="b"/>
              <a:pathLst>
                <a:path w="4162" h="762" extrusionOk="0">
                  <a:moveTo>
                    <a:pt x="2365" y="1"/>
                  </a:moveTo>
                  <a:cubicBezTo>
                    <a:pt x="1521" y="1"/>
                    <a:pt x="684" y="202"/>
                    <a:pt x="34" y="695"/>
                  </a:cubicBezTo>
                  <a:cubicBezTo>
                    <a:pt x="1" y="728"/>
                    <a:pt x="34" y="762"/>
                    <a:pt x="101" y="762"/>
                  </a:cubicBezTo>
                  <a:cubicBezTo>
                    <a:pt x="1269" y="552"/>
                    <a:pt x="2437" y="423"/>
                    <a:pt x="3629" y="423"/>
                  </a:cubicBezTo>
                  <a:cubicBezTo>
                    <a:pt x="3765" y="423"/>
                    <a:pt x="3901" y="425"/>
                    <a:pt x="4037" y="428"/>
                  </a:cubicBezTo>
                  <a:cubicBezTo>
                    <a:pt x="4046" y="431"/>
                    <a:pt x="4054" y="432"/>
                    <a:pt x="4062" y="432"/>
                  </a:cubicBezTo>
                  <a:cubicBezTo>
                    <a:pt x="4142" y="432"/>
                    <a:pt x="4161" y="292"/>
                    <a:pt x="4070" y="261"/>
                  </a:cubicBezTo>
                  <a:cubicBezTo>
                    <a:pt x="3538" y="97"/>
                    <a:pt x="2949" y="1"/>
                    <a:pt x="2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16"/>
            <p:cNvSpPr/>
            <p:nvPr/>
          </p:nvSpPr>
          <p:spPr>
            <a:xfrm>
              <a:off x="6341448" y="3742681"/>
              <a:ext cx="95777" cy="18117"/>
            </a:xfrm>
            <a:custGeom>
              <a:avLst/>
              <a:gdLst/>
              <a:ahLst/>
              <a:cxnLst/>
              <a:rect l="l" t="t" r="r" b="b"/>
              <a:pathLst>
                <a:path w="4171" h="789" extrusionOk="0">
                  <a:moveTo>
                    <a:pt x="2340" y="0"/>
                  </a:moveTo>
                  <a:cubicBezTo>
                    <a:pt x="1511" y="0"/>
                    <a:pt x="688" y="203"/>
                    <a:pt x="68" y="688"/>
                  </a:cubicBezTo>
                  <a:cubicBezTo>
                    <a:pt x="1" y="721"/>
                    <a:pt x="68" y="788"/>
                    <a:pt x="101" y="788"/>
                  </a:cubicBezTo>
                  <a:cubicBezTo>
                    <a:pt x="1242" y="554"/>
                    <a:pt x="2382" y="448"/>
                    <a:pt x="3546" y="448"/>
                  </a:cubicBezTo>
                  <a:cubicBezTo>
                    <a:pt x="3709" y="448"/>
                    <a:pt x="3873" y="450"/>
                    <a:pt x="4037" y="454"/>
                  </a:cubicBezTo>
                  <a:cubicBezTo>
                    <a:pt x="4137" y="454"/>
                    <a:pt x="4170" y="288"/>
                    <a:pt x="4070" y="288"/>
                  </a:cubicBezTo>
                  <a:cubicBezTo>
                    <a:pt x="3539" y="106"/>
                    <a:pt x="2938" y="0"/>
                    <a:pt x="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16"/>
            <p:cNvSpPr/>
            <p:nvPr/>
          </p:nvSpPr>
          <p:spPr>
            <a:xfrm>
              <a:off x="6361379" y="3758617"/>
              <a:ext cx="95731" cy="17497"/>
            </a:xfrm>
            <a:custGeom>
              <a:avLst/>
              <a:gdLst/>
              <a:ahLst/>
              <a:cxnLst/>
              <a:rect l="l" t="t" r="r" b="b"/>
              <a:pathLst>
                <a:path w="4169" h="762" extrusionOk="0">
                  <a:moveTo>
                    <a:pt x="2391" y="0"/>
                  </a:moveTo>
                  <a:cubicBezTo>
                    <a:pt x="1554" y="0"/>
                    <a:pt x="717" y="202"/>
                    <a:pt x="67" y="694"/>
                  </a:cubicBezTo>
                  <a:cubicBezTo>
                    <a:pt x="0" y="694"/>
                    <a:pt x="67" y="761"/>
                    <a:pt x="100" y="761"/>
                  </a:cubicBezTo>
                  <a:cubicBezTo>
                    <a:pt x="1268" y="552"/>
                    <a:pt x="2463" y="423"/>
                    <a:pt x="3637" y="423"/>
                  </a:cubicBezTo>
                  <a:cubicBezTo>
                    <a:pt x="3770" y="423"/>
                    <a:pt x="3904" y="424"/>
                    <a:pt x="4036" y="428"/>
                  </a:cubicBezTo>
                  <a:cubicBezTo>
                    <a:pt x="4048" y="431"/>
                    <a:pt x="4059" y="432"/>
                    <a:pt x="4069" y="432"/>
                  </a:cubicBezTo>
                  <a:cubicBezTo>
                    <a:pt x="4169" y="432"/>
                    <a:pt x="4161" y="291"/>
                    <a:pt x="4070" y="261"/>
                  </a:cubicBezTo>
                  <a:cubicBezTo>
                    <a:pt x="3551" y="97"/>
                    <a:pt x="2971" y="0"/>
                    <a:pt x="2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16"/>
            <p:cNvSpPr/>
            <p:nvPr/>
          </p:nvSpPr>
          <p:spPr>
            <a:xfrm>
              <a:off x="6382045" y="3774094"/>
              <a:ext cx="95777" cy="18094"/>
            </a:xfrm>
            <a:custGeom>
              <a:avLst/>
              <a:gdLst/>
              <a:ahLst/>
              <a:cxnLst/>
              <a:rect l="l" t="t" r="r" b="b"/>
              <a:pathLst>
                <a:path w="4171" h="788" extrusionOk="0">
                  <a:moveTo>
                    <a:pt x="2350" y="0"/>
                  </a:moveTo>
                  <a:cubicBezTo>
                    <a:pt x="1527" y="0"/>
                    <a:pt x="707" y="203"/>
                    <a:pt x="67" y="688"/>
                  </a:cubicBezTo>
                  <a:cubicBezTo>
                    <a:pt x="1" y="721"/>
                    <a:pt x="67" y="788"/>
                    <a:pt x="101" y="788"/>
                  </a:cubicBezTo>
                  <a:cubicBezTo>
                    <a:pt x="1242" y="554"/>
                    <a:pt x="2408" y="448"/>
                    <a:pt x="3555" y="448"/>
                  </a:cubicBezTo>
                  <a:cubicBezTo>
                    <a:pt x="3716" y="448"/>
                    <a:pt x="3877" y="450"/>
                    <a:pt x="4037" y="454"/>
                  </a:cubicBezTo>
                  <a:cubicBezTo>
                    <a:pt x="4170" y="454"/>
                    <a:pt x="4170" y="287"/>
                    <a:pt x="4070" y="287"/>
                  </a:cubicBezTo>
                  <a:cubicBezTo>
                    <a:pt x="3539" y="106"/>
                    <a:pt x="2944" y="0"/>
                    <a:pt x="2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16"/>
            <p:cNvSpPr/>
            <p:nvPr/>
          </p:nvSpPr>
          <p:spPr>
            <a:xfrm>
              <a:off x="6092350" y="3712761"/>
              <a:ext cx="75432" cy="53893"/>
            </a:xfrm>
            <a:custGeom>
              <a:avLst/>
              <a:gdLst/>
              <a:ahLst/>
              <a:cxnLst/>
              <a:rect l="l" t="t" r="r" b="b"/>
              <a:pathLst>
                <a:path w="3285" h="2347" extrusionOk="0">
                  <a:moveTo>
                    <a:pt x="1617" y="1"/>
                  </a:moveTo>
                  <a:cubicBezTo>
                    <a:pt x="441" y="1"/>
                    <a:pt x="0" y="1896"/>
                    <a:pt x="1309" y="2291"/>
                  </a:cubicBezTo>
                  <a:cubicBezTo>
                    <a:pt x="1434" y="2329"/>
                    <a:pt x="1554" y="2347"/>
                    <a:pt x="1667" y="2347"/>
                  </a:cubicBezTo>
                  <a:cubicBezTo>
                    <a:pt x="2844" y="2347"/>
                    <a:pt x="3284" y="452"/>
                    <a:pt x="1976" y="56"/>
                  </a:cubicBezTo>
                  <a:cubicBezTo>
                    <a:pt x="1850" y="18"/>
                    <a:pt x="1730" y="1"/>
                    <a:pt x="16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16"/>
            <p:cNvSpPr/>
            <p:nvPr/>
          </p:nvSpPr>
          <p:spPr>
            <a:xfrm>
              <a:off x="6374399" y="3653793"/>
              <a:ext cx="106477" cy="82642"/>
            </a:xfrm>
            <a:custGeom>
              <a:avLst/>
              <a:gdLst/>
              <a:ahLst/>
              <a:cxnLst/>
              <a:rect l="l" t="t" r="r" b="b"/>
              <a:pathLst>
                <a:path w="4637" h="3599" extrusionOk="0">
                  <a:moveTo>
                    <a:pt x="3379" y="394"/>
                  </a:moveTo>
                  <a:cubicBezTo>
                    <a:pt x="3745" y="394"/>
                    <a:pt x="4009" y="608"/>
                    <a:pt x="3870" y="1290"/>
                  </a:cubicBezTo>
                  <a:cubicBezTo>
                    <a:pt x="3736" y="2057"/>
                    <a:pt x="2435" y="2491"/>
                    <a:pt x="1768" y="2724"/>
                  </a:cubicBezTo>
                  <a:lnTo>
                    <a:pt x="1768" y="2691"/>
                  </a:lnTo>
                  <a:cubicBezTo>
                    <a:pt x="1234" y="2891"/>
                    <a:pt x="701" y="3058"/>
                    <a:pt x="167" y="3258"/>
                  </a:cubicBezTo>
                  <a:cubicBezTo>
                    <a:pt x="567" y="2691"/>
                    <a:pt x="1001" y="2091"/>
                    <a:pt x="1468" y="1590"/>
                  </a:cubicBezTo>
                  <a:cubicBezTo>
                    <a:pt x="1668" y="1323"/>
                    <a:pt x="1935" y="1090"/>
                    <a:pt x="2168" y="856"/>
                  </a:cubicBezTo>
                  <a:cubicBezTo>
                    <a:pt x="2401" y="678"/>
                    <a:pt x="2958" y="394"/>
                    <a:pt x="3379" y="394"/>
                  </a:cubicBezTo>
                  <a:close/>
                  <a:moveTo>
                    <a:pt x="3298" y="0"/>
                  </a:moveTo>
                  <a:cubicBezTo>
                    <a:pt x="2886" y="0"/>
                    <a:pt x="2449" y="198"/>
                    <a:pt x="2135" y="456"/>
                  </a:cubicBezTo>
                  <a:cubicBezTo>
                    <a:pt x="1168" y="1223"/>
                    <a:pt x="434" y="2224"/>
                    <a:pt x="0" y="3358"/>
                  </a:cubicBezTo>
                  <a:cubicBezTo>
                    <a:pt x="0" y="3391"/>
                    <a:pt x="0" y="3391"/>
                    <a:pt x="0" y="3425"/>
                  </a:cubicBezTo>
                  <a:cubicBezTo>
                    <a:pt x="0" y="3512"/>
                    <a:pt x="75" y="3598"/>
                    <a:pt x="160" y="3598"/>
                  </a:cubicBezTo>
                  <a:cubicBezTo>
                    <a:pt x="174" y="3598"/>
                    <a:pt x="187" y="3596"/>
                    <a:pt x="200" y="3592"/>
                  </a:cubicBezTo>
                  <a:cubicBezTo>
                    <a:pt x="1334" y="3225"/>
                    <a:pt x="2535" y="2991"/>
                    <a:pt x="3503" y="2291"/>
                  </a:cubicBezTo>
                  <a:cubicBezTo>
                    <a:pt x="4070" y="1890"/>
                    <a:pt x="4637" y="1157"/>
                    <a:pt x="4170" y="456"/>
                  </a:cubicBezTo>
                  <a:cubicBezTo>
                    <a:pt x="3946" y="128"/>
                    <a:pt x="3630" y="0"/>
                    <a:pt x="32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16"/>
            <p:cNvSpPr/>
            <p:nvPr/>
          </p:nvSpPr>
          <p:spPr>
            <a:xfrm>
              <a:off x="6267164" y="3667227"/>
              <a:ext cx="114147" cy="69048"/>
            </a:xfrm>
            <a:custGeom>
              <a:avLst/>
              <a:gdLst/>
              <a:ahLst/>
              <a:cxnLst/>
              <a:rect l="l" t="t" r="r" b="b"/>
              <a:pathLst>
                <a:path w="4971" h="3007" extrusionOk="0">
                  <a:moveTo>
                    <a:pt x="1315" y="370"/>
                  </a:moveTo>
                  <a:cubicBezTo>
                    <a:pt x="1702" y="370"/>
                    <a:pt x="2158" y="518"/>
                    <a:pt x="2369" y="638"/>
                  </a:cubicBezTo>
                  <a:cubicBezTo>
                    <a:pt x="2669" y="838"/>
                    <a:pt x="2936" y="1005"/>
                    <a:pt x="3202" y="1239"/>
                  </a:cubicBezTo>
                  <a:cubicBezTo>
                    <a:pt x="3770" y="1672"/>
                    <a:pt x="4270" y="2173"/>
                    <a:pt x="4770" y="2673"/>
                  </a:cubicBezTo>
                  <a:cubicBezTo>
                    <a:pt x="4203" y="2573"/>
                    <a:pt x="3636" y="2506"/>
                    <a:pt x="3102" y="2406"/>
                  </a:cubicBezTo>
                  <a:cubicBezTo>
                    <a:pt x="2435" y="2273"/>
                    <a:pt x="1068" y="2106"/>
                    <a:pt x="767" y="1339"/>
                  </a:cubicBezTo>
                  <a:cubicBezTo>
                    <a:pt x="475" y="588"/>
                    <a:pt x="844" y="370"/>
                    <a:pt x="1315" y="370"/>
                  </a:cubicBezTo>
                  <a:close/>
                  <a:moveTo>
                    <a:pt x="1385" y="1"/>
                  </a:moveTo>
                  <a:cubicBezTo>
                    <a:pt x="943" y="1"/>
                    <a:pt x="524" y="167"/>
                    <a:pt x="334" y="605"/>
                  </a:cubicBezTo>
                  <a:cubicBezTo>
                    <a:pt x="0" y="1405"/>
                    <a:pt x="701" y="2006"/>
                    <a:pt x="1334" y="2306"/>
                  </a:cubicBezTo>
                  <a:cubicBezTo>
                    <a:pt x="2402" y="2806"/>
                    <a:pt x="3636" y="2840"/>
                    <a:pt x="4804" y="3007"/>
                  </a:cubicBezTo>
                  <a:cubicBezTo>
                    <a:pt x="4904" y="3007"/>
                    <a:pt x="4970" y="2907"/>
                    <a:pt x="4970" y="2806"/>
                  </a:cubicBezTo>
                  <a:cubicBezTo>
                    <a:pt x="4970" y="2773"/>
                    <a:pt x="4970" y="2740"/>
                    <a:pt x="4970" y="2740"/>
                  </a:cubicBezTo>
                  <a:cubicBezTo>
                    <a:pt x="4303" y="1706"/>
                    <a:pt x="3403" y="838"/>
                    <a:pt x="2335" y="238"/>
                  </a:cubicBezTo>
                  <a:cubicBezTo>
                    <a:pt x="2063" y="95"/>
                    <a:pt x="1717" y="1"/>
                    <a:pt x="1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16"/>
            <p:cNvSpPr/>
            <p:nvPr/>
          </p:nvSpPr>
          <p:spPr>
            <a:xfrm>
              <a:off x="5894896" y="2821701"/>
              <a:ext cx="653398" cy="823435"/>
            </a:xfrm>
            <a:custGeom>
              <a:avLst/>
              <a:gdLst/>
              <a:ahLst/>
              <a:cxnLst/>
              <a:rect l="l" t="t" r="r" b="b"/>
              <a:pathLst>
                <a:path w="28455" h="35860" extrusionOk="0">
                  <a:moveTo>
                    <a:pt x="1602" y="0"/>
                  </a:moveTo>
                  <a:cubicBezTo>
                    <a:pt x="1602" y="0"/>
                    <a:pt x="1" y="6171"/>
                    <a:pt x="1835" y="8673"/>
                  </a:cubicBezTo>
                  <a:cubicBezTo>
                    <a:pt x="3703" y="11175"/>
                    <a:pt x="13377" y="16245"/>
                    <a:pt x="13377" y="17379"/>
                  </a:cubicBezTo>
                  <a:cubicBezTo>
                    <a:pt x="13377" y="19014"/>
                    <a:pt x="9407" y="31923"/>
                    <a:pt x="9407" y="31923"/>
                  </a:cubicBezTo>
                  <a:lnTo>
                    <a:pt x="23584" y="35859"/>
                  </a:lnTo>
                  <a:cubicBezTo>
                    <a:pt x="23584" y="35859"/>
                    <a:pt x="28454" y="19848"/>
                    <a:pt x="27387" y="16145"/>
                  </a:cubicBezTo>
                  <a:cubicBezTo>
                    <a:pt x="26319" y="12442"/>
                    <a:pt x="18180" y="5104"/>
                    <a:pt x="18180" y="5104"/>
                  </a:cubicBezTo>
                  <a:cubicBezTo>
                    <a:pt x="18480" y="4670"/>
                    <a:pt x="18947" y="0"/>
                    <a:pt x="18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16"/>
            <p:cNvSpPr/>
            <p:nvPr/>
          </p:nvSpPr>
          <p:spPr>
            <a:xfrm>
              <a:off x="6310953" y="2938672"/>
              <a:ext cx="222024" cy="478584"/>
            </a:xfrm>
            <a:custGeom>
              <a:avLst/>
              <a:gdLst/>
              <a:ahLst/>
              <a:cxnLst/>
              <a:rect l="l" t="t" r="r" b="b"/>
              <a:pathLst>
                <a:path w="9669" h="20842" extrusionOk="0">
                  <a:moveTo>
                    <a:pt x="60" y="1"/>
                  </a:moveTo>
                  <a:cubicBezTo>
                    <a:pt x="18" y="1"/>
                    <a:pt x="1" y="49"/>
                    <a:pt x="28" y="76"/>
                  </a:cubicBezTo>
                  <a:cubicBezTo>
                    <a:pt x="2663" y="2245"/>
                    <a:pt x="7733" y="8549"/>
                    <a:pt x="8167" y="9150"/>
                  </a:cubicBezTo>
                  <a:cubicBezTo>
                    <a:pt x="8567" y="9717"/>
                    <a:pt x="8868" y="10351"/>
                    <a:pt x="9001" y="11018"/>
                  </a:cubicBezTo>
                  <a:cubicBezTo>
                    <a:pt x="9335" y="12452"/>
                    <a:pt x="9134" y="13953"/>
                    <a:pt x="8968" y="15387"/>
                  </a:cubicBezTo>
                  <a:cubicBezTo>
                    <a:pt x="8734" y="17189"/>
                    <a:pt x="8434" y="19023"/>
                    <a:pt x="8134" y="20791"/>
                  </a:cubicBezTo>
                  <a:cubicBezTo>
                    <a:pt x="8134" y="20825"/>
                    <a:pt x="8142" y="20841"/>
                    <a:pt x="8155" y="20841"/>
                  </a:cubicBezTo>
                  <a:cubicBezTo>
                    <a:pt x="8167" y="20841"/>
                    <a:pt x="8184" y="20825"/>
                    <a:pt x="8200" y="20791"/>
                  </a:cubicBezTo>
                  <a:cubicBezTo>
                    <a:pt x="8601" y="19157"/>
                    <a:pt x="8968" y="17522"/>
                    <a:pt x="9201" y="15854"/>
                  </a:cubicBezTo>
                  <a:cubicBezTo>
                    <a:pt x="9435" y="14420"/>
                    <a:pt x="9668" y="12952"/>
                    <a:pt x="9468" y="11485"/>
                  </a:cubicBezTo>
                  <a:cubicBezTo>
                    <a:pt x="9368" y="10784"/>
                    <a:pt x="9168" y="10117"/>
                    <a:pt x="8834" y="9483"/>
                  </a:cubicBezTo>
                  <a:cubicBezTo>
                    <a:pt x="8501" y="8849"/>
                    <a:pt x="2963" y="1978"/>
                    <a:pt x="95" y="10"/>
                  </a:cubicBezTo>
                  <a:cubicBezTo>
                    <a:pt x="82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16"/>
            <p:cNvSpPr/>
            <p:nvPr/>
          </p:nvSpPr>
          <p:spPr>
            <a:xfrm>
              <a:off x="6289369" y="2827740"/>
              <a:ext cx="52102" cy="91827"/>
            </a:xfrm>
            <a:custGeom>
              <a:avLst/>
              <a:gdLst/>
              <a:ahLst/>
              <a:cxnLst/>
              <a:rect l="l" t="t" r="r" b="b"/>
              <a:pathLst>
                <a:path w="2269" h="3999" extrusionOk="0">
                  <a:moveTo>
                    <a:pt x="2194" y="1"/>
                  </a:moveTo>
                  <a:cubicBezTo>
                    <a:pt x="2171" y="1"/>
                    <a:pt x="2148" y="12"/>
                    <a:pt x="2135" y="37"/>
                  </a:cubicBezTo>
                  <a:cubicBezTo>
                    <a:pt x="2035" y="771"/>
                    <a:pt x="1935" y="1472"/>
                    <a:pt x="1768" y="2206"/>
                  </a:cubicBezTo>
                  <a:cubicBezTo>
                    <a:pt x="1702" y="2539"/>
                    <a:pt x="1668" y="2873"/>
                    <a:pt x="1568" y="3206"/>
                  </a:cubicBezTo>
                  <a:cubicBezTo>
                    <a:pt x="1535" y="3340"/>
                    <a:pt x="1468" y="3473"/>
                    <a:pt x="1335" y="3573"/>
                  </a:cubicBezTo>
                  <a:cubicBezTo>
                    <a:pt x="1201" y="3640"/>
                    <a:pt x="1068" y="3673"/>
                    <a:pt x="901" y="3673"/>
                  </a:cubicBezTo>
                  <a:cubicBezTo>
                    <a:pt x="568" y="3673"/>
                    <a:pt x="334" y="3540"/>
                    <a:pt x="334" y="3173"/>
                  </a:cubicBezTo>
                  <a:cubicBezTo>
                    <a:pt x="401" y="2839"/>
                    <a:pt x="434" y="2506"/>
                    <a:pt x="534" y="2172"/>
                  </a:cubicBezTo>
                  <a:cubicBezTo>
                    <a:pt x="601" y="1805"/>
                    <a:pt x="634" y="1438"/>
                    <a:pt x="668" y="1105"/>
                  </a:cubicBezTo>
                  <a:cubicBezTo>
                    <a:pt x="668" y="938"/>
                    <a:pt x="701" y="771"/>
                    <a:pt x="734" y="638"/>
                  </a:cubicBezTo>
                  <a:cubicBezTo>
                    <a:pt x="734" y="471"/>
                    <a:pt x="734" y="237"/>
                    <a:pt x="734" y="71"/>
                  </a:cubicBezTo>
                  <a:cubicBezTo>
                    <a:pt x="734" y="37"/>
                    <a:pt x="718" y="21"/>
                    <a:pt x="701" y="21"/>
                  </a:cubicBezTo>
                  <a:cubicBezTo>
                    <a:pt x="684" y="21"/>
                    <a:pt x="668" y="37"/>
                    <a:pt x="668" y="71"/>
                  </a:cubicBezTo>
                  <a:cubicBezTo>
                    <a:pt x="634" y="237"/>
                    <a:pt x="568" y="371"/>
                    <a:pt x="534" y="538"/>
                  </a:cubicBezTo>
                  <a:cubicBezTo>
                    <a:pt x="501" y="704"/>
                    <a:pt x="468" y="871"/>
                    <a:pt x="434" y="1038"/>
                  </a:cubicBezTo>
                  <a:cubicBezTo>
                    <a:pt x="367" y="1372"/>
                    <a:pt x="301" y="1705"/>
                    <a:pt x="234" y="2039"/>
                  </a:cubicBezTo>
                  <a:cubicBezTo>
                    <a:pt x="167" y="2372"/>
                    <a:pt x="101" y="2673"/>
                    <a:pt x="67" y="2973"/>
                  </a:cubicBezTo>
                  <a:cubicBezTo>
                    <a:pt x="1" y="3206"/>
                    <a:pt x="34" y="3473"/>
                    <a:pt x="167" y="3707"/>
                  </a:cubicBezTo>
                  <a:cubicBezTo>
                    <a:pt x="356" y="3895"/>
                    <a:pt x="608" y="3998"/>
                    <a:pt x="870" y="3998"/>
                  </a:cubicBezTo>
                  <a:cubicBezTo>
                    <a:pt x="1072" y="3998"/>
                    <a:pt x="1280" y="3937"/>
                    <a:pt x="1468" y="3807"/>
                  </a:cubicBezTo>
                  <a:cubicBezTo>
                    <a:pt x="1635" y="3673"/>
                    <a:pt x="1735" y="3473"/>
                    <a:pt x="1768" y="3273"/>
                  </a:cubicBezTo>
                  <a:cubicBezTo>
                    <a:pt x="1835" y="2939"/>
                    <a:pt x="1902" y="2639"/>
                    <a:pt x="1935" y="2306"/>
                  </a:cubicBezTo>
                  <a:cubicBezTo>
                    <a:pt x="2069" y="1572"/>
                    <a:pt x="2202" y="805"/>
                    <a:pt x="2269" y="71"/>
                  </a:cubicBezTo>
                  <a:cubicBezTo>
                    <a:pt x="2269" y="29"/>
                    <a:pt x="2231" y="1"/>
                    <a:pt x="219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16"/>
            <p:cNvSpPr/>
            <p:nvPr/>
          </p:nvSpPr>
          <p:spPr>
            <a:xfrm>
              <a:off x="6309277" y="2913023"/>
              <a:ext cx="3100" cy="25695"/>
            </a:xfrm>
            <a:custGeom>
              <a:avLst/>
              <a:gdLst/>
              <a:ahLst/>
              <a:cxnLst/>
              <a:rect l="l" t="t" r="r" b="b"/>
              <a:pathLst>
                <a:path w="135" h="1119" extrusionOk="0">
                  <a:moveTo>
                    <a:pt x="38" y="1"/>
                  </a:moveTo>
                  <a:cubicBezTo>
                    <a:pt x="17" y="1"/>
                    <a:pt x="1" y="9"/>
                    <a:pt x="1" y="26"/>
                  </a:cubicBezTo>
                  <a:cubicBezTo>
                    <a:pt x="1" y="126"/>
                    <a:pt x="1" y="226"/>
                    <a:pt x="1" y="293"/>
                  </a:cubicBezTo>
                  <a:cubicBezTo>
                    <a:pt x="34" y="393"/>
                    <a:pt x="1" y="460"/>
                    <a:pt x="34" y="560"/>
                  </a:cubicBezTo>
                  <a:cubicBezTo>
                    <a:pt x="68" y="660"/>
                    <a:pt x="34" y="726"/>
                    <a:pt x="34" y="827"/>
                  </a:cubicBezTo>
                  <a:cubicBezTo>
                    <a:pt x="34" y="927"/>
                    <a:pt x="34" y="993"/>
                    <a:pt x="68" y="1093"/>
                  </a:cubicBezTo>
                  <a:cubicBezTo>
                    <a:pt x="68" y="1110"/>
                    <a:pt x="84" y="1118"/>
                    <a:pt x="101" y="1118"/>
                  </a:cubicBezTo>
                  <a:cubicBezTo>
                    <a:pt x="118" y="1118"/>
                    <a:pt x="134" y="1110"/>
                    <a:pt x="134" y="1093"/>
                  </a:cubicBezTo>
                  <a:cubicBezTo>
                    <a:pt x="134" y="993"/>
                    <a:pt x="134" y="893"/>
                    <a:pt x="134" y="827"/>
                  </a:cubicBezTo>
                  <a:lnTo>
                    <a:pt x="134" y="560"/>
                  </a:lnTo>
                  <a:cubicBezTo>
                    <a:pt x="134" y="460"/>
                    <a:pt x="134" y="393"/>
                    <a:pt x="134" y="293"/>
                  </a:cubicBezTo>
                  <a:cubicBezTo>
                    <a:pt x="134" y="193"/>
                    <a:pt x="101" y="93"/>
                    <a:pt x="101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" name="Google Shape;2382;p16"/>
            <p:cNvSpPr/>
            <p:nvPr/>
          </p:nvSpPr>
          <p:spPr>
            <a:xfrm>
              <a:off x="6140778" y="3500335"/>
              <a:ext cx="309466" cy="78922"/>
            </a:xfrm>
            <a:custGeom>
              <a:avLst/>
              <a:gdLst/>
              <a:ahLst/>
              <a:cxnLst/>
              <a:rect l="l" t="t" r="r" b="b"/>
              <a:pathLst>
                <a:path w="13477" h="3437" extrusionOk="0">
                  <a:moveTo>
                    <a:pt x="67" y="1"/>
                  </a:moveTo>
                  <a:cubicBezTo>
                    <a:pt x="0" y="1"/>
                    <a:pt x="0" y="34"/>
                    <a:pt x="67" y="67"/>
                  </a:cubicBezTo>
                  <a:cubicBezTo>
                    <a:pt x="1768" y="568"/>
                    <a:pt x="3503" y="1135"/>
                    <a:pt x="5237" y="1635"/>
                  </a:cubicBezTo>
                  <a:cubicBezTo>
                    <a:pt x="6972" y="2102"/>
                    <a:pt x="8706" y="2536"/>
                    <a:pt x="10474" y="2869"/>
                  </a:cubicBezTo>
                  <a:cubicBezTo>
                    <a:pt x="11475" y="3069"/>
                    <a:pt x="12476" y="3303"/>
                    <a:pt x="13477" y="3436"/>
                  </a:cubicBezTo>
                  <a:cubicBezTo>
                    <a:pt x="13477" y="3436"/>
                    <a:pt x="13477" y="3403"/>
                    <a:pt x="13477" y="3403"/>
                  </a:cubicBezTo>
                  <a:cubicBezTo>
                    <a:pt x="12609" y="3170"/>
                    <a:pt x="11742" y="2936"/>
                    <a:pt x="10875" y="2703"/>
                  </a:cubicBezTo>
                  <a:cubicBezTo>
                    <a:pt x="10007" y="2469"/>
                    <a:pt x="9107" y="2236"/>
                    <a:pt x="8239" y="2035"/>
                  </a:cubicBezTo>
                  <a:cubicBezTo>
                    <a:pt x="6505" y="1568"/>
                    <a:pt x="4770" y="1168"/>
                    <a:pt x="3002" y="734"/>
                  </a:cubicBezTo>
                  <a:cubicBezTo>
                    <a:pt x="2035" y="501"/>
                    <a:pt x="1034" y="267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" name="Google Shape;2383;p16"/>
            <p:cNvSpPr/>
            <p:nvPr/>
          </p:nvSpPr>
          <p:spPr>
            <a:xfrm>
              <a:off x="5937032" y="2837959"/>
              <a:ext cx="296446" cy="640700"/>
            </a:xfrm>
            <a:custGeom>
              <a:avLst/>
              <a:gdLst/>
              <a:ahLst/>
              <a:cxnLst/>
              <a:rect l="l" t="t" r="r" b="b"/>
              <a:pathLst>
                <a:path w="12910" h="27902" extrusionOk="0">
                  <a:moveTo>
                    <a:pt x="901" y="1"/>
                  </a:moveTo>
                  <a:cubicBezTo>
                    <a:pt x="884" y="1"/>
                    <a:pt x="868" y="9"/>
                    <a:pt x="868" y="26"/>
                  </a:cubicBezTo>
                  <a:cubicBezTo>
                    <a:pt x="434" y="2061"/>
                    <a:pt x="34" y="4196"/>
                    <a:pt x="868" y="6164"/>
                  </a:cubicBezTo>
                  <a:cubicBezTo>
                    <a:pt x="1268" y="7031"/>
                    <a:pt x="1902" y="7765"/>
                    <a:pt x="2669" y="8299"/>
                  </a:cubicBezTo>
                  <a:cubicBezTo>
                    <a:pt x="3569" y="8966"/>
                    <a:pt x="4503" y="9599"/>
                    <a:pt x="5437" y="10233"/>
                  </a:cubicBezTo>
                  <a:lnTo>
                    <a:pt x="11242" y="14303"/>
                  </a:lnTo>
                  <a:cubicBezTo>
                    <a:pt x="11709" y="14536"/>
                    <a:pt x="12142" y="14903"/>
                    <a:pt x="12476" y="15304"/>
                  </a:cubicBezTo>
                  <a:cubicBezTo>
                    <a:pt x="12843" y="15804"/>
                    <a:pt x="12643" y="16438"/>
                    <a:pt x="12509" y="16971"/>
                  </a:cubicBezTo>
                  <a:cubicBezTo>
                    <a:pt x="12242" y="18106"/>
                    <a:pt x="11975" y="19206"/>
                    <a:pt x="11675" y="20341"/>
                  </a:cubicBezTo>
                  <a:cubicBezTo>
                    <a:pt x="11041" y="22842"/>
                    <a:pt x="10341" y="25344"/>
                    <a:pt x="9607" y="27846"/>
                  </a:cubicBezTo>
                  <a:cubicBezTo>
                    <a:pt x="9607" y="27885"/>
                    <a:pt x="9630" y="27901"/>
                    <a:pt x="9649" y="27901"/>
                  </a:cubicBezTo>
                  <a:cubicBezTo>
                    <a:pt x="9662" y="27901"/>
                    <a:pt x="9674" y="27893"/>
                    <a:pt x="9674" y="27879"/>
                  </a:cubicBezTo>
                  <a:cubicBezTo>
                    <a:pt x="10341" y="25678"/>
                    <a:pt x="11008" y="23443"/>
                    <a:pt x="11575" y="21208"/>
                  </a:cubicBezTo>
                  <a:cubicBezTo>
                    <a:pt x="11875" y="20107"/>
                    <a:pt x="12176" y="18973"/>
                    <a:pt x="12476" y="17872"/>
                  </a:cubicBezTo>
                  <a:cubicBezTo>
                    <a:pt x="12609" y="17338"/>
                    <a:pt x="12743" y="16805"/>
                    <a:pt x="12843" y="16238"/>
                  </a:cubicBezTo>
                  <a:cubicBezTo>
                    <a:pt x="12909" y="15837"/>
                    <a:pt x="12809" y="15404"/>
                    <a:pt x="12543" y="15103"/>
                  </a:cubicBezTo>
                  <a:cubicBezTo>
                    <a:pt x="12209" y="14737"/>
                    <a:pt x="11809" y="14436"/>
                    <a:pt x="11408" y="14203"/>
                  </a:cubicBezTo>
                  <a:lnTo>
                    <a:pt x="9941" y="13169"/>
                  </a:lnTo>
                  <a:lnTo>
                    <a:pt x="7072" y="11134"/>
                  </a:lnTo>
                  <a:lnTo>
                    <a:pt x="4203" y="9132"/>
                  </a:lnTo>
                  <a:cubicBezTo>
                    <a:pt x="3303" y="8532"/>
                    <a:pt x="2302" y="7932"/>
                    <a:pt x="1601" y="7064"/>
                  </a:cubicBezTo>
                  <a:cubicBezTo>
                    <a:pt x="0" y="5063"/>
                    <a:pt x="467" y="2328"/>
                    <a:pt x="934" y="26"/>
                  </a:cubicBezTo>
                  <a:cubicBezTo>
                    <a:pt x="934" y="9"/>
                    <a:pt x="918" y="1"/>
                    <a:pt x="9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16"/>
            <p:cNvSpPr/>
            <p:nvPr/>
          </p:nvSpPr>
          <p:spPr>
            <a:xfrm>
              <a:off x="6241698" y="2322543"/>
              <a:ext cx="506507" cy="565429"/>
            </a:xfrm>
            <a:custGeom>
              <a:avLst/>
              <a:gdLst/>
              <a:ahLst/>
              <a:cxnLst/>
              <a:rect l="l" t="t" r="r" b="b"/>
              <a:pathLst>
                <a:path w="22058" h="24624" extrusionOk="0">
                  <a:moveTo>
                    <a:pt x="1241" y="1"/>
                  </a:moveTo>
                  <a:cubicBezTo>
                    <a:pt x="0" y="1"/>
                    <a:pt x="1" y="3744"/>
                    <a:pt x="75" y="5193"/>
                  </a:cubicBezTo>
                  <a:cubicBezTo>
                    <a:pt x="242" y="8796"/>
                    <a:pt x="1743" y="20804"/>
                    <a:pt x="4845" y="22705"/>
                  </a:cubicBezTo>
                  <a:cubicBezTo>
                    <a:pt x="6277" y="23574"/>
                    <a:pt x="12399" y="24624"/>
                    <a:pt x="16680" y="24624"/>
                  </a:cubicBezTo>
                  <a:cubicBezTo>
                    <a:pt x="18484" y="24624"/>
                    <a:pt x="19961" y="24438"/>
                    <a:pt x="20623" y="23973"/>
                  </a:cubicBezTo>
                  <a:cubicBezTo>
                    <a:pt x="21624" y="23306"/>
                    <a:pt x="22057" y="15901"/>
                    <a:pt x="20790" y="15734"/>
                  </a:cubicBezTo>
                  <a:cubicBezTo>
                    <a:pt x="19522" y="15600"/>
                    <a:pt x="10382" y="15334"/>
                    <a:pt x="9582" y="14766"/>
                  </a:cubicBezTo>
                  <a:cubicBezTo>
                    <a:pt x="8815" y="14166"/>
                    <a:pt x="4912" y="4426"/>
                    <a:pt x="3111" y="1724"/>
                  </a:cubicBezTo>
                  <a:cubicBezTo>
                    <a:pt x="2292" y="482"/>
                    <a:pt x="1687" y="1"/>
                    <a:pt x="1241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16"/>
            <p:cNvSpPr/>
            <p:nvPr/>
          </p:nvSpPr>
          <p:spPr>
            <a:xfrm>
              <a:off x="6225028" y="2306216"/>
              <a:ext cx="207604" cy="333967"/>
            </a:xfrm>
            <a:custGeom>
              <a:avLst/>
              <a:gdLst/>
              <a:ahLst/>
              <a:cxnLst/>
              <a:rect l="l" t="t" r="r" b="b"/>
              <a:pathLst>
                <a:path w="9041" h="14544" extrusionOk="0">
                  <a:moveTo>
                    <a:pt x="1681" y="1"/>
                  </a:moveTo>
                  <a:cubicBezTo>
                    <a:pt x="656" y="1"/>
                    <a:pt x="1" y="1648"/>
                    <a:pt x="1" y="4436"/>
                  </a:cubicBezTo>
                  <a:cubicBezTo>
                    <a:pt x="67" y="7805"/>
                    <a:pt x="367" y="11174"/>
                    <a:pt x="868" y="14543"/>
                  </a:cubicBezTo>
                  <a:lnTo>
                    <a:pt x="7906" y="12075"/>
                  </a:lnTo>
                  <a:lnTo>
                    <a:pt x="9040" y="11708"/>
                  </a:lnTo>
                  <a:lnTo>
                    <a:pt x="4504" y="2969"/>
                  </a:lnTo>
                  <a:cubicBezTo>
                    <a:pt x="3803" y="1601"/>
                    <a:pt x="3136" y="734"/>
                    <a:pt x="2536" y="333"/>
                  </a:cubicBezTo>
                  <a:cubicBezTo>
                    <a:pt x="2230" y="109"/>
                    <a:pt x="194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16"/>
            <p:cNvSpPr/>
            <p:nvPr/>
          </p:nvSpPr>
          <p:spPr>
            <a:xfrm>
              <a:off x="6251067" y="2550216"/>
              <a:ext cx="162597" cy="60851"/>
            </a:xfrm>
            <a:custGeom>
              <a:avLst/>
              <a:gdLst/>
              <a:ahLst/>
              <a:cxnLst/>
              <a:rect l="l" t="t" r="r" b="b"/>
              <a:pathLst>
                <a:path w="7081" h="2650" extrusionOk="0">
                  <a:moveTo>
                    <a:pt x="7041" y="1"/>
                  </a:moveTo>
                  <a:cubicBezTo>
                    <a:pt x="7025" y="1"/>
                    <a:pt x="7002" y="5"/>
                    <a:pt x="6972" y="15"/>
                  </a:cubicBezTo>
                  <a:cubicBezTo>
                    <a:pt x="5938" y="315"/>
                    <a:pt x="1168" y="2116"/>
                    <a:pt x="34" y="2617"/>
                  </a:cubicBezTo>
                  <a:cubicBezTo>
                    <a:pt x="1" y="2650"/>
                    <a:pt x="34" y="2650"/>
                    <a:pt x="67" y="2650"/>
                  </a:cubicBezTo>
                  <a:cubicBezTo>
                    <a:pt x="2436" y="1916"/>
                    <a:pt x="4737" y="1049"/>
                    <a:pt x="7006" y="48"/>
                  </a:cubicBezTo>
                  <a:cubicBezTo>
                    <a:pt x="7076" y="24"/>
                    <a:pt x="7080" y="1"/>
                    <a:pt x="7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16"/>
            <p:cNvSpPr/>
            <p:nvPr/>
          </p:nvSpPr>
          <p:spPr>
            <a:xfrm>
              <a:off x="6225028" y="2306216"/>
              <a:ext cx="181564" cy="333967"/>
            </a:xfrm>
            <a:custGeom>
              <a:avLst/>
              <a:gdLst/>
              <a:ahLst/>
              <a:cxnLst/>
              <a:rect l="l" t="t" r="r" b="b"/>
              <a:pathLst>
                <a:path w="7907" h="14544" extrusionOk="0">
                  <a:moveTo>
                    <a:pt x="1681" y="1"/>
                  </a:moveTo>
                  <a:cubicBezTo>
                    <a:pt x="656" y="1"/>
                    <a:pt x="1" y="1648"/>
                    <a:pt x="1" y="4436"/>
                  </a:cubicBezTo>
                  <a:cubicBezTo>
                    <a:pt x="67" y="7805"/>
                    <a:pt x="367" y="11174"/>
                    <a:pt x="868" y="14543"/>
                  </a:cubicBezTo>
                  <a:lnTo>
                    <a:pt x="7906" y="12075"/>
                  </a:lnTo>
                  <a:lnTo>
                    <a:pt x="2536" y="333"/>
                  </a:lnTo>
                  <a:cubicBezTo>
                    <a:pt x="2230" y="109"/>
                    <a:pt x="1943" y="1"/>
                    <a:pt x="16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16"/>
            <p:cNvSpPr/>
            <p:nvPr/>
          </p:nvSpPr>
          <p:spPr>
            <a:xfrm>
              <a:off x="5892600" y="2270234"/>
              <a:ext cx="561479" cy="602949"/>
            </a:xfrm>
            <a:custGeom>
              <a:avLst/>
              <a:gdLst/>
              <a:ahLst/>
              <a:cxnLst/>
              <a:rect l="l" t="t" r="r" b="b"/>
              <a:pathLst>
                <a:path w="24452" h="26258" extrusionOk="0">
                  <a:moveTo>
                    <a:pt x="12970" y="1"/>
                  </a:moveTo>
                  <a:cubicBezTo>
                    <a:pt x="11957" y="1"/>
                    <a:pt x="10840" y="233"/>
                    <a:pt x="9841" y="966"/>
                  </a:cubicBezTo>
                  <a:cubicBezTo>
                    <a:pt x="9707" y="1066"/>
                    <a:pt x="9541" y="1200"/>
                    <a:pt x="9407" y="1333"/>
                  </a:cubicBezTo>
                  <a:cubicBezTo>
                    <a:pt x="2069" y="8105"/>
                    <a:pt x="1" y="25884"/>
                    <a:pt x="301" y="26251"/>
                  </a:cubicBezTo>
                  <a:cubicBezTo>
                    <a:pt x="305" y="26255"/>
                    <a:pt x="346" y="26257"/>
                    <a:pt x="422" y="26257"/>
                  </a:cubicBezTo>
                  <a:cubicBezTo>
                    <a:pt x="941" y="26257"/>
                    <a:pt x="3072" y="26159"/>
                    <a:pt x="5838" y="25984"/>
                  </a:cubicBezTo>
                  <a:cubicBezTo>
                    <a:pt x="12776" y="25551"/>
                    <a:pt x="23851" y="24783"/>
                    <a:pt x="24151" y="24416"/>
                  </a:cubicBezTo>
                  <a:cubicBezTo>
                    <a:pt x="24451" y="24116"/>
                    <a:pt x="20182" y="9272"/>
                    <a:pt x="19348" y="6437"/>
                  </a:cubicBezTo>
                  <a:cubicBezTo>
                    <a:pt x="18614" y="3968"/>
                    <a:pt x="17013" y="1166"/>
                    <a:pt x="16079" y="666"/>
                  </a:cubicBezTo>
                  <a:cubicBezTo>
                    <a:pt x="15778" y="526"/>
                    <a:pt x="14492" y="1"/>
                    <a:pt x="12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16"/>
            <p:cNvSpPr/>
            <p:nvPr/>
          </p:nvSpPr>
          <p:spPr>
            <a:xfrm>
              <a:off x="5892600" y="2292416"/>
              <a:ext cx="225974" cy="580768"/>
            </a:xfrm>
            <a:custGeom>
              <a:avLst/>
              <a:gdLst/>
              <a:ahLst/>
              <a:cxnLst/>
              <a:rect l="l" t="t" r="r" b="b"/>
              <a:pathLst>
                <a:path w="9841" h="25292" extrusionOk="0">
                  <a:moveTo>
                    <a:pt x="9841" y="0"/>
                  </a:moveTo>
                  <a:lnTo>
                    <a:pt x="9841" y="0"/>
                  </a:lnTo>
                  <a:cubicBezTo>
                    <a:pt x="9707" y="100"/>
                    <a:pt x="9541" y="234"/>
                    <a:pt x="9407" y="367"/>
                  </a:cubicBezTo>
                  <a:cubicBezTo>
                    <a:pt x="2069" y="7139"/>
                    <a:pt x="1" y="24918"/>
                    <a:pt x="301" y="25285"/>
                  </a:cubicBezTo>
                  <a:cubicBezTo>
                    <a:pt x="305" y="25289"/>
                    <a:pt x="346" y="25291"/>
                    <a:pt x="422" y="25291"/>
                  </a:cubicBezTo>
                  <a:cubicBezTo>
                    <a:pt x="941" y="25291"/>
                    <a:pt x="3072" y="25193"/>
                    <a:pt x="5838" y="25018"/>
                  </a:cubicBezTo>
                  <a:lnTo>
                    <a:pt x="98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16"/>
            <p:cNvSpPr/>
            <p:nvPr/>
          </p:nvSpPr>
          <p:spPr>
            <a:xfrm>
              <a:off x="6158390" y="2676739"/>
              <a:ext cx="237317" cy="72217"/>
            </a:xfrm>
            <a:custGeom>
              <a:avLst/>
              <a:gdLst/>
              <a:ahLst/>
              <a:cxnLst/>
              <a:rect l="l" t="t" r="r" b="b"/>
              <a:pathLst>
                <a:path w="10335" h="3145" extrusionOk="0">
                  <a:moveTo>
                    <a:pt x="4390" y="1"/>
                  </a:moveTo>
                  <a:cubicBezTo>
                    <a:pt x="4297" y="1"/>
                    <a:pt x="4212" y="3"/>
                    <a:pt x="4137" y="9"/>
                  </a:cubicBezTo>
                  <a:cubicBezTo>
                    <a:pt x="2736" y="142"/>
                    <a:pt x="0" y="709"/>
                    <a:pt x="0" y="709"/>
                  </a:cubicBezTo>
                  <a:cubicBezTo>
                    <a:pt x="0" y="709"/>
                    <a:pt x="4203" y="2744"/>
                    <a:pt x="5504" y="3144"/>
                  </a:cubicBezTo>
                  <a:cubicBezTo>
                    <a:pt x="5404" y="3111"/>
                    <a:pt x="5304" y="3077"/>
                    <a:pt x="5238" y="3011"/>
                  </a:cubicBezTo>
                  <a:cubicBezTo>
                    <a:pt x="4837" y="2744"/>
                    <a:pt x="4971" y="2510"/>
                    <a:pt x="5838" y="2510"/>
                  </a:cubicBezTo>
                  <a:cubicBezTo>
                    <a:pt x="6294" y="2510"/>
                    <a:pt x="7444" y="2695"/>
                    <a:pt x="8450" y="2695"/>
                  </a:cubicBezTo>
                  <a:cubicBezTo>
                    <a:pt x="9355" y="2695"/>
                    <a:pt x="10145" y="2546"/>
                    <a:pt x="10208" y="1977"/>
                  </a:cubicBezTo>
                  <a:cubicBezTo>
                    <a:pt x="10334" y="839"/>
                    <a:pt x="6060" y="1"/>
                    <a:pt x="4390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16"/>
            <p:cNvSpPr/>
            <p:nvPr/>
          </p:nvSpPr>
          <p:spPr>
            <a:xfrm>
              <a:off x="6254144" y="2535979"/>
              <a:ext cx="507081" cy="412131"/>
            </a:xfrm>
            <a:custGeom>
              <a:avLst/>
              <a:gdLst/>
              <a:ahLst/>
              <a:cxnLst/>
              <a:rect l="l" t="t" r="r" b="b"/>
              <a:pathLst>
                <a:path w="22083" h="17948" extrusionOk="0">
                  <a:moveTo>
                    <a:pt x="22083" y="1"/>
                  </a:moveTo>
                  <a:lnTo>
                    <a:pt x="21349" y="101"/>
                  </a:lnTo>
                  <a:cubicBezTo>
                    <a:pt x="20882" y="334"/>
                    <a:pt x="18413" y="1068"/>
                    <a:pt x="17312" y="1469"/>
                  </a:cubicBezTo>
                  <a:cubicBezTo>
                    <a:pt x="16445" y="1836"/>
                    <a:pt x="15645" y="2303"/>
                    <a:pt x="14911" y="2836"/>
                  </a:cubicBezTo>
                  <a:cubicBezTo>
                    <a:pt x="11909" y="1068"/>
                    <a:pt x="7872" y="1102"/>
                    <a:pt x="6705" y="935"/>
                  </a:cubicBezTo>
                  <a:cubicBezTo>
                    <a:pt x="5504" y="735"/>
                    <a:pt x="4070" y="368"/>
                    <a:pt x="4070" y="368"/>
                  </a:cubicBezTo>
                  <a:lnTo>
                    <a:pt x="3302" y="468"/>
                  </a:lnTo>
                  <a:lnTo>
                    <a:pt x="0" y="15479"/>
                  </a:lnTo>
                  <a:lnTo>
                    <a:pt x="11275" y="17947"/>
                  </a:lnTo>
                  <a:lnTo>
                    <a:pt x="17913" y="15846"/>
                  </a:lnTo>
                  <a:lnTo>
                    <a:pt x="220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16"/>
            <p:cNvSpPr/>
            <p:nvPr/>
          </p:nvSpPr>
          <p:spPr>
            <a:xfrm>
              <a:off x="6239586" y="2543648"/>
              <a:ext cx="336286" cy="415185"/>
            </a:xfrm>
            <a:custGeom>
              <a:avLst/>
              <a:gdLst/>
              <a:ahLst/>
              <a:cxnLst/>
              <a:rect l="l" t="t" r="r" b="b"/>
              <a:pathLst>
                <a:path w="14645" h="18081" extrusionOk="0">
                  <a:moveTo>
                    <a:pt x="3436" y="0"/>
                  </a:moveTo>
                  <a:lnTo>
                    <a:pt x="0" y="15545"/>
                  </a:lnTo>
                  <a:lnTo>
                    <a:pt x="10941" y="18080"/>
                  </a:lnTo>
                  <a:lnTo>
                    <a:pt x="14644" y="2836"/>
                  </a:lnTo>
                  <a:lnTo>
                    <a:pt x="34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490819" y="2608747"/>
              <a:ext cx="121816" cy="350086"/>
            </a:xfrm>
            <a:custGeom>
              <a:avLst/>
              <a:gdLst/>
              <a:ahLst/>
              <a:cxnLst/>
              <a:rect l="l" t="t" r="r" b="b"/>
              <a:pathLst>
                <a:path w="5305" h="15246" extrusionOk="0">
                  <a:moveTo>
                    <a:pt x="3703" y="1"/>
                  </a:moveTo>
                  <a:lnTo>
                    <a:pt x="0" y="15245"/>
                  </a:lnTo>
                  <a:lnTo>
                    <a:pt x="1602" y="15245"/>
                  </a:lnTo>
                  <a:lnTo>
                    <a:pt x="53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6527582" y="2532925"/>
              <a:ext cx="241313" cy="425908"/>
            </a:xfrm>
            <a:custGeom>
              <a:avLst/>
              <a:gdLst/>
              <a:ahLst/>
              <a:cxnLst/>
              <a:rect l="l" t="t" r="r" b="b"/>
              <a:pathLst>
                <a:path w="10509" h="18548" extrusionOk="0">
                  <a:moveTo>
                    <a:pt x="10508" y="0"/>
                  </a:moveTo>
                  <a:lnTo>
                    <a:pt x="3703" y="3303"/>
                  </a:lnTo>
                  <a:lnTo>
                    <a:pt x="1" y="18547"/>
                  </a:lnTo>
                  <a:lnTo>
                    <a:pt x="6172" y="16112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5771587" y="2301073"/>
              <a:ext cx="448595" cy="608116"/>
            </a:xfrm>
            <a:custGeom>
              <a:avLst/>
              <a:gdLst/>
              <a:ahLst/>
              <a:cxnLst/>
              <a:rect l="l" t="t" r="r" b="b"/>
              <a:pathLst>
                <a:path w="19536" h="26483" extrusionOk="0">
                  <a:moveTo>
                    <a:pt x="15048" y="1"/>
                  </a:moveTo>
                  <a:cubicBezTo>
                    <a:pt x="13915" y="1"/>
                    <a:pt x="11782" y="1906"/>
                    <a:pt x="10908" y="2759"/>
                  </a:cubicBezTo>
                  <a:cubicBezTo>
                    <a:pt x="8339" y="5327"/>
                    <a:pt x="0" y="15401"/>
                    <a:pt x="634" y="18970"/>
                  </a:cubicBezTo>
                  <a:cubicBezTo>
                    <a:pt x="1034" y="21305"/>
                    <a:pt x="13276" y="25842"/>
                    <a:pt x="15945" y="26476"/>
                  </a:cubicBezTo>
                  <a:cubicBezTo>
                    <a:pt x="15964" y="26480"/>
                    <a:pt x="15984" y="26482"/>
                    <a:pt x="16004" y="26482"/>
                  </a:cubicBezTo>
                  <a:cubicBezTo>
                    <a:pt x="17192" y="26482"/>
                    <a:pt x="19536" y="18787"/>
                    <a:pt x="18847" y="17770"/>
                  </a:cubicBezTo>
                  <a:cubicBezTo>
                    <a:pt x="18113" y="16736"/>
                    <a:pt x="10541" y="15835"/>
                    <a:pt x="10441" y="14901"/>
                  </a:cubicBezTo>
                  <a:cubicBezTo>
                    <a:pt x="10341" y="13934"/>
                    <a:pt x="14677" y="5861"/>
                    <a:pt x="15511" y="2726"/>
                  </a:cubicBezTo>
                  <a:cubicBezTo>
                    <a:pt x="16051" y="693"/>
                    <a:pt x="15731" y="1"/>
                    <a:pt x="15048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5881876" y="2285045"/>
              <a:ext cx="285814" cy="309948"/>
            </a:xfrm>
            <a:custGeom>
              <a:avLst/>
              <a:gdLst/>
              <a:ahLst/>
              <a:cxnLst/>
              <a:rect l="l" t="t" r="r" b="b"/>
              <a:pathLst>
                <a:path w="12447" h="13498" extrusionOk="0">
                  <a:moveTo>
                    <a:pt x="10834" y="0"/>
                  </a:moveTo>
                  <a:cubicBezTo>
                    <a:pt x="9980" y="0"/>
                    <a:pt x="8706" y="644"/>
                    <a:pt x="7206" y="1889"/>
                  </a:cubicBezTo>
                  <a:cubicBezTo>
                    <a:pt x="4637" y="4124"/>
                    <a:pt x="2235" y="6492"/>
                    <a:pt x="1" y="9028"/>
                  </a:cubicBezTo>
                  <a:lnTo>
                    <a:pt x="7406" y="13497"/>
                  </a:lnTo>
                  <a:cubicBezTo>
                    <a:pt x="7406" y="13497"/>
                    <a:pt x="9841" y="7627"/>
                    <a:pt x="11209" y="4424"/>
                  </a:cubicBezTo>
                  <a:cubicBezTo>
                    <a:pt x="12446" y="1430"/>
                    <a:pt x="12107" y="0"/>
                    <a:pt x="108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035288" y="2422636"/>
              <a:ext cx="90954" cy="173918"/>
            </a:xfrm>
            <a:custGeom>
              <a:avLst/>
              <a:gdLst/>
              <a:ahLst/>
              <a:cxnLst/>
              <a:rect l="l" t="t" r="r" b="b"/>
              <a:pathLst>
                <a:path w="3961" h="7574" extrusionOk="0">
                  <a:moveTo>
                    <a:pt x="3894" y="0"/>
                  </a:moveTo>
                  <a:cubicBezTo>
                    <a:pt x="3393" y="1234"/>
                    <a:pt x="2760" y="2435"/>
                    <a:pt x="2226" y="3703"/>
                  </a:cubicBezTo>
                  <a:cubicBezTo>
                    <a:pt x="1992" y="4303"/>
                    <a:pt x="1726" y="4937"/>
                    <a:pt x="1492" y="5537"/>
                  </a:cubicBezTo>
                  <a:cubicBezTo>
                    <a:pt x="1225" y="6171"/>
                    <a:pt x="1025" y="6805"/>
                    <a:pt x="758" y="7405"/>
                  </a:cubicBezTo>
                  <a:cubicBezTo>
                    <a:pt x="758" y="7405"/>
                    <a:pt x="158" y="7105"/>
                    <a:pt x="91" y="7072"/>
                  </a:cubicBezTo>
                  <a:cubicBezTo>
                    <a:pt x="81" y="7067"/>
                    <a:pt x="73" y="7065"/>
                    <a:pt x="65" y="7065"/>
                  </a:cubicBezTo>
                  <a:cubicBezTo>
                    <a:pt x="17" y="7065"/>
                    <a:pt x="0" y="7138"/>
                    <a:pt x="58" y="7138"/>
                  </a:cubicBezTo>
                  <a:cubicBezTo>
                    <a:pt x="122" y="7138"/>
                    <a:pt x="746" y="7574"/>
                    <a:pt x="789" y="7574"/>
                  </a:cubicBezTo>
                  <a:cubicBezTo>
                    <a:pt x="791" y="7574"/>
                    <a:pt x="792" y="7573"/>
                    <a:pt x="792" y="7572"/>
                  </a:cubicBezTo>
                  <a:cubicBezTo>
                    <a:pt x="1058" y="6905"/>
                    <a:pt x="1425" y="6238"/>
                    <a:pt x="1692" y="5637"/>
                  </a:cubicBezTo>
                  <a:cubicBezTo>
                    <a:pt x="1959" y="5004"/>
                    <a:pt x="2226" y="4403"/>
                    <a:pt x="2459" y="3803"/>
                  </a:cubicBezTo>
                  <a:cubicBezTo>
                    <a:pt x="2693" y="3269"/>
                    <a:pt x="2893" y="2769"/>
                    <a:pt x="3093" y="2235"/>
                  </a:cubicBezTo>
                  <a:lnTo>
                    <a:pt x="3127" y="2168"/>
                  </a:lnTo>
                  <a:lnTo>
                    <a:pt x="3327" y="1901"/>
                  </a:lnTo>
                  <a:cubicBezTo>
                    <a:pt x="3460" y="1701"/>
                    <a:pt x="3627" y="1501"/>
                    <a:pt x="3760" y="1301"/>
                  </a:cubicBezTo>
                  <a:lnTo>
                    <a:pt x="3760" y="1301"/>
                  </a:lnTo>
                  <a:cubicBezTo>
                    <a:pt x="3560" y="1534"/>
                    <a:pt x="3360" y="1768"/>
                    <a:pt x="3160" y="2035"/>
                  </a:cubicBezTo>
                  <a:cubicBezTo>
                    <a:pt x="3427" y="1368"/>
                    <a:pt x="3660" y="701"/>
                    <a:pt x="3927" y="33"/>
                  </a:cubicBezTo>
                  <a:cubicBezTo>
                    <a:pt x="3960" y="0"/>
                    <a:pt x="3927" y="0"/>
                    <a:pt x="38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5907984" y="2478228"/>
              <a:ext cx="150037" cy="86339"/>
            </a:xfrm>
            <a:custGeom>
              <a:avLst/>
              <a:gdLst/>
              <a:ahLst/>
              <a:cxnLst/>
              <a:rect l="l" t="t" r="r" b="b"/>
              <a:pathLst>
                <a:path w="6534" h="3760" extrusionOk="0">
                  <a:moveTo>
                    <a:pt x="10" y="0"/>
                  </a:moveTo>
                  <a:cubicBezTo>
                    <a:pt x="1" y="0"/>
                    <a:pt x="7" y="24"/>
                    <a:pt x="31" y="47"/>
                  </a:cubicBezTo>
                  <a:cubicBezTo>
                    <a:pt x="2099" y="1382"/>
                    <a:pt x="4267" y="2649"/>
                    <a:pt x="6469" y="3750"/>
                  </a:cubicBezTo>
                  <a:cubicBezTo>
                    <a:pt x="6482" y="3756"/>
                    <a:pt x="6492" y="3759"/>
                    <a:pt x="6500" y="3759"/>
                  </a:cubicBezTo>
                  <a:cubicBezTo>
                    <a:pt x="6533" y="3759"/>
                    <a:pt x="6523" y="3710"/>
                    <a:pt x="6469" y="3683"/>
                  </a:cubicBezTo>
                  <a:cubicBezTo>
                    <a:pt x="5568" y="3083"/>
                    <a:pt x="1132" y="581"/>
                    <a:pt x="31" y="14"/>
                  </a:cubicBezTo>
                  <a:cubicBezTo>
                    <a:pt x="21" y="4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113958" y="2690769"/>
              <a:ext cx="330155" cy="277049"/>
            </a:xfrm>
            <a:custGeom>
              <a:avLst/>
              <a:gdLst/>
              <a:ahLst/>
              <a:cxnLst/>
              <a:rect l="l" t="t" r="r" b="b"/>
              <a:pathLst>
                <a:path w="14378" h="11934" extrusionOk="0">
                  <a:moveTo>
                    <a:pt x="1935" y="0"/>
                  </a:moveTo>
                  <a:lnTo>
                    <a:pt x="1" y="8907"/>
                  </a:lnTo>
                  <a:cubicBezTo>
                    <a:pt x="735" y="9240"/>
                    <a:pt x="5571" y="11442"/>
                    <a:pt x="6972" y="11742"/>
                  </a:cubicBezTo>
                  <a:cubicBezTo>
                    <a:pt x="7460" y="11861"/>
                    <a:pt x="8108" y="11933"/>
                    <a:pt x="8776" y="11933"/>
                  </a:cubicBezTo>
                  <a:cubicBezTo>
                    <a:pt x="9981" y="11933"/>
                    <a:pt x="11249" y="11698"/>
                    <a:pt x="11742" y="11075"/>
                  </a:cubicBezTo>
                  <a:cubicBezTo>
                    <a:pt x="12276" y="10408"/>
                    <a:pt x="11809" y="10108"/>
                    <a:pt x="11809" y="10108"/>
                  </a:cubicBezTo>
                  <a:cubicBezTo>
                    <a:pt x="11809" y="10108"/>
                    <a:pt x="13310" y="9641"/>
                    <a:pt x="13577" y="8607"/>
                  </a:cubicBezTo>
                  <a:cubicBezTo>
                    <a:pt x="13811" y="7573"/>
                    <a:pt x="12343" y="7573"/>
                    <a:pt x="12243" y="7573"/>
                  </a:cubicBezTo>
                  <a:cubicBezTo>
                    <a:pt x="12343" y="7539"/>
                    <a:pt x="14044" y="7372"/>
                    <a:pt x="14211" y="6305"/>
                  </a:cubicBezTo>
                  <a:cubicBezTo>
                    <a:pt x="14378" y="5204"/>
                    <a:pt x="12443" y="5171"/>
                    <a:pt x="12443" y="5171"/>
                  </a:cubicBezTo>
                  <a:cubicBezTo>
                    <a:pt x="12443" y="5171"/>
                    <a:pt x="14011" y="4737"/>
                    <a:pt x="13877" y="3736"/>
                  </a:cubicBezTo>
                  <a:cubicBezTo>
                    <a:pt x="13835" y="3274"/>
                    <a:pt x="13427" y="3159"/>
                    <a:pt x="12860" y="3159"/>
                  </a:cubicBezTo>
                  <a:cubicBezTo>
                    <a:pt x="12300" y="3159"/>
                    <a:pt x="11586" y="3270"/>
                    <a:pt x="10914" y="3270"/>
                  </a:cubicBezTo>
                  <a:cubicBezTo>
                    <a:pt x="10645" y="3270"/>
                    <a:pt x="10384" y="3252"/>
                    <a:pt x="10141" y="3203"/>
                  </a:cubicBezTo>
                  <a:cubicBezTo>
                    <a:pt x="9207" y="3003"/>
                    <a:pt x="8307" y="2736"/>
                    <a:pt x="7439" y="2436"/>
                  </a:cubicBezTo>
                  <a:cubicBezTo>
                    <a:pt x="6138" y="2002"/>
                    <a:pt x="1935" y="0"/>
                    <a:pt x="1935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6274971" y="2800805"/>
              <a:ext cx="127029" cy="23674"/>
            </a:xfrm>
            <a:custGeom>
              <a:avLst/>
              <a:gdLst/>
              <a:ahLst/>
              <a:cxnLst/>
              <a:rect l="l" t="t" r="r" b="b"/>
              <a:pathLst>
                <a:path w="5532" h="1031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1250" y="657"/>
                    <a:pt x="2216" y="1031"/>
                    <a:pt x="3284" y="1031"/>
                  </a:cubicBezTo>
                  <a:cubicBezTo>
                    <a:pt x="3934" y="1031"/>
                    <a:pt x="4623" y="892"/>
                    <a:pt x="5431" y="577"/>
                  </a:cubicBezTo>
                  <a:cubicBezTo>
                    <a:pt x="5531" y="543"/>
                    <a:pt x="5498" y="476"/>
                    <a:pt x="5398" y="476"/>
                  </a:cubicBezTo>
                  <a:cubicBezTo>
                    <a:pt x="4578" y="650"/>
                    <a:pt x="3921" y="736"/>
                    <a:pt x="3310" y="736"/>
                  </a:cubicBezTo>
                  <a:cubicBezTo>
                    <a:pt x="2279" y="736"/>
                    <a:pt x="1380" y="491"/>
                    <a:pt x="60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6264868" y="2853872"/>
              <a:ext cx="134032" cy="21378"/>
            </a:xfrm>
            <a:custGeom>
              <a:avLst/>
              <a:gdLst/>
              <a:ahLst/>
              <a:cxnLst/>
              <a:rect l="l" t="t" r="r" b="b"/>
              <a:pathLst>
                <a:path w="5837" h="931" extrusionOk="0">
                  <a:moveTo>
                    <a:pt x="33" y="0"/>
                  </a:moveTo>
                  <a:cubicBezTo>
                    <a:pt x="0" y="0"/>
                    <a:pt x="0" y="33"/>
                    <a:pt x="33" y="33"/>
                  </a:cubicBezTo>
                  <a:cubicBezTo>
                    <a:pt x="1442" y="584"/>
                    <a:pt x="2473" y="931"/>
                    <a:pt x="3672" y="931"/>
                  </a:cubicBezTo>
                  <a:cubicBezTo>
                    <a:pt x="4291" y="931"/>
                    <a:pt x="4954" y="838"/>
                    <a:pt x="5738" y="634"/>
                  </a:cubicBezTo>
                  <a:cubicBezTo>
                    <a:pt x="5826" y="634"/>
                    <a:pt x="5836" y="528"/>
                    <a:pt x="5767" y="528"/>
                  </a:cubicBezTo>
                  <a:cubicBezTo>
                    <a:pt x="5759" y="528"/>
                    <a:pt x="5749" y="530"/>
                    <a:pt x="5738" y="534"/>
                  </a:cubicBezTo>
                  <a:cubicBezTo>
                    <a:pt x="5027" y="615"/>
                    <a:pt x="4428" y="656"/>
                    <a:pt x="3876" y="656"/>
                  </a:cubicBezTo>
                  <a:cubicBezTo>
                    <a:pt x="2611" y="656"/>
                    <a:pt x="1589" y="441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253524" y="2903448"/>
              <a:ext cx="133802" cy="27463"/>
            </a:xfrm>
            <a:custGeom>
              <a:avLst/>
              <a:gdLst/>
              <a:ahLst/>
              <a:cxnLst/>
              <a:rect l="l" t="t" r="r" b="b"/>
              <a:pathLst>
                <a:path w="5827" h="1196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1241" y="814"/>
                    <a:pt x="2626" y="1195"/>
                    <a:pt x="4022" y="1195"/>
                  </a:cubicBezTo>
                  <a:cubicBezTo>
                    <a:pt x="4582" y="1195"/>
                    <a:pt x="5144" y="1134"/>
                    <a:pt x="5698" y="1010"/>
                  </a:cubicBezTo>
                  <a:cubicBezTo>
                    <a:pt x="5806" y="983"/>
                    <a:pt x="5826" y="934"/>
                    <a:pt x="5760" y="934"/>
                  </a:cubicBezTo>
                  <a:cubicBezTo>
                    <a:pt x="5744" y="934"/>
                    <a:pt x="5723" y="937"/>
                    <a:pt x="5698" y="943"/>
                  </a:cubicBezTo>
                  <a:cubicBezTo>
                    <a:pt x="5294" y="961"/>
                    <a:pt x="4922" y="972"/>
                    <a:pt x="4571" y="972"/>
                  </a:cubicBezTo>
                  <a:cubicBezTo>
                    <a:pt x="2952" y="972"/>
                    <a:pt x="1788" y="750"/>
                    <a:pt x="60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625631" y="2635567"/>
              <a:ext cx="189211" cy="249625"/>
            </a:xfrm>
            <a:custGeom>
              <a:avLst/>
              <a:gdLst/>
              <a:ahLst/>
              <a:cxnLst/>
              <a:rect l="l" t="t" r="r" b="b"/>
              <a:pathLst>
                <a:path w="8240" h="10871" extrusionOk="0">
                  <a:moveTo>
                    <a:pt x="5604" y="0"/>
                  </a:moveTo>
                  <a:lnTo>
                    <a:pt x="4971" y="234"/>
                  </a:lnTo>
                  <a:lnTo>
                    <a:pt x="4437" y="2135"/>
                  </a:lnTo>
                  <a:cubicBezTo>
                    <a:pt x="4320" y="2174"/>
                    <a:pt x="4191" y="2190"/>
                    <a:pt x="4051" y="2190"/>
                  </a:cubicBezTo>
                  <a:cubicBezTo>
                    <a:pt x="3282" y="2190"/>
                    <a:pt x="2218" y="1691"/>
                    <a:pt x="1488" y="1691"/>
                  </a:cubicBezTo>
                  <a:cubicBezTo>
                    <a:pt x="1099" y="1691"/>
                    <a:pt x="805" y="1833"/>
                    <a:pt x="701" y="2269"/>
                  </a:cubicBezTo>
                  <a:cubicBezTo>
                    <a:pt x="467" y="3136"/>
                    <a:pt x="1668" y="3836"/>
                    <a:pt x="1668" y="3836"/>
                  </a:cubicBezTo>
                  <a:cubicBezTo>
                    <a:pt x="1668" y="3836"/>
                    <a:pt x="1444" y="3791"/>
                    <a:pt x="1160" y="3791"/>
                  </a:cubicBezTo>
                  <a:cubicBezTo>
                    <a:pt x="677" y="3791"/>
                    <a:pt x="21" y="3923"/>
                    <a:pt x="0" y="4637"/>
                  </a:cubicBezTo>
                  <a:cubicBezTo>
                    <a:pt x="0" y="5771"/>
                    <a:pt x="1768" y="6205"/>
                    <a:pt x="1768" y="6205"/>
                  </a:cubicBezTo>
                  <a:cubicBezTo>
                    <a:pt x="1768" y="6205"/>
                    <a:pt x="1727" y="6202"/>
                    <a:pt x="1657" y="6202"/>
                  </a:cubicBezTo>
                  <a:cubicBezTo>
                    <a:pt x="1286" y="6202"/>
                    <a:pt x="116" y="6273"/>
                    <a:pt x="200" y="7172"/>
                  </a:cubicBezTo>
                  <a:cubicBezTo>
                    <a:pt x="301" y="8240"/>
                    <a:pt x="2135" y="8673"/>
                    <a:pt x="2135" y="8673"/>
                  </a:cubicBezTo>
                  <a:cubicBezTo>
                    <a:pt x="2135" y="8673"/>
                    <a:pt x="868" y="8673"/>
                    <a:pt x="1301" y="9540"/>
                  </a:cubicBezTo>
                  <a:cubicBezTo>
                    <a:pt x="1754" y="10480"/>
                    <a:pt x="3294" y="10871"/>
                    <a:pt x="4769" y="10871"/>
                  </a:cubicBezTo>
                  <a:cubicBezTo>
                    <a:pt x="6228" y="10871"/>
                    <a:pt x="7624" y="10488"/>
                    <a:pt x="7839" y="9874"/>
                  </a:cubicBezTo>
                  <a:cubicBezTo>
                    <a:pt x="8073" y="9274"/>
                    <a:pt x="7539" y="8606"/>
                    <a:pt x="7539" y="8606"/>
                  </a:cubicBezTo>
                  <a:cubicBezTo>
                    <a:pt x="7539" y="8606"/>
                    <a:pt x="8206" y="8306"/>
                    <a:pt x="8240" y="7672"/>
                  </a:cubicBezTo>
                  <a:cubicBezTo>
                    <a:pt x="8240" y="7205"/>
                    <a:pt x="7973" y="6772"/>
                    <a:pt x="7539" y="6572"/>
                  </a:cubicBezTo>
                  <a:cubicBezTo>
                    <a:pt x="7539" y="6572"/>
                    <a:pt x="8240" y="6138"/>
                    <a:pt x="8240" y="5738"/>
                  </a:cubicBezTo>
                  <a:cubicBezTo>
                    <a:pt x="8206" y="4904"/>
                    <a:pt x="7272" y="4470"/>
                    <a:pt x="7272" y="4470"/>
                  </a:cubicBezTo>
                  <a:cubicBezTo>
                    <a:pt x="7706" y="4270"/>
                    <a:pt x="7906" y="3803"/>
                    <a:pt x="7806" y="3336"/>
                  </a:cubicBezTo>
                  <a:cubicBezTo>
                    <a:pt x="7639" y="2402"/>
                    <a:pt x="6205" y="1101"/>
                    <a:pt x="5604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16"/>
            <p:cNvSpPr/>
            <p:nvPr/>
          </p:nvSpPr>
          <p:spPr>
            <a:xfrm>
              <a:off x="6739755" y="2574487"/>
              <a:ext cx="59771" cy="107051"/>
            </a:xfrm>
            <a:custGeom>
              <a:avLst/>
              <a:gdLst/>
              <a:ahLst/>
              <a:cxnLst/>
              <a:rect l="l" t="t" r="r" b="b"/>
              <a:pathLst>
                <a:path w="2603" h="4662" extrusionOk="0">
                  <a:moveTo>
                    <a:pt x="1734" y="0"/>
                  </a:moveTo>
                  <a:cubicBezTo>
                    <a:pt x="1091" y="0"/>
                    <a:pt x="194" y="1271"/>
                    <a:pt x="1" y="2894"/>
                  </a:cubicBezTo>
                  <a:lnTo>
                    <a:pt x="101" y="4662"/>
                  </a:lnTo>
                  <a:lnTo>
                    <a:pt x="1768" y="4228"/>
                  </a:lnTo>
                  <a:cubicBezTo>
                    <a:pt x="1301" y="3127"/>
                    <a:pt x="2602" y="1693"/>
                    <a:pt x="2302" y="592"/>
                  </a:cubicBezTo>
                  <a:cubicBezTo>
                    <a:pt x="2183" y="181"/>
                    <a:pt x="1977" y="0"/>
                    <a:pt x="1734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16"/>
            <p:cNvSpPr/>
            <p:nvPr/>
          </p:nvSpPr>
          <p:spPr>
            <a:xfrm>
              <a:off x="6671579" y="2832425"/>
              <a:ext cx="124870" cy="12262"/>
            </a:xfrm>
            <a:custGeom>
              <a:avLst/>
              <a:gdLst/>
              <a:ahLst/>
              <a:cxnLst/>
              <a:rect l="l" t="t" r="r" b="b"/>
              <a:pathLst>
                <a:path w="5438" h="534" extrusionOk="0">
                  <a:moveTo>
                    <a:pt x="67" y="0"/>
                  </a:moveTo>
                  <a:cubicBezTo>
                    <a:pt x="1" y="0"/>
                    <a:pt x="1" y="134"/>
                    <a:pt x="67" y="134"/>
                  </a:cubicBezTo>
                  <a:cubicBezTo>
                    <a:pt x="935" y="400"/>
                    <a:pt x="1835" y="534"/>
                    <a:pt x="2740" y="534"/>
                  </a:cubicBezTo>
                  <a:cubicBezTo>
                    <a:pt x="3645" y="534"/>
                    <a:pt x="4554" y="400"/>
                    <a:pt x="5438" y="134"/>
                  </a:cubicBezTo>
                  <a:lnTo>
                    <a:pt x="5438" y="100"/>
                  </a:lnTo>
                  <a:cubicBezTo>
                    <a:pt x="4650" y="202"/>
                    <a:pt x="3862" y="253"/>
                    <a:pt x="3077" y="253"/>
                  </a:cubicBezTo>
                  <a:cubicBezTo>
                    <a:pt x="2067" y="253"/>
                    <a:pt x="1062" y="169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16"/>
            <p:cNvSpPr/>
            <p:nvPr/>
          </p:nvSpPr>
          <p:spPr>
            <a:xfrm>
              <a:off x="6663152" y="2776511"/>
              <a:ext cx="137132" cy="19243"/>
            </a:xfrm>
            <a:custGeom>
              <a:avLst/>
              <a:gdLst/>
              <a:ahLst/>
              <a:cxnLst/>
              <a:rect l="l" t="t" r="r" b="b"/>
              <a:pathLst>
                <a:path w="5972" h="838" extrusionOk="0">
                  <a:moveTo>
                    <a:pt x="101" y="0"/>
                  </a:moveTo>
                  <a:cubicBezTo>
                    <a:pt x="1" y="0"/>
                    <a:pt x="34" y="67"/>
                    <a:pt x="101" y="100"/>
                  </a:cubicBezTo>
                  <a:cubicBezTo>
                    <a:pt x="1178" y="590"/>
                    <a:pt x="2335" y="838"/>
                    <a:pt x="3499" y="838"/>
                  </a:cubicBezTo>
                  <a:cubicBezTo>
                    <a:pt x="4318" y="838"/>
                    <a:pt x="5139" y="715"/>
                    <a:pt x="5938" y="467"/>
                  </a:cubicBezTo>
                  <a:cubicBezTo>
                    <a:pt x="5972" y="467"/>
                    <a:pt x="5938" y="434"/>
                    <a:pt x="5938" y="434"/>
                  </a:cubicBezTo>
                  <a:cubicBezTo>
                    <a:pt x="5435" y="514"/>
                    <a:pt x="4815" y="552"/>
                    <a:pt x="4162" y="552"/>
                  </a:cubicBezTo>
                  <a:cubicBezTo>
                    <a:pt x="2653" y="552"/>
                    <a:pt x="962" y="349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16"/>
            <p:cNvSpPr/>
            <p:nvPr/>
          </p:nvSpPr>
          <p:spPr>
            <a:xfrm>
              <a:off x="6660098" y="2721355"/>
              <a:ext cx="131759" cy="25052"/>
            </a:xfrm>
            <a:custGeom>
              <a:avLst/>
              <a:gdLst/>
              <a:ahLst/>
              <a:cxnLst/>
              <a:rect l="l" t="t" r="r" b="b"/>
              <a:pathLst>
                <a:path w="5738" h="1091" extrusionOk="0">
                  <a:moveTo>
                    <a:pt x="67" y="0"/>
                  </a:moveTo>
                  <a:cubicBezTo>
                    <a:pt x="34" y="0"/>
                    <a:pt x="0" y="67"/>
                    <a:pt x="67" y="67"/>
                  </a:cubicBezTo>
                  <a:cubicBezTo>
                    <a:pt x="801" y="601"/>
                    <a:pt x="1668" y="901"/>
                    <a:pt x="2569" y="1001"/>
                  </a:cubicBezTo>
                  <a:cubicBezTo>
                    <a:pt x="2938" y="1061"/>
                    <a:pt x="3316" y="1090"/>
                    <a:pt x="3696" y="1090"/>
                  </a:cubicBezTo>
                  <a:cubicBezTo>
                    <a:pt x="4381" y="1090"/>
                    <a:pt x="5073" y="994"/>
                    <a:pt x="5738" y="801"/>
                  </a:cubicBezTo>
                  <a:cubicBezTo>
                    <a:pt x="5738" y="801"/>
                    <a:pt x="5738" y="768"/>
                    <a:pt x="5738" y="768"/>
                  </a:cubicBezTo>
                  <a:cubicBezTo>
                    <a:pt x="5283" y="822"/>
                    <a:pt x="4828" y="850"/>
                    <a:pt x="4375" y="850"/>
                  </a:cubicBezTo>
                  <a:cubicBezTo>
                    <a:pt x="2900" y="850"/>
                    <a:pt x="1445" y="562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6155336" y="2192322"/>
              <a:ext cx="142482" cy="206111"/>
            </a:xfrm>
            <a:custGeom>
              <a:avLst/>
              <a:gdLst/>
              <a:ahLst/>
              <a:cxnLst/>
              <a:rect l="l" t="t" r="r" b="b"/>
              <a:pathLst>
                <a:path w="6205" h="8976" extrusionOk="0">
                  <a:moveTo>
                    <a:pt x="896" y="0"/>
                  </a:moveTo>
                  <a:cubicBezTo>
                    <a:pt x="858" y="0"/>
                    <a:pt x="834" y="16"/>
                    <a:pt x="834" y="56"/>
                  </a:cubicBezTo>
                  <a:cubicBezTo>
                    <a:pt x="767" y="923"/>
                    <a:pt x="634" y="1891"/>
                    <a:pt x="467" y="2725"/>
                  </a:cubicBezTo>
                  <a:cubicBezTo>
                    <a:pt x="267" y="3592"/>
                    <a:pt x="100" y="4459"/>
                    <a:pt x="0" y="5360"/>
                  </a:cubicBezTo>
                  <a:cubicBezTo>
                    <a:pt x="702" y="6954"/>
                    <a:pt x="2623" y="8976"/>
                    <a:pt x="3927" y="8976"/>
                  </a:cubicBezTo>
                  <a:cubicBezTo>
                    <a:pt x="3987" y="8976"/>
                    <a:pt x="4046" y="8971"/>
                    <a:pt x="4103" y="8963"/>
                  </a:cubicBezTo>
                  <a:cubicBezTo>
                    <a:pt x="5371" y="8762"/>
                    <a:pt x="5471" y="6261"/>
                    <a:pt x="5404" y="5560"/>
                  </a:cubicBezTo>
                  <a:lnTo>
                    <a:pt x="5404" y="5527"/>
                  </a:lnTo>
                  <a:cubicBezTo>
                    <a:pt x="5404" y="5393"/>
                    <a:pt x="5404" y="5260"/>
                    <a:pt x="5404" y="5160"/>
                  </a:cubicBezTo>
                  <a:cubicBezTo>
                    <a:pt x="5537" y="4026"/>
                    <a:pt x="5804" y="2892"/>
                    <a:pt x="6204" y="1824"/>
                  </a:cubicBezTo>
                  <a:lnTo>
                    <a:pt x="2535" y="623"/>
                  </a:lnTo>
                  <a:lnTo>
                    <a:pt x="1434" y="256"/>
                  </a:lnTo>
                  <a:cubicBezTo>
                    <a:pt x="1434" y="256"/>
                    <a:pt x="1050" y="0"/>
                    <a:pt x="896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6180595" y="2202035"/>
              <a:ext cx="117981" cy="117981"/>
            </a:xfrm>
            <a:custGeom>
              <a:avLst/>
              <a:gdLst/>
              <a:ahLst/>
              <a:cxnLst/>
              <a:rect l="l" t="t" r="r" b="b"/>
              <a:pathLst>
                <a:path w="5138" h="5138" extrusionOk="0">
                  <a:moveTo>
                    <a:pt x="1" y="0"/>
                  </a:moveTo>
                  <a:cubicBezTo>
                    <a:pt x="1" y="0"/>
                    <a:pt x="68" y="4737"/>
                    <a:pt x="3770" y="5137"/>
                  </a:cubicBezTo>
                  <a:lnTo>
                    <a:pt x="4304" y="5137"/>
                  </a:lnTo>
                  <a:lnTo>
                    <a:pt x="4304" y="5070"/>
                  </a:lnTo>
                  <a:cubicBezTo>
                    <a:pt x="4304" y="4970"/>
                    <a:pt x="4304" y="4870"/>
                    <a:pt x="4337" y="4737"/>
                  </a:cubicBezTo>
                  <a:cubicBezTo>
                    <a:pt x="4437" y="3603"/>
                    <a:pt x="4738" y="2502"/>
                    <a:pt x="5138" y="1401"/>
                  </a:cubicBezTo>
                  <a:lnTo>
                    <a:pt x="1469" y="2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16"/>
            <p:cNvSpPr/>
            <p:nvPr/>
          </p:nvSpPr>
          <p:spPr>
            <a:xfrm>
              <a:off x="6145371" y="1950894"/>
              <a:ext cx="274241" cy="339546"/>
            </a:xfrm>
            <a:custGeom>
              <a:avLst/>
              <a:gdLst/>
              <a:ahLst/>
              <a:cxnLst/>
              <a:rect l="l" t="t" r="r" b="b"/>
              <a:pathLst>
                <a:path w="11943" h="14787" extrusionOk="0">
                  <a:moveTo>
                    <a:pt x="5935" y="1"/>
                  </a:moveTo>
                  <a:cubicBezTo>
                    <a:pt x="4103" y="1"/>
                    <a:pt x="2304" y="765"/>
                    <a:pt x="1401" y="2398"/>
                  </a:cubicBezTo>
                  <a:cubicBezTo>
                    <a:pt x="234" y="4533"/>
                    <a:pt x="0" y="10403"/>
                    <a:pt x="1301" y="12205"/>
                  </a:cubicBezTo>
                  <a:cubicBezTo>
                    <a:pt x="2447" y="13792"/>
                    <a:pt x="4282" y="14787"/>
                    <a:pt x="6086" y="14787"/>
                  </a:cubicBezTo>
                  <a:cubicBezTo>
                    <a:pt x="7276" y="14787"/>
                    <a:pt x="8452" y="14354"/>
                    <a:pt x="9407" y="13372"/>
                  </a:cubicBezTo>
                  <a:cubicBezTo>
                    <a:pt x="11742" y="11004"/>
                    <a:pt x="11942" y="3565"/>
                    <a:pt x="10408" y="1864"/>
                  </a:cubicBezTo>
                  <a:cubicBezTo>
                    <a:pt x="9336" y="649"/>
                    <a:pt x="7621" y="1"/>
                    <a:pt x="5935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16"/>
            <p:cNvSpPr/>
            <p:nvPr/>
          </p:nvSpPr>
          <p:spPr>
            <a:xfrm>
              <a:off x="6213546" y="2261761"/>
              <a:ext cx="23" cy="23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16"/>
            <p:cNvSpPr/>
            <p:nvPr/>
          </p:nvSpPr>
          <p:spPr>
            <a:xfrm>
              <a:off x="6137701" y="1915326"/>
              <a:ext cx="307950" cy="217019"/>
            </a:xfrm>
            <a:custGeom>
              <a:avLst/>
              <a:gdLst/>
              <a:ahLst/>
              <a:cxnLst/>
              <a:rect l="l" t="t" r="r" b="b"/>
              <a:pathLst>
                <a:path w="13411" h="9451" extrusionOk="0">
                  <a:moveTo>
                    <a:pt x="2785" y="0"/>
                  </a:moveTo>
                  <a:cubicBezTo>
                    <a:pt x="2769" y="0"/>
                    <a:pt x="2753" y="4"/>
                    <a:pt x="2736" y="11"/>
                  </a:cubicBezTo>
                  <a:cubicBezTo>
                    <a:pt x="2369" y="211"/>
                    <a:pt x="2803" y="2079"/>
                    <a:pt x="2803" y="2079"/>
                  </a:cubicBezTo>
                  <a:cubicBezTo>
                    <a:pt x="2803" y="2079"/>
                    <a:pt x="1915" y="1646"/>
                    <a:pt x="1437" y="1646"/>
                  </a:cubicBezTo>
                  <a:cubicBezTo>
                    <a:pt x="1336" y="1646"/>
                    <a:pt x="1254" y="1665"/>
                    <a:pt x="1202" y="1712"/>
                  </a:cubicBezTo>
                  <a:cubicBezTo>
                    <a:pt x="935" y="1979"/>
                    <a:pt x="2269" y="2479"/>
                    <a:pt x="2269" y="2479"/>
                  </a:cubicBezTo>
                  <a:cubicBezTo>
                    <a:pt x="935" y="2746"/>
                    <a:pt x="1" y="3947"/>
                    <a:pt x="68" y="5314"/>
                  </a:cubicBezTo>
                  <a:cubicBezTo>
                    <a:pt x="134" y="7583"/>
                    <a:pt x="701" y="9451"/>
                    <a:pt x="1268" y="9451"/>
                  </a:cubicBezTo>
                  <a:cubicBezTo>
                    <a:pt x="2469" y="9451"/>
                    <a:pt x="2269" y="6315"/>
                    <a:pt x="2269" y="6315"/>
                  </a:cubicBezTo>
                  <a:lnTo>
                    <a:pt x="2269" y="6315"/>
                  </a:lnTo>
                  <a:cubicBezTo>
                    <a:pt x="2269" y="6315"/>
                    <a:pt x="2270" y="6315"/>
                    <a:pt x="2272" y="6315"/>
                  </a:cubicBezTo>
                  <a:cubicBezTo>
                    <a:pt x="2360" y="6315"/>
                    <a:pt x="4125" y="6283"/>
                    <a:pt x="4938" y="3747"/>
                  </a:cubicBezTo>
                  <a:cubicBezTo>
                    <a:pt x="4938" y="3747"/>
                    <a:pt x="5705" y="6982"/>
                    <a:pt x="10575" y="7049"/>
                  </a:cubicBezTo>
                  <a:cubicBezTo>
                    <a:pt x="11042" y="6282"/>
                    <a:pt x="11142" y="5381"/>
                    <a:pt x="10875" y="4547"/>
                  </a:cubicBezTo>
                  <a:lnTo>
                    <a:pt x="10875" y="4547"/>
                  </a:lnTo>
                  <a:cubicBezTo>
                    <a:pt x="11242" y="5448"/>
                    <a:pt x="11509" y="6348"/>
                    <a:pt x="11709" y="7282"/>
                  </a:cubicBezTo>
                  <a:cubicBezTo>
                    <a:pt x="11709" y="7282"/>
                    <a:pt x="13410" y="3446"/>
                    <a:pt x="10208" y="1578"/>
                  </a:cubicBezTo>
                  <a:cubicBezTo>
                    <a:pt x="9564" y="1215"/>
                    <a:pt x="8731" y="990"/>
                    <a:pt x="7645" y="990"/>
                  </a:cubicBezTo>
                  <a:cubicBezTo>
                    <a:pt x="6539" y="990"/>
                    <a:pt x="5170" y="1223"/>
                    <a:pt x="3470" y="1778"/>
                  </a:cubicBezTo>
                  <a:cubicBezTo>
                    <a:pt x="3470" y="1778"/>
                    <a:pt x="3163" y="0"/>
                    <a:pt x="2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16"/>
            <p:cNvSpPr/>
            <p:nvPr/>
          </p:nvSpPr>
          <p:spPr>
            <a:xfrm>
              <a:off x="6250309" y="1986417"/>
              <a:ext cx="114904" cy="95662"/>
            </a:xfrm>
            <a:custGeom>
              <a:avLst/>
              <a:gdLst/>
              <a:ahLst/>
              <a:cxnLst/>
              <a:rect l="l" t="t" r="r" b="b"/>
              <a:pathLst>
                <a:path w="5004" h="4166" extrusionOk="0">
                  <a:moveTo>
                    <a:pt x="134" y="0"/>
                  </a:moveTo>
                  <a:cubicBezTo>
                    <a:pt x="117" y="0"/>
                    <a:pt x="100" y="17"/>
                    <a:pt x="100" y="50"/>
                  </a:cubicBezTo>
                  <a:cubicBezTo>
                    <a:pt x="0" y="651"/>
                    <a:pt x="100" y="1251"/>
                    <a:pt x="334" y="1818"/>
                  </a:cubicBezTo>
                  <a:cubicBezTo>
                    <a:pt x="734" y="2952"/>
                    <a:pt x="1702" y="3786"/>
                    <a:pt x="2902" y="4053"/>
                  </a:cubicBezTo>
                  <a:cubicBezTo>
                    <a:pt x="3403" y="4128"/>
                    <a:pt x="3922" y="4166"/>
                    <a:pt x="4446" y="4166"/>
                  </a:cubicBezTo>
                  <a:cubicBezTo>
                    <a:pt x="4620" y="4166"/>
                    <a:pt x="4795" y="4161"/>
                    <a:pt x="4971" y="4153"/>
                  </a:cubicBezTo>
                  <a:cubicBezTo>
                    <a:pt x="5004" y="4153"/>
                    <a:pt x="5004" y="4086"/>
                    <a:pt x="4971" y="4086"/>
                  </a:cubicBezTo>
                  <a:cubicBezTo>
                    <a:pt x="4807" y="4104"/>
                    <a:pt x="4641" y="4112"/>
                    <a:pt x="4474" y="4112"/>
                  </a:cubicBezTo>
                  <a:cubicBezTo>
                    <a:pt x="3996" y="4112"/>
                    <a:pt x="3514" y="4043"/>
                    <a:pt x="3069" y="3920"/>
                  </a:cubicBezTo>
                  <a:cubicBezTo>
                    <a:pt x="2535" y="3719"/>
                    <a:pt x="2035" y="3453"/>
                    <a:pt x="1601" y="3086"/>
                  </a:cubicBezTo>
                  <a:cubicBezTo>
                    <a:pt x="1201" y="2719"/>
                    <a:pt x="834" y="2285"/>
                    <a:pt x="601" y="1785"/>
                  </a:cubicBezTo>
                  <a:cubicBezTo>
                    <a:pt x="334" y="1218"/>
                    <a:pt x="200" y="651"/>
                    <a:pt x="167" y="50"/>
                  </a:cubicBezTo>
                  <a:cubicBezTo>
                    <a:pt x="167" y="17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16"/>
            <p:cNvSpPr/>
            <p:nvPr/>
          </p:nvSpPr>
          <p:spPr>
            <a:xfrm>
              <a:off x="6130055" y="1970711"/>
              <a:ext cx="69714" cy="138211"/>
            </a:xfrm>
            <a:custGeom>
              <a:avLst/>
              <a:gdLst/>
              <a:ahLst/>
              <a:cxnLst/>
              <a:rect l="l" t="t" r="r" b="b"/>
              <a:pathLst>
                <a:path w="3036" h="6019" extrusionOk="0">
                  <a:moveTo>
                    <a:pt x="2563" y="1"/>
                  </a:moveTo>
                  <a:cubicBezTo>
                    <a:pt x="1474" y="1"/>
                    <a:pt x="464" y="703"/>
                    <a:pt x="167" y="1802"/>
                  </a:cubicBezTo>
                  <a:cubicBezTo>
                    <a:pt x="0" y="2502"/>
                    <a:pt x="0" y="3203"/>
                    <a:pt x="167" y="3903"/>
                  </a:cubicBezTo>
                  <a:cubicBezTo>
                    <a:pt x="300" y="4637"/>
                    <a:pt x="567" y="5337"/>
                    <a:pt x="901" y="6005"/>
                  </a:cubicBezTo>
                  <a:cubicBezTo>
                    <a:pt x="901" y="6014"/>
                    <a:pt x="907" y="6018"/>
                    <a:pt x="915" y="6018"/>
                  </a:cubicBezTo>
                  <a:cubicBezTo>
                    <a:pt x="934" y="6018"/>
                    <a:pt x="968" y="5995"/>
                    <a:pt x="968" y="5971"/>
                  </a:cubicBezTo>
                  <a:cubicBezTo>
                    <a:pt x="667" y="5337"/>
                    <a:pt x="467" y="4670"/>
                    <a:pt x="401" y="4003"/>
                  </a:cubicBezTo>
                  <a:cubicBezTo>
                    <a:pt x="267" y="3369"/>
                    <a:pt x="267" y="2702"/>
                    <a:pt x="334" y="2068"/>
                  </a:cubicBezTo>
                  <a:cubicBezTo>
                    <a:pt x="551" y="890"/>
                    <a:pt x="1546" y="86"/>
                    <a:pt x="2704" y="86"/>
                  </a:cubicBezTo>
                  <a:cubicBezTo>
                    <a:pt x="2791" y="86"/>
                    <a:pt x="2880" y="91"/>
                    <a:pt x="2969" y="100"/>
                  </a:cubicBezTo>
                  <a:cubicBezTo>
                    <a:pt x="3002" y="100"/>
                    <a:pt x="3036" y="34"/>
                    <a:pt x="2969" y="34"/>
                  </a:cubicBezTo>
                  <a:cubicBezTo>
                    <a:pt x="2833" y="12"/>
                    <a:pt x="2698" y="1"/>
                    <a:pt x="2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16"/>
            <p:cNvSpPr/>
            <p:nvPr/>
          </p:nvSpPr>
          <p:spPr>
            <a:xfrm>
              <a:off x="6204338" y="1926715"/>
              <a:ext cx="192288" cy="39427"/>
            </a:xfrm>
            <a:custGeom>
              <a:avLst/>
              <a:gdLst/>
              <a:ahLst/>
              <a:cxnLst/>
              <a:rect l="l" t="t" r="r" b="b"/>
              <a:pathLst>
                <a:path w="8374" h="1717" extrusionOk="0">
                  <a:moveTo>
                    <a:pt x="5046" y="0"/>
                  </a:moveTo>
                  <a:cubicBezTo>
                    <a:pt x="4909" y="0"/>
                    <a:pt x="4772" y="5"/>
                    <a:pt x="4638" y="15"/>
                  </a:cubicBezTo>
                  <a:cubicBezTo>
                    <a:pt x="3804" y="82"/>
                    <a:pt x="2970" y="282"/>
                    <a:pt x="2169" y="549"/>
                  </a:cubicBezTo>
                  <a:cubicBezTo>
                    <a:pt x="1402" y="782"/>
                    <a:pt x="668" y="1182"/>
                    <a:pt x="34" y="1649"/>
                  </a:cubicBezTo>
                  <a:cubicBezTo>
                    <a:pt x="1" y="1683"/>
                    <a:pt x="34" y="1716"/>
                    <a:pt x="68" y="1716"/>
                  </a:cubicBezTo>
                  <a:cubicBezTo>
                    <a:pt x="1435" y="982"/>
                    <a:pt x="2936" y="549"/>
                    <a:pt x="4471" y="348"/>
                  </a:cubicBezTo>
                  <a:cubicBezTo>
                    <a:pt x="4768" y="306"/>
                    <a:pt x="5075" y="282"/>
                    <a:pt x="5382" y="282"/>
                  </a:cubicBezTo>
                  <a:cubicBezTo>
                    <a:pt x="6519" y="282"/>
                    <a:pt x="7657" y="618"/>
                    <a:pt x="8340" y="1616"/>
                  </a:cubicBezTo>
                  <a:lnTo>
                    <a:pt x="8374" y="1616"/>
                  </a:lnTo>
                  <a:cubicBezTo>
                    <a:pt x="7680" y="440"/>
                    <a:pt x="6333" y="0"/>
                    <a:pt x="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16"/>
            <p:cNvSpPr/>
            <p:nvPr/>
          </p:nvSpPr>
          <p:spPr>
            <a:xfrm>
              <a:off x="6272261" y="2130691"/>
              <a:ext cx="32147" cy="33870"/>
            </a:xfrm>
            <a:custGeom>
              <a:avLst/>
              <a:gdLst/>
              <a:ahLst/>
              <a:cxnLst/>
              <a:rect l="l" t="t" r="r" b="b"/>
              <a:pathLst>
                <a:path w="1400" h="1475" extrusionOk="0">
                  <a:moveTo>
                    <a:pt x="742" y="0"/>
                  </a:moveTo>
                  <a:cubicBezTo>
                    <a:pt x="73" y="0"/>
                    <a:pt x="0" y="1376"/>
                    <a:pt x="645" y="1473"/>
                  </a:cubicBezTo>
                  <a:cubicBezTo>
                    <a:pt x="660" y="1474"/>
                    <a:pt x="675" y="1475"/>
                    <a:pt x="689" y="1475"/>
                  </a:cubicBezTo>
                  <a:cubicBezTo>
                    <a:pt x="1317" y="1475"/>
                    <a:pt x="1399" y="70"/>
                    <a:pt x="812" y="5"/>
                  </a:cubicBezTo>
                  <a:cubicBezTo>
                    <a:pt x="788" y="2"/>
                    <a:pt x="765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16"/>
            <p:cNvSpPr/>
            <p:nvPr/>
          </p:nvSpPr>
          <p:spPr>
            <a:xfrm>
              <a:off x="6350219" y="2139945"/>
              <a:ext cx="34719" cy="33778"/>
            </a:xfrm>
            <a:custGeom>
              <a:avLst/>
              <a:gdLst/>
              <a:ahLst/>
              <a:cxnLst/>
              <a:rect l="l" t="t" r="r" b="b"/>
              <a:pathLst>
                <a:path w="1512" h="1471" extrusionOk="0">
                  <a:moveTo>
                    <a:pt x="748" y="0"/>
                  </a:moveTo>
                  <a:cubicBezTo>
                    <a:pt x="178" y="0"/>
                    <a:pt x="1" y="1437"/>
                    <a:pt x="686" y="1470"/>
                  </a:cubicBezTo>
                  <a:cubicBezTo>
                    <a:pt x="694" y="1470"/>
                    <a:pt x="701" y="1470"/>
                    <a:pt x="709" y="1470"/>
                  </a:cubicBezTo>
                  <a:cubicBezTo>
                    <a:pt x="1357" y="1470"/>
                    <a:pt x="1512" y="35"/>
                    <a:pt x="786" y="2"/>
                  </a:cubicBezTo>
                  <a:cubicBezTo>
                    <a:pt x="773" y="1"/>
                    <a:pt x="760" y="0"/>
                    <a:pt x="7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16"/>
            <p:cNvSpPr/>
            <p:nvPr/>
          </p:nvSpPr>
          <p:spPr>
            <a:xfrm>
              <a:off x="6272514" y="2090989"/>
              <a:ext cx="31436" cy="19151"/>
            </a:xfrm>
            <a:custGeom>
              <a:avLst/>
              <a:gdLst/>
              <a:ahLst/>
              <a:cxnLst/>
              <a:rect l="l" t="t" r="r" b="b"/>
              <a:pathLst>
                <a:path w="1369" h="834" extrusionOk="0">
                  <a:moveTo>
                    <a:pt x="887" y="0"/>
                  </a:moveTo>
                  <a:cubicBezTo>
                    <a:pt x="816" y="0"/>
                    <a:pt x="742" y="12"/>
                    <a:pt x="668" y="33"/>
                  </a:cubicBezTo>
                  <a:cubicBezTo>
                    <a:pt x="468" y="99"/>
                    <a:pt x="268" y="233"/>
                    <a:pt x="134" y="400"/>
                  </a:cubicBezTo>
                  <a:cubicBezTo>
                    <a:pt x="1" y="600"/>
                    <a:pt x="167" y="833"/>
                    <a:pt x="368" y="833"/>
                  </a:cubicBezTo>
                  <a:cubicBezTo>
                    <a:pt x="534" y="800"/>
                    <a:pt x="701" y="733"/>
                    <a:pt x="835" y="700"/>
                  </a:cubicBezTo>
                  <a:cubicBezTo>
                    <a:pt x="1035" y="666"/>
                    <a:pt x="1202" y="600"/>
                    <a:pt x="1302" y="466"/>
                  </a:cubicBezTo>
                  <a:cubicBezTo>
                    <a:pt x="1368" y="400"/>
                    <a:pt x="1368" y="266"/>
                    <a:pt x="1302" y="166"/>
                  </a:cubicBezTo>
                  <a:cubicBezTo>
                    <a:pt x="1188" y="52"/>
                    <a:pt x="1042" y="0"/>
                    <a:pt x="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16"/>
            <p:cNvSpPr/>
            <p:nvPr/>
          </p:nvSpPr>
          <p:spPr>
            <a:xfrm>
              <a:off x="6361379" y="2099577"/>
              <a:ext cx="31137" cy="19243"/>
            </a:xfrm>
            <a:custGeom>
              <a:avLst/>
              <a:gdLst/>
              <a:ahLst/>
              <a:cxnLst/>
              <a:rect l="l" t="t" r="r" b="b"/>
              <a:pathLst>
                <a:path w="1356" h="838" extrusionOk="0">
                  <a:moveTo>
                    <a:pt x="476" y="1"/>
                  </a:moveTo>
                  <a:cubicBezTo>
                    <a:pt x="339" y="1"/>
                    <a:pt x="201" y="45"/>
                    <a:pt x="100" y="126"/>
                  </a:cubicBezTo>
                  <a:cubicBezTo>
                    <a:pt x="33" y="192"/>
                    <a:pt x="0" y="326"/>
                    <a:pt x="67" y="426"/>
                  </a:cubicBezTo>
                  <a:cubicBezTo>
                    <a:pt x="167" y="559"/>
                    <a:pt x="334" y="659"/>
                    <a:pt x="500" y="693"/>
                  </a:cubicBezTo>
                  <a:cubicBezTo>
                    <a:pt x="667" y="726"/>
                    <a:pt x="801" y="793"/>
                    <a:pt x="967" y="826"/>
                  </a:cubicBezTo>
                  <a:cubicBezTo>
                    <a:pt x="995" y="834"/>
                    <a:pt x="1022" y="838"/>
                    <a:pt x="1048" y="838"/>
                  </a:cubicBezTo>
                  <a:cubicBezTo>
                    <a:pt x="1237" y="838"/>
                    <a:pt x="1356" y="636"/>
                    <a:pt x="1268" y="459"/>
                  </a:cubicBezTo>
                  <a:cubicBezTo>
                    <a:pt x="1134" y="259"/>
                    <a:pt x="967" y="126"/>
                    <a:pt x="734" y="59"/>
                  </a:cubicBezTo>
                  <a:cubicBezTo>
                    <a:pt x="655" y="20"/>
                    <a:pt x="566" y="1"/>
                    <a:pt x="4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16"/>
            <p:cNvSpPr/>
            <p:nvPr/>
          </p:nvSpPr>
          <p:spPr>
            <a:xfrm>
              <a:off x="6280184" y="2215997"/>
              <a:ext cx="20689" cy="14397"/>
            </a:xfrm>
            <a:custGeom>
              <a:avLst/>
              <a:gdLst/>
              <a:ahLst/>
              <a:cxnLst/>
              <a:rect l="l" t="t" r="r" b="b"/>
              <a:pathLst>
                <a:path w="901" h="627" extrusionOk="0">
                  <a:moveTo>
                    <a:pt x="100" y="1"/>
                  </a:moveTo>
                  <a:cubicBezTo>
                    <a:pt x="84" y="1"/>
                    <a:pt x="67" y="9"/>
                    <a:pt x="67" y="26"/>
                  </a:cubicBezTo>
                  <a:cubicBezTo>
                    <a:pt x="0" y="193"/>
                    <a:pt x="100" y="426"/>
                    <a:pt x="234" y="526"/>
                  </a:cubicBezTo>
                  <a:cubicBezTo>
                    <a:pt x="334" y="593"/>
                    <a:pt x="442" y="626"/>
                    <a:pt x="551" y="626"/>
                  </a:cubicBezTo>
                  <a:cubicBezTo>
                    <a:pt x="659" y="626"/>
                    <a:pt x="767" y="593"/>
                    <a:pt x="868" y="526"/>
                  </a:cubicBezTo>
                  <a:cubicBezTo>
                    <a:pt x="901" y="526"/>
                    <a:pt x="868" y="493"/>
                    <a:pt x="868" y="493"/>
                  </a:cubicBezTo>
                  <a:cubicBezTo>
                    <a:pt x="701" y="493"/>
                    <a:pt x="534" y="493"/>
                    <a:pt x="367" y="426"/>
                  </a:cubicBezTo>
                  <a:cubicBezTo>
                    <a:pt x="234" y="359"/>
                    <a:pt x="200" y="159"/>
                    <a:pt x="134" y="26"/>
                  </a:cubicBezTo>
                  <a:cubicBezTo>
                    <a:pt x="134" y="9"/>
                    <a:pt x="117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16"/>
            <p:cNvSpPr/>
            <p:nvPr/>
          </p:nvSpPr>
          <p:spPr>
            <a:xfrm>
              <a:off x="6227324" y="2100357"/>
              <a:ext cx="113389" cy="89439"/>
            </a:xfrm>
            <a:custGeom>
              <a:avLst/>
              <a:gdLst/>
              <a:ahLst/>
              <a:cxnLst/>
              <a:rect l="l" t="t" r="r" b="b"/>
              <a:pathLst>
                <a:path w="4938" h="3895" extrusionOk="0">
                  <a:moveTo>
                    <a:pt x="2569" y="292"/>
                  </a:moveTo>
                  <a:cubicBezTo>
                    <a:pt x="3503" y="292"/>
                    <a:pt x="4204" y="1059"/>
                    <a:pt x="4204" y="1960"/>
                  </a:cubicBezTo>
                  <a:cubicBezTo>
                    <a:pt x="4204" y="2860"/>
                    <a:pt x="3470" y="3594"/>
                    <a:pt x="2569" y="3594"/>
                  </a:cubicBezTo>
                  <a:cubicBezTo>
                    <a:pt x="2135" y="3594"/>
                    <a:pt x="1702" y="3394"/>
                    <a:pt x="1402" y="3094"/>
                  </a:cubicBezTo>
                  <a:cubicBezTo>
                    <a:pt x="1101" y="2794"/>
                    <a:pt x="935" y="2360"/>
                    <a:pt x="935" y="1926"/>
                  </a:cubicBezTo>
                  <a:cubicBezTo>
                    <a:pt x="935" y="1493"/>
                    <a:pt x="1135" y="1092"/>
                    <a:pt x="1435" y="792"/>
                  </a:cubicBezTo>
                  <a:cubicBezTo>
                    <a:pt x="1735" y="492"/>
                    <a:pt x="2169" y="325"/>
                    <a:pt x="2569" y="325"/>
                  </a:cubicBezTo>
                  <a:lnTo>
                    <a:pt x="2569" y="292"/>
                  </a:lnTo>
                  <a:close/>
                  <a:moveTo>
                    <a:pt x="2575" y="1"/>
                  </a:moveTo>
                  <a:cubicBezTo>
                    <a:pt x="2087" y="1"/>
                    <a:pt x="1593" y="180"/>
                    <a:pt x="1201" y="559"/>
                  </a:cubicBezTo>
                  <a:cubicBezTo>
                    <a:pt x="1" y="1793"/>
                    <a:pt x="835" y="3861"/>
                    <a:pt x="2569" y="3894"/>
                  </a:cubicBezTo>
                  <a:cubicBezTo>
                    <a:pt x="3970" y="3894"/>
                    <a:pt x="4937" y="2493"/>
                    <a:pt x="4404" y="1226"/>
                  </a:cubicBezTo>
                  <a:cubicBezTo>
                    <a:pt x="4079" y="434"/>
                    <a:pt x="3334" y="1"/>
                    <a:pt x="25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16"/>
            <p:cNvSpPr/>
            <p:nvPr/>
          </p:nvSpPr>
          <p:spPr>
            <a:xfrm>
              <a:off x="6346040" y="2117005"/>
              <a:ext cx="68199" cy="85811"/>
            </a:xfrm>
            <a:custGeom>
              <a:avLst/>
              <a:gdLst/>
              <a:ahLst/>
              <a:cxnLst/>
              <a:rect l="l" t="t" r="r" b="b"/>
              <a:pathLst>
                <a:path w="2970" h="3737" extrusionOk="0">
                  <a:moveTo>
                    <a:pt x="1469" y="301"/>
                  </a:moveTo>
                  <a:cubicBezTo>
                    <a:pt x="1802" y="334"/>
                    <a:pt x="2102" y="501"/>
                    <a:pt x="2269" y="768"/>
                  </a:cubicBezTo>
                  <a:cubicBezTo>
                    <a:pt x="2503" y="1068"/>
                    <a:pt x="2636" y="1468"/>
                    <a:pt x="2636" y="1868"/>
                  </a:cubicBezTo>
                  <a:cubicBezTo>
                    <a:pt x="2603" y="2736"/>
                    <a:pt x="2102" y="3403"/>
                    <a:pt x="1435" y="3403"/>
                  </a:cubicBezTo>
                  <a:cubicBezTo>
                    <a:pt x="1135" y="3403"/>
                    <a:pt x="835" y="3236"/>
                    <a:pt x="635" y="2969"/>
                  </a:cubicBezTo>
                  <a:cubicBezTo>
                    <a:pt x="401" y="2636"/>
                    <a:pt x="301" y="2269"/>
                    <a:pt x="301" y="1868"/>
                  </a:cubicBezTo>
                  <a:cubicBezTo>
                    <a:pt x="301" y="1001"/>
                    <a:pt x="835" y="301"/>
                    <a:pt x="1469" y="301"/>
                  </a:cubicBezTo>
                  <a:close/>
                  <a:moveTo>
                    <a:pt x="1502" y="0"/>
                  </a:moveTo>
                  <a:cubicBezTo>
                    <a:pt x="668" y="0"/>
                    <a:pt x="1" y="834"/>
                    <a:pt x="1" y="1868"/>
                  </a:cubicBezTo>
                  <a:cubicBezTo>
                    <a:pt x="1" y="2335"/>
                    <a:pt x="134" y="2769"/>
                    <a:pt x="435" y="3169"/>
                  </a:cubicBezTo>
                  <a:cubicBezTo>
                    <a:pt x="668" y="3503"/>
                    <a:pt x="1035" y="3703"/>
                    <a:pt x="1469" y="3736"/>
                  </a:cubicBezTo>
                  <a:cubicBezTo>
                    <a:pt x="2303" y="3736"/>
                    <a:pt x="2936" y="2903"/>
                    <a:pt x="2970" y="1868"/>
                  </a:cubicBezTo>
                  <a:cubicBezTo>
                    <a:pt x="2970" y="1401"/>
                    <a:pt x="2836" y="934"/>
                    <a:pt x="2536" y="568"/>
                  </a:cubicBezTo>
                  <a:cubicBezTo>
                    <a:pt x="2303" y="234"/>
                    <a:pt x="1902" y="0"/>
                    <a:pt x="1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16"/>
            <p:cNvSpPr/>
            <p:nvPr/>
          </p:nvSpPr>
          <p:spPr>
            <a:xfrm>
              <a:off x="6294948" y="2131931"/>
              <a:ext cx="54949" cy="83905"/>
            </a:xfrm>
            <a:custGeom>
              <a:avLst/>
              <a:gdLst/>
              <a:ahLst/>
              <a:cxnLst/>
              <a:rect l="l" t="t" r="r" b="b"/>
              <a:pathLst>
                <a:path w="2393" h="3654" extrusionOk="0">
                  <a:moveTo>
                    <a:pt x="2209" y="1"/>
                  </a:moveTo>
                  <a:cubicBezTo>
                    <a:pt x="2184" y="1"/>
                    <a:pt x="2159" y="18"/>
                    <a:pt x="2159" y="51"/>
                  </a:cubicBezTo>
                  <a:cubicBezTo>
                    <a:pt x="2126" y="852"/>
                    <a:pt x="2126" y="2086"/>
                    <a:pt x="2126" y="2553"/>
                  </a:cubicBezTo>
                  <a:cubicBezTo>
                    <a:pt x="1992" y="2486"/>
                    <a:pt x="1626" y="2319"/>
                    <a:pt x="1425" y="2253"/>
                  </a:cubicBezTo>
                  <a:cubicBezTo>
                    <a:pt x="1392" y="2253"/>
                    <a:pt x="1425" y="3353"/>
                    <a:pt x="1392" y="3420"/>
                  </a:cubicBezTo>
                  <a:cubicBezTo>
                    <a:pt x="892" y="3387"/>
                    <a:pt x="425" y="3153"/>
                    <a:pt x="91" y="2820"/>
                  </a:cubicBezTo>
                  <a:cubicBezTo>
                    <a:pt x="81" y="2810"/>
                    <a:pt x="69" y="2806"/>
                    <a:pt x="57" y="2806"/>
                  </a:cubicBezTo>
                  <a:cubicBezTo>
                    <a:pt x="27" y="2806"/>
                    <a:pt x="1" y="2829"/>
                    <a:pt x="24" y="2853"/>
                  </a:cubicBezTo>
                  <a:cubicBezTo>
                    <a:pt x="291" y="3353"/>
                    <a:pt x="825" y="3654"/>
                    <a:pt x="1392" y="3654"/>
                  </a:cubicBezTo>
                  <a:cubicBezTo>
                    <a:pt x="1492" y="3654"/>
                    <a:pt x="1592" y="3654"/>
                    <a:pt x="1592" y="3620"/>
                  </a:cubicBezTo>
                  <a:cubicBezTo>
                    <a:pt x="1659" y="3320"/>
                    <a:pt x="1659" y="2619"/>
                    <a:pt x="1659" y="2619"/>
                  </a:cubicBezTo>
                  <a:cubicBezTo>
                    <a:pt x="1751" y="2712"/>
                    <a:pt x="2272" y="2890"/>
                    <a:pt x="2376" y="2890"/>
                  </a:cubicBezTo>
                  <a:cubicBezTo>
                    <a:pt x="2384" y="2890"/>
                    <a:pt x="2390" y="2889"/>
                    <a:pt x="2393" y="2886"/>
                  </a:cubicBezTo>
                  <a:cubicBezTo>
                    <a:pt x="2393" y="1919"/>
                    <a:pt x="2359" y="985"/>
                    <a:pt x="2259" y="51"/>
                  </a:cubicBezTo>
                  <a:cubicBezTo>
                    <a:pt x="2259" y="18"/>
                    <a:pt x="2234" y="1"/>
                    <a:pt x="2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16"/>
            <p:cNvSpPr/>
            <p:nvPr/>
          </p:nvSpPr>
          <p:spPr>
            <a:xfrm>
              <a:off x="6326132" y="2141277"/>
              <a:ext cx="29139" cy="10976"/>
            </a:xfrm>
            <a:custGeom>
              <a:avLst/>
              <a:gdLst/>
              <a:ahLst/>
              <a:cxnLst/>
              <a:rect l="l" t="t" r="r" b="b"/>
              <a:pathLst>
                <a:path w="1269" h="478" extrusionOk="0">
                  <a:moveTo>
                    <a:pt x="644" y="0"/>
                  </a:moveTo>
                  <a:cubicBezTo>
                    <a:pt x="317" y="0"/>
                    <a:pt x="21" y="144"/>
                    <a:pt x="1" y="144"/>
                  </a:cubicBezTo>
                  <a:lnTo>
                    <a:pt x="167" y="411"/>
                  </a:lnTo>
                  <a:cubicBezTo>
                    <a:pt x="167" y="411"/>
                    <a:pt x="386" y="296"/>
                    <a:pt x="615" y="296"/>
                  </a:cubicBezTo>
                  <a:cubicBezTo>
                    <a:pt x="756" y="296"/>
                    <a:pt x="900" y="339"/>
                    <a:pt x="1001" y="478"/>
                  </a:cubicBezTo>
                  <a:lnTo>
                    <a:pt x="1268" y="278"/>
                  </a:lnTo>
                  <a:cubicBezTo>
                    <a:pt x="1095" y="64"/>
                    <a:pt x="863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16"/>
            <p:cNvSpPr/>
            <p:nvPr/>
          </p:nvSpPr>
          <p:spPr>
            <a:xfrm>
              <a:off x="6123924" y="2099393"/>
              <a:ext cx="126409" cy="31413"/>
            </a:xfrm>
            <a:custGeom>
              <a:avLst/>
              <a:gdLst/>
              <a:ahLst/>
              <a:cxnLst/>
              <a:rect l="l" t="t" r="r" b="b"/>
              <a:pathLst>
                <a:path w="5505" h="1368" extrusionOk="0">
                  <a:moveTo>
                    <a:pt x="1501" y="0"/>
                  </a:moveTo>
                  <a:cubicBezTo>
                    <a:pt x="934" y="0"/>
                    <a:pt x="401" y="234"/>
                    <a:pt x="0" y="634"/>
                  </a:cubicBezTo>
                  <a:lnTo>
                    <a:pt x="234" y="834"/>
                  </a:lnTo>
                  <a:cubicBezTo>
                    <a:pt x="567" y="501"/>
                    <a:pt x="1001" y="334"/>
                    <a:pt x="1468" y="300"/>
                  </a:cubicBezTo>
                  <a:cubicBezTo>
                    <a:pt x="2802" y="567"/>
                    <a:pt x="4137" y="934"/>
                    <a:pt x="5438" y="1368"/>
                  </a:cubicBezTo>
                  <a:lnTo>
                    <a:pt x="5504" y="1068"/>
                  </a:lnTo>
                  <a:cubicBezTo>
                    <a:pt x="5371" y="1034"/>
                    <a:pt x="2169" y="34"/>
                    <a:pt x="15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16"/>
            <p:cNvSpPr/>
            <p:nvPr/>
          </p:nvSpPr>
          <p:spPr>
            <a:xfrm>
              <a:off x="6112442" y="2087223"/>
              <a:ext cx="64364" cy="88842"/>
            </a:xfrm>
            <a:custGeom>
              <a:avLst/>
              <a:gdLst/>
              <a:ahLst/>
              <a:cxnLst/>
              <a:rect l="l" t="t" r="r" b="b"/>
              <a:pathLst>
                <a:path w="2803" h="3869" extrusionOk="0">
                  <a:moveTo>
                    <a:pt x="1117" y="0"/>
                  </a:moveTo>
                  <a:cubicBezTo>
                    <a:pt x="1056" y="0"/>
                    <a:pt x="995" y="10"/>
                    <a:pt x="934" y="30"/>
                  </a:cubicBezTo>
                  <a:cubicBezTo>
                    <a:pt x="0" y="330"/>
                    <a:pt x="467" y="3132"/>
                    <a:pt x="1368" y="3699"/>
                  </a:cubicBezTo>
                  <a:cubicBezTo>
                    <a:pt x="1543" y="3812"/>
                    <a:pt x="1746" y="3868"/>
                    <a:pt x="1948" y="3868"/>
                  </a:cubicBezTo>
                  <a:cubicBezTo>
                    <a:pt x="2283" y="3868"/>
                    <a:pt x="2614" y="3712"/>
                    <a:pt x="2802" y="3399"/>
                  </a:cubicBezTo>
                  <a:lnTo>
                    <a:pt x="2769" y="1798"/>
                  </a:lnTo>
                  <a:cubicBezTo>
                    <a:pt x="2769" y="1798"/>
                    <a:pt x="1957" y="0"/>
                    <a:pt x="1117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16"/>
            <p:cNvSpPr/>
            <p:nvPr/>
          </p:nvSpPr>
          <p:spPr>
            <a:xfrm>
              <a:off x="6136943" y="2106282"/>
              <a:ext cx="31436" cy="58623"/>
            </a:xfrm>
            <a:custGeom>
              <a:avLst/>
              <a:gdLst/>
              <a:ahLst/>
              <a:cxnLst/>
              <a:rect l="l" t="t" r="r" b="b"/>
              <a:pathLst>
                <a:path w="1369" h="2553" extrusionOk="0">
                  <a:moveTo>
                    <a:pt x="0" y="0"/>
                  </a:moveTo>
                  <a:cubicBezTo>
                    <a:pt x="0" y="0"/>
                    <a:pt x="0" y="0"/>
                    <a:pt x="0" y="34"/>
                  </a:cubicBezTo>
                  <a:cubicBezTo>
                    <a:pt x="568" y="467"/>
                    <a:pt x="934" y="1101"/>
                    <a:pt x="1001" y="1835"/>
                  </a:cubicBezTo>
                  <a:cubicBezTo>
                    <a:pt x="907" y="1599"/>
                    <a:pt x="695" y="1463"/>
                    <a:pt x="473" y="1463"/>
                  </a:cubicBezTo>
                  <a:cubicBezTo>
                    <a:pt x="382" y="1463"/>
                    <a:pt x="288" y="1486"/>
                    <a:pt x="201" y="1535"/>
                  </a:cubicBezTo>
                  <a:lnTo>
                    <a:pt x="201" y="1568"/>
                  </a:lnTo>
                  <a:cubicBezTo>
                    <a:pt x="228" y="1565"/>
                    <a:pt x="255" y="1563"/>
                    <a:pt x="281" y="1563"/>
                  </a:cubicBezTo>
                  <a:cubicBezTo>
                    <a:pt x="514" y="1563"/>
                    <a:pt x="715" y="1692"/>
                    <a:pt x="834" y="1902"/>
                  </a:cubicBezTo>
                  <a:cubicBezTo>
                    <a:pt x="934" y="2102"/>
                    <a:pt x="1001" y="2302"/>
                    <a:pt x="1035" y="2502"/>
                  </a:cubicBezTo>
                  <a:cubicBezTo>
                    <a:pt x="1051" y="2536"/>
                    <a:pt x="1085" y="2552"/>
                    <a:pt x="1114" y="2552"/>
                  </a:cubicBezTo>
                  <a:cubicBezTo>
                    <a:pt x="1143" y="2552"/>
                    <a:pt x="1168" y="2536"/>
                    <a:pt x="1168" y="2502"/>
                  </a:cubicBezTo>
                  <a:cubicBezTo>
                    <a:pt x="1368" y="1602"/>
                    <a:pt x="934" y="26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28" name="Google Shape;2428;p16"/>
          <p:cNvSpPr/>
          <p:nvPr/>
        </p:nvSpPr>
        <p:spPr>
          <a:xfrm>
            <a:off x="1093602" y="2139505"/>
            <a:ext cx="3323700" cy="2092500"/>
          </a:xfrm>
          <a:prstGeom prst="rect">
            <a:avLst/>
          </a:prstGeom>
          <a:solidFill>
            <a:schemeClr val="lt2">
              <a:alpha val="18823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9" name="Google Shape;2429;p16"/>
          <p:cNvSpPr txBox="1"/>
          <p:nvPr/>
        </p:nvSpPr>
        <p:spPr>
          <a:xfrm>
            <a:off x="1262452" y="2758355"/>
            <a:ext cx="3013200" cy="129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can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can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can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can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can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2430" name="Google Shape;2430;p16"/>
          <p:cNvSpPr/>
          <p:nvPr/>
        </p:nvSpPr>
        <p:spPr>
          <a:xfrm>
            <a:off x="2613505" y="2335439"/>
            <a:ext cx="311100" cy="301500"/>
          </a:xfrm>
          <a:prstGeom prst="heart">
            <a:avLst/>
          </a:prstGeom>
          <a:solidFill>
            <a:srgbClr val="FF816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1" name="Google Shape;2431;p16"/>
          <p:cNvSpPr/>
          <p:nvPr/>
        </p:nvSpPr>
        <p:spPr>
          <a:xfrm rot="2534861">
            <a:off x="3845048" y="2249857"/>
            <a:ext cx="711251" cy="128487"/>
          </a:xfrm>
          <a:prstGeom prst="rect">
            <a:avLst/>
          </a:prstGeom>
          <a:solidFill>
            <a:schemeClr val="lt2">
              <a:alpha val="41176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2" name="Google Shape;2432;p16"/>
          <p:cNvSpPr/>
          <p:nvPr/>
        </p:nvSpPr>
        <p:spPr>
          <a:xfrm rot="2534861">
            <a:off x="911336" y="3967132"/>
            <a:ext cx="711251" cy="128487"/>
          </a:xfrm>
          <a:prstGeom prst="rect">
            <a:avLst/>
          </a:prstGeom>
          <a:solidFill>
            <a:schemeClr val="lt2">
              <a:alpha val="41176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" name="Google Shape;2437;p17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38" name="Google Shape;2438;p17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39" name="Google Shape;2439;p17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0" name="Google Shape;2440;p17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41" name="Google Shape;2441;p17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2" name="Google Shape;2442;p17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43" name="Google Shape;2443;p17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4" name="Google Shape;2444;p17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45" name="Google Shape;2445;p17">
            <a:hlinkClick r:id="rId5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6" name="Google Shape;2446;p17">
            <a:hlinkClick r:id="rId5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47" name="Google Shape;2447;p17">
            <a:hlinkClick r:id="rId7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48" name="Google Shape;2448;p17">
            <a:hlinkClick r:id="rId7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49" name="Google Shape;2449;p17">
            <a:hlinkClick r:id="rId8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0" name="Google Shape;2450;p17">
            <a:hlinkClick r:id="rId8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51" name="Google Shape;2451;p17">
            <a:hlinkClick r:id="rId9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2" name="Google Shape;2452;p17">
            <a:hlinkClick r:id="rId9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53" name="Google Shape;2453;p17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4" name="Google Shape;2454;p17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55" name="Google Shape;2455;p17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6" name="Google Shape;2456;p17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57" name="Google Shape;2457;p17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58" name="Google Shape;2458;p17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59" name="Google Shape;2459;p17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0" name="Google Shape;2460;p17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61" name="Google Shape;2461;p17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62" name="Google Shape;2462;p17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463" name="Google Shape;2463;p17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464" name="Google Shape;2464;p17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17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17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17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17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17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17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17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17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17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74" name="Google Shape;2474;p17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75" name="Google Shape;2475;p17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476" name="Google Shape;2476;p17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477" name="Google Shape;2477;p17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17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17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17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17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482" name="Google Shape;2482;p17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483" name="Google Shape;2483;p17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17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17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6" name="Google Shape;2486;p17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487" name="Google Shape;2487;p17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488" name="Google Shape;2488;p17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17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90" name="Google Shape;2490;p17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1" name="Google Shape;2491;p17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492" name="Google Shape;2492;p17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493" name="Google Shape;2493;p17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17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17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17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17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17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17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00" name="Google Shape;2500;p17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1" name="Google Shape;2501;p17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02" name="Google Shape;2502;p17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3" name="Google Shape;2503;p17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4" name="Google Shape;2504;p17"/>
          <p:cNvSpPr txBox="1">
            <a:spLocks noGrp="1"/>
          </p:cNvSpPr>
          <p:nvPr>
            <p:ph type="title"/>
          </p:nvPr>
        </p:nvSpPr>
        <p:spPr>
          <a:xfrm>
            <a:off x="1295182" y="1104598"/>
            <a:ext cx="49362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 DECEMBER 2020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2505" name="Google Shape;2505;p17"/>
          <p:cNvSpPr/>
          <p:nvPr/>
        </p:nvSpPr>
        <p:spPr>
          <a:xfrm>
            <a:off x="1667758" y="4299373"/>
            <a:ext cx="1657270" cy="355132"/>
          </a:xfrm>
          <a:custGeom>
            <a:avLst/>
            <a:gdLst/>
            <a:ahLst/>
            <a:cxnLst/>
            <a:rect l="l" t="t" r="r" b="b"/>
            <a:pathLst>
              <a:path w="71158" h="12375" extrusionOk="0">
                <a:moveTo>
                  <a:pt x="34945" y="0"/>
                </a:moveTo>
                <a:cubicBezTo>
                  <a:pt x="15609" y="0"/>
                  <a:pt x="31" y="2683"/>
                  <a:pt x="1" y="6050"/>
                </a:cubicBezTo>
                <a:cubicBezTo>
                  <a:pt x="1" y="9454"/>
                  <a:pt x="15898" y="12311"/>
                  <a:pt x="35533" y="12372"/>
                </a:cubicBezTo>
                <a:cubicBezTo>
                  <a:pt x="35856" y="12374"/>
                  <a:pt x="36177" y="12374"/>
                  <a:pt x="36498" y="12374"/>
                </a:cubicBezTo>
                <a:cubicBezTo>
                  <a:pt x="55718" y="12374"/>
                  <a:pt x="71127" y="9702"/>
                  <a:pt x="71127" y="6323"/>
                </a:cubicBezTo>
                <a:cubicBezTo>
                  <a:pt x="71157" y="2919"/>
                  <a:pt x="55230" y="92"/>
                  <a:pt x="35594" y="1"/>
                </a:cubicBezTo>
                <a:cubicBezTo>
                  <a:pt x="35377" y="0"/>
                  <a:pt x="35161" y="0"/>
                  <a:pt x="3494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6" name="Google Shape;2506;p17"/>
          <p:cNvSpPr/>
          <p:nvPr/>
        </p:nvSpPr>
        <p:spPr>
          <a:xfrm>
            <a:off x="1981736" y="2077049"/>
            <a:ext cx="646382" cy="710120"/>
          </a:xfrm>
          <a:custGeom>
            <a:avLst/>
            <a:gdLst/>
            <a:ahLst/>
            <a:cxnLst/>
            <a:rect l="l" t="t" r="r" b="b"/>
            <a:pathLst>
              <a:path w="22524" h="24745" extrusionOk="0">
                <a:moveTo>
                  <a:pt x="14126" y="0"/>
                </a:moveTo>
                <a:cubicBezTo>
                  <a:pt x="12537" y="0"/>
                  <a:pt x="11057" y="1197"/>
                  <a:pt x="10426" y="2728"/>
                </a:cubicBezTo>
                <a:cubicBezTo>
                  <a:pt x="9697" y="4582"/>
                  <a:pt x="9910" y="6892"/>
                  <a:pt x="9332" y="8108"/>
                </a:cubicBezTo>
                <a:cubicBezTo>
                  <a:pt x="8147" y="10691"/>
                  <a:pt x="4651" y="10813"/>
                  <a:pt x="2432" y="13913"/>
                </a:cubicBezTo>
                <a:cubicBezTo>
                  <a:pt x="1" y="17439"/>
                  <a:pt x="1368" y="22302"/>
                  <a:pt x="5259" y="24096"/>
                </a:cubicBezTo>
                <a:cubicBezTo>
                  <a:pt x="6165" y="24535"/>
                  <a:pt x="7252" y="24744"/>
                  <a:pt x="8424" y="24744"/>
                </a:cubicBezTo>
                <a:cubicBezTo>
                  <a:pt x="12601" y="24744"/>
                  <a:pt x="17845" y="22087"/>
                  <a:pt x="19697" y="17743"/>
                </a:cubicBezTo>
                <a:cubicBezTo>
                  <a:pt x="22524" y="11147"/>
                  <a:pt x="19910" y="2971"/>
                  <a:pt x="15806" y="478"/>
                </a:cubicBezTo>
                <a:cubicBezTo>
                  <a:pt x="15254" y="147"/>
                  <a:pt x="14684" y="0"/>
                  <a:pt x="1412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7" name="Google Shape;2507;p17"/>
          <p:cNvSpPr/>
          <p:nvPr/>
        </p:nvSpPr>
        <p:spPr>
          <a:xfrm>
            <a:off x="2219842" y="2001861"/>
            <a:ext cx="132640" cy="99035"/>
          </a:xfrm>
          <a:custGeom>
            <a:avLst/>
            <a:gdLst/>
            <a:ahLst/>
            <a:cxnLst/>
            <a:rect l="l" t="t" r="r" b="b"/>
            <a:pathLst>
              <a:path w="4622" h="3451" extrusionOk="0">
                <a:moveTo>
                  <a:pt x="2144" y="1"/>
                </a:moveTo>
                <a:cubicBezTo>
                  <a:pt x="897" y="1"/>
                  <a:pt x="0" y="1276"/>
                  <a:pt x="944" y="2551"/>
                </a:cubicBezTo>
                <a:cubicBezTo>
                  <a:pt x="1395" y="3159"/>
                  <a:pt x="2351" y="3451"/>
                  <a:pt x="3161" y="3451"/>
                </a:cubicBezTo>
                <a:cubicBezTo>
                  <a:pt x="3607" y="3451"/>
                  <a:pt x="4009" y="3362"/>
                  <a:pt x="4257" y="3190"/>
                </a:cubicBezTo>
                <a:cubicBezTo>
                  <a:pt x="4622" y="2977"/>
                  <a:pt x="4470" y="819"/>
                  <a:pt x="2889" y="150"/>
                </a:cubicBezTo>
                <a:cubicBezTo>
                  <a:pt x="2635" y="47"/>
                  <a:pt x="2383" y="1"/>
                  <a:pt x="214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8" name="Google Shape;2508;p17"/>
          <p:cNvSpPr/>
          <p:nvPr/>
        </p:nvSpPr>
        <p:spPr>
          <a:xfrm>
            <a:off x="2004408" y="2203290"/>
            <a:ext cx="263472" cy="448370"/>
          </a:xfrm>
          <a:custGeom>
            <a:avLst/>
            <a:gdLst/>
            <a:ahLst/>
            <a:cxnLst/>
            <a:rect l="l" t="t" r="r" b="b"/>
            <a:pathLst>
              <a:path w="9181" h="15624" extrusionOk="0">
                <a:moveTo>
                  <a:pt x="9180" y="0"/>
                </a:moveTo>
                <a:cubicBezTo>
                  <a:pt x="9059" y="821"/>
                  <a:pt x="8876" y="1611"/>
                  <a:pt x="8633" y="2402"/>
                </a:cubicBezTo>
                <a:cubicBezTo>
                  <a:pt x="8390" y="3162"/>
                  <a:pt x="8025" y="3891"/>
                  <a:pt x="7509" y="4499"/>
                </a:cubicBezTo>
                <a:cubicBezTo>
                  <a:pt x="7235" y="4773"/>
                  <a:pt x="6901" y="5016"/>
                  <a:pt x="6566" y="5198"/>
                </a:cubicBezTo>
                <a:cubicBezTo>
                  <a:pt x="6202" y="5411"/>
                  <a:pt x="5867" y="5593"/>
                  <a:pt x="5503" y="5776"/>
                </a:cubicBezTo>
                <a:cubicBezTo>
                  <a:pt x="4773" y="6140"/>
                  <a:pt x="4044" y="6566"/>
                  <a:pt x="3375" y="7022"/>
                </a:cubicBezTo>
                <a:cubicBezTo>
                  <a:pt x="2676" y="7478"/>
                  <a:pt x="2068" y="8025"/>
                  <a:pt x="1521" y="8633"/>
                </a:cubicBezTo>
                <a:cubicBezTo>
                  <a:pt x="943" y="9271"/>
                  <a:pt x="548" y="10001"/>
                  <a:pt x="305" y="10821"/>
                </a:cubicBezTo>
                <a:cubicBezTo>
                  <a:pt x="62" y="11612"/>
                  <a:pt x="1" y="12432"/>
                  <a:pt x="123" y="13253"/>
                </a:cubicBezTo>
                <a:cubicBezTo>
                  <a:pt x="214" y="14074"/>
                  <a:pt x="426" y="14864"/>
                  <a:pt x="730" y="15624"/>
                </a:cubicBezTo>
                <a:cubicBezTo>
                  <a:pt x="487" y="14864"/>
                  <a:pt x="335" y="14074"/>
                  <a:pt x="244" y="13253"/>
                </a:cubicBezTo>
                <a:cubicBezTo>
                  <a:pt x="92" y="11642"/>
                  <a:pt x="639" y="10031"/>
                  <a:pt x="1703" y="8815"/>
                </a:cubicBezTo>
                <a:cubicBezTo>
                  <a:pt x="2250" y="8207"/>
                  <a:pt x="2858" y="7691"/>
                  <a:pt x="3527" y="7265"/>
                </a:cubicBezTo>
                <a:cubicBezTo>
                  <a:pt x="4226" y="6809"/>
                  <a:pt x="4895" y="6384"/>
                  <a:pt x="5624" y="6019"/>
                </a:cubicBezTo>
                <a:cubicBezTo>
                  <a:pt x="5989" y="5806"/>
                  <a:pt x="6354" y="5624"/>
                  <a:pt x="6688" y="5411"/>
                </a:cubicBezTo>
                <a:cubicBezTo>
                  <a:pt x="7053" y="5198"/>
                  <a:pt x="7387" y="4955"/>
                  <a:pt x="7691" y="4651"/>
                </a:cubicBezTo>
                <a:cubicBezTo>
                  <a:pt x="8208" y="3982"/>
                  <a:pt x="8573" y="3222"/>
                  <a:pt x="8755" y="2432"/>
                </a:cubicBezTo>
                <a:cubicBezTo>
                  <a:pt x="8968" y="1642"/>
                  <a:pt x="9120" y="821"/>
                  <a:pt x="91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09" name="Google Shape;2509;p17"/>
          <p:cNvSpPr/>
          <p:nvPr/>
        </p:nvSpPr>
        <p:spPr>
          <a:xfrm>
            <a:off x="2458004" y="2107325"/>
            <a:ext cx="150059" cy="538250"/>
          </a:xfrm>
          <a:custGeom>
            <a:avLst/>
            <a:gdLst/>
            <a:ahLst/>
            <a:cxnLst/>
            <a:rect l="l" t="t" r="r" b="b"/>
            <a:pathLst>
              <a:path w="5229" h="18756" extrusionOk="0">
                <a:moveTo>
                  <a:pt x="1" y="1"/>
                </a:moveTo>
                <a:lnTo>
                  <a:pt x="1" y="1"/>
                </a:lnTo>
                <a:cubicBezTo>
                  <a:pt x="609" y="639"/>
                  <a:pt x="1156" y="1308"/>
                  <a:pt x="1672" y="2007"/>
                </a:cubicBezTo>
                <a:cubicBezTo>
                  <a:pt x="2189" y="2706"/>
                  <a:pt x="2676" y="3436"/>
                  <a:pt x="3101" y="4196"/>
                </a:cubicBezTo>
                <a:cubicBezTo>
                  <a:pt x="3952" y="5715"/>
                  <a:pt x="4499" y="7357"/>
                  <a:pt x="4773" y="9089"/>
                </a:cubicBezTo>
                <a:cubicBezTo>
                  <a:pt x="5046" y="10791"/>
                  <a:pt x="4894" y="12554"/>
                  <a:pt x="4347" y="14196"/>
                </a:cubicBezTo>
                <a:cubicBezTo>
                  <a:pt x="4104" y="15016"/>
                  <a:pt x="3739" y="15807"/>
                  <a:pt x="3314" y="16567"/>
                </a:cubicBezTo>
                <a:cubicBezTo>
                  <a:pt x="3131" y="16962"/>
                  <a:pt x="2888" y="17326"/>
                  <a:pt x="2645" y="17691"/>
                </a:cubicBezTo>
                <a:cubicBezTo>
                  <a:pt x="2402" y="18056"/>
                  <a:pt x="2128" y="18390"/>
                  <a:pt x="1885" y="18755"/>
                </a:cubicBezTo>
                <a:cubicBezTo>
                  <a:pt x="3071" y="17448"/>
                  <a:pt x="3983" y="15928"/>
                  <a:pt x="4590" y="14256"/>
                </a:cubicBezTo>
                <a:lnTo>
                  <a:pt x="4773" y="13649"/>
                </a:lnTo>
                <a:cubicBezTo>
                  <a:pt x="4834" y="13436"/>
                  <a:pt x="4894" y="13193"/>
                  <a:pt x="4925" y="12980"/>
                </a:cubicBezTo>
                <a:cubicBezTo>
                  <a:pt x="4986" y="12767"/>
                  <a:pt x="5016" y="12554"/>
                  <a:pt x="5046" y="12342"/>
                </a:cubicBezTo>
                <a:cubicBezTo>
                  <a:pt x="5107" y="12129"/>
                  <a:pt x="5107" y="11916"/>
                  <a:pt x="5138" y="11673"/>
                </a:cubicBezTo>
                <a:cubicBezTo>
                  <a:pt x="5229" y="10791"/>
                  <a:pt x="5198" y="9910"/>
                  <a:pt x="5077" y="9028"/>
                </a:cubicBezTo>
                <a:cubicBezTo>
                  <a:pt x="4803" y="7266"/>
                  <a:pt x="4195" y="5594"/>
                  <a:pt x="3283" y="4074"/>
                </a:cubicBezTo>
                <a:cubicBezTo>
                  <a:pt x="2402" y="2554"/>
                  <a:pt x="1308" y="1186"/>
                  <a:pt x="1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0" name="Google Shape;2510;p17"/>
          <p:cNvSpPr/>
          <p:nvPr/>
        </p:nvSpPr>
        <p:spPr>
          <a:xfrm>
            <a:off x="2225983" y="2015750"/>
            <a:ext cx="116914" cy="95534"/>
          </a:xfrm>
          <a:custGeom>
            <a:avLst/>
            <a:gdLst/>
            <a:ahLst/>
            <a:cxnLst/>
            <a:rect l="l" t="t" r="r" b="b"/>
            <a:pathLst>
              <a:path w="4074" h="3329" extrusionOk="0">
                <a:moveTo>
                  <a:pt x="730" y="0"/>
                </a:moveTo>
                <a:cubicBezTo>
                  <a:pt x="304" y="365"/>
                  <a:pt x="61" y="912"/>
                  <a:pt x="31" y="1490"/>
                </a:cubicBezTo>
                <a:cubicBezTo>
                  <a:pt x="0" y="1794"/>
                  <a:pt x="61" y="2067"/>
                  <a:pt x="213" y="2341"/>
                </a:cubicBezTo>
                <a:cubicBezTo>
                  <a:pt x="365" y="2614"/>
                  <a:pt x="578" y="2827"/>
                  <a:pt x="821" y="2979"/>
                </a:cubicBezTo>
                <a:cubicBezTo>
                  <a:pt x="1251" y="3207"/>
                  <a:pt x="1722" y="3329"/>
                  <a:pt x="2200" y="3329"/>
                </a:cubicBezTo>
                <a:cubicBezTo>
                  <a:pt x="2298" y="3329"/>
                  <a:pt x="2395" y="3324"/>
                  <a:pt x="2493" y="3314"/>
                </a:cubicBezTo>
                <a:cubicBezTo>
                  <a:pt x="2797" y="3283"/>
                  <a:pt x="3070" y="3222"/>
                  <a:pt x="3344" y="3131"/>
                </a:cubicBezTo>
                <a:cubicBezTo>
                  <a:pt x="3587" y="3040"/>
                  <a:pt x="3861" y="2888"/>
                  <a:pt x="4073" y="2706"/>
                </a:cubicBezTo>
                <a:lnTo>
                  <a:pt x="4073" y="2706"/>
                </a:lnTo>
                <a:cubicBezTo>
                  <a:pt x="3830" y="2858"/>
                  <a:pt x="3557" y="2949"/>
                  <a:pt x="3314" y="2979"/>
                </a:cubicBezTo>
                <a:cubicBezTo>
                  <a:pt x="3040" y="3040"/>
                  <a:pt x="2766" y="3070"/>
                  <a:pt x="2493" y="3070"/>
                </a:cubicBezTo>
                <a:cubicBezTo>
                  <a:pt x="2441" y="3073"/>
                  <a:pt x="2388" y="3075"/>
                  <a:pt x="2336" y="3075"/>
                </a:cubicBezTo>
                <a:cubicBezTo>
                  <a:pt x="1872" y="3075"/>
                  <a:pt x="1410" y="2955"/>
                  <a:pt x="973" y="2736"/>
                </a:cubicBezTo>
                <a:cubicBezTo>
                  <a:pt x="548" y="2462"/>
                  <a:pt x="274" y="2007"/>
                  <a:pt x="274" y="1490"/>
                </a:cubicBezTo>
                <a:cubicBezTo>
                  <a:pt x="244" y="943"/>
                  <a:pt x="396" y="426"/>
                  <a:pt x="7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17"/>
          <p:cNvSpPr/>
          <p:nvPr/>
        </p:nvSpPr>
        <p:spPr>
          <a:xfrm>
            <a:off x="2410796" y="2360697"/>
            <a:ext cx="390946" cy="687649"/>
          </a:xfrm>
          <a:custGeom>
            <a:avLst/>
            <a:gdLst/>
            <a:ahLst/>
            <a:cxnLst/>
            <a:rect l="l" t="t" r="r" b="b"/>
            <a:pathLst>
              <a:path w="13623" h="23962" extrusionOk="0">
                <a:moveTo>
                  <a:pt x="683" y="1"/>
                </a:moveTo>
                <a:cubicBezTo>
                  <a:pt x="278" y="1"/>
                  <a:pt x="1" y="566"/>
                  <a:pt x="126" y="2175"/>
                </a:cubicBezTo>
                <a:cubicBezTo>
                  <a:pt x="643" y="9136"/>
                  <a:pt x="5931" y="22510"/>
                  <a:pt x="6235" y="23726"/>
                </a:cubicBezTo>
                <a:cubicBezTo>
                  <a:pt x="6272" y="23890"/>
                  <a:pt x="6523" y="23962"/>
                  <a:pt x="6910" y="23962"/>
                </a:cubicBezTo>
                <a:cubicBezTo>
                  <a:pt x="8742" y="23962"/>
                  <a:pt x="13623" y="22343"/>
                  <a:pt x="13196" y="21264"/>
                </a:cubicBezTo>
                <a:cubicBezTo>
                  <a:pt x="12406" y="19349"/>
                  <a:pt x="6235" y="7738"/>
                  <a:pt x="1950" y="1111"/>
                </a:cubicBezTo>
                <a:cubicBezTo>
                  <a:pt x="1566" y="506"/>
                  <a:pt x="1067" y="1"/>
                  <a:pt x="683" y="1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17"/>
          <p:cNvSpPr/>
          <p:nvPr/>
        </p:nvSpPr>
        <p:spPr>
          <a:xfrm>
            <a:off x="2581003" y="2909829"/>
            <a:ext cx="239021" cy="353783"/>
          </a:xfrm>
          <a:custGeom>
            <a:avLst/>
            <a:gdLst/>
            <a:ahLst/>
            <a:cxnLst/>
            <a:rect l="l" t="t" r="r" b="b"/>
            <a:pathLst>
              <a:path w="8329" h="12328" extrusionOk="0">
                <a:moveTo>
                  <a:pt x="6232" y="1"/>
                </a:moveTo>
                <a:lnTo>
                  <a:pt x="0" y="3314"/>
                </a:lnTo>
                <a:cubicBezTo>
                  <a:pt x="487" y="3983"/>
                  <a:pt x="3283" y="7053"/>
                  <a:pt x="4773" y="9515"/>
                </a:cubicBezTo>
                <a:cubicBezTo>
                  <a:pt x="5378" y="10524"/>
                  <a:pt x="5382" y="12327"/>
                  <a:pt x="6160" y="12327"/>
                </a:cubicBezTo>
                <a:cubicBezTo>
                  <a:pt x="6202" y="12327"/>
                  <a:pt x="6246" y="12322"/>
                  <a:pt x="6292" y="12311"/>
                </a:cubicBezTo>
                <a:cubicBezTo>
                  <a:pt x="7083" y="12098"/>
                  <a:pt x="6961" y="10731"/>
                  <a:pt x="6961" y="10731"/>
                </a:cubicBezTo>
                <a:cubicBezTo>
                  <a:pt x="6961" y="10731"/>
                  <a:pt x="7539" y="10396"/>
                  <a:pt x="7782" y="9302"/>
                </a:cubicBezTo>
                <a:cubicBezTo>
                  <a:pt x="7782" y="9302"/>
                  <a:pt x="7843" y="8998"/>
                  <a:pt x="7995" y="8390"/>
                </a:cubicBezTo>
                <a:cubicBezTo>
                  <a:pt x="8147" y="7661"/>
                  <a:pt x="8329" y="3375"/>
                  <a:pt x="6232" y="1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17"/>
          <p:cNvSpPr/>
          <p:nvPr/>
        </p:nvSpPr>
        <p:spPr>
          <a:xfrm>
            <a:off x="2724406" y="3076363"/>
            <a:ext cx="57252" cy="142081"/>
          </a:xfrm>
          <a:custGeom>
            <a:avLst/>
            <a:gdLst/>
            <a:ahLst/>
            <a:cxnLst/>
            <a:rect l="l" t="t" r="r" b="b"/>
            <a:pathLst>
              <a:path w="1995" h="4951" extrusionOk="0">
                <a:moveTo>
                  <a:pt x="38" y="1"/>
                </a:moveTo>
                <a:cubicBezTo>
                  <a:pt x="16" y="1"/>
                  <a:pt x="0" y="27"/>
                  <a:pt x="19" y="64"/>
                </a:cubicBezTo>
                <a:cubicBezTo>
                  <a:pt x="444" y="763"/>
                  <a:pt x="839" y="1493"/>
                  <a:pt x="1174" y="2283"/>
                </a:cubicBezTo>
                <a:cubicBezTo>
                  <a:pt x="1508" y="3134"/>
                  <a:pt x="1751" y="4016"/>
                  <a:pt x="1934" y="4928"/>
                </a:cubicBezTo>
                <a:cubicBezTo>
                  <a:pt x="1934" y="4943"/>
                  <a:pt x="1949" y="4950"/>
                  <a:pt x="1964" y="4950"/>
                </a:cubicBezTo>
                <a:cubicBezTo>
                  <a:pt x="1979" y="4950"/>
                  <a:pt x="1995" y="4943"/>
                  <a:pt x="1995" y="4928"/>
                </a:cubicBezTo>
                <a:cubicBezTo>
                  <a:pt x="1812" y="3165"/>
                  <a:pt x="1174" y="1462"/>
                  <a:pt x="80" y="34"/>
                </a:cubicBezTo>
                <a:cubicBezTo>
                  <a:pt x="68" y="11"/>
                  <a:pt x="52" y="1"/>
                  <a:pt x="3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17"/>
          <p:cNvSpPr/>
          <p:nvPr/>
        </p:nvSpPr>
        <p:spPr>
          <a:xfrm>
            <a:off x="2763664" y="3044479"/>
            <a:ext cx="39803" cy="132295"/>
          </a:xfrm>
          <a:custGeom>
            <a:avLst/>
            <a:gdLst/>
            <a:ahLst/>
            <a:cxnLst/>
            <a:rect l="l" t="t" r="r" b="b"/>
            <a:pathLst>
              <a:path w="1387" h="4610" extrusionOk="0">
                <a:moveTo>
                  <a:pt x="35" y="0"/>
                </a:moveTo>
                <a:cubicBezTo>
                  <a:pt x="14" y="0"/>
                  <a:pt x="1" y="15"/>
                  <a:pt x="19" y="51"/>
                </a:cubicBezTo>
                <a:cubicBezTo>
                  <a:pt x="718" y="1479"/>
                  <a:pt x="1204" y="3029"/>
                  <a:pt x="1386" y="4610"/>
                </a:cubicBezTo>
                <a:cubicBezTo>
                  <a:pt x="1386" y="2999"/>
                  <a:pt x="930" y="1388"/>
                  <a:pt x="79" y="20"/>
                </a:cubicBezTo>
                <a:cubicBezTo>
                  <a:pt x="67" y="8"/>
                  <a:pt x="49" y="0"/>
                  <a:pt x="3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17"/>
          <p:cNvSpPr/>
          <p:nvPr/>
        </p:nvSpPr>
        <p:spPr>
          <a:xfrm>
            <a:off x="2579252" y="3004934"/>
            <a:ext cx="116053" cy="219679"/>
          </a:xfrm>
          <a:custGeom>
            <a:avLst/>
            <a:gdLst/>
            <a:ahLst/>
            <a:cxnLst/>
            <a:rect l="l" t="t" r="r" b="b"/>
            <a:pathLst>
              <a:path w="4044" h="7655" extrusionOk="0">
                <a:moveTo>
                  <a:pt x="61" y="0"/>
                </a:moveTo>
                <a:cubicBezTo>
                  <a:pt x="1" y="1033"/>
                  <a:pt x="61" y="2097"/>
                  <a:pt x="183" y="3131"/>
                </a:cubicBezTo>
                <a:cubicBezTo>
                  <a:pt x="386" y="4261"/>
                  <a:pt x="1997" y="7655"/>
                  <a:pt x="2963" y="7655"/>
                </a:cubicBezTo>
                <a:cubicBezTo>
                  <a:pt x="3011" y="7655"/>
                  <a:pt x="3057" y="7646"/>
                  <a:pt x="3101" y="7629"/>
                </a:cubicBezTo>
                <a:cubicBezTo>
                  <a:pt x="4043" y="7234"/>
                  <a:pt x="2767" y="4651"/>
                  <a:pt x="2584" y="3982"/>
                </a:cubicBezTo>
                <a:cubicBezTo>
                  <a:pt x="2453" y="3477"/>
                  <a:pt x="2479" y="3241"/>
                  <a:pt x="2631" y="3241"/>
                </a:cubicBezTo>
                <a:cubicBezTo>
                  <a:pt x="2689" y="3241"/>
                  <a:pt x="2765" y="3276"/>
                  <a:pt x="2858" y="3344"/>
                </a:cubicBezTo>
                <a:cubicBezTo>
                  <a:pt x="1885" y="2097"/>
                  <a:pt x="548" y="638"/>
                  <a:pt x="61" y="0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17"/>
          <p:cNvSpPr/>
          <p:nvPr/>
        </p:nvSpPr>
        <p:spPr>
          <a:xfrm>
            <a:off x="2395788" y="2356536"/>
            <a:ext cx="363196" cy="645780"/>
          </a:xfrm>
          <a:custGeom>
            <a:avLst/>
            <a:gdLst/>
            <a:ahLst/>
            <a:cxnLst/>
            <a:rect l="l" t="t" r="r" b="b"/>
            <a:pathLst>
              <a:path w="12656" h="22503" extrusionOk="0">
                <a:moveTo>
                  <a:pt x="1064" y="0"/>
                </a:moveTo>
                <a:cubicBezTo>
                  <a:pt x="331" y="0"/>
                  <a:pt x="0" y="1194"/>
                  <a:pt x="284" y="3414"/>
                </a:cubicBezTo>
                <a:cubicBezTo>
                  <a:pt x="831" y="7457"/>
                  <a:pt x="5239" y="22503"/>
                  <a:pt x="5239" y="22503"/>
                </a:cubicBezTo>
                <a:lnTo>
                  <a:pt x="12655" y="18247"/>
                </a:lnTo>
                <a:cubicBezTo>
                  <a:pt x="12655" y="18247"/>
                  <a:pt x="5999" y="6545"/>
                  <a:pt x="3567" y="2503"/>
                </a:cubicBezTo>
                <a:cubicBezTo>
                  <a:pt x="2539" y="804"/>
                  <a:pt x="1666" y="0"/>
                  <a:pt x="10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17"/>
          <p:cNvSpPr/>
          <p:nvPr/>
        </p:nvSpPr>
        <p:spPr>
          <a:xfrm>
            <a:off x="2541917" y="2840582"/>
            <a:ext cx="185415" cy="107042"/>
          </a:xfrm>
          <a:custGeom>
            <a:avLst/>
            <a:gdLst/>
            <a:ahLst/>
            <a:cxnLst/>
            <a:rect l="l" t="t" r="r" b="b"/>
            <a:pathLst>
              <a:path w="6461" h="3730" extrusionOk="0">
                <a:moveTo>
                  <a:pt x="6444" y="0"/>
                </a:moveTo>
                <a:cubicBezTo>
                  <a:pt x="6441" y="0"/>
                  <a:pt x="6439" y="4"/>
                  <a:pt x="6439" y="13"/>
                </a:cubicBezTo>
                <a:cubicBezTo>
                  <a:pt x="4189" y="1077"/>
                  <a:pt x="2062" y="2292"/>
                  <a:pt x="25" y="3691"/>
                </a:cubicBezTo>
                <a:cubicBezTo>
                  <a:pt x="1" y="3691"/>
                  <a:pt x="15" y="3729"/>
                  <a:pt x="38" y="3729"/>
                </a:cubicBezTo>
                <a:cubicBezTo>
                  <a:pt x="43" y="3729"/>
                  <a:pt x="49" y="3727"/>
                  <a:pt x="55" y="3721"/>
                </a:cubicBezTo>
                <a:cubicBezTo>
                  <a:pt x="2153" y="2444"/>
                  <a:pt x="4341" y="1289"/>
                  <a:pt x="6439" y="43"/>
                </a:cubicBezTo>
                <a:cubicBezTo>
                  <a:pt x="6460" y="22"/>
                  <a:pt x="6451" y="0"/>
                  <a:pt x="644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17"/>
          <p:cNvSpPr/>
          <p:nvPr/>
        </p:nvSpPr>
        <p:spPr>
          <a:xfrm>
            <a:off x="2547857" y="4026374"/>
            <a:ext cx="565255" cy="435542"/>
          </a:xfrm>
          <a:custGeom>
            <a:avLst/>
            <a:gdLst/>
            <a:ahLst/>
            <a:cxnLst/>
            <a:rect l="l" t="t" r="r" b="b"/>
            <a:pathLst>
              <a:path w="19697" h="15177" extrusionOk="0">
                <a:moveTo>
                  <a:pt x="9818" y="0"/>
                </a:moveTo>
                <a:lnTo>
                  <a:pt x="0" y="1034"/>
                </a:lnTo>
                <a:cubicBezTo>
                  <a:pt x="0" y="1034"/>
                  <a:pt x="2645" y="15016"/>
                  <a:pt x="2858" y="15137"/>
                </a:cubicBezTo>
                <a:cubicBezTo>
                  <a:pt x="2914" y="15164"/>
                  <a:pt x="3085" y="15177"/>
                  <a:pt x="3350" y="15177"/>
                </a:cubicBezTo>
                <a:cubicBezTo>
                  <a:pt x="6073" y="15177"/>
                  <a:pt x="18709" y="13872"/>
                  <a:pt x="19180" y="13678"/>
                </a:cubicBezTo>
                <a:cubicBezTo>
                  <a:pt x="19697" y="13435"/>
                  <a:pt x="19089" y="11946"/>
                  <a:pt x="18451" y="11551"/>
                </a:cubicBezTo>
                <a:cubicBezTo>
                  <a:pt x="17812" y="11125"/>
                  <a:pt x="11733" y="9119"/>
                  <a:pt x="11733" y="9119"/>
                </a:cubicBezTo>
                <a:lnTo>
                  <a:pt x="9818" y="0"/>
                </a:ln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17"/>
          <p:cNvSpPr/>
          <p:nvPr/>
        </p:nvSpPr>
        <p:spPr>
          <a:xfrm>
            <a:off x="2603674" y="4312462"/>
            <a:ext cx="509438" cy="149457"/>
          </a:xfrm>
          <a:custGeom>
            <a:avLst/>
            <a:gdLst/>
            <a:ahLst/>
            <a:cxnLst/>
            <a:rect l="l" t="t" r="r" b="b"/>
            <a:pathLst>
              <a:path w="17752" h="5208" extrusionOk="0">
                <a:moveTo>
                  <a:pt x="12281" y="1"/>
                </a:moveTo>
                <a:lnTo>
                  <a:pt x="12281" y="1"/>
                </a:lnTo>
                <a:cubicBezTo>
                  <a:pt x="13396" y="430"/>
                  <a:pt x="15721" y="1935"/>
                  <a:pt x="10124" y="1935"/>
                </a:cubicBezTo>
                <a:cubicBezTo>
                  <a:pt x="9771" y="1935"/>
                  <a:pt x="9386" y="1929"/>
                  <a:pt x="8968" y="1916"/>
                </a:cubicBezTo>
                <a:cubicBezTo>
                  <a:pt x="5958" y="1855"/>
                  <a:pt x="2980" y="1642"/>
                  <a:pt x="1" y="1278"/>
                </a:cubicBezTo>
                <a:lnTo>
                  <a:pt x="1" y="1278"/>
                </a:lnTo>
                <a:cubicBezTo>
                  <a:pt x="305" y="3405"/>
                  <a:pt x="730" y="5047"/>
                  <a:pt x="913" y="5168"/>
                </a:cubicBezTo>
                <a:cubicBezTo>
                  <a:pt x="969" y="5195"/>
                  <a:pt x="1140" y="5208"/>
                  <a:pt x="1405" y="5208"/>
                </a:cubicBezTo>
                <a:cubicBezTo>
                  <a:pt x="4128" y="5208"/>
                  <a:pt x="16764" y="3903"/>
                  <a:pt x="17235" y="3709"/>
                </a:cubicBezTo>
                <a:cubicBezTo>
                  <a:pt x="17752" y="3466"/>
                  <a:pt x="17114" y="2007"/>
                  <a:pt x="16475" y="1582"/>
                </a:cubicBezTo>
                <a:cubicBezTo>
                  <a:pt x="16111" y="1369"/>
                  <a:pt x="14044" y="609"/>
                  <a:pt x="1228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17"/>
          <p:cNvSpPr/>
          <p:nvPr/>
        </p:nvSpPr>
        <p:spPr>
          <a:xfrm>
            <a:off x="2232956" y="2753713"/>
            <a:ext cx="639409" cy="1501195"/>
          </a:xfrm>
          <a:custGeom>
            <a:avLst/>
            <a:gdLst/>
            <a:ahLst/>
            <a:cxnLst/>
            <a:rect l="l" t="t" r="r" b="b"/>
            <a:pathLst>
              <a:path w="22281" h="52311" extrusionOk="0">
                <a:moveTo>
                  <a:pt x="1" y="0"/>
                </a:moveTo>
                <a:cubicBezTo>
                  <a:pt x="1" y="0"/>
                  <a:pt x="7539" y="27660"/>
                  <a:pt x="7630" y="28238"/>
                </a:cubicBezTo>
                <a:lnTo>
                  <a:pt x="12311" y="52311"/>
                </a:lnTo>
                <a:lnTo>
                  <a:pt x="22281" y="51490"/>
                </a:lnTo>
                <a:cubicBezTo>
                  <a:pt x="22281" y="51490"/>
                  <a:pt x="18998" y="31885"/>
                  <a:pt x="17934" y="27265"/>
                </a:cubicBezTo>
                <a:cubicBezTo>
                  <a:pt x="17357" y="24864"/>
                  <a:pt x="9666" y="0"/>
                  <a:pt x="9666" y="0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17"/>
          <p:cNvSpPr/>
          <p:nvPr/>
        </p:nvSpPr>
        <p:spPr>
          <a:xfrm>
            <a:off x="1843930" y="3970528"/>
            <a:ext cx="470180" cy="551336"/>
          </a:xfrm>
          <a:custGeom>
            <a:avLst/>
            <a:gdLst/>
            <a:ahLst/>
            <a:cxnLst/>
            <a:rect l="l" t="t" r="r" b="b"/>
            <a:pathLst>
              <a:path w="16384" h="19212" extrusionOk="0">
                <a:moveTo>
                  <a:pt x="4316" y="1"/>
                </a:moveTo>
                <a:cubicBezTo>
                  <a:pt x="4316" y="1"/>
                  <a:pt x="1338" y="8816"/>
                  <a:pt x="1186" y="9363"/>
                </a:cubicBezTo>
                <a:lnTo>
                  <a:pt x="1186" y="9454"/>
                </a:lnTo>
                <a:cubicBezTo>
                  <a:pt x="486" y="12038"/>
                  <a:pt x="0" y="14226"/>
                  <a:pt x="152" y="14408"/>
                </a:cubicBezTo>
                <a:cubicBezTo>
                  <a:pt x="606" y="14923"/>
                  <a:pt x="15156" y="19211"/>
                  <a:pt x="15800" y="19211"/>
                </a:cubicBezTo>
                <a:cubicBezTo>
                  <a:pt x="15802" y="19211"/>
                  <a:pt x="15804" y="19211"/>
                  <a:pt x="15806" y="19211"/>
                </a:cubicBezTo>
                <a:cubicBezTo>
                  <a:pt x="16383" y="19181"/>
                  <a:pt x="16383" y="17600"/>
                  <a:pt x="15927" y="16962"/>
                </a:cubicBezTo>
                <a:cubicBezTo>
                  <a:pt x="15472" y="16354"/>
                  <a:pt x="10608" y="12190"/>
                  <a:pt x="10608" y="12190"/>
                </a:cubicBezTo>
                <a:lnTo>
                  <a:pt x="10669" y="12038"/>
                </a:lnTo>
                <a:lnTo>
                  <a:pt x="13678" y="2737"/>
                </a:lnTo>
                <a:lnTo>
                  <a:pt x="4316" y="1"/>
                </a:ln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17"/>
          <p:cNvSpPr/>
          <p:nvPr/>
        </p:nvSpPr>
        <p:spPr>
          <a:xfrm>
            <a:off x="1843930" y="4278455"/>
            <a:ext cx="470180" cy="243412"/>
          </a:xfrm>
          <a:custGeom>
            <a:avLst/>
            <a:gdLst/>
            <a:ahLst/>
            <a:cxnLst/>
            <a:rect l="l" t="t" r="r" b="b"/>
            <a:pathLst>
              <a:path w="16384" h="8482" extrusionOk="0">
                <a:moveTo>
                  <a:pt x="851" y="1"/>
                </a:moveTo>
                <a:cubicBezTo>
                  <a:pt x="334" y="2007"/>
                  <a:pt x="0" y="3526"/>
                  <a:pt x="152" y="3678"/>
                </a:cubicBezTo>
                <a:cubicBezTo>
                  <a:pt x="606" y="4193"/>
                  <a:pt x="15156" y="8481"/>
                  <a:pt x="15800" y="8481"/>
                </a:cubicBezTo>
                <a:cubicBezTo>
                  <a:pt x="15802" y="8481"/>
                  <a:pt x="15804" y="8481"/>
                  <a:pt x="15806" y="8481"/>
                </a:cubicBezTo>
                <a:cubicBezTo>
                  <a:pt x="16383" y="8451"/>
                  <a:pt x="16353" y="6870"/>
                  <a:pt x="15927" y="6232"/>
                </a:cubicBezTo>
                <a:cubicBezTo>
                  <a:pt x="15654" y="5867"/>
                  <a:pt x="13739" y="4165"/>
                  <a:pt x="12280" y="2919"/>
                </a:cubicBezTo>
                <a:lnTo>
                  <a:pt x="12280" y="2919"/>
                </a:lnTo>
                <a:cubicBezTo>
                  <a:pt x="12912" y="3511"/>
                  <a:pt x="13699" y="4618"/>
                  <a:pt x="12468" y="4618"/>
                </a:cubicBezTo>
                <a:cubicBezTo>
                  <a:pt x="11805" y="4618"/>
                  <a:pt x="10558" y="4298"/>
                  <a:pt x="8389" y="3405"/>
                </a:cubicBezTo>
                <a:cubicBezTo>
                  <a:pt x="4559" y="1855"/>
                  <a:pt x="2158" y="700"/>
                  <a:pt x="85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17"/>
          <p:cNvSpPr/>
          <p:nvPr/>
        </p:nvSpPr>
        <p:spPr>
          <a:xfrm>
            <a:off x="1910221" y="2753713"/>
            <a:ext cx="612347" cy="1478524"/>
          </a:xfrm>
          <a:custGeom>
            <a:avLst/>
            <a:gdLst/>
            <a:ahLst/>
            <a:cxnLst/>
            <a:rect l="l" t="t" r="r" b="b"/>
            <a:pathLst>
              <a:path w="21338" h="51521" extrusionOk="0">
                <a:moveTo>
                  <a:pt x="9909" y="0"/>
                </a:moveTo>
                <a:cubicBezTo>
                  <a:pt x="9909" y="0"/>
                  <a:pt x="7964" y="5745"/>
                  <a:pt x="9332" y="9818"/>
                </a:cubicBezTo>
                <a:cubicBezTo>
                  <a:pt x="9453" y="10213"/>
                  <a:pt x="6839" y="26262"/>
                  <a:pt x="6535" y="28572"/>
                </a:cubicBezTo>
                <a:cubicBezTo>
                  <a:pt x="6505" y="28967"/>
                  <a:pt x="0" y="48451"/>
                  <a:pt x="0" y="48451"/>
                </a:cubicBezTo>
                <a:lnTo>
                  <a:pt x="9332" y="51521"/>
                </a:lnTo>
                <a:cubicBezTo>
                  <a:pt x="9332" y="51521"/>
                  <a:pt x="15867" y="35958"/>
                  <a:pt x="16627" y="29666"/>
                </a:cubicBezTo>
                <a:cubicBezTo>
                  <a:pt x="17143" y="25259"/>
                  <a:pt x="19605" y="9484"/>
                  <a:pt x="19605" y="9484"/>
                </a:cubicBezTo>
                <a:cubicBezTo>
                  <a:pt x="21064" y="7873"/>
                  <a:pt x="21338" y="0"/>
                  <a:pt x="21338" y="0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17"/>
          <p:cNvSpPr/>
          <p:nvPr/>
        </p:nvSpPr>
        <p:spPr>
          <a:xfrm>
            <a:off x="2053280" y="2753713"/>
            <a:ext cx="714424" cy="894099"/>
          </a:xfrm>
          <a:custGeom>
            <a:avLst/>
            <a:gdLst/>
            <a:ahLst/>
            <a:cxnLst/>
            <a:rect l="l" t="t" r="r" b="b"/>
            <a:pathLst>
              <a:path w="24895" h="31156" extrusionOk="0">
                <a:moveTo>
                  <a:pt x="4924" y="0"/>
                </a:moveTo>
                <a:cubicBezTo>
                  <a:pt x="2766" y="4438"/>
                  <a:pt x="3283" y="10669"/>
                  <a:pt x="3283" y="10821"/>
                </a:cubicBezTo>
                <a:cubicBezTo>
                  <a:pt x="3283" y="10973"/>
                  <a:pt x="0" y="28298"/>
                  <a:pt x="0" y="28298"/>
                </a:cubicBezTo>
                <a:cubicBezTo>
                  <a:pt x="0" y="28298"/>
                  <a:pt x="6140" y="31125"/>
                  <a:pt x="12250" y="31156"/>
                </a:cubicBezTo>
                <a:cubicBezTo>
                  <a:pt x="12281" y="31156"/>
                  <a:pt x="12313" y="31156"/>
                  <a:pt x="12344" y="31156"/>
                </a:cubicBezTo>
                <a:cubicBezTo>
                  <a:pt x="19980" y="31156"/>
                  <a:pt x="24894" y="27508"/>
                  <a:pt x="24894" y="27508"/>
                </a:cubicBezTo>
                <a:cubicBezTo>
                  <a:pt x="24590" y="25532"/>
                  <a:pt x="16383" y="0"/>
                  <a:pt x="163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17"/>
          <p:cNvSpPr/>
          <p:nvPr/>
        </p:nvSpPr>
        <p:spPr>
          <a:xfrm>
            <a:off x="2193698" y="2351457"/>
            <a:ext cx="378606" cy="419328"/>
          </a:xfrm>
          <a:custGeom>
            <a:avLst/>
            <a:gdLst/>
            <a:ahLst/>
            <a:cxnLst/>
            <a:rect l="l" t="t" r="r" b="b"/>
            <a:pathLst>
              <a:path w="13193" h="14612" extrusionOk="0">
                <a:moveTo>
                  <a:pt x="6297" y="1"/>
                </a:moveTo>
                <a:cubicBezTo>
                  <a:pt x="5416" y="1"/>
                  <a:pt x="4466" y="402"/>
                  <a:pt x="3588" y="1312"/>
                </a:cubicBezTo>
                <a:cubicBezTo>
                  <a:pt x="62" y="4898"/>
                  <a:pt x="1" y="14017"/>
                  <a:pt x="1" y="14017"/>
                </a:cubicBezTo>
                <a:cubicBezTo>
                  <a:pt x="2220" y="14463"/>
                  <a:pt x="4226" y="14611"/>
                  <a:pt x="5914" y="14611"/>
                </a:cubicBezTo>
                <a:cubicBezTo>
                  <a:pt x="9292" y="14611"/>
                  <a:pt x="11399" y="14017"/>
                  <a:pt x="11399" y="14017"/>
                </a:cubicBezTo>
                <a:lnTo>
                  <a:pt x="11794" y="11920"/>
                </a:lnTo>
                <a:cubicBezTo>
                  <a:pt x="11794" y="11920"/>
                  <a:pt x="13193" y="10218"/>
                  <a:pt x="12889" y="8515"/>
                </a:cubicBezTo>
                <a:cubicBezTo>
                  <a:pt x="12554" y="6540"/>
                  <a:pt x="8876" y="1373"/>
                  <a:pt x="8542" y="1038"/>
                </a:cubicBezTo>
                <a:cubicBezTo>
                  <a:pt x="7943" y="379"/>
                  <a:pt x="7152" y="1"/>
                  <a:pt x="629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17"/>
          <p:cNvSpPr/>
          <p:nvPr/>
        </p:nvSpPr>
        <p:spPr>
          <a:xfrm>
            <a:off x="2124795" y="2355073"/>
            <a:ext cx="284392" cy="661678"/>
          </a:xfrm>
          <a:custGeom>
            <a:avLst/>
            <a:gdLst/>
            <a:ahLst/>
            <a:cxnLst/>
            <a:rect l="l" t="t" r="r" b="b"/>
            <a:pathLst>
              <a:path w="9910" h="23057" extrusionOk="0">
                <a:moveTo>
                  <a:pt x="7782" y="0"/>
                </a:moveTo>
                <a:cubicBezTo>
                  <a:pt x="7782" y="0"/>
                  <a:pt x="5867" y="274"/>
                  <a:pt x="4104" y="3526"/>
                </a:cubicBezTo>
                <a:cubicBezTo>
                  <a:pt x="2311" y="6748"/>
                  <a:pt x="1" y="22159"/>
                  <a:pt x="1" y="22159"/>
                </a:cubicBezTo>
                <a:cubicBezTo>
                  <a:pt x="2758" y="22947"/>
                  <a:pt x="6524" y="23057"/>
                  <a:pt x="8417" y="23057"/>
                </a:cubicBezTo>
                <a:cubicBezTo>
                  <a:pt x="9153" y="23057"/>
                  <a:pt x="9606" y="23040"/>
                  <a:pt x="9606" y="23040"/>
                </a:cubicBezTo>
                <a:cubicBezTo>
                  <a:pt x="9606" y="23040"/>
                  <a:pt x="9910" y="15897"/>
                  <a:pt x="9758" y="12827"/>
                </a:cubicBezTo>
                <a:cubicBezTo>
                  <a:pt x="9636" y="9727"/>
                  <a:pt x="7782" y="0"/>
                  <a:pt x="77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17"/>
          <p:cNvSpPr/>
          <p:nvPr/>
        </p:nvSpPr>
        <p:spPr>
          <a:xfrm>
            <a:off x="2420496" y="2363797"/>
            <a:ext cx="174481" cy="636798"/>
          </a:xfrm>
          <a:custGeom>
            <a:avLst/>
            <a:gdLst/>
            <a:ahLst/>
            <a:cxnLst/>
            <a:rect l="l" t="t" r="r" b="b"/>
            <a:pathLst>
              <a:path w="6080" h="22190" extrusionOk="0">
                <a:moveTo>
                  <a:pt x="1" y="0"/>
                </a:moveTo>
                <a:lnTo>
                  <a:pt x="1" y="0"/>
                </a:lnTo>
                <a:cubicBezTo>
                  <a:pt x="396" y="760"/>
                  <a:pt x="2615" y="7174"/>
                  <a:pt x="2949" y="10639"/>
                </a:cubicBezTo>
                <a:cubicBezTo>
                  <a:pt x="3283" y="14104"/>
                  <a:pt x="3709" y="22189"/>
                  <a:pt x="3709" y="22189"/>
                </a:cubicBezTo>
                <a:cubicBezTo>
                  <a:pt x="4651" y="21824"/>
                  <a:pt x="5442" y="21216"/>
                  <a:pt x="6080" y="20456"/>
                </a:cubicBezTo>
                <a:cubicBezTo>
                  <a:pt x="6080" y="20456"/>
                  <a:pt x="4226" y="11490"/>
                  <a:pt x="4135" y="11399"/>
                </a:cubicBezTo>
                <a:cubicBezTo>
                  <a:pt x="4773" y="10487"/>
                  <a:pt x="5138" y="9393"/>
                  <a:pt x="5138" y="8268"/>
                </a:cubicBezTo>
                <a:cubicBezTo>
                  <a:pt x="5077" y="7082"/>
                  <a:pt x="3466" y="4408"/>
                  <a:pt x="2098" y="2432"/>
                </a:cubicBezTo>
                <a:cubicBezTo>
                  <a:pt x="578" y="274"/>
                  <a:pt x="1" y="0"/>
                  <a:pt x="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17"/>
          <p:cNvSpPr/>
          <p:nvPr/>
        </p:nvSpPr>
        <p:spPr>
          <a:xfrm>
            <a:off x="2500133" y="2462862"/>
            <a:ext cx="94845" cy="487771"/>
          </a:xfrm>
          <a:custGeom>
            <a:avLst/>
            <a:gdLst/>
            <a:ahLst/>
            <a:cxnLst/>
            <a:rect l="l" t="t" r="r" b="b"/>
            <a:pathLst>
              <a:path w="3305" h="16997" extrusionOk="0">
                <a:moveTo>
                  <a:pt x="41" y="1"/>
                </a:moveTo>
                <a:cubicBezTo>
                  <a:pt x="25" y="1"/>
                  <a:pt x="1" y="22"/>
                  <a:pt x="22" y="44"/>
                </a:cubicBezTo>
                <a:cubicBezTo>
                  <a:pt x="843" y="1229"/>
                  <a:pt x="1511" y="2506"/>
                  <a:pt x="1998" y="3874"/>
                </a:cubicBezTo>
                <a:cubicBezTo>
                  <a:pt x="2271" y="4542"/>
                  <a:pt x="2332" y="5302"/>
                  <a:pt x="2180" y="6001"/>
                </a:cubicBezTo>
                <a:cubicBezTo>
                  <a:pt x="1937" y="6670"/>
                  <a:pt x="1663" y="7278"/>
                  <a:pt x="1299" y="7886"/>
                </a:cubicBezTo>
                <a:cubicBezTo>
                  <a:pt x="1603" y="9406"/>
                  <a:pt x="1937" y="10956"/>
                  <a:pt x="2271" y="12445"/>
                </a:cubicBezTo>
                <a:cubicBezTo>
                  <a:pt x="2423" y="13205"/>
                  <a:pt x="2575" y="13965"/>
                  <a:pt x="2727" y="14694"/>
                </a:cubicBezTo>
                <a:lnTo>
                  <a:pt x="2970" y="15789"/>
                </a:lnTo>
                <a:cubicBezTo>
                  <a:pt x="3031" y="16184"/>
                  <a:pt x="3153" y="16579"/>
                  <a:pt x="3244" y="16974"/>
                </a:cubicBezTo>
                <a:cubicBezTo>
                  <a:pt x="3244" y="16989"/>
                  <a:pt x="3259" y="16997"/>
                  <a:pt x="3274" y="16997"/>
                </a:cubicBezTo>
                <a:cubicBezTo>
                  <a:pt x="3290" y="16997"/>
                  <a:pt x="3305" y="16989"/>
                  <a:pt x="3305" y="16974"/>
                </a:cubicBezTo>
                <a:cubicBezTo>
                  <a:pt x="3244" y="16579"/>
                  <a:pt x="3214" y="16214"/>
                  <a:pt x="3153" y="15849"/>
                </a:cubicBezTo>
                <a:lnTo>
                  <a:pt x="2940" y="14755"/>
                </a:lnTo>
                <a:cubicBezTo>
                  <a:pt x="2788" y="13995"/>
                  <a:pt x="2636" y="13235"/>
                  <a:pt x="2484" y="12476"/>
                </a:cubicBezTo>
                <a:cubicBezTo>
                  <a:pt x="2150" y="10956"/>
                  <a:pt x="1815" y="9436"/>
                  <a:pt x="1420" y="7916"/>
                </a:cubicBezTo>
                <a:cubicBezTo>
                  <a:pt x="1785" y="7339"/>
                  <a:pt x="2089" y="6731"/>
                  <a:pt x="2363" y="6123"/>
                </a:cubicBezTo>
                <a:cubicBezTo>
                  <a:pt x="2515" y="5424"/>
                  <a:pt x="2484" y="4694"/>
                  <a:pt x="2241" y="4056"/>
                </a:cubicBezTo>
                <a:cubicBezTo>
                  <a:pt x="1998" y="3357"/>
                  <a:pt x="1694" y="2688"/>
                  <a:pt x="1329" y="2080"/>
                </a:cubicBezTo>
                <a:cubicBezTo>
                  <a:pt x="1238" y="1867"/>
                  <a:pt x="1147" y="1685"/>
                  <a:pt x="1056" y="1472"/>
                </a:cubicBezTo>
                <a:cubicBezTo>
                  <a:pt x="964" y="1290"/>
                  <a:pt x="873" y="1047"/>
                  <a:pt x="752" y="834"/>
                </a:cubicBezTo>
                <a:lnTo>
                  <a:pt x="721" y="834"/>
                </a:lnTo>
                <a:cubicBezTo>
                  <a:pt x="801" y="1048"/>
                  <a:pt x="929" y="1356"/>
                  <a:pt x="979" y="1448"/>
                </a:cubicBezTo>
                <a:lnTo>
                  <a:pt x="979" y="1448"/>
                </a:lnTo>
                <a:cubicBezTo>
                  <a:pt x="653" y="941"/>
                  <a:pt x="411" y="492"/>
                  <a:pt x="52" y="13"/>
                </a:cubicBezTo>
                <a:cubicBezTo>
                  <a:pt x="52" y="4"/>
                  <a:pt x="47" y="1"/>
                  <a:pt x="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17"/>
          <p:cNvSpPr/>
          <p:nvPr/>
        </p:nvSpPr>
        <p:spPr>
          <a:xfrm>
            <a:off x="2299248" y="2558310"/>
            <a:ext cx="343710" cy="410001"/>
          </a:xfrm>
          <a:custGeom>
            <a:avLst/>
            <a:gdLst/>
            <a:ahLst/>
            <a:cxnLst/>
            <a:rect l="l" t="t" r="r" b="b"/>
            <a:pathLst>
              <a:path w="11977" h="14287" extrusionOk="0">
                <a:moveTo>
                  <a:pt x="10092" y="0"/>
                </a:moveTo>
                <a:lnTo>
                  <a:pt x="1" y="1459"/>
                </a:lnTo>
                <a:lnTo>
                  <a:pt x="1885" y="14286"/>
                </a:lnTo>
                <a:lnTo>
                  <a:pt x="11977" y="12827"/>
                </a:lnTo>
                <a:lnTo>
                  <a:pt x="10092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17"/>
          <p:cNvSpPr/>
          <p:nvPr/>
        </p:nvSpPr>
        <p:spPr>
          <a:xfrm>
            <a:off x="2299248" y="2592317"/>
            <a:ext cx="109079" cy="375995"/>
          </a:xfrm>
          <a:custGeom>
            <a:avLst/>
            <a:gdLst/>
            <a:ahLst/>
            <a:cxnLst/>
            <a:rect l="l" t="t" r="r" b="b"/>
            <a:pathLst>
              <a:path w="3801" h="13102" extrusionOk="0">
                <a:moveTo>
                  <a:pt x="1916" y="1"/>
                </a:moveTo>
                <a:lnTo>
                  <a:pt x="1" y="274"/>
                </a:lnTo>
                <a:lnTo>
                  <a:pt x="1885" y="13101"/>
                </a:lnTo>
                <a:lnTo>
                  <a:pt x="3800" y="12828"/>
                </a:lnTo>
                <a:lnTo>
                  <a:pt x="191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17"/>
          <p:cNvSpPr/>
          <p:nvPr/>
        </p:nvSpPr>
        <p:spPr>
          <a:xfrm>
            <a:off x="2339368" y="2866237"/>
            <a:ext cx="58486" cy="34035"/>
          </a:xfrm>
          <a:custGeom>
            <a:avLst/>
            <a:gdLst/>
            <a:ahLst/>
            <a:cxnLst/>
            <a:rect l="l" t="t" r="r" b="b"/>
            <a:pathLst>
              <a:path w="2038" h="1186" extrusionOk="0">
                <a:moveTo>
                  <a:pt x="1916" y="0"/>
                </a:moveTo>
                <a:lnTo>
                  <a:pt x="1" y="274"/>
                </a:lnTo>
                <a:lnTo>
                  <a:pt x="153" y="1186"/>
                </a:lnTo>
                <a:lnTo>
                  <a:pt x="2037" y="912"/>
                </a:lnTo>
                <a:lnTo>
                  <a:pt x="1916" y="0"/>
                </a:lnTo>
                <a:close/>
              </a:path>
            </a:pathLst>
          </a:custGeom>
          <a:solidFill>
            <a:srgbClr val="A6A6A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17"/>
          <p:cNvSpPr/>
          <p:nvPr/>
        </p:nvSpPr>
        <p:spPr>
          <a:xfrm>
            <a:off x="2308862" y="2654247"/>
            <a:ext cx="58457" cy="34064"/>
          </a:xfrm>
          <a:custGeom>
            <a:avLst/>
            <a:gdLst/>
            <a:ahLst/>
            <a:cxnLst/>
            <a:rect l="l" t="t" r="r" b="b"/>
            <a:pathLst>
              <a:path w="2037" h="1187" extrusionOk="0">
                <a:moveTo>
                  <a:pt x="1885" y="1"/>
                </a:moveTo>
                <a:lnTo>
                  <a:pt x="0" y="275"/>
                </a:lnTo>
                <a:lnTo>
                  <a:pt x="122" y="1186"/>
                </a:lnTo>
                <a:lnTo>
                  <a:pt x="2037" y="913"/>
                </a:lnTo>
                <a:lnTo>
                  <a:pt x="188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17"/>
          <p:cNvSpPr/>
          <p:nvPr/>
        </p:nvSpPr>
        <p:spPr>
          <a:xfrm>
            <a:off x="2315836" y="2702230"/>
            <a:ext cx="61958" cy="57596"/>
          </a:xfrm>
          <a:custGeom>
            <a:avLst/>
            <a:gdLst/>
            <a:ahLst/>
            <a:cxnLst/>
            <a:rect l="l" t="t" r="r" b="b"/>
            <a:pathLst>
              <a:path w="2159" h="2007" extrusionOk="0">
                <a:moveTo>
                  <a:pt x="1885" y="1"/>
                </a:moveTo>
                <a:lnTo>
                  <a:pt x="0" y="274"/>
                </a:lnTo>
                <a:lnTo>
                  <a:pt x="243" y="2007"/>
                </a:lnTo>
                <a:lnTo>
                  <a:pt x="2158" y="1733"/>
                </a:lnTo>
                <a:lnTo>
                  <a:pt x="1885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17"/>
          <p:cNvSpPr/>
          <p:nvPr/>
        </p:nvSpPr>
        <p:spPr>
          <a:xfrm>
            <a:off x="1979125" y="2371029"/>
            <a:ext cx="459390" cy="593923"/>
          </a:xfrm>
          <a:custGeom>
            <a:avLst/>
            <a:gdLst/>
            <a:ahLst/>
            <a:cxnLst/>
            <a:rect l="l" t="t" r="r" b="b"/>
            <a:pathLst>
              <a:path w="16008" h="20696" extrusionOk="0">
                <a:moveTo>
                  <a:pt x="12471" y="1"/>
                </a:moveTo>
                <a:cubicBezTo>
                  <a:pt x="11861" y="1"/>
                  <a:pt x="10701" y="1034"/>
                  <a:pt x="9606" y="2180"/>
                </a:cubicBezTo>
                <a:cubicBezTo>
                  <a:pt x="4347" y="7682"/>
                  <a:pt x="0" y="19171"/>
                  <a:pt x="2523" y="20265"/>
                </a:cubicBezTo>
                <a:cubicBezTo>
                  <a:pt x="3254" y="20573"/>
                  <a:pt x="4488" y="20695"/>
                  <a:pt x="5927" y="20695"/>
                </a:cubicBezTo>
                <a:cubicBezTo>
                  <a:pt x="9035" y="20695"/>
                  <a:pt x="13101" y="20126"/>
                  <a:pt x="15138" y="19627"/>
                </a:cubicBezTo>
                <a:cubicBezTo>
                  <a:pt x="16007" y="19417"/>
                  <a:pt x="14302" y="12784"/>
                  <a:pt x="13352" y="12784"/>
                </a:cubicBezTo>
                <a:cubicBezTo>
                  <a:pt x="13339" y="12784"/>
                  <a:pt x="13326" y="12786"/>
                  <a:pt x="13314" y="12788"/>
                </a:cubicBezTo>
                <a:cubicBezTo>
                  <a:pt x="12228" y="13052"/>
                  <a:pt x="9468" y="13458"/>
                  <a:pt x="9172" y="13458"/>
                </a:cubicBezTo>
                <a:cubicBezTo>
                  <a:pt x="9161" y="13458"/>
                  <a:pt x="9154" y="13458"/>
                  <a:pt x="9150" y="13457"/>
                </a:cubicBezTo>
                <a:cubicBezTo>
                  <a:pt x="8906" y="13457"/>
                  <a:pt x="11703" y="5432"/>
                  <a:pt x="12554" y="2484"/>
                </a:cubicBezTo>
                <a:cubicBezTo>
                  <a:pt x="13096" y="669"/>
                  <a:pt x="12961" y="1"/>
                  <a:pt x="12471" y="1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17"/>
          <p:cNvSpPr/>
          <p:nvPr/>
        </p:nvSpPr>
        <p:spPr>
          <a:xfrm>
            <a:off x="2353344" y="2669399"/>
            <a:ext cx="295728" cy="271277"/>
          </a:xfrm>
          <a:custGeom>
            <a:avLst/>
            <a:gdLst/>
            <a:ahLst/>
            <a:cxnLst/>
            <a:rect l="l" t="t" r="r" b="b"/>
            <a:pathLst>
              <a:path w="10305" h="9453" extrusionOk="0">
                <a:moveTo>
                  <a:pt x="6201" y="0"/>
                </a:moveTo>
                <a:cubicBezTo>
                  <a:pt x="6011" y="0"/>
                  <a:pt x="5836" y="7"/>
                  <a:pt x="5684" y="20"/>
                </a:cubicBezTo>
                <a:cubicBezTo>
                  <a:pt x="4408" y="142"/>
                  <a:pt x="0" y="2604"/>
                  <a:pt x="0" y="2604"/>
                </a:cubicBezTo>
                <a:lnTo>
                  <a:pt x="1642" y="9321"/>
                </a:lnTo>
                <a:cubicBezTo>
                  <a:pt x="2062" y="9321"/>
                  <a:pt x="3736" y="9452"/>
                  <a:pt x="5079" y="9452"/>
                </a:cubicBezTo>
                <a:cubicBezTo>
                  <a:pt x="5676" y="9452"/>
                  <a:pt x="6208" y="9426"/>
                  <a:pt x="6535" y="9352"/>
                </a:cubicBezTo>
                <a:cubicBezTo>
                  <a:pt x="7569" y="9108"/>
                  <a:pt x="9210" y="8713"/>
                  <a:pt x="9605" y="7680"/>
                </a:cubicBezTo>
                <a:cubicBezTo>
                  <a:pt x="9727" y="7285"/>
                  <a:pt x="9696" y="6829"/>
                  <a:pt x="9544" y="6464"/>
                </a:cubicBezTo>
                <a:cubicBezTo>
                  <a:pt x="9544" y="6464"/>
                  <a:pt x="10304" y="5674"/>
                  <a:pt x="10122" y="5066"/>
                </a:cubicBezTo>
                <a:cubicBezTo>
                  <a:pt x="10000" y="4701"/>
                  <a:pt x="9757" y="4367"/>
                  <a:pt x="9453" y="4124"/>
                </a:cubicBezTo>
                <a:cubicBezTo>
                  <a:pt x="9453" y="4124"/>
                  <a:pt x="10274" y="3455"/>
                  <a:pt x="10031" y="2847"/>
                </a:cubicBezTo>
                <a:cubicBezTo>
                  <a:pt x="9879" y="2513"/>
                  <a:pt x="9605" y="2239"/>
                  <a:pt x="9271" y="2087"/>
                </a:cubicBezTo>
                <a:cubicBezTo>
                  <a:pt x="9575" y="1753"/>
                  <a:pt x="9605" y="1236"/>
                  <a:pt x="9362" y="871"/>
                </a:cubicBezTo>
                <a:cubicBezTo>
                  <a:pt x="8997" y="246"/>
                  <a:pt x="7337" y="0"/>
                  <a:pt x="6201" y="0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17"/>
          <p:cNvSpPr/>
          <p:nvPr/>
        </p:nvSpPr>
        <p:spPr>
          <a:xfrm>
            <a:off x="2516462" y="2724442"/>
            <a:ext cx="102077" cy="7490"/>
          </a:xfrm>
          <a:custGeom>
            <a:avLst/>
            <a:gdLst/>
            <a:ahLst/>
            <a:cxnLst/>
            <a:rect l="l" t="t" r="r" b="b"/>
            <a:pathLst>
              <a:path w="3557" h="261" extrusionOk="0">
                <a:moveTo>
                  <a:pt x="2453" y="1"/>
                </a:moveTo>
                <a:cubicBezTo>
                  <a:pt x="1639" y="1"/>
                  <a:pt x="835" y="115"/>
                  <a:pt x="31" y="199"/>
                </a:cubicBezTo>
                <a:cubicBezTo>
                  <a:pt x="0" y="199"/>
                  <a:pt x="0" y="260"/>
                  <a:pt x="31" y="260"/>
                </a:cubicBezTo>
                <a:cubicBezTo>
                  <a:pt x="608" y="184"/>
                  <a:pt x="1193" y="177"/>
                  <a:pt x="1778" y="177"/>
                </a:cubicBezTo>
                <a:cubicBezTo>
                  <a:pt x="1925" y="177"/>
                  <a:pt x="2071" y="177"/>
                  <a:pt x="2217" y="177"/>
                </a:cubicBezTo>
                <a:cubicBezTo>
                  <a:pt x="2656" y="177"/>
                  <a:pt x="3093" y="173"/>
                  <a:pt x="3526" y="139"/>
                </a:cubicBezTo>
                <a:cubicBezTo>
                  <a:pt x="3557" y="139"/>
                  <a:pt x="3557" y="78"/>
                  <a:pt x="3526" y="78"/>
                </a:cubicBezTo>
                <a:cubicBezTo>
                  <a:pt x="3166" y="22"/>
                  <a:pt x="2809" y="1"/>
                  <a:pt x="24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17"/>
          <p:cNvSpPr/>
          <p:nvPr/>
        </p:nvSpPr>
        <p:spPr>
          <a:xfrm>
            <a:off x="2526908" y="2785625"/>
            <a:ext cx="97744" cy="17821"/>
          </a:xfrm>
          <a:custGeom>
            <a:avLst/>
            <a:gdLst/>
            <a:ahLst/>
            <a:cxnLst/>
            <a:rect l="l" t="t" r="r" b="b"/>
            <a:pathLst>
              <a:path w="3406" h="621" extrusionOk="0">
                <a:moveTo>
                  <a:pt x="3130" y="1"/>
                </a:moveTo>
                <a:cubicBezTo>
                  <a:pt x="2938" y="1"/>
                  <a:pt x="2754" y="29"/>
                  <a:pt x="2554" y="74"/>
                </a:cubicBezTo>
                <a:cubicBezTo>
                  <a:pt x="2281" y="104"/>
                  <a:pt x="1977" y="165"/>
                  <a:pt x="1703" y="226"/>
                </a:cubicBezTo>
                <a:cubicBezTo>
                  <a:pt x="1156" y="317"/>
                  <a:pt x="578" y="438"/>
                  <a:pt x="31" y="560"/>
                </a:cubicBezTo>
                <a:cubicBezTo>
                  <a:pt x="1" y="560"/>
                  <a:pt x="1" y="621"/>
                  <a:pt x="31" y="621"/>
                </a:cubicBezTo>
                <a:cubicBezTo>
                  <a:pt x="578" y="499"/>
                  <a:pt x="1156" y="408"/>
                  <a:pt x="1703" y="317"/>
                </a:cubicBezTo>
                <a:cubicBezTo>
                  <a:pt x="2007" y="286"/>
                  <a:pt x="2281" y="256"/>
                  <a:pt x="2554" y="226"/>
                </a:cubicBezTo>
                <a:cubicBezTo>
                  <a:pt x="2828" y="195"/>
                  <a:pt x="3101" y="165"/>
                  <a:pt x="3344" y="74"/>
                </a:cubicBezTo>
                <a:cubicBezTo>
                  <a:pt x="3405" y="74"/>
                  <a:pt x="3405" y="13"/>
                  <a:pt x="3344" y="13"/>
                </a:cubicBezTo>
                <a:cubicBezTo>
                  <a:pt x="3271" y="5"/>
                  <a:pt x="3200" y="1"/>
                  <a:pt x="313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17"/>
          <p:cNvSpPr/>
          <p:nvPr/>
        </p:nvSpPr>
        <p:spPr>
          <a:xfrm>
            <a:off x="2539994" y="2855418"/>
            <a:ext cx="87269" cy="16932"/>
          </a:xfrm>
          <a:custGeom>
            <a:avLst/>
            <a:gdLst/>
            <a:ahLst/>
            <a:cxnLst/>
            <a:rect l="l" t="t" r="r" b="b"/>
            <a:pathLst>
              <a:path w="3041" h="590" extrusionOk="0">
                <a:moveTo>
                  <a:pt x="2828" y="1"/>
                </a:moveTo>
                <a:cubicBezTo>
                  <a:pt x="2645" y="1"/>
                  <a:pt x="2463" y="35"/>
                  <a:pt x="2281" y="104"/>
                </a:cubicBezTo>
                <a:lnTo>
                  <a:pt x="1521" y="256"/>
                </a:lnTo>
                <a:cubicBezTo>
                  <a:pt x="1034" y="347"/>
                  <a:pt x="518" y="468"/>
                  <a:pt x="1" y="529"/>
                </a:cubicBezTo>
                <a:cubicBezTo>
                  <a:pt x="1" y="529"/>
                  <a:pt x="1" y="590"/>
                  <a:pt x="1" y="590"/>
                </a:cubicBezTo>
                <a:lnTo>
                  <a:pt x="1581" y="347"/>
                </a:lnTo>
                <a:lnTo>
                  <a:pt x="2341" y="195"/>
                </a:lnTo>
                <a:cubicBezTo>
                  <a:pt x="2585" y="195"/>
                  <a:pt x="2797" y="134"/>
                  <a:pt x="3040" y="12"/>
                </a:cubicBezTo>
                <a:lnTo>
                  <a:pt x="3010" y="12"/>
                </a:lnTo>
                <a:cubicBezTo>
                  <a:pt x="2949" y="5"/>
                  <a:pt x="2888" y="1"/>
                  <a:pt x="282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17"/>
          <p:cNvSpPr/>
          <p:nvPr/>
        </p:nvSpPr>
        <p:spPr>
          <a:xfrm>
            <a:off x="2005297" y="2364199"/>
            <a:ext cx="354156" cy="628533"/>
          </a:xfrm>
          <a:custGeom>
            <a:avLst/>
            <a:gdLst/>
            <a:ahLst/>
            <a:cxnLst/>
            <a:rect l="l" t="t" r="r" b="b"/>
            <a:pathLst>
              <a:path w="12341" h="21902" extrusionOk="0">
                <a:moveTo>
                  <a:pt x="11474" y="0"/>
                </a:moveTo>
                <a:cubicBezTo>
                  <a:pt x="10844" y="0"/>
                  <a:pt x="9784" y="868"/>
                  <a:pt x="8663" y="2205"/>
                </a:cubicBezTo>
                <a:cubicBezTo>
                  <a:pt x="2219" y="9865"/>
                  <a:pt x="0" y="18832"/>
                  <a:pt x="1125" y="20291"/>
                </a:cubicBezTo>
                <a:cubicBezTo>
                  <a:pt x="2280" y="21780"/>
                  <a:pt x="9241" y="21901"/>
                  <a:pt x="9241" y="21901"/>
                </a:cubicBezTo>
                <a:lnTo>
                  <a:pt x="9605" y="13421"/>
                </a:lnTo>
                <a:lnTo>
                  <a:pt x="9605" y="13421"/>
                </a:lnTo>
                <a:cubicBezTo>
                  <a:pt x="9605" y="13421"/>
                  <a:pt x="8962" y="13550"/>
                  <a:pt x="8661" y="13550"/>
                </a:cubicBezTo>
                <a:cubicBezTo>
                  <a:pt x="8576" y="13550"/>
                  <a:pt x="8518" y="13539"/>
                  <a:pt x="8511" y="13512"/>
                </a:cubicBezTo>
                <a:cubicBezTo>
                  <a:pt x="8481" y="13421"/>
                  <a:pt x="9757" y="9014"/>
                  <a:pt x="11460" y="3786"/>
                </a:cubicBezTo>
                <a:cubicBezTo>
                  <a:pt x="12341" y="1078"/>
                  <a:pt x="12175" y="0"/>
                  <a:pt x="1147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17"/>
          <p:cNvSpPr/>
          <p:nvPr/>
        </p:nvSpPr>
        <p:spPr>
          <a:xfrm>
            <a:off x="2244292" y="2505621"/>
            <a:ext cx="80296" cy="251677"/>
          </a:xfrm>
          <a:custGeom>
            <a:avLst/>
            <a:gdLst/>
            <a:ahLst/>
            <a:cxnLst/>
            <a:rect l="l" t="t" r="r" b="b"/>
            <a:pathLst>
              <a:path w="2798" h="8770" extrusionOk="0">
                <a:moveTo>
                  <a:pt x="2762" y="0"/>
                </a:moveTo>
                <a:cubicBezTo>
                  <a:pt x="2754" y="0"/>
                  <a:pt x="2745" y="4"/>
                  <a:pt x="2736" y="13"/>
                </a:cubicBezTo>
                <a:cubicBezTo>
                  <a:pt x="2159" y="1411"/>
                  <a:pt x="92" y="8037"/>
                  <a:pt x="1" y="8767"/>
                </a:cubicBezTo>
                <a:cubicBezTo>
                  <a:pt x="1" y="8768"/>
                  <a:pt x="4" y="8769"/>
                  <a:pt x="11" y="8769"/>
                </a:cubicBezTo>
                <a:cubicBezTo>
                  <a:pt x="126" y="8769"/>
                  <a:pt x="1220" y="8524"/>
                  <a:pt x="1277" y="8524"/>
                </a:cubicBezTo>
                <a:cubicBezTo>
                  <a:pt x="1308" y="8493"/>
                  <a:pt x="1308" y="8463"/>
                  <a:pt x="1277" y="8463"/>
                </a:cubicBezTo>
                <a:cubicBezTo>
                  <a:pt x="1223" y="8463"/>
                  <a:pt x="569" y="8559"/>
                  <a:pt x="317" y="8559"/>
                </a:cubicBezTo>
                <a:cubicBezTo>
                  <a:pt x="286" y="8559"/>
                  <a:pt x="261" y="8557"/>
                  <a:pt x="244" y="8554"/>
                </a:cubicBezTo>
                <a:cubicBezTo>
                  <a:pt x="426" y="8007"/>
                  <a:pt x="1855" y="3052"/>
                  <a:pt x="2068" y="2384"/>
                </a:cubicBezTo>
                <a:cubicBezTo>
                  <a:pt x="2280" y="1958"/>
                  <a:pt x="2493" y="1533"/>
                  <a:pt x="2676" y="1077"/>
                </a:cubicBezTo>
                <a:cubicBezTo>
                  <a:pt x="2676" y="1055"/>
                  <a:pt x="2660" y="1034"/>
                  <a:pt x="2641" y="1034"/>
                </a:cubicBezTo>
                <a:cubicBezTo>
                  <a:pt x="2633" y="1034"/>
                  <a:pt x="2624" y="1037"/>
                  <a:pt x="2615" y="1046"/>
                </a:cubicBezTo>
                <a:cubicBezTo>
                  <a:pt x="2493" y="1259"/>
                  <a:pt x="2402" y="1441"/>
                  <a:pt x="2311" y="1654"/>
                </a:cubicBezTo>
                <a:cubicBezTo>
                  <a:pt x="2463" y="1107"/>
                  <a:pt x="2645" y="560"/>
                  <a:pt x="2797" y="43"/>
                </a:cubicBezTo>
                <a:cubicBezTo>
                  <a:pt x="2797" y="22"/>
                  <a:pt x="2782" y="0"/>
                  <a:pt x="27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17"/>
          <p:cNvSpPr/>
          <p:nvPr/>
        </p:nvSpPr>
        <p:spPr>
          <a:xfrm>
            <a:off x="2233846" y="2769612"/>
            <a:ext cx="14837" cy="213309"/>
          </a:xfrm>
          <a:custGeom>
            <a:avLst/>
            <a:gdLst/>
            <a:ahLst/>
            <a:cxnLst/>
            <a:rect l="l" t="t" r="r" b="b"/>
            <a:pathLst>
              <a:path w="517" h="7433" extrusionOk="0">
                <a:moveTo>
                  <a:pt x="502" y="1"/>
                </a:moveTo>
                <a:cubicBezTo>
                  <a:pt x="494" y="1"/>
                  <a:pt x="486" y="8"/>
                  <a:pt x="486" y="24"/>
                </a:cubicBezTo>
                <a:cubicBezTo>
                  <a:pt x="152" y="2455"/>
                  <a:pt x="0" y="4917"/>
                  <a:pt x="30" y="7410"/>
                </a:cubicBezTo>
                <a:cubicBezTo>
                  <a:pt x="30" y="7425"/>
                  <a:pt x="46" y="7433"/>
                  <a:pt x="61" y="7433"/>
                </a:cubicBezTo>
                <a:cubicBezTo>
                  <a:pt x="76" y="7433"/>
                  <a:pt x="91" y="7425"/>
                  <a:pt x="91" y="7410"/>
                </a:cubicBezTo>
                <a:cubicBezTo>
                  <a:pt x="182" y="4948"/>
                  <a:pt x="395" y="2486"/>
                  <a:pt x="517" y="24"/>
                </a:cubicBezTo>
                <a:cubicBezTo>
                  <a:pt x="517" y="8"/>
                  <a:pt x="509" y="1"/>
                  <a:pt x="50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17"/>
          <p:cNvSpPr/>
          <p:nvPr/>
        </p:nvSpPr>
        <p:spPr>
          <a:xfrm>
            <a:off x="2125656" y="2957152"/>
            <a:ext cx="148337" cy="40090"/>
          </a:xfrm>
          <a:custGeom>
            <a:avLst/>
            <a:gdLst/>
            <a:ahLst/>
            <a:cxnLst/>
            <a:rect l="l" t="t" r="r" b="b"/>
            <a:pathLst>
              <a:path w="5169" h="1397" extrusionOk="0">
                <a:moveTo>
                  <a:pt x="5077" y="1"/>
                </a:moveTo>
                <a:cubicBezTo>
                  <a:pt x="5062" y="1"/>
                  <a:pt x="5047" y="8"/>
                  <a:pt x="5047" y="24"/>
                </a:cubicBezTo>
                <a:cubicBezTo>
                  <a:pt x="5016" y="449"/>
                  <a:pt x="4986" y="784"/>
                  <a:pt x="4986" y="1179"/>
                </a:cubicBezTo>
                <a:cubicBezTo>
                  <a:pt x="4621" y="1148"/>
                  <a:pt x="578" y="875"/>
                  <a:pt x="62" y="784"/>
                </a:cubicBezTo>
                <a:cubicBezTo>
                  <a:pt x="1" y="784"/>
                  <a:pt x="1" y="814"/>
                  <a:pt x="62" y="844"/>
                </a:cubicBezTo>
                <a:cubicBezTo>
                  <a:pt x="663" y="959"/>
                  <a:pt x="4606" y="1397"/>
                  <a:pt x="5089" y="1397"/>
                </a:cubicBezTo>
                <a:cubicBezTo>
                  <a:pt x="5119" y="1397"/>
                  <a:pt x="5136" y="1395"/>
                  <a:pt x="5138" y="1391"/>
                </a:cubicBezTo>
                <a:cubicBezTo>
                  <a:pt x="5168" y="966"/>
                  <a:pt x="5107" y="419"/>
                  <a:pt x="5107" y="24"/>
                </a:cubicBezTo>
                <a:cubicBezTo>
                  <a:pt x="5107" y="8"/>
                  <a:pt x="5092" y="1"/>
                  <a:pt x="5077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17"/>
          <p:cNvSpPr/>
          <p:nvPr/>
        </p:nvSpPr>
        <p:spPr>
          <a:xfrm>
            <a:off x="2345480" y="2259107"/>
            <a:ext cx="98605" cy="163117"/>
          </a:xfrm>
          <a:custGeom>
            <a:avLst/>
            <a:gdLst/>
            <a:ahLst/>
            <a:cxnLst/>
            <a:rect l="l" t="t" r="r" b="b"/>
            <a:pathLst>
              <a:path w="3436" h="5684" extrusionOk="0">
                <a:moveTo>
                  <a:pt x="1" y="1"/>
                </a:moveTo>
                <a:cubicBezTo>
                  <a:pt x="1" y="1"/>
                  <a:pt x="31" y="578"/>
                  <a:pt x="61" y="1338"/>
                </a:cubicBezTo>
                <a:cubicBezTo>
                  <a:pt x="61" y="1369"/>
                  <a:pt x="61" y="1399"/>
                  <a:pt x="61" y="1429"/>
                </a:cubicBezTo>
                <a:lnTo>
                  <a:pt x="61" y="1551"/>
                </a:lnTo>
                <a:lnTo>
                  <a:pt x="61" y="1885"/>
                </a:lnTo>
                <a:lnTo>
                  <a:pt x="61" y="2159"/>
                </a:lnTo>
                <a:cubicBezTo>
                  <a:pt x="61" y="2250"/>
                  <a:pt x="61" y="2311"/>
                  <a:pt x="61" y="2402"/>
                </a:cubicBezTo>
                <a:cubicBezTo>
                  <a:pt x="122" y="3040"/>
                  <a:pt x="244" y="3679"/>
                  <a:pt x="365" y="4287"/>
                </a:cubicBezTo>
                <a:cubicBezTo>
                  <a:pt x="477" y="4510"/>
                  <a:pt x="1718" y="5683"/>
                  <a:pt x="2791" y="5683"/>
                </a:cubicBezTo>
                <a:cubicBezTo>
                  <a:pt x="2886" y="5683"/>
                  <a:pt x="2979" y="5674"/>
                  <a:pt x="3071" y="5654"/>
                </a:cubicBezTo>
                <a:cubicBezTo>
                  <a:pt x="3435" y="5563"/>
                  <a:pt x="3040" y="3557"/>
                  <a:pt x="3040" y="3557"/>
                </a:cubicBezTo>
                <a:lnTo>
                  <a:pt x="3040" y="3405"/>
                </a:lnTo>
                <a:lnTo>
                  <a:pt x="3101" y="1247"/>
                </a:lnTo>
                <a:lnTo>
                  <a:pt x="396" y="153"/>
                </a:lnTo>
                <a:lnTo>
                  <a:pt x="1" y="1"/>
                </a:ln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17"/>
          <p:cNvSpPr/>
          <p:nvPr/>
        </p:nvSpPr>
        <p:spPr>
          <a:xfrm>
            <a:off x="2345480" y="2259107"/>
            <a:ext cx="89881" cy="97744"/>
          </a:xfrm>
          <a:custGeom>
            <a:avLst/>
            <a:gdLst/>
            <a:ahLst/>
            <a:cxnLst/>
            <a:rect l="l" t="t" r="r" b="b"/>
            <a:pathLst>
              <a:path w="3132" h="3406" extrusionOk="0">
                <a:moveTo>
                  <a:pt x="1" y="1"/>
                </a:moveTo>
                <a:cubicBezTo>
                  <a:pt x="1" y="1"/>
                  <a:pt x="31" y="609"/>
                  <a:pt x="61" y="1338"/>
                </a:cubicBezTo>
                <a:cubicBezTo>
                  <a:pt x="700" y="2432"/>
                  <a:pt x="1794" y="3192"/>
                  <a:pt x="3040" y="3405"/>
                </a:cubicBezTo>
                <a:lnTo>
                  <a:pt x="3131" y="1247"/>
                </a:lnTo>
                <a:lnTo>
                  <a:pt x="396" y="153"/>
                </a:lnTo>
                <a:lnTo>
                  <a:pt x="1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17"/>
          <p:cNvSpPr/>
          <p:nvPr/>
        </p:nvSpPr>
        <p:spPr>
          <a:xfrm>
            <a:off x="2292275" y="2078225"/>
            <a:ext cx="230297" cy="254489"/>
          </a:xfrm>
          <a:custGeom>
            <a:avLst/>
            <a:gdLst/>
            <a:ahLst/>
            <a:cxnLst/>
            <a:rect l="l" t="t" r="r" b="b"/>
            <a:pathLst>
              <a:path w="8025" h="8868" extrusionOk="0">
                <a:moveTo>
                  <a:pt x="3940" y="0"/>
                </a:moveTo>
                <a:cubicBezTo>
                  <a:pt x="3696" y="0"/>
                  <a:pt x="3455" y="26"/>
                  <a:pt x="3222" y="73"/>
                </a:cubicBezTo>
                <a:cubicBezTo>
                  <a:pt x="1551" y="377"/>
                  <a:pt x="1" y="1805"/>
                  <a:pt x="882" y="5483"/>
                </a:cubicBezTo>
                <a:cubicBezTo>
                  <a:pt x="1619" y="8457"/>
                  <a:pt x="3409" y="8867"/>
                  <a:pt x="4454" y="8867"/>
                </a:cubicBezTo>
                <a:cubicBezTo>
                  <a:pt x="4701" y="8867"/>
                  <a:pt x="4906" y="8844"/>
                  <a:pt x="5046" y="8827"/>
                </a:cubicBezTo>
                <a:cubicBezTo>
                  <a:pt x="5836" y="8705"/>
                  <a:pt x="8025" y="7976"/>
                  <a:pt x="7508" y="4237"/>
                </a:cubicBezTo>
                <a:cubicBezTo>
                  <a:pt x="7063" y="992"/>
                  <a:pt x="5447" y="0"/>
                  <a:pt x="3940" y="0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17"/>
          <p:cNvSpPr/>
          <p:nvPr/>
        </p:nvSpPr>
        <p:spPr>
          <a:xfrm>
            <a:off x="2467618" y="2166643"/>
            <a:ext cx="20949" cy="10503"/>
          </a:xfrm>
          <a:custGeom>
            <a:avLst/>
            <a:gdLst/>
            <a:ahLst/>
            <a:cxnLst/>
            <a:rect l="l" t="t" r="r" b="b"/>
            <a:pathLst>
              <a:path w="730" h="366" extrusionOk="0">
                <a:moveTo>
                  <a:pt x="334" y="1"/>
                </a:moveTo>
                <a:cubicBezTo>
                  <a:pt x="213" y="1"/>
                  <a:pt x="91" y="31"/>
                  <a:pt x="30" y="122"/>
                </a:cubicBezTo>
                <a:cubicBezTo>
                  <a:pt x="0" y="183"/>
                  <a:pt x="0" y="244"/>
                  <a:pt x="61" y="305"/>
                </a:cubicBezTo>
                <a:cubicBezTo>
                  <a:pt x="122" y="335"/>
                  <a:pt x="213" y="366"/>
                  <a:pt x="304" y="366"/>
                </a:cubicBezTo>
                <a:lnTo>
                  <a:pt x="578" y="366"/>
                </a:lnTo>
                <a:cubicBezTo>
                  <a:pt x="669" y="366"/>
                  <a:pt x="730" y="214"/>
                  <a:pt x="669" y="153"/>
                </a:cubicBezTo>
                <a:cubicBezTo>
                  <a:pt x="578" y="62"/>
                  <a:pt x="456" y="1"/>
                  <a:pt x="33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17"/>
          <p:cNvSpPr/>
          <p:nvPr/>
        </p:nvSpPr>
        <p:spPr>
          <a:xfrm>
            <a:off x="2406721" y="2174793"/>
            <a:ext cx="20777" cy="12971"/>
          </a:xfrm>
          <a:custGeom>
            <a:avLst/>
            <a:gdLst/>
            <a:ahLst/>
            <a:cxnLst/>
            <a:rect l="l" t="t" r="r" b="b"/>
            <a:pathLst>
              <a:path w="724" h="452" extrusionOk="0">
                <a:moveTo>
                  <a:pt x="480" y="1"/>
                </a:moveTo>
                <a:cubicBezTo>
                  <a:pt x="429" y="1"/>
                  <a:pt x="379" y="8"/>
                  <a:pt x="329" y="21"/>
                </a:cubicBezTo>
                <a:cubicBezTo>
                  <a:pt x="238" y="51"/>
                  <a:pt x="116" y="142"/>
                  <a:pt x="55" y="234"/>
                </a:cubicBezTo>
                <a:cubicBezTo>
                  <a:pt x="1" y="342"/>
                  <a:pt x="92" y="451"/>
                  <a:pt x="199" y="451"/>
                </a:cubicBezTo>
                <a:cubicBezTo>
                  <a:pt x="212" y="451"/>
                  <a:pt x="225" y="450"/>
                  <a:pt x="238" y="446"/>
                </a:cubicBezTo>
                <a:cubicBezTo>
                  <a:pt x="298" y="416"/>
                  <a:pt x="390" y="386"/>
                  <a:pt x="481" y="355"/>
                </a:cubicBezTo>
                <a:cubicBezTo>
                  <a:pt x="572" y="355"/>
                  <a:pt x="633" y="294"/>
                  <a:pt x="693" y="234"/>
                </a:cubicBezTo>
                <a:cubicBezTo>
                  <a:pt x="724" y="173"/>
                  <a:pt x="724" y="112"/>
                  <a:pt x="693" y="51"/>
                </a:cubicBezTo>
                <a:cubicBezTo>
                  <a:pt x="622" y="16"/>
                  <a:pt x="551" y="1"/>
                  <a:pt x="4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17"/>
          <p:cNvSpPr/>
          <p:nvPr/>
        </p:nvSpPr>
        <p:spPr>
          <a:xfrm>
            <a:off x="2426609" y="2212875"/>
            <a:ext cx="8753" cy="20088"/>
          </a:xfrm>
          <a:custGeom>
            <a:avLst/>
            <a:gdLst/>
            <a:ahLst/>
            <a:cxnLst/>
            <a:rect l="l" t="t" r="r" b="b"/>
            <a:pathLst>
              <a:path w="305" h="700" extrusionOk="0">
                <a:moveTo>
                  <a:pt x="152" y="1"/>
                </a:moveTo>
                <a:cubicBezTo>
                  <a:pt x="152" y="1"/>
                  <a:pt x="152" y="1"/>
                  <a:pt x="152" y="31"/>
                </a:cubicBezTo>
                <a:cubicBezTo>
                  <a:pt x="213" y="274"/>
                  <a:pt x="213" y="578"/>
                  <a:pt x="0" y="700"/>
                </a:cubicBezTo>
                <a:cubicBezTo>
                  <a:pt x="304" y="639"/>
                  <a:pt x="244" y="244"/>
                  <a:pt x="1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17"/>
          <p:cNvSpPr/>
          <p:nvPr/>
        </p:nvSpPr>
        <p:spPr>
          <a:xfrm>
            <a:off x="2412002" y="2206763"/>
            <a:ext cx="24909" cy="23618"/>
          </a:xfrm>
          <a:custGeom>
            <a:avLst/>
            <a:gdLst/>
            <a:ahLst/>
            <a:cxnLst/>
            <a:rect l="l" t="t" r="r" b="b"/>
            <a:pathLst>
              <a:path w="868" h="823" extrusionOk="0">
                <a:moveTo>
                  <a:pt x="436" y="0"/>
                </a:moveTo>
                <a:cubicBezTo>
                  <a:pt x="430" y="0"/>
                  <a:pt x="424" y="1"/>
                  <a:pt x="418" y="1"/>
                </a:cubicBezTo>
                <a:cubicBezTo>
                  <a:pt x="0" y="31"/>
                  <a:pt x="110" y="823"/>
                  <a:pt x="459" y="823"/>
                </a:cubicBezTo>
                <a:cubicBezTo>
                  <a:pt x="466" y="823"/>
                  <a:pt x="472" y="822"/>
                  <a:pt x="479" y="822"/>
                </a:cubicBezTo>
                <a:cubicBezTo>
                  <a:pt x="867" y="792"/>
                  <a:pt x="757" y="0"/>
                  <a:pt x="43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17"/>
          <p:cNvSpPr/>
          <p:nvPr/>
        </p:nvSpPr>
        <p:spPr>
          <a:xfrm>
            <a:off x="2405660" y="2208169"/>
            <a:ext cx="15755" cy="9987"/>
          </a:xfrm>
          <a:custGeom>
            <a:avLst/>
            <a:gdLst/>
            <a:ahLst/>
            <a:cxnLst/>
            <a:rect l="l" t="t" r="r" b="b"/>
            <a:pathLst>
              <a:path w="549" h="348" extrusionOk="0">
                <a:moveTo>
                  <a:pt x="484" y="0"/>
                </a:moveTo>
                <a:cubicBezTo>
                  <a:pt x="475" y="0"/>
                  <a:pt x="466" y="4"/>
                  <a:pt x="457" y="13"/>
                </a:cubicBezTo>
                <a:cubicBezTo>
                  <a:pt x="396" y="74"/>
                  <a:pt x="335" y="134"/>
                  <a:pt x="244" y="165"/>
                </a:cubicBezTo>
                <a:cubicBezTo>
                  <a:pt x="232" y="169"/>
                  <a:pt x="219" y="171"/>
                  <a:pt x="207" y="171"/>
                </a:cubicBezTo>
                <a:cubicBezTo>
                  <a:pt x="129" y="171"/>
                  <a:pt x="53" y="96"/>
                  <a:pt x="1" y="43"/>
                </a:cubicBezTo>
                <a:lnTo>
                  <a:pt x="1" y="43"/>
                </a:lnTo>
                <a:cubicBezTo>
                  <a:pt x="1" y="195"/>
                  <a:pt x="92" y="347"/>
                  <a:pt x="275" y="347"/>
                </a:cubicBezTo>
                <a:cubicBezTo>
                  <a:pt x="427" y="347"/>
                  <a:pt x="518" y="195"/>
                  <a:pt x="548" y="43"/>
                </a:cubicBezTo>
                <a:cubicBezTo>
                  <a:pt x="527" y="22"/>
                  <a:pt x="505" y="0"/>
                  <a:pt x="48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17"/>
          <p:cNvSpPr/>
          <p:nvPr/>
        </p:nvSpPr>
        <p:spPr>
          <a:xfrm>
            <a:off x="2472870" y="2205902"/>
            <a:ext cx="11336" cy="17534"/>
          </a:xfrm>
          <a:custGeom>
            <a:avLst/>
            <a:gdLst/>
            <a:ahLst/>
            <a:cxnLst/>
            <a:rect l="l" t="t" r="r" b="b"/>
            <a:pathLst>
              <a:path w="395" h="611" extrusionOk="0">
                <a:moveTo>
                  <a:pt x="30" y="1"/>
                </a:moveTo>
                <a:cubicBezTo>
                  <a:pt x="1" y="235"/>
                  <a:pt x="84" y="610"/>
                  <a:pt x="362" y="610"/>
                </a:cubicBezTo>
                <a:cubicBezTo>
                  <a:pt x="373" y="610"/>
                  <a:pt x="383" y="610"/>
                  <a:pt x="395" y="609"/>
                </a:cubicBezTo>
                <a:cubicBezTo>
                  <a:pt x="151" y="548"/>
                  <a:pt x="60" y="274"/>
                  <a:pt x="60" y="1"/>
                </a:cubicBezTo>
                <a:close/>
              </a:path>
            </a:pathLst>
          </a:custGeom>
          <a:solidFill>
            <a:srgbClr val="26323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17"/>
          <p:cNvSpPr/>
          <p:nvPr/>
        </p:nvSpPr>
        <p:spPr>
          <a:xfrm>
            <a:off x="2469713" y="2197091"/>
            <a:ext cx="24594" cy="23762"/>
          </a:xfrm>
          <a:custGeom>
            <a:avLst/>
            <a:gdLst/>
            <a:ahLst/>
            <a:cxnLst/>
            <a:rect l="l" t="t" r="r" b="b"/>
            <a:pathLst>
              <a:path w="857" h="828" extrusionOk="0">
                <a:moveTo>
                  <a:pt x="367" y="1"/>
                </a:moveTo>
                <a:cubicBezTo>
                  <a:pt x="352" y="1"/>
                  <a:pt x="337" y="2"/>
                  <a:pt x="322" y="4"/>
                </a:cubicBezTo>
                <a:cubicBezTo>
                  <a:pt x="0" y="92"/>
                  <a:pt x="101" y="828"/>
                  <a:pt x="462" y="828"/>
                </a:cubicBezTo>
                <a:cubicBezTo>
                  <a:pt x="476" y="828"/>
                  <a:pt x="490" y="827"/>
                  <a:pt x="505" y="824"/>
                </a:cubicBezTo>
                <a:cubicBezTo>
                  <a:pt x="856" y="766"/>
                  <a:pt x="756" y="1"/>
                  <a:pt x="36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17"/>
          <p:cNvSpPr/>
          <p:nvPr/>
        </p:nvSpPr>
        <p:spPr>
          <a:xfrm>
            <a:off x="2483316" y="2195427"/>
            <a:ext cx="13976" cy="10962"/>
          </a:xfrm>
          <a:custGeom>
            <a:avLst/>
            <a:gdLst/>
            <a:ahLst/>
            <a:cxnLst/>
            <a:rect l="l" t="t" r="r" b="b"/>
            <a:pathLst>
              <a:path w="487" h="382" extrusionOk="0">
                <a:moveTo>
                  <a:pt x="456" y="1"/>
                </a:moveTo>
                <a:cubicBezTo>
                  <a:pt x="426" y="92"/>
                  <a:pt x="335" y="183"/>
                  <a:pt x="274" y="214"/>
                </a:cubicBezTo>
                <a:cubicBezTo>
                  <a:pt x="183" y="214"/>
                  <a:pt x="122" y="123"/>
                  <a:pt x="31" y="92"/>
                </a:cubicBezTo>
                <a:cubicBezTo>
                  <a:pt x="0" y="92"/>
                  <a:pt x="0" y="153"/>
                  <a:pt x="0" y="153"/>
                </a:cubicBezTo>
                <a:cubicBezTo>
                  <a:pt x="50" y="277"/>
                  <a:pt x="120" y="382"/>
                  <a:pt x="228" y="382"/>
                </a:cubicBezTo>
                <a:cubicBezTo>
                  <a:pt x="251" y="382"/>
                  <a:pt x="277" y="377"/>
                  <a:pt x="304" y="366"/>
                </a:cubicBezTo>
                <a:cubicBezTo>
                  <a:pt x="456" y="335"/>
                  <a:pt x="487" y="153"/>
                  <a:pt x="45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17"/>
          <p:cNvSpPr/>
          <p:nvPr/>
        </p:nvSpPr>
        <p:spPr>
          <a:xfrm>
            <a:off x="2439695" y="2271333"/>
            <a:ext cx="15726" cy="6313"/>
          </a:xfrm>
          <a:custGeom>
            <a:avLst/>
            <a:gdLst/>
            <a:ahLst/>
            <a:cxnLst/>
            <a:rect l="l" t="t" r="r" b="b"/>
            <a:pathLst>
              <a:path w="548" h="220" extrusionOk="0">
                <a:moveTo>
                  <a:pt x="0" y="0"/>
                </a:moveTo>
                <a:cubicBezTo>
                  <a:pt x="31" y="122"/>
                  <a:pt x="122" y="213"/>
                  <a:pt x="244" y="213"/>
                </a:cubicBezTo>
                <a:cubicBezTo>
                  <a:pt x="260" y="217"/>
                  <a:pt x="276" y="219"/>
                  <a:pt x="292" y="219"/>
                </a:cubicBezTo>
                <a:cubicBezTo>
                  <a:pt x="397" y="219"/>
                  <a:pt x="495" y="140"/>
                  <a:pt x="548" y="61"/>
                </a:cubicBezTo>
                <a:lnTo>
                  <a:pt x="548" y="61"/>
                </a:lnTo>
                <a:cubicBezTo>
                  <a:pt x="456" y="92"/>
                  <a:pt x="365" y="122"/>
                  <a:pt x="274" y="152"/>
                </a:cubicBezTo>
                <a:cubicBezTo>
                  <a:pt x="183" y="152"/>
                  <a:pt x="122" y="61"/>
                  <a:pt x="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17"/>
          <p:cNvSpPr/>
          <p:nvPr/>
        </p:nvSpPr>
        <p:spPr>
          <a:xfrm>
            <a:off x="2443168" y="2170001"/>
            <a:ext cx="37823" cy="89278"/>
          </a:xfrm>
          <a:custGeom>
            <a:avLst/>
            <a:gdLst/>
            <a:ahLst/>
            <a:cxnLst/>
            <a:rect l="l" t="t" r="r" b="b"/>
            <a:pathLst>
              <a:path w="1318" h="3111" extrusionOk="0">
                <a:moveTo>
                  <a:pt x="421" y="1"/>
                </a:moveTo>
                <a:cubicBezTo>
                  <a:pt x="406" y="1"/>
                  <a:pt x="396" y="18"/>
                  <a:pt x="396" y="36"/>
                </a:cubicBezTo>
                <a:cubicBezTo>
                  <a:pt x="578" y="826"/>
                  <a:pt x="913" y="1556"/>
                  <a:pt x="1095" y="2346"/>
                </a:cubicBezTo>
                <a:cubicBezTo>
                  <a:pt x="943" y="2316"/>
                  <a:pt x="822" y="2316"/>
                  <a:pt x="670" y="2316"/>
                </a:cubicBezTo>
                <a:cubicBezTo>
                  <a:pt x="639" y="2316"/>
                  <a:pt x="852" y="2893"/>
                  <a:pt x="852" y="2954"/>
                </a:cubicBezTo>
                <a:cubicBezTo>
                  <a:pt x="787" y="2961"/>
                  <a:pt x="721" y="2965"/>
                  <a:pt x="654" y="2965"/>
                </a:cubicBezTo>
                <a:cubicBezTo>
                  <a:pt x="438" y="2965"/>
                  <a:pt x="217" y="2925"/>
                  <a:pt x="31" y="2832"/>
                </a:cubicBezTo>
                <a:cubicBezTo>
                  <a:pt x="1" y="2832"/>
                  <a:pt x="1" y="2832"/>
                  <a:pt x="1" y="2863"/>
                </a:cubicBezTo>
                <a:cubicBezTo>
                  <a:pt x="181" y="3020"/>
                  <a:pt x="410" y="3111"/>
                  <a:pt x="640" y="3111"/>
                </a:cubicBezTo>
                <a:cubicBezTo>
                  <a:pt x="721" y="3111"/>
                  <a:pt x="803" y="3099"/>
                  <a:pt x="882" y="3075"/>
                </a:cubicBezTo>
                <a:cubicBezTo>
                  <a:pt x="943" y="3045"/>
                  <a:pt x="974" y="3015"/>
                  <a:pt x="974" y="3015"/>
                </a:cubicBezTo>
                <a:cubicBezTo>
                  <a:pt x="943" y="2832"/>
                  <a:pt x="913" y="2650"/>
                  <a:pt x="852" y="2467"/>
                </a:cubicBezTo>
                <a:lnTo>
                  <a:pt x="852" y="2467"/>
                </a:lnTo>
                <a:cubicBezTo>
                  <a:pt x="914" y="2488"/>
                  <a:pt x="1118" y="2537"/>
                  <a:pt x="1232" y="2537"/>
                </a:cubicBezTo>
                <a:cubicBezTo>
                  <a:pt x="1285" y="2537"/>
                  <a:pt x="1318" y="2527"/>
                  <a:pt x="1308" y="2498"/>
                </a:cubicBezTo>
                <a:cubicBezTo>
                  <a:pt x="1095" y="1647"/>
                  <a:pt x="822" y="826"/>
                  <a:pt x="457" y="36"/>
                </a:cubicBezTo>
                <a:cubicBezTo>
                  <a:pt x="444" y="10"/>
                  <a:pt x="431" y="1"/>
                  <a:pt x="42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17"/>
          <p:cNvSpPr/>
          <p:nvPr/>
        </p:nvSpPr>
        <p:spPr>
          <a:xfrm>
            <a:off x="2293193" y="2069185"/>
            <a:ext cx="211960" cy="167278"/>
          </a:xfrm>
          <a:custGeom>
            <a:avLst/>
            <a:gdLst/>
            <a:ahLst/>
            <a:cxnLst/>
            <a:rect l="l" t="t" r="r" b="b"/>
            <a:pathLst>
              <a:path w="7386" h="5829" extrusionOk="0">
                <a:moveTo>
                  <a:pt x="3847" y="0"/>
                </a:moveTo>
                <a:cubicBezTo>
                  <a:pt x="2906" y="0"/>
                  <a:pt x="1937" y="380"/>
                  <a:pt x="1276" y="1300"/>
                </a:cubicBezTo>
                <a:cubicBezTo>
                  <a:pt x="668" y="1756"/>
                  <a:pt x="242" y="2424"/>
                  <a:pt x="121" y="3184"/>
                </a:cubicBezTo>
                <a:cubicBezTo>
                  <a:pt x="0" y="4298"/>
                  <a:pt x="625" y="5829"/>
                  <a:pt x="1168" y="5829"/>
                </a:cubicBezTo>
                <a:cubicBezTo>
                  <a:pt x="1174" y="5829"/>
                  <a:pt x="1179" y="5829"/>
                  <a:pt x="1184" y="5829"/>
                </a:cubicBezTo>
                <a:cubicBezTo>
                  <a:pt x="2096" y="5768"/>
                  <a:pt x="2279" y="2911"/>
                  <a:pt x="2279" y="2546"/>
                </a:cubicBezTo>
                <a:cubicBezTo>
                  <a:pt x="2279" y="2759"/>
                  <a:pt x="2279" y="3944"/>
                  <a:pt x="2400" y="3974"/>
                </a:cubicBezTo>
                <a:cubicBezTo>
                  <a:pt x="2491" y="3974"/>
                  <a:pt x="2583" y="3944"/>
                  <a:pt x="2674" y="3914"/>
                </a:cubicBezTo>
                <a:cubicBezTo>
                  <a:pt x="2674" y="3762"/>
                  <a:pt x="2674" y="3640"/>
                  <a:pt x="2704" y="3488"/>
                </a:cubicBezTo>
                <a:cubicBezTo>
                  <a:pt x="2735" y="3610"/>
                  <a:pt x="2765" y="3762"/>
                  <a:pt x="2765" y="3883"/>
                </a:cubicBezTo>
                <a:lnTo>
                  <a:pt x="2947" y="3822"/>
                </a:lnTo>
                <a:cubicBezTo>
                  <a:pt x="2917" y="3518"/>
                  <a:pt x="2947" y="3214"/>
                  <a:pt x="3008" y="2941"/>
                </a:cubicBezTo>
                <a:cubicBezTo>
                  <a:pt x="3069" y="3184"/>
                  <a:pt x="3160" y="3458"/>
                  <a:pt x="3190" y="3731"/>
                </a:cubicBezTo>
                <a:cubicBezTo>
                  <a:pt x="3981" y="3488"/>
                  <a:pt x="4771" y="3306"/>
                  <a:pt x="5622" y="3214"/>
                </a:cubicBezTo>
                <a:cubicBezTo>
                  <a:pt x="5764" y="3214"/>
                  <a:pt x="5906" y="3201"/>
                  <a:pt x="6039" y="3201"/>
                </a:cubicBezTo>
                <a:cubicBezTo>
                  <a:pt x="6105" y="3201"/>
                  <a:pt x="6169" y="3204"/>
                  <a:pt x="6230" y="3214"/>
                </a:cubicBezTo>
                <a:cubicBezTo>
                  <a:pt x="6230" y="2888"/>
                  <a:pt x="6157" y="2562"/>
                  <a:pt x="6163" y="2562"/>
                </a:cubicBezTo>
                <a:lnTo>
                  <a:pt x="6163" y="2562"/>
                </a:lnTo>
                <a:cubicBezTo>
                  <a:pt x="6164" y="2562"/>
                  <a:pt x="6166" y="2567"/>
                  <a:pt x="6169" y="2576"/>
                </a:cubicBezTo>
                <a:cubicBezTo>
                  <a:pt x="6260" y="2759"/>
                  <a:pt x="6321" y="2971"/>
                  <a:pt x="6352" y="3214"/>
                </a:cubicBezTo>
                <a:lnTo>
                  <a:pt x="6625" y="3214"/>
                </a:lnTo>
                <a:cubicBezTo>
                  <a:pt x="6625" y="2735"/>
                  <a:pt x="6390" y="2046"/>
                  <a:pt x="6429" y="2046"/>
                </a:cubicBezTo>
                <a:cubicBezTo>
                  <a:pt x="6432" y="2046"/>
                  <a:pt x="6436" y="2051"/>
                  <a:pt x="6443" y="2059"/>
                </a:cubicBezTo>
                <a:cubicBezTo>
                  <a:pt x="6686" y="2424"/>
                  <a:pt x="6868" y="2819"/>
                  <a:pt x="6960" y="3245"/>
                </a:cubicBezTo>
                <a:cubicBezTo>
                  <a:pt x="7171" y="3283"/>
                  <a:pt x="7285" y="3322"/>
                  <a:pt x="7341" y="3322"/>
                </a:cubicBezTo>
                <a:cubicBezTo>
                  <a:pt x="7373" y="3322"/>
                  <a:pt x="7385" y="3309"/>
                  <a:pt x="7385" y="3275"/>
                </a:cubicBezTo>
                <a:cubicBezTo>
                  <a:pt x="7263" y="2333"/>
                  <a:pt x="6777" y="1452"/>
                  <a:pt x="6048" y="783"/>
                </a:cubicBezTo>
                <a:cubicBezTo>
                  <a:pt x="5491" y="298"/>
                  <a:pt x="4680" y="0"/>
                  <a:pt x="38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17"/>
          <p:cNvSpPr/>
          <p:nvPr/>
        </p:nvSpPr>
        <p:spPr>
          <a:xfrm>
            <a:off x="2284412" y="2213420"/>
            <a:ext cx="61097" cy="67468"/>
          </a:xfrm>
          <a:custGeom>
            <a:avLst/>
            <a:gdLst/>
            <a:ahLst/>
            <a:cxnLst/>
            <a:rect l="l" t="t" r="r" b="b"/>
            <a:pathLst>
              <a:path w="2129" h="2351" extrusionOk="0">
                <a:moveTo>
                  <a:pt x="730" y="1"/>
                </a:moveTo>
                <a:cubicBezTo>
                  <a:pt x="667" y="1"/>
                  <a:pt x="606" y="14"/>
                  <a:pt x="548" y="43"/>
                </a:cubicBezTo>
                <a:cubicBezTo>
                  <a:pt x="1" y="347"/>
                  <a:pt x="639" y="2049"/>
                  <a:pt x="1278" y="2292"/>
                </a:cubicBezTo>
                <a:cubicBezTo>
                  <a:pt x="1366" y="2332"/>
                  <a:pt x="1458" y="2351"/>
                  <a:pt x="1549" y="2351"/>
                </a:cubicBezTo>
                <a:cubicBezTo>
                  <a:pt x="1801" y="2351"/>
                  <a:pt x="2039" y="2204"/>
                  <a:pt x="2129" y="1958"/>
                </a:cubicBezTo>
                <a:lnTo>
                  <a:pt x="1916" y="924"/>
                </a:lnTo>
                <a:cubicBezTo>
                  <a:pt x="1916" y="924"/>
                  <a:pt x="1260" y="1"/>
                  <a:pt x="730" y="1"/>
                </a:cubicBezTo>
                <a:close/>
              </a:path>
            </a:pathLst>
          </a:custGeom>
          <a:solidFill>
            <a:srgbClr val="EB948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8" name="Google Shape;2558;p17"/>
          <p:cNvSpPr/>
          <p:nvPr/>
        </p:nvSpPr>
        <p:spPr>
          <a:xfrm>
            <a:off x="2305361" y="2228573"/>
            <a:ext cx="30563" cy="41984"/>
          </a:xfrm>
          <a:custGeom>
            <a:avLst/>
            <a:gdLst/>
            <a:ahLst/>
            <a:cxnLst/>
            <a:rect l="l" t="t" r="r" b="b"/>
            <a:pathLst>
              <a:path w="1065" h="1463" extrusionOk="0">
                <a:moveTo>
                  <a:pt x="0" y="1"/>
                </a:moveTo>
                <a:lnTo>
                  <a:pt x="0" y="1"/>
                </a:lnTo>
                <a:cubicBezTo>
                  <a:pt x="426" y="214"/>
                  <a:pt x="730" y="578"/>
                  <a:pt x="852" y="1034"/>
                </a:cubicBezTo>
                <a:cubicBezTo>
                  <a:pt x="777" y="904"/>
                  <a:pt x="656" y="842"/>
                  <a:pt x="539" y="842"/>
                </a:cubicBezTo>
                <a:cubicBezTo>
                  <a:pt x="465" y="842"/>
                  <a:pt x="393" y="866"/>
                  <a:pt x="335" y="913"/>
                </a:cubicBezTo>
                <a:lnTo>
                  <a:pt x="335" y="943"/>
                </a:lnTo>
                <a:cubicBezTo>
                  <a:pt x="374" y="928"/>
                  <a:pt x="415" y="920"/>
                  <a:pt x="457" y="920"/>
                </a:cubicBezTo>
                <a:cubicBezTo>
                  <a:pt x="575" y="920"/>
                  <a:pt x="693" y="982"/>
                  <a:pt x="760" y="1095"/>
                </a:cubicBezTo>
                <a:cubicBezTo>
                  <a:pt x="852" y="1186"/>
                  <a:pt x="912" y="1308"/>
                  <a:pt x="973" y="1430"/>
                </a:cubicBezTo>
                <a:cubicBezTo>
                  <a:pt x="973" y="1453"/>
                  <a:pt x="986" y="1463"/>
                  <a:pt x="1001" y="1463"/>
                </a:cubicBezTo>
                <a:cubicBezTo>
                  <a:pt x="1025" y="1463"/>
                  <a:pt x="1053" y="1437"/>
                  <a:pt x="1034" y="1399"/>
                </a:cubicBezTo>
                <a:cubicBezTo>
                  <a:pt x="1064" y="852"/>
                  <a:pt x="608" y="62"/>
                  <a:pt x="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9" name="Google Shape;2559;p17"/>
          <p:cNvGrpSpPr/>
          <p:nvPr/>
        </p:nvGrpSpPr>
        <p:grpSpPr>
          <a:xfrm>
            <a:off x="2723219" y="1574699"/>
            <a:ext cx="5331550" cy="2978747"/>
            <a:chOff x="2433962" y="1308351"/>
            <a:chExt cx="5331550" cy="2978747"/>
          </a:xfrm>
        </p:grpSpPr>
        <p:sp>
          <p:nvSpPr>
            <p:cNvPr id="2560" name="Google Shape;2560;p17"/>
            <p:cNvSpPr/>
            <p:nvPr/>
          </p:nvSpPr>
          <p:spPr>
            <a:xfrm rot="281418">
              <a:off x="3530062" y="1472935"/>
              <a:ext cx="4134044" cy="2649580"/>
            </a:xfrm>
            <a:prstGeom prst="cloud">
              <a:avLst/>
            </a:pr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17"/>
            <p:cNvSpPr/>
            <p:nvPr/>
          </p:nvSpPr>
          <p:spPr>
            <a:xfrm rot="-838657">
              <a:off x="2767142" y="1649493"/>
              <a:ext cx="284422" cy="271107"/>
            </a:xfrm>
            <a:prstGeom prst="ellipse">
              <a:avLst/>
            </a:pr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17"/>
            <p:cNvSpPr/>
            <p:nvPr/>
          </p:nvSpPr>
          <p:spPr>
            <a:xfrm rot="-835013">
              <a:off x="2451436" y="1650985"/>
              <a:ext cx="174626" cy="166622"/>
            </a:xfrm>
            <a:prstGeom prst="ellipse">
              <a:avLst/>
            </a:pr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17"/>
            <p:cNvSpPr/>
            <p:nvPr/>
          </p:nvSpPr>
          <p:spPr>
            <a:xfrm rot="-839494">
              <a:off x="3221878" y="1724372"/>
              <a:ext cx="466542" cy="444859"/>
            </a:xfrm>
            <a:prstGeom prst="ellipse">
              <a:avLst/>
            </a:pr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64" name="Google Shape;2564;p17"/>
          <p:cNvSpPr txBox="1"/>
          <p:nvPr/>
        </p:nvSpPr>
        <p:spPr>
          <a:xfrm>
            <a:off x="4262907" y="2391523"/>
            <a:ext cx="3267000" cy="143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notes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9" name="Google Shape;2569;p18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0" name="Google Shape;2570;p18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71" name="Google Shape;2571;p18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2" name="Google Shape;2572;p18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73" name="Google Shape;2573;p18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4" name="Google Shape;2574;p18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75" name="Google Shape;2575;p18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6" name="Google Shape;2576;p18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77" name="Google Shape;2577;p18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78" name="Google Shape;2578;p18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79" name="Google Shape;2579;p18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0" name="Google Shape;2580;p18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81" name="Google Shape;2581;p18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2" name="Google Shape;2582;p18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83" name="Google Shape;2583;p18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4" name="Google Shape;2584;p18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85" name="Google Shape;2585;p18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6" name="Google Shape;2586;p18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87" name="Google Shape;2587;p18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88" name="Google Shape;2588;p18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89" name="Google Shape;2589;p18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90" name="Google Shape;2590;p18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91" name="Google Shape;2591;p18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92" name="Google Shape;2592;p18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593" name="Google Shape;2593;p18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94" name="Google Shape;2594;p18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595" name="Google Shape;2595;p18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596" name="Google Shape;2596;p18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18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18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18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18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18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18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18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18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18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06" name="Google Shape;2606;p18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07" name="Google Shape;2607;p18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08" name="Google Shape;2608;p18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609" name="Google Shape;2609;p18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18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18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12" name="Google Shape;2612;p18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13" name="Google Shape;2613;p18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14" name="Google Shape;2614;p18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615" name="Google Shape;2615;p18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18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17" name="Google Shape;2617;p18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18" name="Google Shape;2618;p18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19" name="Google Shape;2619;p18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620" name="Google Shape;2620;p18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18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22" name="Google Shape;2622;p18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23" name="Google Shape;2623;p18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24" name="Google Shape;2624;p18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625" name="Google Shape;2625;p18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18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18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18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18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18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18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2" name="Google Shape;2632;p18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3" name="Google Shape;2633;p18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34" name="Google Shape;2634;p18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5" name="Google Shape;2635;p18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2636" name="Google Shape;2636;p18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934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4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French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Gym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Soccer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History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Math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Baseball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Math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2637" name="Google Shape;2637;p18"/>
          <p:cNvSpPr/>
          <p:nvPr/>
        </p:nvSpPr>
        <p:spPr>
          <a:xfrm rot="-801734">
            <a:off x="7112550" y="4989790"/>
            <a:ext cx="1120917" cy="151971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38" name="Google Shape;2638;p18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Schedule: November, week 2</a:t>
            </a:r>
            <a:endParaRPr/>
          </a:p>
        </p:txBody>
      </p:sp>
      <p:sp>
        <p:nvSpPr>
          <p:cNvPr id="2639" name="Google Shape;2639;p18">
            <a:hlinkClick r:id="" action="ppaction://hlinkshowjump?jump=nextslide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40" name="Google Shape;2640;p18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5" name="Google Shape;2645;p19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6" name="Google Shape;2646;p19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47" name="Google Shape;2647;p19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8" name="Google Shape;2648;p19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49" name="Google Shape;2649;p19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0" name="Google Shape;2650;p19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51" name="Google Shape;2651;p19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2" name="Google Shape;2652;p19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53" name="Google Shape;2653;p19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4" name="Google Shape;2654;p19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55" name="Google Shape;2655;p19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6" name="Google Shape;2656;p19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57" name="Google Shape;2657;p19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58" name="Google Shape;2658;p19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59" name="Google Shape;2659;p19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0" name="Google Shape;2660;p19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61" name="Google Shape;2661;p19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2" name="Google Shape;2662;p19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63" name="Google Shape;2663;p19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4" name="Google Shape;2664;p19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65" name="Google Shape;2665;p19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6" name="Google Shape;2666;p19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67" name="Google Shape;2667;p19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8" name="Google Shape;2668;p19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669" name="Google Shape;2669;p19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19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71" name="Google Shape;2671;p19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672" name="Google Shape;2672;p19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19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19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19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19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19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19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19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19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19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2" name="Google Shape;2682;p19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19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84" name="Google Shape;2684;p19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685" name="Google Shape;2685;p19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19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19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88" name="Google Shape;2688;p19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19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90" name="Google Shape;2690;p19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691" name="Google Shape;2691;p19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19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93" name="Google Shape;2693;p19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19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695" name="Google Shape;2695;p19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696" name="Google Shape;2696;p19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19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98" name="Google Shape;2698;p19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19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700" name="Google Shape;2700;p19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701" name="Google Shape;2701;p19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19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19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19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19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19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19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08" name="Google Shape;2708;p19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19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710" name="Google Shape;2710;p19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19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12" name="Google Shape;2712;p19"/>
          <p:cNvGrpSpPr/>
          <p:nvPr/>
        </p:nvGrpSpPr>
        <p:grpSpPr>
          <a:xfrm>
            <a:off x="3992413" y="1934939"/>
            <a:ext cx="1739455" cy="1411265"/>
            <a:chOff x="4157201" y="1705064"/>
            <a:chExt cx="1739455" cy="1411265"/>
          </a:xfrm>
        </p:grpSpPr>
        <p:sp>
          <p:nvSpPr>
            <p:cNvPr id="2713" name="Google Shape;2713;p19"/>
            <p:cNvSpPr/>
            <p:nvPr/>
          </p:nvSpPr>
          <p:spPr>
            <a:xfrm rot="10800000">
              <a:off x="4157556" y="2016229"/>
              <a:ext cx="1739100" cy="11001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accent6">
                <a:alpha val="1333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19"/>
            <p:cNvSpPr/>
            <p:nvPr/>
          </p:nvSpPr>
          <p:spPr>
            <a:xfrm>
              <a:off x="4157201" y="1705064"/>
              <a:ext cx="1739100" cy="3108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5" name="Google Shape;2715;p19"/>
          <p:cNvGrpSpPr/>
          <p:nvPr/>
        </p:nvGrpSpPr>
        <p:grpSpPr>
          <a:xfrm>
            <a:off x="5937373" y="1934939"/>
            <a:ext cx="1739439" cy="1411265"/>
            <a:chOff x="6102161" y="1705064"/>
            <a:chExt cx="1739439" cy="1411265"/>
          </a:xfrm>
        </p:grpSpPr>
        <p:sp>
          <p:nvSpPr>
            <p:cNvPr id="2716" name="Google Shape;2716;p19"/>
            <p:cNvSpPr/>
            <p:nvPr/>
          </p:nvSpPr>
          <p:spPr>
            <a:xfrm>
              <a:off x="7254808" y="2118951"/>
              <a:ext cx="1574" cy="5440"/>
            </a:xfrm>
            <a:custGeom>
              <a:avLst/>
              <a:gdLst/>
              <a:ahLst/>
              <a:cxnLst/>
              <a:rect l="l" t="t" r="r" b="b"/>
              <a:pathLst>
                <a:path w="68" h="235" extrusionOk="0">
                  <a:moveTo>
                    <a:pt x="1" y="1"/>
                  </a:moveTo>
                  <a:cubicBezTo>
                    <a:pt x="1" y="34"/>
                    <a:pt x="1" y="67"/>
                    <a:pt x="1" y="67"/>
                  </a:cubicBezTo>
                  <a:cubicBezTo>
                    <a:pt x="1" y="134"/>
                    <a:pt x="34" y="201"/>
                    <a:pt x="68" y="2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19"/>
            <p:cNvSpPr/>
            <p:nvPr/>
          </p:nvSpPr>
          <p:spPr>
            <a:xfrm>
              <a:off x="7254808" y="2228616"/>
              <a:ext cx="8519" cy="8519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19"/>
            <p:cNvSpPr/>
            <p:nvPr/>
          </p:nvSpPr>
          <p:spPr>
            <a:xfrm rot="10800000">
              <a:off x="6102500" y="2016229"/>
              <a:ext cx="1739100" cy="11001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accent6">
                <a:alpha val="1333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19"/>
            <p:cNvSpPr/>
            <p:nvPr/>
          </p:nvSpPr>
          <p:spPr>
            <a:xfrm>
              <a:off x="6102161" y="1705064"/>
              <a:ext cx="1739100" cy="3108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0" name="Google Shape;2720;p19"/>
          <p:cNvGrpSpPr/>
          <p:nvPr/>
        </p:nvGrpSpPr>
        <p:grpSpPr>
          <a:xfrm>
            <a:off x="3992413" y="3478510"/>
            <a:ext cx="3684368" cy="961425"/>
            <a:chOff x="4157201" y="3248635"/>
            <a:chExt cx="3684368" cy="961425"/>
          </a:xfrm>
        </p:grpSpPr>
        <p:sp>
          <p:nvSpPr>
            <p:cNvPr id="2721" name="Google Shape;2721;p19"/>
            <p:cNvSpPr/>
            <p:nvPr/>
          </p:nvSpPr>
          <p:spPr>
            <a:xfrm>
              <a:off x="4157201" y="3248635"/>
              <a:ext cx="3684000" cy="3108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19"/>
            <p:cNvSpPr/>
            <p:nvPr/>
          </p:nvSpPr>
          <p:spPr>
            <a:xfrm rot="10800000">
              <a:off x="4157569" y="3559660"/>
              <a:ext cx="3684000" cy="6504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23" name="Google Shape;2723;p19"/>
          <p:cNvSpPr txBox="1">
            <a:spLocks noGrp="1"/>
          </p:cNvSpPr>
          <p:nvPr>
            <p:ph type="title"/>
          </p:nvPr>
        </p:nvSpPr>
        <p:spPr>
          <a:xfrm>
            <a:off x="841137" y="1068125"/>
            <a:ext cx="58404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 FEBRUARY 2021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2724" name="Google Shape;2724;p19"/>
          <p:cNvSpPr txBox="1"/>
          <p:nvPr/>
        </p:nvSpPr>
        <p:spPr>
          <a:xfrm>
            <a:off x="3992413" y="1916950"/>
            <a:ext cx="17391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NOTES 1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2725" name="Google Shape;2725;p19"/>
          <p:cNvSpPr txBox="1"/>
          <p:nvPr/>
        </p:nvSpPr>
        <p:spPr>
          <a:xfrm>
            <a:off x="5937394" y="1916950"/>
            <a:ext cx="17391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NOTES 2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2726" name="Google Shape;2726;p19"/>
          <p:cNvSpPr txBox="1"/>
          <p:nvPr/>
        </p:nvSpPr>
        <p:spPr>
          <a:xfrm>
            <a:off x="3992413" y="3460522"/>
            <a:ext cx="36840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IMPORTANT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2727" name="Google Shape;2727;p19"/>
          <p:cNvSpPr txBox="1"/>
          <p:nvPr/>
        </p:nvSpPr>
        <p:spPr>
          <a:xfrm>
            <a:off x="3999275" y="2269075"/>
            <a:ext cx="1739100" cy="7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Neptune is the farthest planet from the Sun.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2728" name="Google Shape;2728;p19"/>
          <p:cNvSpPr txBox="1"/>
          <p:nvPr/>
        </p:nvSpPr>
        <p:spPr>
          <a:xfrm>
            <a:off x="3992462" y="3789575"/>
            <a:ext cx="2754000" cy="65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Mercury is the smallest planet in the Solar System.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2729" name="Google Shape;2729;p19"/>
          <p:cNvSpPr txBox="1"/>
          <p:nvPr/>
        </p:nvSpPr>
        <p:spPr>
          <a:xfrm>
            <a:off x="5937384" y="2253250"/>
            <a:ext cx="1739100" cy="78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Despite being red, Mars is actually a cold place.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grpSp>
        <p:nvGrpSpPr>
          <p:cNvPr id="2730" name="Google Shape;2730;p19"/>
          <p:cNvGrpSpPr/>
          <p:nvPr/>
        </p:nvGrpSpPr>
        <p:grpSpPr>
          <a:xfrm>
            <a:off x="1137587" y="1929336"/>
            <a:ext cx="2149793" cy="2510689"/>
            <a:chOff x="1302375" y="1699461"/>
            <a:chExt cx="2149793" cy="2510689"/>
          </a:xfrm>
        </p:grpSpPr>
        <p:sp>
          <p:nvSpPr>
            <p:cNvPr id="2731" name="Google Shape;2731;p19"/>
            <p:cNvSpPr/>
            <p:nvPr/>
          </p:nvSpPr>
          <p:spPr>
            <a:xfrm>
              <a:off x="1396376" y="1980434"/>
              <a:ext cx="1962895" cy="2229713"/>
            </a:xfrm>
            <a:custGeom>
              <a:avLst/>
              <a:gdLst/>
              <a:ahLst/>
              <a:cxnLst/>
              <a:rect l="l" t="t" r="r" b="b"/>
              <a:pathLst>
                <a:path w="59030" h="67054" extrusionOk="0">
                  <a:moveTo>
                    <a:pt x="1" y="1"/>
                  </a:moveTo>
                  <a:lnTo>
                    <a:pt x="1" y="67054"/>
                  </a:lnTo>
                  <a:lnTo>
                    <a:pt x="59029" y="67054"/>
                  </a:lnTo>
                  <a:lnTo>
                    <a:pt x="590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19"/>
            <p:cNvSpPr/>
            <p:nvPr/>
          </p:nvSpPr>
          <p:spPr>
            <a:xfrm>
              <a:off x="1396376" y="2669731"/>
              <a:ext cx="1962895" cy="47551"/>
            </a:xfrm>
            <a:custGeom>
              <a:avLst/>
              <a:gdLst/>
              <a:ahLst/>
              <a:cxnLst/>
              <a:rect l="l" t="t" r="r" b="b"/>
              <a:pathLst>
                <a:path w="59030" h="1430" extrusionOk="0">
                  <a:moveTo>
                    <a:pt x="1" y="1"/>
                  </a:moveTo>
                  <a:lnTo>
                    <a:pt x="1" y="1429"/>
                  </a:lnTo>
                  <a:lnTo>
                    <a:pt x="59029" y="1429"/>
                  </a:lnTo>
                  <a:lnTo>
                    <a:pt x="590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19"/>
            <p:cNvSpPr/>
            <p:nvPr/>
          </p:nvSpPr>
          <p:spPr>
            <a:xfrm>
              <a:off x="1396376" y="3416653"/>
              <a:ext cx="1962895" cy="47518"/>
            </a:xfrm>
            <a:custGeom>
              <a:avLst/>
              <a:gdLst/>
              <a:ahLst/>
              <a:cxnLst/>
              <a:rect l="l" t="t" r="r" b="b"/>
              <a:pathLst>
                <a:path w="59030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59029" y="1429"/>
                  </a:lnTo>
                  <a:lnTo>
                    <a:pt x="5902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19"/>
            <p:cNvSpPr/>
            <p:nvPr/>
          </p:nvSpPr>
          <p:spPr>
            <a:xfrm>
              <a:off x="1396376" y="4162511"/>
              <a:ext cx="1962895" cy="47551"/>
            </a:xfrm>
            <a:custGeom>
              <a:avLst/>
              <a:gdLst/>
              <a:ahLst/>
              <a:cxnLst/>
              <a:rect l="l" t="t" r="r" b="b"/>
              <a:pathLst>
                <a:path w="59030" h="1430" extrusionOk="0">
                  <a:moveTo>
                    <a:pt x="1" y="1"/>
                  </a:moveTo>
                  <a:lnTo>
                    <a:pt x="1" y="1430"/>
                  </a:lnTo>
                  <a:lnTo>
                    <a:pt x="59029" y="1430"/>
                  </a:lnTo>
                  <a:lnTo>
                    <a:pt x="590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19"/>
            <p:cNvSpPr/>
            <p:nvPr/>
          </p:nvSpPr>
          <p:spPr>
            <a:xfrm>
              <a:off x="1302375" y="1908678"/>
              <a:ext cx="94038" cy="2301472"/>
            </a:xfrm>
            <a:custGeom>
              <a:avLst/>
              <a:gdLst/>
              <a:ahLst/>
              <a:cxnLst/>
              <a:rect l="l" t="t" r="r" b="b"/>
              <a:pathLst>
                <a:path w="2828" h="69212" extrusionOk="0">
                  <a:moveTo>
                    <a:pt x="1" y="1"/>
                  </a:moveTo>
                  <a:lnTo>
                    <a:pt x="1" y="69212"/>
                  </a:lnTo>
                  <a:lnTo>
                    <a:pt x="2828" y="69212"/>
                  </a:lnTo>
                  <a:lnTo>
                    <a:pt x="282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19"/>
            <p:cNvSpPr/>
            <p:nvPr/>
          </p:nvSpPr>
          <p:spPr>
            <a:xfrm>
              <a:off x="3359161" y="1908678"/>
              <a:ext cx="93007" cy="2301472"/>
            </a:xfrm>
            <a:custGeom>
              <a:avLst/>
              <a:gdLst/>
              <a:ahLst/>
              <a:cxnLst/>
              <a:rect l="l" t="t" r="r" b="b"/>
              <a:pathLst>
                <a:path w="2797" h="69212" extrusionOk="0">
                  <a:moveTo>
                    <a:pt x="0" y="1"/>
                  </a:moveTo>
                  <a:lnTo>
                    <a:pt x="0" y="69212"/>
                  </a:lnTo>
                  <a:lnTo>
                    <a:pt x="2797" y="69212"/>
                  </a:lnTo>
                  <a:lnTo>
                    <a:pt x="279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19"/>
            <p:cNvSpPr/>
            <p:nvPr/>
          </p:nvSpPr>
          <p:spPr>
            <a:xfrm>
              <a:off x="1535126" y="2170464"/>
              <a:ext cx="316398" cy="499320"/>
            </a:xfrm>
            <a:custGeom>
              <a:avLst/>
              <a:gdLst/>
              <a:ahLst/>
              <a:cxnLst/>
              <a:rect l="l" t="t" r="r" b="b"/>
              <a:pathLst>
                <a:path w="9515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15" y="15016"/>
                  </a:lnTo>
                  <a:lnTo>
                    <a:pt x="95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19"/>
            <p:cNvSpPr/>
            <p:nvPr/>
          </p:nvSpPr>
          <p:spPr>
            <a:xfrm>
              <a:off x="1465106" y="217046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19"/>
            <p:cNvSpPr/>
            <p:nvPr/>
          </p:nvSpPr>
          <p:spPr>
            <a:xfrm>
              <a:off x="1465106" y="2230084"/>
              <a:ext cx="73821" cy="42497"/>
            </a:xfrm>
            <a:custGeom>
              <a:avLst/>
              <a:gdLst/>
              <a:ahLst/>
              <a:cxnLst/>
              <a:rect l="l" t="t" r="r" b="b"/>
              <a:pathLst>
                <a:path w="2220" h="1278" extrusionOk="0">
                  <a:moveTo>
                    <a:pt x="1" y="1"/>
                  </a:moveTo>
                  <a:lnTo>
                    <a:pt x="1" y="1277"/>
                  </a:lnTo>
                  <a:lnTo>
                    <a:pt x="2220" y="1277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19"/>
            <p:cNvSpPr/>
            <p:nvPr/>
          </p:nvSpPr>
          <p:spPr>
            <a:xfrm>
              <a:off x="1465106" y="2294757"/>
              <a:ext cx="73821" cy="18256"/>
            </a:xfrm>
            <a:custGeom>
              <a:avLst/>
              <a:gdLst/>
              <a:ahLst/>
              <a:cxnLst/>
              <a:rect l="l" t="t" r="r" b="b"/>
              <a:pathLst>
                <a:path w="2220" h="549" extrusionOk="0">
                  <a:moveTo>
                    <a:pt x="1" y="1"/>
                  </a:moveTo>
                  <a:lnTo>
                    <a:pt x="1" y="548"/>
                  </a:lnTo>
                  <a:lnTo>
                    <a:pt x="2220" y="548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19"/>
            <p:cNvSpPr/>
            <p:nvPr/>
          </p:nvSpPr>
          <p:spPr>
            <a:xfrm>
              <a:off x="1465106" y="2561598"/>
              <a:ext cx="74818" cy="42463"/>
            </a:xfrm>
            <a:custGeom>
              <a:avLst/>
              <a:gdLst/>
              <a:ahLst/>
              <a:cxnLst/>
              <a:rect l="l" t="t" r="r" b="b"/>
              <a:pathLst>
                <a:path w="2250" h="1277" extrusionOk="0">
                  <a:moveTo>
                    <a:pt x="1" y="0"/>
                  </a:moveTo>
                  <a:lnTo>
                    <a:pt x="1" y="1277"/>
                  </a:lnTo>
                  <a:lnTo>
                    <a:pt x="2250" y="1277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19"/>
            <p:cNvSpPr/>
            <p:nvPr/>
          </p:nvSpPr>
          <p:spPr>
            <a:xfrm>
              <a:off x="1465106" y="2521165"/>
              <a:ext cx="74818" cy="18222"/>
            </a:xfrm>
            <a:custGeom>
              <a:avLst/>
              <a:gdLst/>
              <a:ahLst/>
              <a:cxnLst/>
              <a:rect l="l" t="t" r="r" b="b"/>
              <a:pathLst>
                <a:path w="2250" h="548" extrusionOk="0">
                  <a:moveTo>
                    <a:pt x="1" y="1"/>
                  </a:moveTo>
                  <a:lnTo>
                    <a:pt x="1" y="548"/>
                  </a:lnTo>
                  <a:lnTo>
                    <a:pt x="2250" y="548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19"/>
            <p:cNvSpPr/>
            <p:nvPr/>
          </p:nvSpPr>
          <p:spPr>
            <a:xfrm>
              <a:off x="1604595" y="2230084"/>
              <a:ext cx="187012" cy="82932"/>
            </a:xfrm>
            <a:custGeom>
              <a:avLst/>
              <a:gdLst/>
              <a:ahLst/>
              <a:cxnLst/>
              <a:rect l="l" t="t" r="r" b="b"/>
              <a:pathLst>
                <a:path w="5624" h="2494" extrusionOk="0">
                  <a:moveTo>
                    <a:pt x="0" y="1"/>
                  </a:moveTo>
                  <a:lnTo>
                    <a:pt x="0" y="2493"/>
                  </a:lnTo>
                  <a:lnTo>
                    <a:pt x="5623" y="2493"/>
                  </a:lnTo>
                  <a:lnTo>
                    <a:pt x="562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19"/>
            <p:cNvSpPr/>
            <p:nvPr/>
          </p:nvSpPr>
          <p:spPr>
            <a:xfrm>
              <a:off x="2012181" y="2170464"/>
              <a:ext cx="317395" cy="499320"/>
            </a:xfrm>
            <a:custGeom>
              <a:avLst/>
              <a:gdLst/>
              <a:ahLst/>
              <a:cxnLst/>
              <a:rect l="l" t="t" r="r" b="b"/>
              <a:pathLst>
                <a:path w="9545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19"/>
            <p:cNvSpPr/>
            <p:nvPr/>
          </p:nvSpPr>
          <p:spPr>
            <a:xfrm>
              <a:off x="1943159" y="217046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19"/>
            <p:cNvSpPr/>
            <p:nvPr/>
          </p:nvSpPr>
          <p:spPr>
            <a:xfrm>
              <a:off x="1943159" y="2303868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1" y="0"/>
                  </a:moveTo>
                  <a:lnTo>
                    <a:pt x="1" y="548"/>
                  </a:lnTo>
                  <a:lnTo>
                    <a:pt x="2220" y="548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19"/>
            <p:cNvSpPr/>
            <p:nvPr/>
          </p:nvSpPr>
          <p:spPr>
            <a:xfrm>
              <a:off x="1943159" y="2352382"/>
              <a:ext cx="73821" cy="41466"/>
            </a:xfrm>
            <a:custGeom>
              <a:avLst/>
              <a:gdLst/>
              <a:ahLst/>
              <a:cxnLst/>
              <a:rect l="l" t="t" r="r" b="b"/>
              <a:pathLst>
                <a:path w="2220" h="1247" extrusionOk="0">
                  <a:moveTo>
                    <a:pt x="1" y="0"/>
                  </a:moveTo>
                  <a:lnTo>
                    <a:pt x="1" y="1247"/>
                  </a:lnTo>
                  <a:lnTo>
                    <a:pt x="2220" y="1247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19"/>
            <p:cNvSpPr/>
            <p:nvPr/>
          </p:nvSpPr>
          <p:spPr>
            <a:xfrm>
              <a:off x="1943159" y="2521165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1" y="1"/>
                  </a:moveTo>
                  <a:lnTo>
                    <a:pt x="1" y="548"/>
                  </a:lnTo>
                  <a:lnTo>
                    <a:pt x="2220" y="548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19"/>
            <p:cNvSpPr/>
            <p:nvPr/>
          </p:nvSpPr>
          <p:spPr>
            <a:xfrm>
              <a:off x="1992187" y="2301350"/>
              <a:ext cx="312623" cy="18221"/>
            </a:xfrm>
            <a:custGeom>
              <a:avLst/>
              <a:gdLst/>
              <a:ahLst/>
              <a:cxnLst/>
              <a:rect l="l" t="t" r="r" b="b"/>
              <a:pathLst>
                <a:path w="9545" h="548" extrusionOk="0">
                  <a:moveTo>
                    <a:pt x="1" y="0"/>
                  </a:moveTo>
                  <a:lnTo>
                    <a:pt x="1" y="548"/>
                  </a:lnTo>
                  <a:lnTo>
                    <a:pt x="9545" y="548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19"/>
            <p:cNvSpPr/>
            <p:nvPr/>
          </p:nvSpPr>
          <p:spPr>
            <a:xfrm>
              <a:off x="2016950" y="2352385"/>
              <a:ext cx="312623" cy="41463"/>
            </a:xfrm>
            <a:custGeom>
              <a:avLst/>
              <a:gdLst/>
              <a:ahLst/>
              <a:cxnLst/>
              <a:rect l="l" t="t" r="r" b="b"/>
              <a:pathLst>
                <a:path w="9545" h="1247" extrusionOk="0">
                  <a:moveTo>
                    <a:pt x="1" y="0"/>
                  </a:moveTo>
                  <a:lnTo>
                    <a:pt x="1" y="1247"/>
                  </a:lnTo>
                  <a:lnTo>
                    <a:pt x="9545" y="1247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19"/>
            <p:cNvSpPr/>
            <p:nvPr/>
          </p:nvSpPr>
          <p:spPr>
            <a:xfrm>
              <a:off x="2016950" y="2521154"/>
              <a:ext cx="312623" cy="18221"/>
            </a:xfrm>
            <a:custGeom>
              <a:avLst/>
              <a:gdLst/>
              <a:ahLst/>
              <a:cxnLst/>
              <a:rect l="l" t="t" r="r" b="b"/>
              <a:pathLst>
                <a:path w="9545" h="548" extrusionOk="0">
                  <a:moveTo>
                    <a:pt x="1" y="1"/>
                  </a:moveTo>
                  <a:lnTo>
                    <a:pt x="1" y="548"/>
                  </a:lnTo>
                  <a:lnTo>
                    <a:pt x="9545" y="548"/>
                  </a:lnTo>
                  <a:lnTo>
                    <a:pt x="954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19"/>
            <p:cNvSpPr/>
            <p:nvPr/>
          </p:nvSpPr>
          <p:spPr>
            <a:xfrm>
              <a:off x="2494996" y="2170464"/>
              <a:ext cx="317428" cy="499320"/>
            </a:xfrm>
            <a:custGeom>
              <a:avLst/>
              <a:gdLst/>
              <a:ahLst/>
              <a:cxnLst/>
              <a:rect l="l" t="t" r="r" b="b"/>
              <a:pathLst>
                <a:path w="9546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19"/>
            <p:cNvSpPr/>
            <p:nvPr/>
          </p:nvSpPr>
          <p:spPr>
            <a:xfrm>
              <a:off x="2421245" y="2170464"/>
              <a:ext cx="73787" cy="499320"/>
            </a:xfrm>
            <a:custGeom>
              <a:avLst/>
              <a:gdLst/>
              <a:ahLst/>
              <a:cxnLst/>
              <a:rect l="l" t="t" r="r" b="b"/>
              <a:pathLst>
                <a:path w="2219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19"/>
            <p:cNvSpPr/>
            <p:nvPr/>
          </p:nvSpPr>
          <p:spPr>
            <a:xfrm>
              <a:off x="2445485" y="2251298"/>
              <a:ext cx="25305" cy="337646"/>
            </a:xfrm>
            <a:custGeom>
              <a:avLst/>
              <a:gdLst/>
              <a:ahLst/>
              <a:cxnLst/>
              <a:rect l="l" t="t" r="r" b="b"/>
              <a:pathLst>
                <a:path w="761" h="10154" extrusionOk="0">
                  <a:moveTo>
                    <a:pt x="0" y="1"/>
                  </a:moveTo>
                  <a:lnTo>
                    <a:pt x="0" y="10153"/>
                  </a:lnTo>
                  <a:lnTo>
                    <a:pt x="760" y="10153"/>
                  </a:lnTo>
                  <a:lnTo>
                    <a:pt x="7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19"/>
            <p:cNvSpPr/>
            <p:nvPr/>
          </p:nvSpPr>
          <p:spPr>
            <a:xfrm>
              <a:off x="2573834" y="2251298"/>
              <a:ext cx="158714" cy="20251"/>
            </a:xfrm>
            <a:custGeom>
              <a:avLst/>
              <a:gdLst/>
              <a:ahLst/>
              <a:cxnLst/>
              <a:rect l="l" t="t" r="r" b="b"/>
              <a:pathLst>
                <a:path w="4773" h="609" extrusionOk="0">
                  <a:moveTo>
                    <a:pt x="1" y="1"/>
                  </a:moveTo>
                  <a:lnTo>
                    <a:pt x="1" y="609"/>
                  </a:lnTo>
                  <a:lnTo>
                    <a:pt x="4773" y="609"/>
                  </a:lnTo>
                  <a:lnTo>
                    <a:pt x="47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19"/>
            <p:cNvSpPr/>
            <p:nvPr/>
          </p:nvSpPr>
          <p:spPr>
            <a:xfrm>
              <a:off x="2973081" y="2170464"/>
              <a:ext cx="316364" cy="499320"/>
            </a:xfrm>
            <a:custGeom>
              <a:avLst/>
              <a:gdLst/>
              <a:ahLst/>
              <a:cxnLst/>
              <a:rect l="l" t="t" r="r" b="b"/>
              <a:pathLst>
                <a:path w="9514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9514" y="15016"/>
                  </a:lnTo>
                  <a:lnTo>
                    <a:pt x="951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19"/>
            <p:cNvSpPr/>
            <p:nvPr/>
          </p:nvSpPr>
          <p:spPr>
            <a:xfrm>
              <a:off x="2899297" y="217046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19"/>
            <p:cNvSpPr/>
            <p:nvPr/>
          </p:nvSpPr>
          <p:spPr>
            <a:xfrm>
              <a:off x="2899297" y="217046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19"/>
            <p:cNvSpPr/>
            <p:nvPr/>
          </p:nvSpPr>
          <p:spPr>
            <a:xfrm>
              <a:off x="2899297" y="2590893"/>
              <a:ext cx="73821" cy="42497"/>
            </a:xfrm>
            <a:custGeom>
              <a:avLst/>
              <a:gdLst/>
              <a:ahLst/>
              <a:cxnLst/>
              <a:rect l="l" t="t" r="r" b="b"/>
              <a:pathLst>
                <a:path w="2220" h="1278" extrusionOk="0">
                  <a:moveTo>
                    <a:pt x="0" y="1"/>
                  </a:moveTo>
                  <a:lnTo>
                    <a:pt x="0" y="1277"/>
                  </a:lnTo>
                  <a:lnTo>
                    <a:pt x="2219" y="1277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19"/>
            <p:cNvSpPr/>
            <p:nvPr/>
          </p:nvSpPr>
          <p:spPr>
            <a:xfrm>
              <a:off x="2899297" y="2550492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0"/>
                  </a:moveTo>
                  <a:lnTo>
                    <a:pt x="0" y="547"/>
                  </a:lnTo>
                  <a:lnTo>
                    <a:pt x="2219" y="547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19"/>
            <p:cNvSpPr/>
            <p:nvPr/>
          </p:nvSpPr>
          <p:spPr>
            <a:xfrm>
              <a:off x="2899297" y="2226060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0"/>
                  </a:moveTo>
                  <a:lnTo>
                    <a:pt x="0" y="547"/>
                  </a:lnTo>
                  <a:lnTo>
                    <a:pt x="2219" y="547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19"/>
            <p:cNvSpPr/>
            <p:nvPr/>
          </p:nvSpPr>
          <p:spPr>
            <a:xfrm>
              <a:off x="3188350" y="2591923"/>
              <a:ext cx="64709" cy="41466"/>
            </a:xfrm>
            <a:custGeom>
              <a:avLst/>
              <a:gdLst/>
              <a:ahLst/>
              <a:cxnLst/>
              <a:rect l="l" t="t" r="r" b="b"/>
              <a:pathLst>
                <a:path w="1946" h="1247" extrusionOk="0">
                  <a:moveTo>
                    <a:pt x="0" y="0"/>
                  </a:moveTo>
                  <a:lnTo>
                    <a:pt x="0" y="1246"/>
                  </a:lnTo>
                  <a:lnTo>
                    <a:pt x="1946" y="1246"/>
                  </a:lnTo>
                  <a:lnTo>
                    <a:pt x="194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19"/>
            <p:cNvSpPr/>
            <p:nvPr/>
          </p:nvSpPr>
          <p:spPr>
            <a:xfrm>
              <a:off x="1539888" y="2916355"/>
              <a:ext cx="316398" cy="499320"/>
            </a:xfrm>
            <a:custGeom>
              <a:avLst/>
              <a:gdLst/>
              <a:ahLst/>
              <a:cxnLst/>
              <a:rect l="l" t="t" r="r" b="b"/>
              <a:pathLst>
                <a:path w="9515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15" y="15016"/>
                  </a:lnTo>
                  <a:lnTo>
                    <a:pt x="95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19"/>
            <p:cNvSpPr/>
            <p:nvPr/>
          </p:nvSpPr>
          <p:spPr>
            <a:xfrm>
              <a:off x="1465106" y="2916355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19"/>
            <p:cNvSpPr/>
            <p:nvPr/>
          </p:nvSpPr>
          <p:spPr>
            <a:xfrm>
              <a:off x="1465106" y="3307489"/>
              <a:ext cx="74818" cy="9111"/>
            </a:xfrm>
            <a:custGeom>
              <a:avLst/>
              <a:gdLst/>
              <a:ahLst/>
              <a:cxnLst/>
              <a:rect l="l" t="t" r="r" b="b"/>
              <a:pathLst>
                <a:path w="2250" h="274" extrusionOk="0">
                  <a:moveTo>
                    <a:pt x="1" y="0"/>
                  </a:moveTo>
                  <a:lnTo>
                    <a:pt x="1" y="274"/>
                  </a:lnTo>
                  <a:lnTo>
                    <a:pt x="2250" y="274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19"/>
            <p:cNvSpPr/>
            <p:nvPr/>
          </p:nvSpPr>
          <p:spPr>
            <a:xfrm>
              <a:off x="1465106" y="3328704"/>
              <a:ext cx="74818" cy="9144"/>
            </a:xfrm>
            <a:custGeom>
              <a:avLst/>
              <a:gdLst/>
              <a:ahLst/>
              <a:cxnLst/>
              <a:rect l="l" t="t" r="r" b="b"/>
              <a:pathLst>
                <a:path w="2250" h="275" extrusionOk="0">
                  <a:moveTo>
                    <a:pt x="1" y="1"/>
                  </a:moveTo>
                  <a:lnTo>
                    <a:pt x="1" y="274"/>
                  </a:lnTo>
                  <a:lnTo>
                    <a:pt x="2250" y="274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19"/>
            <p:cNvSpPr/>
            <p:nvPr/>
          </p:nvSpPr>
          <p:spPr>
            <a:xfrm>
              <a:off x="1465106" y="2985086"/>
              <a:ext cx="74818" cy="9111"/>
            </a:xfrm>
            <a:custGeom>
              <a:avLst/>
              <a:gdLst/>
              <a:ahLst/>
              <a:cxnLst/>
              <a:rect l="l" t="t" r="r" b="b"/>
              <a:pathLst>
                <a:path w="2250" h="274" extrusionOk="0">
                  <a:moveTo>
                    <a:pt x="1" y="0"/>
                  </a:moveTo>
                  <a:lnTo>
                    <a:pt x="1" y="274"/>
                  </a:lnTo>
                  <a:lnTo>
                    <a:pt x="2250" y="274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19"/>
            <p:cNvSpPr/>
            <p:nvPr/>
          </p:nvSpPr>
          <p:spPr>
            <a:xfrm>
              <a:off x="1465106" y="3006300"/>
              <a:ext cx="74818" cy="9111"/>
            </a:xfrm>
            <a:custGeom>
              <a:avLst/>
              <a:gdLst/>
              <a:ahLst/>
              <a:cxnLst/>
              <a:rect l="l" t="t" r="r" b="b"/>
              <a:pathLst>
                <a:path w="2250" h="274" extrusionOk="0">
                  <a:moveTo>
                    <a:pt x="1" y="0"/>
                  </a:moveTo>
                  <a:lnTo>
                    <a:pt x="1" y="274"/>
                  </a:lnTo>
                  <a:lnTo>
                    <a:pt x="2250" y="274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19"/>
            <p:cNvSpPr/>
            <p:nvPr/>
          </p:nvSpPr>
          <p:spPr>
            <a:xfrm>
              <a:off x="1484326" y="3040648"/>
              <a:ext cx="36411" cy="36445"/>
            </a:xfrm>
            <a:custGeom>
              <a:avLst/>
              <a:gdLst/>
              <a:ahLst/>
              <a:cxnLst/>
              <a:rect l="l" t="t" r="r" b="b"/>
              <a:pathLst>
                <a:path w="1095" h="1096" extrusionOk="0">
                  <a:moveTo>
                    <a:pt x="547" y="1"/>
                  </a:moveTo>
                  <a:cubicBezTo>
                    <a:pt x="243" y="1"/>
                    <a:pt x="0" y="244"/>
                    <a:pt x="0" y="548"/>
                  </a:cubicBezTo>
                  <a:cubicBezTo>
                    <a:pt x="0" y="852"/>
                    <a:pt x="243" y="1095"/>
                    <a:pt x="547" y="1095"/>
                  </a:cubicBezTo>
                  <a:cubicBezTo>
                    <a:pt x="851" y="1095"/>
                    <a:pt x="1094" y="852"/>
                    <a:pt x="1094" y="548"/>
                  </a:cubicBezTo>
                  <a:cubicBezTo>
                    <a:pt x="1094" y="244"/>
                    <a:pt x="851" y="1"/>
                    <a:pt x="5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19"/>
            <p:cNvSpPr/>
            <p:nvPr/>
          </p:nvSpPr>
          <p:spPr>
            <a:xfrm>
              <a:off x="2016943" y="2916355"/>
              <a:ext cx="317395" cy="499320"/>
            </a:xfrm>
            <a:custGeom>
              <a:avLst/>
              <a:gdLst/>
              <a:ahLst/>
              <a:cxnLst/>
              <a:rect l="l" t="t" r="r" b="b"/>
              <a:pathLst>
                <a:path w="9545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19"/>
            <p:cNvSpPr/>
            <p:nvPr/>
          </p:nvSpPr>
          <p:spPr>
            <a:xfrm>
              <a:off x="1943159" y="2916355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19"/>
            <p:cNvSpPr/>
            <p:nvPr/>
          </p:nvSpPr>
          <p:spPr>
            <a:xfrm>
              <a:off x="1943159" y="2916355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19"/>
            <p:cNvSpPr/>
            <p:nvPr/>
          </p:nvSpPr>
          <p:spPr>
            <a:xfrm>
              <a:off x="1943159" y="2975975"/>
              <a:ext cx="73821" cy="42497"/>
            </a:xfrm>
            <a:custGeom>
              <a:avLst/>
              <a:gdLst/>
              <a:ahLst/>
              <a:cxnLst/>
              <a:rect l="l" t="t" r="r" b="b"/>
              <a:pathLst>
                <a:path w="2220" h="1278" extrusionOk="0">
                  <a:moveTo>
                    <a:pt x="1" y="1"/>
                  </a:moveTo>
                  <a:lnTo>
                    <a:pt x="1" y="1277"/>
                  </a:lnTo>
                  <a:lnTo>
                    <a:pt x="2220" y="1277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19"/>
            <p:cNvSpPr/>
            <p:nvPr/>
          </p:nvSpPr>
          <p:spPr>
            <a:xfrm>
              <a:off x="1943159" y="3040648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1" y="1"/>
                  </a:moveTo>
                  <a:lnTo>
                    <a:pt x="1" y="548"/>
                  </a:lnTo>
                  <a:lnTo>
                    <a:pt x="2220" y="548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19"/>
            <p:cNvSpPr/>
            <p:nvPr/>
          </p:nvSpPr>
          <p:spPr>
            <a:xfrm>
              <a:off x="1943159" y="3307489"/>
              <a:ext cx="73821" cy="41466"/>
            </a:xfrm>
            <a:custGeom>
              <a:avLst/>
              <a:gdLst/>
              <a:ahLst/>
              <a:cxnLst/>
              <a:rect l="l" t="t" r="r" b="b"/>
              <a:pathLst>
                <a:path w="2220" h="1247" extrusionOk="0">
                  <a:moveTo>
                    <a:pt x="1" y="0"/>
                  </a:moveTo>
                  <a:lnTo>
                    <a:pt x="1" y="1247"/>
                  </a:lnTo>
                  <a:lnTo>
                    <a:pt x="2220" y="1247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19"/>
            <p:cNvSpPr/>
            <p:nvPr/>
          </p:nvSpPr>
          <p:spPr>
            <a:xfrm>
              <a:off x="1943159" y="3267056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1" y="0"/>
                  </a:moveTo>
                  <a:lnTo>
                    <a:pt x="1" y="548"/>
                  </a:lnTo>
                  <a:lnTo>
                    <a:pt x="2220" y="548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19"/>
            <p:cNvSpPr/>
            <p:nvPr/>
          </p:nvSpPr>
          <p:spPr>
            <a:xfrm>
              <a:off x="2082648" y="3266058"/>
              <a:ext cx="187012" cy="82898"/>
            </a:xfrm>
            <a:custGeom>
              <a:avLst/>
              <a:gdLst/>
              <a:ahLst/>
              <a:cxnLst/>
              <a:rect l="l" t="t" r="r" b="b"/>
              <a:pathLst>
                <a:path w="5624" h="2493" extrusionOk="0">
                  <a:moveTo>
                    <a:pt x="0" y="0"/>
                  </a:moveTo>
                  <a:lnTo>
                    <a:pt x="0" y="2493"/>
                  </a:lnTo>
                  <a:lnTo>
                    <a:pt x="5624" y="2493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19"/>
            <p:cNvSpPr/>
            <p:nvPr/>
          </p:nvSpPr>
          <p:spPr>
            <a:xfrm>
              <a:off x="2492614" y="2916355"/>
              <a:ext cx="317428" cy="499320"/>
            </a:xfrm>
            <a:custGeom>
              <a:avLst/>
              <a:gdLst/>
              <a:ahLst/>
              <a:cxnLst/>
              <a:rect l="l" t="t" r="r" b="b"/>
              <a:pathLst>
                <a:path w="9546" h="15016" extrusionOk="0">
                  <a:moveTo>
                    <a:pt x="1" y="0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19"/>
            <p:cNvSpPr/>
            <p:nvPr/>
          </p:nvSpPr>
          <p:spPr>
            <a:xfrm>
              <a:off x="2421245" y="2916355"/>
              <a:ext cx="73787" cy="499320"/>
            </a:xfrm>
            <a:custGeom>
              <a:avLst/>
              <a:gdLst/>
              <a:ahLst/>
              <a:cxnLst/>
              <a:rect l="l" t="t" r="r" b="b"/>
              <a:pathLst>
                <a:path w="2219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19"/>
            <p:cNvSpPr/>
            <p:nvPr/>
          </p:nvSpPr>
          <p:spPr>
            <a:xfrm>
              <a:off x="2421245" y="3040648"/>
              <a:ext cx="73787" cy="18222"/>
            </a:xfrm>
            <a:custGeom>
              <a:avLst/>
              <a:gdLst/>
              <a:ahLst/>
              <a:cxnLst/>
              <a:rect l="l" t="t" r="r" b="b"/>
              <a:pathLst>
                <a:path w="2219" h="548" extrusionOk="0">
                  <a:moveTo>
                    <a:pt x="0" y="1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19"/>
            <p:cNvSpPr/>
            <p:nvPr/>
          </p:nvSpPr>
          <p:spPr>
            <a:xfrm>
              <a:off x="2421245" y="3267056"/>
              <a:ext cx="73787" cy="18222"/>
            </a:xfrm>
            <a:custGeom>
              <a:avLst/>
              <a:gdLst/>
              <a:ahLst/>
              <a:cxnLst/>
              <a:rect l="l" t="t" r="r" b="b"/>
              <a:pathLst>
                <a:path w="2219" h="548" extrusionOk="0">
                  <a:moveTo>
                    <a:pt x="0" y="0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19"/>
            <p:cNvSpPr/>
            <p:nvPr/>
          </p:nvSpPr>
          <p:spPr>
            <a:xfrm>
              <a:off x="2443456" y="3086136"/>
              <a:ext cx="27334" cy="154691"/>
            </a:xfrm>
            <a:custGeom>
              <a:avLst/>
              <a:gdLst/>
              <a:ahLst/>
              <a:cxnLst/>
              <a:rect l="l" t="t" r="r" b="b"/>
              <a:pathLst>
                <a:path w="822" h="4652" extrusionOk="0">
                  <a:moveTo>
                    <a:pt x="1" y="1"/>
                  </a:moveTo>
                  <a:lnTo>
                    <a:pt x="1" y="4651"/>
                  </a:lnTo>
                  <a:lnTo>
                    <a:pt x="821" y="4651"/>
                  </a:lnTo>
                  <a:lnTo>
                    <a:pt x="8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19"/>
            <p:cNvSpPr/>
            <p:nvPr/>
          </p:nvSpPr>
          <p:spPr>
            <a:xfrm>
              <a:off x="2574865" y="3076028"/>
              <a:ext cx="156686" cy="38440"/>
            </a:xfrm>
            <a:custGeom>
              <a:avLst/>
              <a:gdLst/>
              <a:ahLst/>
              <a:cxnLst/>
              <a:rect l="l" t="t" r="r" b="b"/>
              <a:pathLst>
                <a:path w="4712" h="1156" extrusionOk="0">
                  <a:moveTo>
                    <a:pt x="0" y="1"/>
                  </a:moveTo>
                  <a:lnTo>
                    <a:pt x="0" y="1156"/>
                  </a:lnTo>
                  <a:lnTo>
                    <a:pt x="4711" y="1156"/>
                  </a:lnTo>
                  <a:lnTo>
                    <a:pt x="471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19"/>
            <p:cNvSpPr/>
            <p:nvPr/>
          </p:nvSpPr>
          <p:spPr>
            <a:xfrm>
              <a:off x="2965938" y="2916355"/>
              <a:ext cx="316364" cy="499320"/>
            </a:xfrm>
            <a:custGeom>
              <a:avLst/>
              <a:gdLst/>
              <a:ahLst/>
              <a:cxnLst/>
              <a:rect l="l" t="t" r="r" b="b"/>
              <a:pathLst>
                <a:path w="9514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9514" y="15016"/>
                  </a:lnTo>
                  <a:lnTo>
                    <a:pt x="95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19"/>
            <p:cNvSpPr/>
            <p:nvPr/>
          </p:nvSpPr>
          <p:spPr>
            <a:xfrm>
              <a:off x="2899297" y="2916355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0" y="0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19"/>
            <p:cNvSpPr/>
            <p:nvPr/>
          </p:nvSpPr>
          <p:spPr>
            <a:xfrm>
              <a:off x="2899297" y="2975975"/>
              <a:ext cx="73821" cy="42497"/>
            </a:xfrm>
            <a:custGeom>
              <a:avLst/>
              <a:gdLst/>
              <a:ahLst/>
              <a:cxnLst/>
              <a:rect l="l" t="t" r="r" b="b"/>
              <a:pathLst>
                <a:path w="2220" h="1278" extrusionOk="0">
                  <a:moveTo>
                    <a:pt x="0" y="1"/>
                  </a:moveTo>
                  <a:lnTo>
                    <a:pt x="0" y="1277"/>
                  </a:lnTo>
                  <a:lnTo>
                    <a:pt x="2219" y="1277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19"/>
            <p:cNvSpPr/>
            <p:nvPr/>
          </p:nvSpPr>
          <p:spPr>
            <a:xfrm>
              <a:off x="2899297" y="3040648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1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19"/>
            <p:cNvSpPr/>
            <p:nvPr/>
          </p:nvSpPr>
          <p:spPr>
            <a:xfrm>
              <a:off x="2899300" y="3307484"/>
              <a:ext cx="383006" cy="41466"/>
            </a:xfrm>
            <a:custGeom>
              <a:avLst/>
              <a:gdLst/>
              <a:ahLst/>
              <a:cxnLst/>
              <a:rect l="l" t="t" r="r" b="b"/>
              <a:pathLst>
                <a:path w="11764" h="1247" extrusionOk="0">
                  <a:moveTo>
                    <a:pt x="0" y="0"/>
                  </a:moveTo>
                  <a:lnTo>
                    <a:pt x="0" y="1247"/>
                  </a:lnTo>
                  <a:lnTo>
                    <a:pt x="11763" y="1247"/>
                  </a:lnTo>
                  <a:lnTo>
                    <a:pt x="117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19"/>
            <p:cNvSpPr/>
            <p:nvPr/>
          </p:nvSpPr>
          <p:spPr>
            <a:xfrm>
              <a:off x="2899300" y="3267050"/>
              <a:ext cx="383006" cy="18222"/>
            </a:xfrm>
            <a:custGeom>
              <a:avLst/>
              <a:gdLst/>
              <a:ahLst/>
              <a:cxnLst/>
              <a:rect l="l" t="t" r="r" b="b"/>
              <a:pathLst>
                <a:path w="11764" h="548" extrusionOk="0">
                  <a:moveTo>
                    <a:pt x="0" y="0"/>
                  </a:moveTo>
                  <a:lnTo>
                    <a:pt x="0" y="548"/>
                  </a:lnTo>
                  <a:lnTo>
                    <a:pt x="11763" y="548"/>
                  </a:lnTo>
                  <a:lnTo>
                    <a:pt x="117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19"/>
            <p:cNvSpPr/>
            <p:nvPr/>
          </p:nvSpPr>
          <p:spPr>
            <a:xfrm>
              <a:off x="1535126" y="3663244"/>
              <a:ext cx="316398" cy="499320"/>
            </a:xfrm>
            <a:custGeom>
              <a:avLst/>
              <a:gdLst/>
              <a:ahLst/>
              <a:cxnLst/>
              <a:rect l="l" t="t" r="r" b="b"/>
              <a:pathLst>
                <a:path w="9515" h="15016" extrusionOk="0">
                  <a:moveTo>
                    <a:pt x="1" y="1"/>
                  </a:moveTo>
                  <a:lnTo>
                    <a:pt x="1" y="15016"/>
                  </a:lnTo>
                  <a:lnTo>
                    <a:pt x="9515" y="15016"/>
                  </a:lnTo>
                  <a:lnTo>
                    <a:pt x="95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19"/>
            <p:cNvSpPr/>
            <p:nvPr/>
          </p:nvSpPr>
          <p:spPr>
            <a:xfrm>
              <a:off x="1465106" y="366324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1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19"/>
            <p:cNvSpPr/>
            <p:nvPr/>
          </p:nvSpPr>
          <p:spPr>
            <a:xfrm>
              <a:off x="1465106" y="3787570"/>
              <a:ext cx="73821" cy="244605"/>
            </a:xfrm>
            <a:custGeom>
              <a:avLst/>
              <a:gdLst/>
              <a:ahLst/>
              <a:cxnLst/>
              <a:rect l="l" t="t" r="r" b="b"/>
              <a:pathLst>
                <a:path w="2220" h="7356" extrusionOk="0">
                  <a:moveTo>
                    <a:pt x="1" y="0"/>
                  </a:moveTo>
                  <a:lnTo>
                    <a:pt x="1" y="7356"/>
                  </a:lnTo>
                  <a:lnTo>
                    <a:pt x="2220" y="7356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19"/>
            <p:cNvSpPr/>
            <p:nvPr/>
          </p:nvSpPr>
          <p:spPr>
            <a:xfrm>
              <a:off x="1465106" y="4075592"/>
              <a:ext cx="74818" cy="24308"/>
            </a:xfrm>
            <a:custGeom>
              <a:avLst/>
              <a:gdLst/>
              <a:ahLst/>
              <a:cxnLst/>
              <a:rect l="l" t="t" r="r" b="b"/>
              <a:pathLst>
                <a:path w="2250" h="731" extrusionOk="0">
                  <a:moveTo>
                    <a:pt x="1" y="1"/>
                  </a:moveTo>
                  <a:lnTo>
                    <a:pt x="1" y="730"/>
                  </a:lnTo>
                  <a:lnTo>
                    <a:pt x="2250" y="73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19"/>
            <p:cNvSpPr/>
            <p:nvPr/>
          </p:nvSpPr>
          <p:spPr>
            <a:xfrm>
              <a:off x="1465106" y="3726920"/>
              <a:ext cx="74818" cy="23277"/>
            </a:xfrm>
            <a:custGeom>
              <a:avLst/>
              <a:gdLst/>
              <a:ahLst/>
              <a:cxnLst/>
              <a:rect l="l" t="t" r="r" b="b"/>
              <a:pathLst>
                <a:path w="2250" h="700" extrusionOk="0">
                  <a:moveTo>
                    <a:pt x="1" y="0"/>
                  </a:moveTo>
                  <a:lnTo>
                    <a:pt x="1" y="700"/>
                  </a:lnTo>
                  <a:lnTo>
                    <a:pt x="2250" y="700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19"/>
            <p:cNvSpPr/>
            <p:nvPr/>
          </p:nvSpPr>
          <p:spPr>
            <a:xfrm>
              <a:off x="1617729" y="4075592"/>
              <a:ext cx="159712" cy="24308"/>
            </a:xfrm>
            <a:custGeom>
              <a:avLst/>
              <a:gdLst/>
              <a:ahLst/>
              <a:cxnLst/>
              <a:rect l="l" t="t" r="r" b="b"/>
              <a:pathLst>
                <a:path w="4803" h="731" extrusionOk="0">
                  <a:moveTo>
                    <a:pt x="0" y="1"/>
                  </a:moveTo>
                  <a:lnTo>
                    <a:pt x="0" y="730"/>
                  </a:lnTo>
                  <a:lnTo>
                    <a:pt x="4803" y="730"/>
                  </a:lnTo>
                  <a:lnTo>
                    <a:pt x="48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19"/>
            <p:cNvSpPr/>
            <p:nvPr/>
          </p:nvSpPr>
          <p:spPr>
            <a:xfrm>
              <a:off x="2012181" y="3663244"/>
              <a:ext cx="317395" cy="499320"/>
            </a:xfrm>
            <a:custGeom>
              <a:avLst/>
              <a:gdLst/>
              <a:ahLst/>
              <a:cxnLst/>
              <a:rect l="l" t="t" r="r" b="b"/>
              <a:pathLst>
                <a:path w="9545" h="15016" extrusionOk="0">
                  <a:moveTo>
                    <a:pt x="1" y="1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19"/>
            <p:cNvSpPr/>
            <p:nvPr/>
          </p:nvSpPr>
          <p:spPr>
            <a:xfrm>
              <a:off x="1943159" y="366324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1" y="1"/>
                  </a:moveTo>
                  <a:lnTo>
                    <a:pt x="1" y="15016"/>
                  </a:lnTo>
                  <a:lnTo>
                    <a:pt x="2220" y="15016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19"/>
            <p:cNvSpPr/>
            <p:nvPr/>
          </p:nvSpPr>
          <p:spPr>
            <a:xfrm>
              <a:off x="1943159" y="3722863"/>
              <a:ext cx="73821" cy="42497"/>
            </a:xfrm>
            <a:custGeom>
              <a:avLst/>
              <a:gdLst/>
              <a:ahLst/>
              <a:cxnLst/>
              <a:rect l="l" t="t" r="r" b="b"/>
              <a:pathLst>
                <a:path w="2220" h="1278" extrusionOk="0">
                  <a:moveTo>
                    <a:pt x="1" y="1"/>
                  </a:moveTo>
                  <a:lnTo>
                    <a:pt x="1" y="1278"/>
                  </a:lnTo>
                  <a:lnTo>
                    <a:pt x="2220" y="1278"/>
                  </a:lnTo>
                  <a:lnTo>
                    <a:pt x="22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19"/>
            <p:cNvSpPr/>
            <p:nvPr/>
          </p:nvSpPr>
          <p:spPr>
            <a:xfrm>
              <a:off x="1943159" y="3687517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1" y="0"/>
                  </a:moveTo>
                  <a:lnTo>
                    <a:pt x="1" y="547"/>
                  </a:lnTo>
                  <a:lnTo>
                    <a:pt x="2220" y="547"/>
                  </a:lnTo>
                  <a:lnTo>
                    <a:pt x="22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19"/>
            <p:cNvSpPr/>
            <p:nvPr/>
          </p:nvSpPr>
          <p:spPr>
            <a:xfrm>
              <a:off x="2490233" y="3663244"/>
              <a:ext cx="317428" cy="499320"/>
            </a:xfrm>
            <a:custGeom>
              <a:avLst/>
              <a:gdLst/>
              <a:ahLst/>
              <a:cxnLst/>
              <a:rect l="l" t="t" r="r" b="b"/>
              <a:pathLst>
                <a:path w="9546" h="15016" extrusionOk="0">
                  <a:moveTo>
                    <a:pt x="1" y="1"/>
                  </a:moveTo>
                  <a:lnTo>
                    <a:pt x="1" y="15016"/>
                  </a:lnTo>
                  <a:lnTo>
                    <a:pt x="9545" y="15016"/>
                  </a:lnTo>
                  <a:lnTo>
                    <a:pt x="954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19"/>
            <p:cNvSpPr/>
            <p:nvPr/>
          </p:nvSpPr>
          <p:spPr>
            <a:xfrm>
              <a:off x="2421245" y="3663244"/>
              <a:ext cx="73787" cy="499320"/>
            </a:xfrm>
            <a:custGeom>
              <a:avLst/>
              <a:gdLst/>
              <a:ahLst/>
              <a:cxnLst/>
              <a:rect l="l" t="t" r="r" b="b"/>
              <a:pathLst>
                <a:path w="2219" h="15016" extrusionOk="0">
                  <a:moveTo>
                    <a:pt x="0" y="1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19"/>
            <p:cNvSpPr/>
            <p:nvPr/>
          </p:nvSpPr>
          <p:spPr>
            <a:xfrm>
              <a:off x="2421245" y="3663244"/>
              <a:ext cx="73787" cy="499320"/>
            </a:xfrm>
            <a:custGeom>
              <a:avLst/>
              <a:gdLst/>
              <a:ahLst/>
              <a:cxnLst/>
              <a:rect l="l" t="t" r="r" b="b"/>
              <a:pathLst>
                <a:path w="2219" h="15016" extrusionOk="0">
                  <a:moveTo>
                    <a:pt x="0" y="1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19"/>
            <p:cNvSpPr/>
            <p:nvPr/>
          </p:nvSpPr>
          <p:spPr>
            <a:xfrm>
              <a:off x="2421245" y="3787570"/>
              <a:ext cx="73787" cy="18222"/>
            </a:xfrm>
            <a:custGeom>
              <a:avLst/>
              <a:gdLst/>
              <a:ahLst/>
              <a:cxnLst/>
              <a:rect l="l" t="t" r="r" b="b"/>
              <a:pathLst>
                <a:path w="2219" h="548" extrusionOk="0">
                  <a:moveTo>
                    <a:pt x="0" y="0"/>
                  </a:moveTo>
                  <a:lnTo>
                    <a:pt x="0" y="547"/>
                  </a:lnTo>
                  <a:lnTo>
                    <a:pt x="2219" y="547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19"/>
            <p:cNvSpPr/>
            <p:nvPr/>
          </p:nvSpPr>
          <p:spPr>
            <a:xfrm>
              <a:off x="2495000" y="3787575"/>
              <a:ext cx="312631" cy="18222"/>
            </a:xfrm>
            <a:custGeom>
              <a:avLst/>
              <a:gdLst/>
              <a:ahLst/>
              <a:cxnLst/>
              <a:rect l="l" t="t" r="r" b="b"/>
              <a:pathLst>
                <a:path w="9546" h="548" extrusionOk="0">
                  <a:moveTo>
                    <a:pt x="1" y="0"/>
                  </a:moveTo>
                  <a:lnTo>
                    <a:pt x="1" y="547"/>
                  </a:lnTo>
                  <a:lnTo>
                    <a:pt x="9545" y="547"/>
                  </a:lnTo>
                  <a:lnTo>
                    <a:pt x="95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19"/>
            <p:cNvSpPr/>
            <p:nvPr/>
          </p:nvSpPr>
          <p:spPr>
            <a:xfrm>
              <a:off x="2421245" y="3929054"/>
              <a:ext cx="73787" cy="167825"/>
            </a:xfrm>
            <a:custGeom>
              <a:avLst/>
              <a:gdLst/>
              <a:ahLst/>
              <a:cxnLst/>
              <a:rect l="l" t="t" r="r" b="b"/>
              <a:pathLst>
                <a:path w="2219" h="5047" extrusionOk="0">
                  <a:moveTo>
                    <a:pt x="0" y="1"/>
                  </a:moveTo>
                  <a:lnTo>
                    <a:pt x="0" y="5046"/>
                  </a:lnTo>
                  <a:lnTo>
                    <a:pt x="2219" y="5046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19"/>
            <p:cNvSpPr/>
            <p:nvPr/>
          </p:nvSpPr>
          <p:spPr>
            <a:xfrm>
              <a:off x="2495000" y="3929055"/>
              <a:ext cx="312631" cy="167825"/>
            </a:xfrm>
            <a:custGeom>
              <a:avLst/>
              <a:gdLst/>
              <a:ahLst/>
              <a:cxnLst/>
              <a:rect l="l" t="t" r="r" b="b"/>
              <a:pathLst>
                <a:path w="9546" h="5047" extrusionOk="0">
                  <a:moveTo>
                    <a:pt x="1" y="1"/>
                  </a:moveTo>
                  <a:lnTo>
                    <a:pt x="1" y="5046"/>
                  </a:lnTo>
                  <a:lnTo>
                    <a:pt x="9545" y="5046"/>
                  </a:lnTo>
                  <a:lnTo>
                    <a:pt x="95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19"/>
            <p:cNvSpPr/>
            <p:nvPr/>
          </p:nvSpPr>
          <p:spPr>
            <a:xfrm>
              <a:off x="2968319" y="3663244"/>
              <a:ext cx="316364" cy="499320"/>
            </a:xfrm>
            <a:custGeom>
              <a:avLst/>
              <a:gdLst/>
              <a:ahLst/>
              <a:cxnLst/>
              <a:rect l="l" t="t" r="r" b="b"/>
              <a:pathLst>
                <a:path w="9514" h="15016" extrusionOk="0">
                  <a:moveTo>
                    <a:pt x="0" y="1"/>
                  </a:moveTo>
                  <a:lnTo>
                    <a:pt x="0" y="15016"/>
                  </a:lnTo>
                  <a:lnTo>
                    <a:pt x="9514" y="15016"/>
                  </a:lnTo>
                  <a:lnTo>
                    <a:pt x="95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19"/>
            <p:cNvSpPr/>
            <p:nvPr/>
          </p:nvSpPr>
          <p:spPr>
            <a:xfrm>
              <a:off x="2899297" y="3663244"/>
              <a:ext cx="73821" cy="499320"/>
            </a:xfrm>
            <a:custGeom>
              <a:avLst/>
              <a:gdLst/>
              <a:ahLst/>
              <a:cxnLst/>
              <a:rect l="l" t="t" r="r" b="b"/>
              <a:pathLst>
                <a:path w="2220" h="15016" extrusionOk="0">
                  <a:moveTo>
                    <a:pt x="0" y="1"/>
                  </a:moveTo>
                  <a:lnTo>
                    <a:pt x="0" y="15016"/>
                  </a:lnTo>
                  <a:lnTo>
                    <a:pt x="2219" y="15016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19"/>
            <p:cNvSpPr/>
            <p:nvPr/>
          </p:nvSpPr>
          <p:spPr>
            <a:xfrm>
              <a:off x="2899297" y="3702647"/>
              <a:ext cx="73821" cy="18256"/>
            </a:xfrm>
            <a:custGeom>
              <a:avLst/>
              <a:gdLst/>
              <a:ahLst/>
              <a:cxnLst/>
              <a:rect l="l" t="t" r="r" b="b"/>
              <a:pathLst>
                <a:path w="2220" h="549" extrusionOk="0">
                  <a:moveTo>
                    <a:pt x="0" y="1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19"/>
            <p:cNvSpPr/>
            <p:nvPr/>
          </p:nvSpPr>
          <p:spPr>
            <a:xfrm>
              <a:off x="2899297" y="4116026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1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19"/>
            <p:cNvSpPr/>
            <p:nvPr/>
          </p:nvSpPr>
          <p:spPr>
            <a:xfrm>
              <a:off x="2899297" y="3857298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1"/>
                  </a:moveTo>
                  <a:lnTo>
                    <a:pt x="0" y="548"/>
                  </a:lnTo>
                  <a:lnTo>
                    <a:pt x="2219" y="548"/>
                  </a:lnTo>
                  <a:lnTo>
                    <a:pt x="22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19"/>
            <p:cNvSpPr/>
            <p:nvPr/>
          </p:nvSpPr>
          <p:spPr>
            <a:xfrm>
              <a:off x="2899297" y="3892677"/>
              <a:ext cx="73821" cy="5088"/>
            </a:xfrm>
            <a:custGeom>
              <a:avLst/>
              <a:gdLst/>
              <a:ahLst/>
              <a:cxnLst/>
              <a:rect l="l" t="t" r="r" b="b"/>
              <a:pathLst>
                <a:path w="2220" h="153" extrusionOk="0">
                  <a:moveTo>
                    <a:pt x="0" y="0"/>
                  </a:moveTo>
                  <a:lnTo>
                    <a:pt x="0" y="152"/>
                  </a:lnTo>
                  <a:lnTo>
                    <a:pt x="2219" y="152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19"/>
            <p:cNvSpPr/>
            <p:nvPr/>
          </p:nvSpPr>
          <p:spPr>
            <a:xfrm>
              <a:off x="2899297" y="3915920"/>
              <a:ext cx="73821" cy="5088"/>
            </a:xfrm>
            <a:custGeom>
              <a:avLst/>
              <a:gdLst/>
              <a:ahLst/>
              <a:cxnLst/>
              <a:rect l="l" t="t" r="r" b="b"/>
              <a:pathLst>
                <a:path w="2220" h="153" extrusionOk="0">
                  <a:moveTo>
                    <a:pt x="0" y="0"/>
                  </a:moveTo>
                  <a:lnTo>
                    <a:pt x="0" y="152"/>
                  </a:lnTo>
                  <a:lnTo>
                    <a:pt x="2219" y="152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19"/>
            <p:cNvSpPr/>
            <p:nvPr/>
          </p:nvSpPr>
          <p:spPr>
            <a:xfrm>
              <a:off x="2899297" y="3989704"/>
              <a:ext cx="73821" cy="18222"/>
            </a:xfrm>
            <a:custGeom>
              <a:avLst/>
              <a:gdLst/>
              <a:ahLst/>
              <a:cxnLst/>
              <a:rect l="l" t="t" r="r" b="b"/>
              <a:pathLst>
                <a:path w="2220" h="548" extrusionOk="0">
                  <a:moveTo>
                    <a:pt x="0" y="0"/>
                  </a:moveTo>
                  <a:lnTo>
                    <a:pt x="0" y="547"/>
                  </a:lnTo>
                  <a:lnTo>
                    <a:pt x="2219" y="547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19"/>
            <p:cNvSpPr/>
            <p:nvPr/>
          </p:nvSpPr>
          <p:spPr>
            <a:xfrm>
              <a:off x="2899297" y="4025083"/>
              <a:ext cx="73821" cy="5088"/>
            </a:xfrm>
            <a:custGeom>
              <a:avLst/>
              <a:gdLst/>
              <a:ahLst/>
              <a:cxnLst/>
              <a:rect l="l" t="t" r="r" b="b"/>
              <a:pathLst>
                <a:path w="2220" h="153" extrusionOk="0">
                  <a:moveTo>
                    <a:pt x="0" y="0"/>
                  </a:moveTo>
                  <a:lnTo>
                    <a:pt x="0" y="152"/>
                  </a:lnTo>
                  <a:lnTo>
                    <a:pt x="2219" y="152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19"/>
            <p:cNvSpPr/>
            <p:nvPr/>
          </p:nvSpPr>
          <p:spPr>
            <a:xfrm>
              <a:off x="2899297" y="4048326"/>
              <a:ext cx="73821" cy="5088"/>
            </a:xfrm>
            <a:custGeom>
              <a:avLst/>
              <a:gdLst/>
              <a:ahLst/>
              <a:cxnLst/>
              <a:rect l="l" t="t" r="r" b="b"/>
              <a:pathLst>
                <a:path w="2220" h="153" extrusionOk="0">
                  <a:moveTo>
                    <a:pt x="0" y="0"/>
                  </a:moveTo>
                  <a:lnTo>
                    <a:pt x="0" y="152"/>
                  </a:lnTo>
                  <a:lnTo>
                    <a:pt x="2219" y="152"/>
                  </a:lnTo>
                  <a:lnTo>
                    <a:pt x="2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19"/>
            <p:cNvSpPr/>
            <p:nvPr/>
          </p:nvSpPr>
          <p:spPr>
            <a:xfrm>
              <a:off x="1974515" y="3814836"/>
              <a:ext cx="12137" cy="228478"/>
            </a:xfrm>
            <a:custGeom>
              <a:avLst/>
              <a:gdLst/>
              <a:ahLst/>
              <a:cxnLst/>
              <a:rect l="l" t="t" r="r" b="b"/>
              <a:pathLst>
                <a:path w="365" h="6871" extrusionOk="0">
                  <a:moveTo>
                    <a:pt x="0" y="1"/>
                  </a:moveTo>
                  <a:lnTo>
                    <a:pt x="0" y="6870"/>
                  </a:lnTo>
                  <a:lnTo>
                    <a:pt x="365" y="6870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19"/>
            <p:cNvSpPr/>
            <p:nvPr/>
          </p:nvSpPr>
          <p:spPr>
            <a:xfrm>
              <a:off x="1827943" y="1699461"/>
              <a:ext cx="1155292" cy="400294"/>
            </a:xfrm>
            <a:custGeom>
              <a:avLst/>
              <a:gdLst/>
              <a:ahLst/>
              <a:cxnLst/>
              <a:rect l="l" t="t" r="r" b="b"/>
              <a:pathLst>
                <a:path w="34743" h="12038" extrusionOk="0">
                  <a:moveTo>
                    <a:pt x="1" y="1"/>
                  </a:moveTo>
                  <a:lnTo>
                    <a:pt x="1" y="12038"/>
                  </a:lnTo>
                  <a:lnTo>
                    <a:pt x="34743" y="12038"/>
                  </a:lnTo>
                  <a:lnTo>
                    <a:pt x="347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19"/>
            <p:cNvSpPr/>
            <p:nvPr/>
          </p:nvSpPr>
          <p:spPr>
            <a:xfrm>
              <a:off x="1946218" y="1864720"/>
              <a:ext cx="68733" cy="64477"/>
            </a:xfrm>
            <a:custGeom>
              <a:avLst/>
              <a:gdLst/>
              <a:ahLst/>
              <a:cxnLst/>
              <a:rect l="l" t="t" r="r" b="b"/>
              <a:pathLst>
                <a:path w="2067" h="1939" extrusionOk="0">
                  <a:moveTo>
                    <a:pt x="1022" y="1"/>
                  </a:moveTo>
                  <a:cubicBezTo>
                    <a:pt x="524" y="1"/>
                    <a:pt x="30" y="320"/>
                    <a:pt x="0" y="958"/>
                  </a:cubicBezTo>
                  <a:cubicBezTo>
                    <a:pt x="30" y="1612"/>
                    <a:pt x="524" y="1938"/>
                    <a:pt x="1022" y="1938"/>
                  </a:cubicBezTo>
                  <a:cubicBezTo>
                    <a:pt x="1520" y="1938"/>
                    <a:pt x="2021" y="1612"/>
                    <a:pt x="2067" y="958"/>
                  </a:cubicBezTo>
                  <a:cubicBezTo>
                    <a:pt x="2021" y="320"/>
                    <a:pt x="1520" y="1"/>
                    <a:pt x="10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19"/>
            <p:cNvSpPr/>
            <p:nvPr/>
          </p:nvSpPr>
          <p:spPr>
            <a:xfrm>
              <a:off x="2804265" y="1862458"/>
              <a:ext cx="68766" cy="68999"/>
            </a:xfrm>
            <a:custGeom>
              <a:avLst/>
              <a:gdLst/>
              <a:ahLst/>
              <a:cxnLst/>
              <a:rect l="l" t="t" r="r" b="b"/>
              <a:pathLst>
                <a:path w="2068" h="2075" extrusionOk="0">
                  <a:moveTo>
                    <a:pt x="1034" y="0"/>
                  </a:moveTo>
                  <a:cubicBezTo>
                    <a:pt x="518" y="0"/>
                    <a:pt x="1" y="342"/>
                    <a:pt x="1" y="1026"/>
                  </a:cubicBezTo>
                  <a:cubicBezTo>
                    <a:pt x="1" y="1725"/>
                    <a:pt x="518" y="2075"/>
                    <a:pt x="1034" y="2075"/>
                  </a:cubicBezTo>
                  <a:cubicBezTo>
                    <a:pt x="1551" y="2075"/>
                    <a:pt x="2068" y="1725"/>
                    <a:pt x="2068" y="1026"/>
                  </a:cubicBezTo>
                  <a:cubicBezTo>
                    <a:pt x="2068" y="342"/>
                    <a:pt x="1551" y="0"/>
                    <a:pt x="10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2"/>
          <p:cNvSpPr txBox="1"/>
          <p:nvPr/>
        </p:nvSpPr>
        <p:spPr>
          <a:xfrm>
            <a:off x="2313273" y="1179952"/>
            <a:ext cx="4343400" cy="216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Pacifico"/>
              <a:buNone/>
            </a:pPr>
            <a:r>
              <a:rPr lang="en" sz="27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rPr>
              <a:t>AWESOME WORDS</a:t>
            </a:r>
            <a:endParaRPr sz="2700" b="0" i="0" u="none" strike="noStrike" cap="none">
              <a:solidFill>
                <a:schemeClr val="dk1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pic>
        <p:nvPicPr>
          <p:cNvPr id="342" name="Google Shape;342;p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96278" y="1972143"/>
            <a:ext cx="2266641" cy="2244459"/>
          </a:xfrm>
          <a:prstGeom prst="rect">
            <a:avLst/>
          </a:prstGeom>
          <a:noFill/>
          <a:ln>
            <a:noFill/>
          </a:ln>
        </p:spPr>
      </p:pic>
      <p:sp>
        <p:nvSpPr>
          <p:cNvPr id="343" name="Google Shape;343;p2">
            <a:hlinkClick r:id="rId4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" name="Google Shape;344;p2">
            <a:hlinkClick r:id="rId4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5" name="Google Shape;345;p2">
            <a:hlinkClick r:id="rId5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6" name="Google Shape;346;p2">
            <a:hlinkClick r:id="rId5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" name="Google Shape;347;p2">
            <a:hlinkClick r:id="rId6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" name="Google Shape;348;p2">
            <a:hlinkClick r:id="rId6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9" name="Google Shape;349;p2">
            <a:hlinkClick r:id="rId7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" name="Google Shape;350;p2">
            <a:hlinkClick r:id="rId7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1" name="Google Shape;351;p2">
            <a:hlinkClick r:id="rId8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" name="Google Shape;352;p2">
            <a:hlinkClick r:id="rId8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3" name="Google Shape;353;p2">
            <a:hlinkClick r:id="rId9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4" name="Google Shape;354;p2">
            <a:hlinkClick r:id="rId9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5" name="Google Shape;355;p2">
            <a:hlinkClick r:id="rId10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" name="Google Shape;356;p2">
            <a:hlinkClick r:id="rId10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" name="Google Shape;357;p2">
            <a:hlinkClick r:id="rId11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" name="Google Shape;358;p2">
            <a:hlinkClick r:id="rId11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9" name="Google Shape;359;p2">
            <a:hlinkClick r:id="rId12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" name="Google Shape;360;p2">
            <a:hlinkClick r:id="rId12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61" name="Google Shape;361;p2">
            <a:hlinkClick r:id="rId13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" name="Google Shape;362;p2">
            <a:hlinkClick r:id="rId13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63" name="Google Shape;363;p2">
            <a:hlinkClick r:id="rId14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4" name="Google Shape;364;p2">
            <a:hlinkClick r:id="rId14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65" name="Google Shape;365;p2">
            <a:hlinkClick r:id="rId15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" name="Google Shape;366;p2">
            <a:hlinkClick r:id="rId15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67" name="Google Shape;367;p2">
            <a:hlinkClick r:id="rId16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8" name="Google Shape;368;p2">
            <a:hlinkClick r:id="rId16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69" name="Google Shape;369;p2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70" name="Google Shape;370;p2">
              <a:hlinkClick r:id="rId16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>
              <a:hlinkClick r:id="rId16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>
              <a:hlinkClick r:id="rId16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>
              <a:hlinkClick r:id="rId16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>
              <a:hlinkClick r:id="rId16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>
              <a:hlinkClick r:id="rId16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>
              <a:hlinkClick r:id="rId16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>
              <a:hlinkClick r:id="rId16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>
              <a:hlinkClick r:id="rId16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>
              <a:hlinkClick r:id="rId17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0" name="Google Shape;380;p2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" name="Google Shape;381;p2">
            <a:hlinkClick r:id="rId18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82" name="Google Shape;382;p2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83" name="Google Shape;383;p2">
              <a:hlinkClick r:id="rId18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6" name="Google Shape;386;p2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7" name="Google Shape;387;p2">
            <a:hlinkClick r:id="rId19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88" name="Google Shape;388;p2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89" name="Google Shape;389;p2">
              <a:hlinkClick r:id="rId19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>
              <a:hlinkClick r:id="rId19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1" name="Google Shape;391;p2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2" name="Google Shape;392;p2">
            <a:hlinkClick r:id="rId20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3" name="Google Shape;393;p2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94" name="Google Shape;394;p2">
              <a:hlinkClick r:id="rId20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>
              <a:hlinkClick r:id="rId20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" name="Google Shape;396;p2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7" name="Google Shape;397;p2">
            <a:hlinkClick r:id="rId21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8" name="Google Shape;398;p2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99" name="Google Shape;399;p2">
              <a:hlinkClick r:id="rId21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>
              <a:hlinkClick r:id="rId21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>
              <a:hlinkClick r:id="rId21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>
              <a:hlinkClick r:id="rId21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>
              <a:hlinkClick r:id="rId21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>
              <a:hlinkClick r:id="rId21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>
              <a:hlinkClick r:id="rId21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6" name="Google Shape;406;p2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" name="Google Shape;407;p2">
            <a:hlinkClick r:id="rId22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8" name="Google Shape;408;p2">
            <a:hlinkClick r:id="rId22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5" name="Google Shape;2825;p20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6" name="Google Shape;2826;p20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27" name="Google Shape;2827;p20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8" name="Google Shape;2828;p20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29" name="Google Shape;2829;p20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0" name="Google Shape;2830;p20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31" name="Google Shape;2831;p20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2" name="Google Shape;2832;p20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33" name="Google Shape;2833;p20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4" name="Google Shape;2834;p20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35" name="Google Shape;2835;p20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6" name="Google Shape;2836;p20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37" name="Google Shape;2837;p20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8" name="Google Shape;2838;p20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39" name="Google Shape;2839;p20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0" name="Google Shape;2840;p20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41" name="Google Shape;2841;p20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2" name="Google Shape;2842;p20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43" name="Google Shape;2843;p20">
            <a:hlinkClick r:id="rId5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4" name="Google Shape;2844;p20">
            <a:hlinkClick r:id="rId5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45" name="Google Shape;2845;p20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6" name="Google Shape;2846;p20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47" name="Google Shape;2847;p20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8" name="Google Shape;2848;p20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49" name="Google Shape;2849;p20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0" name="Google Shape;2850;p20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851" name="Google Shape;2851;p20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852" name="Google Shape;2852;p20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20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20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20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20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20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20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20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20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20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62" name="Google Shape;2862;p20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3" name="Google Shape;2863;p20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864" name="Google Shape;2864;p20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865" name="Google Shape;2865;p20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20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20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68" name="Google Shape;2868;p20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9" name="Google Shape;2869;p20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870" name="Google Shape;2870;p20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871" name="Google Shape;2871;p20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20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73" name="Google Shape;2873;p20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4" name="Google Shape;2874;p20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875" name="Google Shape;2875;p20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876" name="Google Shape;2876;p20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20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78" name="Google Shape;2878;p20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9" name="Google Shape;2879;p20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880" name="Google Shape;2880;p20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881" name="Google Shape;2881;p20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20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20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20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20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20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20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88" name="Google Shape;2888;p20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9" name="Google Shape;2889;p20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890" name="Google Shape;2890;p20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1" name="Google Shape;2891;p20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2892" name="Google Shape;2892;p20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67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846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5725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2893" name="Google Shape;2893;p20"/>
          <p:cNvGrpSpPr/>
          <p:nvPr/>
        </p:nvGrpSpPr>
        <p:grpSpPr>
          <a:xfrm>
            <a:off x="6286284" y="3623879"/>
            <a:ext cx="225403" cy="265190"/>
            <a:chOff x="-46753100" y="1965500"/>
            <a:chExt cx="263075" cy="300125"/>
          </a:xfrm>
        </p:grpSpPr>
        <p:sp>
          <p:nvSpPr>
            <p:cNvPr id="2894" name="Google Shape;2894;p20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20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6" name="Google Shape;2896;p20"/>
          <p:cNvGrpSpPr/>
          <p:nvPr/>
        </p:nvGrpSpPr>
        <p:grpSpPr>
          <a:xfrm>
            <a:off x="1982992" y="2748062"/>
            <a:ext cx="310890" cy="269442"/>
            <a:chOff x="-46033225" y="1982825"/>
            <a:chExt cx="300900" cy="263900"/>
          </a:xfrm>
        </p:grpSpPr>
        <p:sp>
          <p:nvSpPr>
            <p:cNvPr id="2897" name="Google Shape;2897;p20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20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20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00" name="Google Shape;2900;p20"/>
          <p:cNvGrpSpPr/>
          <p:nvPr/>
        </p:nvGrpSpPr>
        <p:grpSpPr>
          <a:xfrm>
            <a:off x="3121459" y="3623885"/>
            <a:ext cx="225402" cy="265180"/>
            <a:chOff x="-49398750" y="2684600"/>
            <a:chExt cx="263875" cy="302475"/>
          </a:xfrm>
        </p:grpSpPr>
        <p:sp>
          <p:nvSpPr>
            <p:cNvPr id="2901" name="Google Shape;2901;p20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20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20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04" name="Google Shape;2904;p20"/>
          <p:cNvSpPr/>
          <p:nvPr/>
        </p:nvSpPr>
        <p:spPr>
          <a:xfrm>
            <a:off x="4216311" y="3196851"/>
            <a:ext cx="229809" cy="265172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5" name="Google Shape;2905;p20"/>
          <p:cNvSpPr/>
          <p:nvPr/>
        </p:nvSpPr>
        <p:spPr>
          <a:xfrm>
            <a:off x="5168709" y="2750178"/>
            <a:ext cx="265166" cy="265177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06" name="Google Shape;2906;p20"/>
          <p:cNvGrpSpPr/>
          <p:nvPr/>
        </p:nvGrpSpPr>
        <p:grpSpPr>
          <a:xfrm>
            <a:off x="2012485" y="4065927"/>
            <a:ext cx="251906" cy="265163"/>
            <a:chOff x="-40160700" y="2339625"/>
            <a:chExt cx="290650" cy="316650"/>
          </a:xfrm>
        </p:grpSpPr>
        <p:sp>
          <p:nvSpPr>
            <p:cNvPr id="2907" name="Google Shape;2907;p20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20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20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20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1" name="Google Shape;2911;p20"/>
          <p:cNvGrpSpPr/>
          <p:nvPr/>
        </p:nvGrpSpPr>
        <p:grpSpPr>
          <a:xfrm>
            <a:off x="3165987" y="1040454"/>
            <a:ext cx="496506" cy="467121"/>
            <a:chOff x="2752638" y="721638"/>
            <a:chExt cx="496506" cy="467121"/>
          </a:xfrm>
        </p:grpSpPr>
        <p:sp>
          <p:nvSpPr>
            <p:cNvPr id="2912" name="Google Shape;2912;p20"/>
            <p:cNvSpPr/>
            <p:nvPr/>
          </p:nvSpPr>
          <p:spPr>
            <a:xfrm>
              <a:off x="2752638" y="756335"/>
              <a:ext cx="484659" cy="432424"/>
            </a:xfrm>
            <a:custGeom>
              <a:avLst/>
              <a:gdLst/>
              <a:ahLst/>
              <a:cxnLst/>
              <a:rect l="l" t="t" r="r" b="b"/>
              <a:pathLst>
                <a:path w="25200" h="22484" extrusionOk="0">
                  <a:moveTo>
                    <a:pt x="7327" y="0"/>
                  </a:moveTo>
                  <a:cubicBezTo>
                    <a:pt x="5479" y="0"/>
                    <a:pt x="3607" y="845"/>
                    <a:pt x="2306" y="2260"/>
                  </a:cubicBezTo>
                  <a:cubicBezTo>
                    <a:pt x="799" y="3926"/>
                    <a:pt x="0" y="6300"/>
                    <a:pt x="69" y="8993"/>
                  </a:cubicBezTo>
                  <a:cubicBezTo>
                    <a:pt x="115" y="10591"/>
                    <a:pt x="434" y="12166"/>
                    <a:pt x="1050" y="13672"/>
                  </a:cubicBezTo>
                  <a:cubicBezTo>
                    <a:pt x="1826" y="15590"/>
                    <a:pt x="3036" y="17119"/>
                    <a:pt x="4223" y="18580"/>
                  </a:cubicBezTo>
                  <a:cubicBezTo>
                    <a:pt x="4451" y="18877"/>
                    <a:pt x="4702" y="19173"/>
                    <a:pt x="4931" y="19470"/>
                  </a:cubicBezTo>
                  <a:cubicBezTo>
                    <a:pt x="5752" y="20543"/>
                    <a:pt x="6620" y="21342"/>
                    <a:pt x="7533" y="21890"/>
                  </a:cubicBezTo>
                  <a:cubicBezTo>
                    <a:pt x="8218" y="22278"/>
                    <a:pt x="8948" y="22483"/>
                    <a:pt x="9701" y="22483"/>
                  </a:cubicBezTo>
                  <a:cubicBezTo>
                    <a:pt x="10957" y="22483"/>
                    <a:pt x="12052" y="21890"/>
                    <a:pt x="12760" y="21456"/>
                  </a:cubicBezTo>
                  <a:cubicBezTo>
                    <a:pt x="15681" y="19630"/>
                    <a:pt x="18466" y="17347"/>
                    <a:pt x="21023" y="14677"/>
                  </a:cubicBezTo>
                  <a:cubicBezTo>
                    <a:pt x="22346" y="13284"/>
                    <a:pt x="23784" y="11550"/>
                    <a:pt x="24401" y="9427"/>
                  </a:cubicBezTo>
                  <a:cubicBezTo>
                    <a:pt x="25200" y="6756"/>
                    <a:pt x="24424" y="3949"/>
                    <a:pt x="22506" y="2442"/>
                  </a:cubicBezTo>
                  <a:cubicBezTo>
                    <a:pt x="21502" y="1666"/>
                    <a:pt x="20247" y="1256"/>
                    <a:pt x="18854" y="1256"/>
                  </a:cubicBezTo>
                  <a:cubicBezTo>
                    <a:pt x="17644" y="1256"/>
                    <a:pt x="16389" y="1575"/>
                    <a:pt x="15271" y="2169"/>
                  </a:cubicBezTo>
                  <a:cubicBezTo>
                    <a:pt x="14403" y="2648"/>
                    <a:pt x="13650" y="3241"/>
                    <a:pt x="12965" y="3880"/>
                  </a:cubicBezTo>
                  <a:cubicBezTo>
                    <a:pt x="12942" y="3812"/>
                    <a:pt x="12897" y="3744"/>
                    <a:pt x="12874" y="3675"/>
                  </a:cubicBezTo>
                  <a:cubicBezTo>
                    <a:pt x="12144" y="2237"/>
                    <a:pt x="11094" y="1164"/>
                    <a:pt x="9861" y="571"/>
                  </a:cubicBezTo>
                  <a:cubicBezTo>
                    <a:pt x="9085" y="183"/>
                    <a:pt x="8240" y="0"/>
                    <a:pt x="73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20"/>
            <p:cNvSpPr/>
            <p:nvPr/>
          </p:nvSpPr>
          <p:spPr>
            <a:xfrm>
              <a:off x="2764485" y="721638"/>
              <a:ext cx="484659" cy="432424"/>
            </a:xfrm>
            <a:custGeom>
              <a:avLst/>
              <a:gdLst/>
              <a:ahLst/>
              <a:cxnLst/>
              <a:rect l="l" t="t" r="r" b="b"/>
              <a:pathLst>
                <a:path w="25200" h="22484" extrusionOk="0">
                  <a:moveTo>
                    <a:pt x="7351" y="1"/>
                  </a:moveTo>
                  <a:cubicBezTo>
                    <a:pt x="5479" y="1"/>
                    <a:pt x="3607" y="846"/>
                    <a:pt x="2329" y="2261"/>
                  </a:cubicBezTo>
                  <a:cubicBezTo>
                    <a:pt x="800" y="3927"/>
                    <a:pt x="1" y="6324"/>
                    <a:pt x="69" y="8994"/>
                  </a:cubicBezTo>
                  <a:cubicBezTo>
                    <a:pt x="115" y="10592"/>
                    <a:pt x="457" y="12167"/>
                    <a:pt x="1074" y="13673"/>
                  </a:cubicBezTo>
                  <a:cubicBezTo>
                    <a:pt x="1850" y="15591"/>
                    <a:pt x="3059" y="17120"/>
                    <a:pt x="4223" y="18581"/>
                  </a:cubicBezTo>
                  <a:cubicBezTo>
                    <a:pt x="4475" y="18877"/>
                    <a:pt x="4703" y="19174"/>
                    <a:pt x="4931" y="19471"/>
                  </a:cubicBezTo>
                  <a:cubicBezTo>
                    <a:pt x="5753" y="20544"/>
                    <a:pt x="6643" y="21343"/>
                    <a:pt x="7556" y="21890"/>
                  </a:cubicBezTo>
                  <a:cubicBezTo>
                    <a:pt x="8218" y="22278"/>
                    <a:pt x="8948" y="22484"/>
                    <a:pt x="9702" y="22484"/>
                  </a:cubicBezTo>
                  <a:cubicBezTo>
                    <a:pt x="10980" y="22484"/>
                    <a:pt x="12053" y="21890"/>
                    <a:pt x="12760" y="21457"/>
                  </a:cubicBezTo>
                  <a:cubicBezTo>
                    <a:pt x="15682" y="19631"/>
                    <a:pt x="18466" y="17348"/>
                    <a:pt x="21023" y="14678"/>
                  </a:cubicBezTo>
                  <a:cubicBezTo>
                    <a:pt x="22347" y="13285"/>
                    <a:pt x="23785" y="11551"/>
                    <a:pt x="24424" y="9428"/>
                  </a:cubicBezTo>
                  <a:cubicBezTo>
                    <a:pt x="25200" y="6757"/>
                    <a:pt x="24424" y="3950"/>
                    <a:pt x="22507" y="2443"/>
                  </a:cubicBezTo>
                  <a:cubicBezTo>
                    <a:pt x="21502" y="1667"/>
                    <a:pt x="20247" y="1256"/>
                    <a:pt x="18877" y="1256"/>
                  </a:cubicBezTo>
                  <a:cubicBezTo>
                    <a:pt x="17668" y="1256"/>
                    <a:pt x="16389" y="1576"/>
                    <a:pt x="15294" y="2169"/>
                  </a:cubicBezTo>
                  <a:cubicBezTo>
                    <a:pt x="14426" y="2649"/>
                    <a:pt x="13650" y="3242"/>
                    <a:pt x="12988" y="3881"/>
                  </a:cubicBezTo>
                  <a:cubicBezTo>
                    <a:pt x="12943" y="3813"/>
                    <a:pt x="12920" y="3744"/>
                    <a:pt x="12874" y="3676"/>
                  </a:cubicBezTo>
                  <a:cubicBezTo>
                    <a:pt x="12144" y="2238"/>
                    <a:pt x="11094" y="1165"/>
                    <a:pt x="9861" y="572"/>
                  </a:cubicBezTo>
                  <a:cubicBezTo>
                    <a:pt x="9085" y="184"/>
                    <a:pt x="8241" y="1"/>
                    <a:pt x="7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20"/>
            <p:cNvSpPr/>
            <p:nvPr/>
          </p:nvSpPr>
          <p:spPr>
            <a:xfrm>
              <a:off x="2801374" y="758182"/>
              <a:ext cx="407383" cy="359225"/>
            </a:xfrm>
            <a:custGeom>
              <a:avLst/>
              <a:gdLst/>
              <a:ahLst/>
              <a:cxnLst/>
              <a:rect l="l" t="t" r="r" b="b"/>
              <a:pathLst>
                <a:path w="21182" h="18678" extrusionOk="0">
                  <a:moveTo>
                    <a:pt x="5430" y="0"/>
                  </a:moveTo>
                  <a:cubicBezTo>
                    <a:pt x="4092" y="0"/>
                    <a:pt x="2726" y="637"/>
                    <a:pt x="1803" y="1639"/>
                  </a:cubicBezTo>
                  <a:cubicBezTo>
                    <a:pt x="502" y="3077"/>
                    <a:pt x="0" y="5108"/>
                    <a:pt x="69" y="7048"/>
                  </a:cubicBezTo>
                  <a:cubicBezTo>
                    <a:pt x="91" y="8418"/>
                    <a:pt x="388" y="9788"/>
                    <a:pt x="913" y="11066"/>
                  </a:cubicBezTo>
                  <a:cubicBezTo>
                    <a:pt x="1735" y="13097"/>
                    <a:pt x="3196" y="14695"/>
                    <a:pt x="4519" y="16407"/>
                  </a:cubicBezTo>
                  <a:cubicBezTo>
                    <a:pt x="5090" y="17137"/>
                    <a:pt x="5798" y="17868"/>
                    <a:pt x="6597" y="18347"/>
                  </a:cubicBezTo>
                  <a:cubicBezTo>
                    <a:pt x="6999" y="18580"/>
                    <a:pt x="7393" y="18678"/>
                    <a:pt x="7779" y="18678"/>
                  </a:cubicBezTo>
                  <a:cubicBezTo>
                    <a:pt x="8489" y="18678"/>
                    <a:pt x="9173" y="18350"/>
                    <a:pt x="9838" y="17936"/>
                  </a:cubicBezTo>
                  <a:cubicBezTo>
                    <a:pt x="12737" y="16133"/>
                    <a:pt x="15384" y="13919"/>
                    <a:pt x="17735" y="11454"/>
                  </a:cubicBezTo>
                  <a:cubicBezTo>
                    <a:pt x="18968" y="10153"/>
                    <a:pt x="20178" y="8715"/>
                    <a:pt x="20680" y="6980"/>
                  </a:cubicBezTo>
                  <a:cubicBezTo>
                    <a:pt x="21182" y="5245"/>
                    <a:pt x="20840" y="3168"/>
                    <a:pt x="19424" y="2050"/>
                  </a:cubicBezTo>
                  <a:cubicBezTo>
                    <a:pt x="18718" y="1500"/>
                    <a:pt x="17846" y="1259"/>
                    <a:pt x="16952" y="1259"/>
                  </a:cubicBezTo>
                  <a:cubicBezTo>
                    <a:pt x="16027" y="1259"/>
                    <a:pt x="15079" y="1517"/>
                    <a:pt x="14266" y="1958"/>
                  </a:cubicBezTo>
                  <a:cubicBezTo>
                    <a:pt x="12668" y="2803"/>
                    <a:pt x="11481" y="4241"/>
                    <a:pt x="10317" y="5633"/>
                  </a:cubicBezTo>
                  <a:cubicBezTo>
                    <a:pt x="10043" y="4606"/>
                    <a:pt x="9769" y="3579"/>
                    <a:pt x="9267" y="2643"/>
                  </a:cubicBezTo>
                  <a:cubicBezTo>
                    <a:pt x="8788" y="1707"/>
                    <a:pt x="8080" y="840"/>
                    <a:pt x="7122" y="383"/>
                  </a:cubicBezTo>
                  <a:cubicBezTo>
                    <a:pt x="6589" y="121"/>
                    <a:pt x="6012" y="0"/>
                    <a:pt x="54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20"/>
            <p:cNvSpPr/>
            <p:nvPr/>
          </p:nvSpPr>
          <p:spPr>
            <a:xfrm>
              <a:off x="2849650" y="814708"/>
              <a:ext cx="25925" cy="92662"/>
            </a:xfrm>
            <a:custGeom>
              <a:avLst/>
              <a:gdLst/>
              <a:ahLst/>
              <a:cxnLst/>
              <a:rect l="l" t="t" r="r" b="b"/>
              <a:pathLst>
                <a:path w="1348" h="4818" fill="none" extrusionOk="0">
                  <a:moveTo>
                    <a:pt x="1" y="1"/>
                  </a:moveTo>
                  <a:lnTo>
                    <a:pt x="1348" y="4817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20"/>
            <p:cNvSpPr/>
            <p:nvPr/>
          </p:nvSpPr>
          <p:spPr>
            <a:xfrm>
              <a:off x="2821569" y="845000"/>
              <a:ext cx="82988" cy="28560"/>
            </a:xfrm>
            <a:custGeom>
              <a:avLst/>
              <a:gdLst/>
              <a:ahLst/>
              <a:cxnLst/>
              <a:rect l="l" t="t" r="r" b="b"/>
              <a:pathLst>
                <a:path w="4315" h="1485" fill="none" extrusionOk="0">
                  <a:moveTo>
                    <a:pt x="0" y="1485"/>
                  </a:moveTo>
                  <a:lnTo>
                    <a:pt x="4314" y="1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20"/>
            <p:cNvSpPr/>
            <p:nvPr/>
          </p:nvSpPr>
          <p:spPr>
            <a:xfrm>
              <a:off x="2841764" y="817785"/>
              <a:ext cx="45658" cy="93528"/>
            </a:xfrm>
            <a:custGeom>
              <a:avLst/>
              <a:gdLst/>
              <a:ahLst/>
              <a:cxnLst/>
              <a:rect l="l" t="t" r="r" b="b"/>
              <a:pathLst>
                <a:path w="2374" h="4863" fill="none" extrusionOk="0">
                  <a:moveTo>
                    <a:pt x="0" y="4862"/>
                  </a:moveTo>
                  <a:lnTo>
                    <a:pt x="2374" y="1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20"/>
            <p:cNvSpPr/>
            <p:nvPr/>
          </p:nvSpPr>
          <p:spPr>
            <a:xfrm>
              <a:off x="2826397" y="834037"/>
              <a:ext cx="71122" cy="47870"/>
            </a:xfrm>
            <a:custGeom>
              <a:avLst/>
              <a:gdLst/>
              <a:ahLst/>
              <a:cxnLst/>
              <a:rect l="l" t="t" r="r" b="b"/>
              <a:pathLst>
                <a:path w="3698" h="2489" fill="none" extrusionOk="0">
                  <a:moveTo>
                    <a:pt x="0" y="0"/>
                  </a:moveTo>
                  <a:lnTo>
                    <a:pt x="3698" y="2488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20"/>
            <p:cNvSpPr/>
            <p:nvPr/>
          </p:nvSpPr>
          <p:spPr>
            <a:xfrm>
              <a:off x="2945797" y="942474"/>
              <a:ext cx="25925" cy="92643"/>
            </a:xfrm>
            <a:custGeom>
              <a:avLst/>
              <a:gdLst/>
              <a:ahLst/>
              <a:cxnLst/>
              <a:rect l="l" t="t" r="r" b="b"/>
              <a:pathLst>
                <a:path w="1348" h="4817" fill="none" extrusionOk="0">
                  <a:moveTo>
                    <a:pt x="1" y="0"/>
                  </a:moveTo>
                  <a:lnTo>
                    <a:pt x="1347" y="4816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20"/>
            <p:cNvSpPr/>
            <p:nvPr/>
          </p:nvSpPr>
          <p:spPr>
            <a:xfrm>
              <a:off x="2917697" y="972324"/>
              <a:ext cx="83431" cy="28983"/>
            </a:xfrm>
            <a:custGeom>
              <a:avLst/>
              <a:gdLst/>
              <a:ahLst/>
              <a:cxnLst/>
              <a:rect l="l" t="t" r="r" b="b"/>
              <a:pathLst>
                <a:path w="4338" h="1507" fill="none" extrusionOk="0">
                  <a:moveTo>
                    <a:pt x="1" y="1507"/>
                  </a:moveTo>
                  <a:lnTo>
                    <a:pt x="4338" y="0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20"/>
            <p:cNvSpPr/>
            <p:nvPr/>
          </p:nvSpPr>
          <p:spPr>
            <a:xfrm>
              <a:off x="2937892" y="945109"/>
              <a:ext cx="46120" cy="93508"/>
            </a:xfrm>
            <a:custGeom>
              <a:avLst/>
              <a:gdLst/>
              <a:ahLst/>
              <a:cxnLst/>
              <a:rect l="l" t="t" r="r" b="b"/>
              <a:pathLst>
                <a:path w="2398" h="4862" fill="none" extrusionOk="0">
                  <a:moveTo>
                    <a:pt x="1" y="4862"/>
                  </a:moveTo>
                  <a:lnTo>
                    <a:pt x="2397" y="0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20"/>
            <p:cNvSpPr/>
            <p:nvPr/>
          </p:nvSpPr>
          <p:spPr>
            <a:xfrm>
              <a:off x="2922525" y="961784"/>
              <a:ext cx="71141" cy="47870"/>
            </a:xfrm>
            <a:custGeom>
              <a:avLst/>
              <a:gdLst/>
              <a:ahLst/>
              <a:cxnLst/>
              <a:rect l="l" t="t" r="r" b="b"/>
              <a:pathLst>
                <a:path w="3699" h="2489" fill="none" extrusionOk="0">
                  <a:moveTo>
                    <a:pt x="1" y="0"/>
                  </a:moveTo>
                  <a:lnTo>
                    <a:pt x="3699" y="2488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20"/>
            <p:cNvSpPr/>
            <p:nvPr/>
          </p:nvSpPr>
          <p:spPr>
            <a:xfrm>
              <a:off x="3081006" y="887160"/>
              <a:ext cx="25925" cy="92643"/>
            </a:xfrm>
            <a:custGeom>
              <a:avLst/>
              <a:gdLst/>
              <a:ahLst/>
              <a:cxnLst/>
              <a:rect l="l" t="t" r="r" b="b"/>
              <a:pathLst>
                <a:path w="1348" h="4817" fill="none" extrusionOk="0">
                  <a:moveTo>
                    <a:pt x="1" y="0"/>
                  </a:moveTo>
                  <a:lnTo>
                    <a:pt x="1347" y="4816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20"/>
            <p:cNvSpPr/>
            <p:nvPr/>
          </p:nvSpPr>
          <p:spPr>
            <a:xfrm>
              <a:off x="3052907" y="917452"/>
              <a:ext cx="82988" cy="28541"/>
            </a:xfrm>
            <a:custGeom>
              <a:avLst/>
              <a:gdLst/>
              <a:ahLst/>
              <a:cxnLst/>
              <a:rect l="l" t="t" r="r" b="b"/>
              <a:pathLst>
                <a:path w="4315" h="1484" fill="none" extrusionOk="0">
                  <a:moveTo>
                    <a:pt x="1" y="1484"/>
                  </a:moveTo>
                  <a:lnTo>
                    <a:pt x="4315" y="0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20"/>
            <p:cNvSpPr/>
            <p:nvPr/>
          </p:nvSpPr>
          <p:spPr>
            <a:xfrm>
              <a:off x="3073102" y="890218"/>
              <a:ext cx="45677" cy="93528"/>
            </a:xfrm>
            <a:custGeom>
              <a:avLst/>
              <a:gdLst/>
              <a:ahLst/>
              <a:cxnLst/>
              <a:rect l="l" t="t" r="r" b="b"/>
              <a:pathLst>
                <a:path w="2375" h="4863" fill="none" extrusionOk="0">
                  <a:moveTo>
                    <a:pt x="1" y="4863"/>
                  </a:moveTo>
                  <a:lnTo>
                    <a:pt x="2375" y="1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20"/>
            <p:cNvSpPr/>
            <p:nvPr/>
          </p:nvSpPr>
          <p:spPr>
            <a:xfrm>
              <a:off x="3057753" y="906470"/>
              <a:ext cx="71122" cy="47870"/>
            </a:xfrm>
            <a:custGeom>
              <a:avLst/>
              <a:gdLst/>
              <a:ahLst/>
              <a:cxnLst/>
              <a:rect l="l" t="t" r="r" b="b"/>
              <a:pathLst>
                <a:path w="3698" h="2489" fill="none" extrusionOk="0">
                  <a:moveTo>
                    <a:pt x="0" y="0"/>
                  </a:moveTo>
                  <a:lnTo>
                    <a:pt x="3698" y="2488"/>
                  </a:lnTo>
                </a:path>
              </a:pathLst>
            </a:custGeom>
            <a:noFill/>
            <a:ln w="97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27" name="Google Shape;2927;p20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2864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September 2021</a:t>
            </a:r>
            <a:endParaRPr/>
          </a:p>
        </p:txBody>
      </p:sp>
      <p:sp>
        <p:nvSpPr>
          <p:cNvPr id="2928" name="Google Shape;2928;p20">
            <a:hlinkClick r:id="rId20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29" name="Google Shape;2929;p20">
            <a:hlinkClick r:id="" action="ppaction://hlinkshowjump?jump=next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4" name="Google Shape;2934;p21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5" name="Google Shape;2935;p21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36" name="Google Shape;2936;p21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7" name="Google Shape;2937;p21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38" name="Google Shape;2938;p21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9" name="Google Shape;2939;p21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40" name="Google Shape;2940;p21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1" name="Google Shape;2941;p21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42" name="Google Shape;2942;p21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3" name="Google Shape;2943;p21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44" name="Google Shape;2944;p21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5" name="Google Shape;2945;p21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46" name="Google Shape;2946;p21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7" name="Google Shape;2947;p21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48" name="Google Shape;2948;p21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9" name="Google Shape;2949;p21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50" name="Google Shape;2950;p21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1" name="Google Shape;2951;p21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52" name="Google Shape;2952;p21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3" name="Google Shape;2953;p21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54" name="Google Shape;2954;p21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5" name="Google Shape;2955;p21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56" name="Google Shape;2956;p21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7" name="Google Shape;2957;p21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58" name="Google Shape;2958;p21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9" name="Google Shape;2959;p21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960" name="Google Shape;2960;p21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2961" name="Google Shape;2961;p21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21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21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21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21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21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21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21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21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21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1" name="Google Shape;2971;p21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2" name="Google Shape;2972;p21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973" name="Google Shape;2973;p21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2974" name="Google Shape;2974;p21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21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21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7" name="Google Shape;2977;p21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21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979" name="Google Shape;2979;p21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2980" name="Google Shape;2980;p21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21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82" name="Google Shape;2982;p21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21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984" name="Google Shape;2984;p21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2985" name="Google Shape;2985;p21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21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87" name="Google Shape;2987;p21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21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2989" name="Google Shape;2989;p21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2990" name="Google Shape;2990;p21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21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21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21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21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21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21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97" name="Google Shape;2997;p21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21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999" name="Google Shape;2999;p21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21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21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3002" name="Google Shape;3002;p21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April 2021</a:t>
            </a:r>
            <a:endParaRPr/>
          </a:p>
        </p:txBody>
      </p:sp>
      <p:sp>
        <p:nvSpPr>
          <p:cNvPr id="3003" name="Google Shape;3003;p21">
            <a:hlinkClick r:id="rId7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4" name="Google Shape;3004;p21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5" name="Google Shape;3005;p21"/>
          <p:cNvSpPr/>
          <p:nvPr/>
        </p:nvSpPr>
        <p:spPr>
          <a:xfrm>
            <a:off x="2303814" y="1668546"/>
            <a:ext cx="4066200" cy="35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TO DO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6" name="Google Shape;3006;p21"/>
          <p:cNvSpPr/>
          <p:nvPr/>
        </p:nvSpPr>
        <p:spPr>
          <a:xfrm>
            <a:off x="589440" y="1668393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TASK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7" name="Google Shape;3007;p21"/>
          <p:cNvSpPr/>
          <p:nvPr/>
        </p:nvSpPr>
        <p:spPr>
          <a:xfrm>
            <a:off x="6481159" y="1670518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CHECK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8" name="Google Shape;3008;p21"/>
          <p:cNvSpPr/>
          <p:nvPr/>
        </p:nvSpPr>
        <p:spPr>
          <a:xfrm>
            <a:off x="589411" y="2087441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09" name="Google Shape;3009;p21"/>
          <p:cNvSpPr/>
          <p:nvPr/>
        </p:nvSpPr>
        <p:spPr>
          <a:xfrm>
            <a:off x="2303785" y="2081672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Despite being red, Mars is actually a cold place full of iron oxide dust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10" name="Google Shape;3010;p21"/>
          <p:cNvSpPr/>
          <p:nvPr/>
        </p:nvSpPr>
        <p:spPr>
          <a:xfrm>
            <a:off x="6481130" y="2089566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11" name="Google Shape;3011;p21"/>
          <p:cNvGrpSpPr/>
          <p:nvPr/>
        </p:nvGrpSpPr>
        <p:grpSpPr>
          <a:xfrm>
            <a:off x="7104923" y="2178988"/>
            <a:ext cx="603132" cy="530366"/>
            <a:chOff x="6897236" y="2548799"/>
            <a:chExt cx="530366" cy="530366"/>
          </a:xfrm>
        </p:grpSpPr>
        <p:sp>
          <p:nvSpPr>
            <p:cNvPr id="3012" name="Google Shape;3012;p21"/>
            <p:cNvSpPr/>
            <p:nvPr/>
          </p:nvSpPr>
          <p:spPr>
            <a:xfrm>
              <a:off x="6897236" y="2548799"/>
              <a:ext cx="530366" cy="530366"/>
            </a:xfrm>
            <a:custGeom>
              <a:avLst/>
              <a:gdLst/>
              <a:ahLst/>
              <a:cxnLst/>
              <a:rect l="l" t="t" r="r" b="b"/>
              <a:pathLst>
                <a:path w="30626" h="30626" extrusionOk="0">
                  <a:moveTo>
                    <a:pt x="9068" y="0"/>
                  </a:moveTo>
                  <a:cubicBezTo>
                    <a:pt x="4048" y="0"/>
                    <a:pt x="1" y="4047"/>
                    <a:pt x="1" y="9223"/>
                  </a:cubicBezTo>
                  <a:lnTo>
                    <a:pt x="1" y="21403"/>
                  </a:lnTo>
                  <a:cubicBezTo>
                    <a:pt x="1" y="26578"/>
                    <a:pt x="4048" y="30625"/>
                    <a:pt x="9068" y="30625"/>
                  </a:cubicBezTo>
                  <a:lnTo>
                    <a:pt x="21403" y="30625"/>
                  </a:lnTo>
                  <a:cubicBezTo>
                    <a:pt x="26423" y="30625"/>
                    <a:pt x="30626" y="26578"/>
                    <a:pt x="30626" y="21403"/>
                  </a:cubicBezTo>
                  <a:lnTo>
                    <a:pt x="30626" y="9223"/>
                  </a:lnTo>
                  <a:cubicBezTo>
                    <a:pt x="30626" y="4047"/>
                    <a:pt x="26423" y="0"/>
                    <a:pt x="21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sp>
          <p:nvSpPr>
            <p:cNvPr id="3013" name="Google Shape;3013;p21"/>
            <p:cNvSpPr/>
            <p:nvPr/>
          </p:nvSpPr>
          <p:spPr>
            <a:xfrm>
              <a:off x="7025153" y="2676707"/>
              <a:ext cx="274532" cy="274551"/>
            </a:xfrm>
            <a:custGeom>
              <a:avLst/>
              <a:gdLst/>
              <a:ahLst/>
              <a:cxnLst/>
              <a:rect l="l" t="t" r="r" b="b"/>
              <a:pathLst>
                <a:path w="6239" h="6093" extrusionOk="0">
                  <a:moveTo>
                    <a:pt x="763" y="1"/>
                  </a:moveTo>
                  <a:cubicBezTo>
                    <a:pt x="598" y="1"/>
                    <a:pt x="430" y="60"/>
                    <a:pt x="301" y="189"/>
                  </a:cubicBezTo>
                  <a:cubicBezTo>
                    <a:pt x="34" y="422"/>
                    <a:pt x="34" y="889"/>
                    <a:pt x="301" y="1156"/>
                  </a:cubicBezTo>
                  <a:lnTo>
                    <a:pt x="2169" y="3057"/>
                  </a:lnTo>
                  <a:lnTo>
                    <a:pt x="268" y="4925"/>
                  </a:lnTo>
                  <a:cubicBezTo>
                    <a:pt x="1" y="5192"/>
                    <a:pt x="1" y="5593"/>
                    <a:pt x="234" y="5859"/>
                  </a:cubicBezTo>
                  <a:cubicBezTo>
                    <a:pt x="376" y="6001"/>
                    <a:pt x="565" y="6077"/>
                    <a:pt x="751" y="6077"/>
                  </a:cubicBezTo>
                  <a:cubicBezTo>
                    <a:pt x="915" y="6077"/>
                    <a:pt x="1076" y="6018"/>
                    <a:pt x="1202" y="5893"/>
                  </a:cubicBezTo>
                  <a:lnTo>
                    <a:pt x="3103" y="3991"/>
                  </a:lnTo>
                  <a:lnTo>
                    <a:pt x="4971" y="5893"/>
                  </a:lnTo>
                  <a:cubicBezTo>
                    <a:pt x="5104" y="6026"/>
                    <a:pt x="5280" y="6093"/>
                    <a:pt x="5455" y="6093"/>
                  </a:cubicBezTo>
                  <a:cubicBezTo>
                    <a:pt x="5630" y="6093"/>
                    <a:pt x="5805" y="6026"/>
                    <a:pt x="5938" y="5893"/>
                  </a:cubicBezTo>
                  <a:cubicBezTo>
                    <a:pt x="6205" y="5626"/>
                    <a:pt x="6205" y="5192"/>
                    <a:pt x="5938" y="4959"/>
                  </a:cubicBezTo>
                  <a:lnTo>
                    <a:pt x="4070" y="3057"/>
                  </a:lnTo>
                  <a:lnTo>
                    <a:pt x="5972" y="1189"/>
                  </a:lnTo>
                  <a:cubicBezTo>
                    <a:pt x="6239" y="923"/>
                    <a:pt x="6239" y="489"/>
                    <a:pt x="5972" y="222"/>
                  </a:cubicBezTo>
                  <a:cubicBezTo>
                    <a:pt x="5838" y="89"/>
                    <a:pt x="5663" y="22"/>
                    <a:pt x="5488" y="22"/>
                  </a:cubicBezTo>
                  <a:cubicBezTo>
                    <a:pt x="5313" y="22"/>
                    <a:pt x="5138" y="89"/>
                    <a:pt x="5004" y="222"/>
                  </a:cubicBezTo>
                  <a:lnTo>
                    <a:pt x="3136" y="2090"/>
                  </a:lnTo>
                  <a:lnTo>
                    <a:pt x="1235" y="189"/>
                  </a:lnTo>
                  <a:cubicBezTo>
                    <a:pt x="1114" y="68"/>
                    <a:pt x="940" y="1"/>
                    <a:pt x="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</p:grpSp>
      <p:sp>
        <p:nvSpPr>
          <p:cNvPr id="3014" name="Google Shape;3014;p21"/>
          <p:cNvSpPr/>
          <p:nvPr/>
        </p:nvSpPr>
        <p:spPr>
          <a:xfrm>
            <a:off x="589411" y="2871113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15" name="Google Shape;3015;p21"/>
          <p:cNvSpPr/>
          <p:nvPr/>
        </p:nvSpPr>
        <p:spPr>
          <a:xfrm>
            <a:off x="2303785" y="2868369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 of the Solar System and also a gas giant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16" name="Google Shape;3016;p21"/>
          <p:cNvSpPr/>
          <p:nvPr/>
        </p:nvSpPr>
        <p:spPr>
          <a:xfrm>
            <a:off x="6481130" y="2873238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17" name="Google Shape;3017;p21"/>
          <p:cNvGrpSpPr/>
          <p:nvPr/>
        </p:nvGrpSpPr>
        <p:grpSpPr>
          <a:xfrm>
            <a:off x="7104923" y="2962651"/>
            <a:ext cx="603132" cy="530366"/>
            <a:chOff x="6897236" y="3332462"/>
            <a:chExt cx="530366" cy="530366"/>
          </a:xfrm>
        </p:grpSpPr>
        <p:sp>
          <p:nvSpPr>
            <p:cNvPr id="3018" name="Google Shape;3018;p21"/>
            <p:cNvSpPr/>
            <p:nvPr/>
          </p:nvSpPr>
          <p:spPr>
            <a:xfrm>
              <a:off x="6897236" y="3332462"/>
              <a:ext cx="530366" cy="530366"/>
            </a:xfrm>
            <a:custGeom>
              <a:avLst/>
              <a:gdLst/>
              <a:ahLst/>
              <a:cxnLst/>
              <a:rect l="l" t="t" r="r" b="b"/>
              <a:pathLst>
                <a:path w="30626" h="30626" extrusionOk="0">
                  <a:moveTo>
                    <a:pt x="9068" y="0"/>
                  </a:moveTo>
                  <a:cubicBezTo>
                    <a:pt x="4048" y="0"/>
                    <a:pt x="1" y="4047"/>
                    <a:pt x="1" y="9223"/>
                  </a:cubicBezTo>
                  <a:lnTo>
                    <a:pt x="1" y="21403"/>
                  </a:lnTo>
                  <a:cubicBezTo>
                    <a:pt x="1" y="26578"/>
                    <a:pt x="4048" y="30625"/>
                    <a:pt x="9068" y="30625"/>
                  </a:cubicBezTo>
                  <a:lnTo>
                    <a:pt x="21403" y="30625"/>
                  </a:lnTo>
                  <a:cubicBezTo>
                    <a:pt x="26423" y="30625"/>
                    <a:pt x="30626" y="26578"/>
                    <a:pt x="30626" y="21403"/>
                  </a:cubicBezTo>
                  <a:lnTo>
                    <a:pt x="30626" y="9223"/>
                  </a:lnTo>
                  <a:cubicBezTo>
                    <a:pt x="30626" y="4047"/>
                    <a:pt x="26423" y="0"/>
                    <a:pt x="21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sp>
          <p:nvSpPr>
            <p:cNvPr id="3019" name="Google Shape;3019;p21"/>
            <p:cNvSpPr/>
            <p:nvPr/>
          </p:nvSpPr>
          <p:spPr>
            <a:xfrm>
              <a:off x="7009584" y="3485647"/>
              <a:ext cx="305669" cy="223995"/>
            </a:xfrm>
            <a:custGeom>
              <a:avLst/>
              <a:gdLst/>
              <a:ahLst/>
              <a:cxnLst/>
              <a:rect l="l" t="t" r="r" b="b"/>
              <a:pathLst>
                <a:path w="7439" h="5452" extrusionOk="0">
                  <a:moveTo>
                    <a:pt x="6688" y="0"/>
                  </a:moveTo>
                  <a:cubicBezTo>
                    <a:pt x="6501" y="0"/>
                    <a:pt x="6317" y="85"/>
                    <a:pt x="6171" y="248"/>
                  </a:cubicBezTo>
                  <a:lnTo>
                    <a:pt x="3103" y="3717"/>
                  </a:lnTo>
                  <a:lnTo>
                    <a:pt x="1301" y="1349"/>
                  </a:lnTo>
                  <a:cubicBezTo>
                    <a:pt x="1183" y="1171"/>
                    <a:pt x="982" y="1075"/>
                    <a:pt x="776" y="1075"/>
                  </a:cubicBezTo>
                  <a:cubicBezTo>
                    <a:pt x="634" y="1075"/>
                    <a:pt x="490" y="1120"/>
                    <a:pt x="367" y="1215"/>
                  </a:cubicBezTo>
                  <a:cubicBezTo>
                    <a:pt x="67" y="1415"/>
                    <a:pt x="0" y="1849"/>
                    <a:pt x="234" y="2149"/>
                  </a:cubicBezTo>
                  <a:lnTo>
                    <a:pt x="2502" y="5185"/>
                  </a:lnTo>
                  <a:cubicBezTo>
                    <a:pt x="2602" y="5352"/>
                    <a:pt x="2802" y="5452"/>
                    <a:pt x="3002" y="5452"/>
                  </a:cubicBezTo>
                  <a:lnTo>
                    <a:pt x="3036" y="5452"/>
                  </a:lnTo>
                  <a:cubicBezTo>
                    <a:pt x="3236" y="5452"/>
                    <a:pt x="3436" y="5385"/>
                    <a:pt x="3570" y="5251"/>
                  </a:cubicBezTo>
                  <a:lnTo>
                    <a:pt x="7205" y="1149"/>
                  </a:lnTo>
                  <a:cubicBezTo>
                    <a:pt x="7439" y="848"/>
                    <a:pt x="7406" y="415"/>
                    <a:pt x="7139" y="181"/>
                  </a:cubicBezTo>
                  <a:cubicBezTo>
                    <a:pt x="7002" y="60"/>
                    <a:pt x="6844" y="0"/>
                    <a:pt x="66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</p:grpSp>
      <p:sp>
        <p:nvSpPr>
          <p:cNvPr id="3020" name="Google Shape;3020;p21"/>
          <p:cNvSpPr/>
          <p:nvPr/>
        </p:nvSpPr>
        <p:spPr>
          <a:xfrm>
            <a:off x="589411" y="3654785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21" name="Google Shape;3021;p21"/>
          <p:cNvSpPr/>
          <p:nvPr/>
        </p:nvSpPr>
        <p:spPr>
          <a:xfrm>
            <a:off x="2303785" y="3655065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 has a beautiful name, but also a poisonous atmosphere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22" name="Google Shape;3022;p21"/>
          <p:cNvSpPr/>
          <p:nvPr/>
        </p:nvSpPr>
        <p:spPr>
          <a:xfrm>
            <a:off x="6481130" y="3656910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23" name="Google Shape;3023;p21"/>
          <p:cNvGrpSpPr/>
          <p:nvPr/>
        </p:nvGrpSpPr>
        <p:grpSpPr>
          <a:xfrm>
            <a:off x="7104923" y="3746313"/>
            <a:ext cx="603132" cy="530366"/>
            <a:chOff x="6897236" y="4116124"/>
            <a:chExt cx="530366" cy="530366"/>
          </a:xfrm>
        </p:grpSpPr>
        <p:sp>
          <p:nvSpPr>
            <p:cNvPr id="3024" name="Google Shape;3024;p21"/>
            <p:cNvSpPr/>
            <p:nvPr/>
          </p:nvSpPr>
          <p:spPr>
            <a:xfrm>
              <a:off x="6897236" y="4116124"/>
              <a:ext cx="530366" cy="530366"/>
            </a:xfrm>
            <a:custGeom>
              <a:avLst/>
              <a:gdLst/>
              <a:ahLst/>
              <a:cxnLst/>
              <a:rect l="l" t="t" r="r" b="b"/>
              <a:pathLst>
                <a:path w="30626" h="30626" extrusionOk="0">
                  <a:moveTo>
                    <a:pt x="9068" y="0"/>
                  </a:moveTo>
                  <a:cubicBezTo>
                    <a:pt x="4048" y="0"/>
                    <a:pt x="1" y="4047"/>
                    <a:pt x="1" y="9223"/>
                  </a:cubicBezTo>
                  <a:lnTo>
                    <a:pt x="1" y="21403"/>
                  </a:lnTo>
                  <a:cubicBezTo>
                    <a:pt x="1" y="26578"/>
                    <a:pt x="4048" y="30625"/>
                    <a:pt x="9068" y="30625"/>
                  </a:cubicBezTo>
                  <a:lnTo>
                    <a:pt x="21403" y="30625"/>
                  </a:lnTo>
                  <a:cubicBezTo>
                    <a:pt x="26423" y="30625"/>
                    <a:pt x="30626" y="26578"/>
                    <a:pt x="30626" y="21403"/>
                  </a:cubicBezTo>
                  <a:lnTo>
                    <a:pt x="30626" y="9223"/>
                  </a:lnTo>
                  <a:cubicBezTo>
                    <a:pt x="30626" y="4047"/>
                    <a:pt x="26423" y="0"/>
                    <a:pt x="21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  <p:sp>
          <p:nvSpPr>
            <p:cNvPr id="3025" name="Google Shape;3025;p21"/>
            <p:cNvSpPr/>
            <p:nvPr/>
          </p:nvSpPr>
          <p:spPr>
            <a:xfrm>
              <a:off x="7025153" y="4244032"/>
              <a:ext cx="274532" cy="274551"/>
            </a:xfrm>
            <a:custGeom>
              <a:avLst/>
              <a:gdLst/>
              <a:ahLst/>
              <a:cxnLst/>
              <a:rect l="l" t="t" r="r" b="b"/>
              <a:pathLst>
                <a:path w="6239" h="6093" extrusionOk="0">
                  <a:moveTo>
                    <a:pt x="763" y="1"/>
                  </a:moveTo>
                  <a:cubicBezTo>
                    <a:pt x="598" y="1"/>
                    <a:pt x="430" y="60"/>
                    <a:pt x="301" y="189"/>
                  </a:cubicBezTo>
                  <a:cubicBezTo>
                    <a:pt x="34" y="422"/>
                    <a:pt x="34" y="889"/>
                    <a:pt x="301" y="1156"/>
                  </a:cubicBezTo>
                  <a:lnTo>
                    <a:pt x="2169" y="3057"/>
                  </a:lnTo>
                  <a:lnTo>
                    <a:pt x="268" y="4925"/>
                  </a:lnTo>
                  <a:cubicBezTo>
                    <a:pt x="1" y="5192"/>
                    <a:pt x="1" y="5593"/>
                    <a:pt x="234" y="5859"/>
                  </a:cubicBezTo>
                  <a:cubicBezTo>
                    <a:pt x="376" y="6001"/>
                    <a:pt x="565" y="6077"/>
                    <a:pt x="751" y="6077"/>
                  </a:cubicBezTo>
                  <a:cubicBezTo>
                    <a:pt x="915" y="6077"/>
                    <a:pt x="1076" y="6018"/>
                    <a:pt x="1202" y="5893"/>
                  </a:cubicBezTo>
                  <a:lnTo>
                    <a:pt x="3103" y="3991"/>
                  </a:lnTo>
                  <a:lnTo>
                    <a:pt x="4971" y="5893"/>
                  </a:lnTo>
                  <a:cubicBezTo>
                    <a:pt x="5104" y="6026"/>
                    <a:pt x="5280" y="6093"/>
                    <a:pt x="5455" y="6093"/>
                  </a:cubicBezTo>
                  <a:cubicBezTo>
                    <a:pt x="5630" y="6093"/>
                    <a:pt x="5805" y="6026"/>
                    <a:pt x="5938" y="5893"/>
                  </a:cubicBezTo>
                  <a:cubicBezTo>
                    <a:pt x="6205" y="5626"/>
                    <a:pt x="6205" y="5192"/>
                    <a:pt x="5938" y="4959"/>
                  </a:cubicBezTo>
                  <a:lnTo>
                    <a:pt x="4070" y="3057"/>
                  </a:lnTo>
                  <a:lnTo>
                    <a:pt x="5972" y="1189"/>
                  </a:lnTo>
                  <a:cubicBezTo>
                    <a:pt x="6239" y="923"/>
                    <a:pt x="6239" y="489"/>
                    <a:pt x="5972" y="222"/>
                  </a:cubicBezTo>
                  <a:cubicBezTo>
                    <a:pt x="5838" y="89"/>
                    <a:pt x="5663" y="22"/>
                    <a:pt x="5488" y="22"/>
                  </a:cubicBezTo>
                  <a:cubicBezTo>
                    <a:pt x="5313" y="22"/>
                    <a:pt x="5138" y="89"/>
                    <a:pt x="5004" y="222"/>
                  </a:cubicBezTo>
                  <a:lnTo>
                    <a:pt x="3136" y="2090"/>
                  </a:lnTo>
                  <a:lnTo>
                    <a:pt x="1235" y="189"/>
                  </a:lnTo>
                  <a:cubicBezTo>
                    <a:pt x="1114" y="68"/>
                    <a:pt x="940" y="1"/>
                    <a:pt x="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</p:grpSp>
      <p:grpSp>
        <p:nvGrpSpPr>
          <p:cNvPr id="3026" name="Google Shape;3026;p21"/>
          <p:cNvGrpSpPr/>
          <p:nvPr/>
        </p:nvGrpSpPr>
        <p:grpSpPr>
          <a:xfrm>
            <a:off x="7078113" y="2206276"/>
            <a:ext cx="493705" cy="488536"/>
            <a:chOff x="2081650" y="4993750"/>
            <a:chExt cx="483125" cy="483125"/>
          </a:xfrm>
        </p:grpSpPr>
        <p:sp>
          <p:nvSpPr>
            <p:cNvPr id="3027" name="Google Shape;3027;p21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21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9" name="Google Shape;3029;p21"/>
          <p:cNvGrpSpPr/>
          <p:nvPr/>
        </p:nvGrpSpPr>
        <p:grpSpPr>
          <a:xfrm>
            <a:off x="7078113" y="2983573"/>
            <a:ext cx="493705" cy="488536"/>
            <a:chOff x="1487200" y="4993750"/>
            <a:chExt cx="483125" cy="483125"/>
          </a:xfrm>
        </p:grpSpPr>
        <p:sp>
          <p:nvSpPr>
            <p:cNvPr id="3030" name="Google Shape;3030;p21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21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2" name="Google Shape;3032;p21"/>
          <p:cNvGrpSpPr/>
          <p:nvPr/>
        </p:nvGrpSpPr>
        <p:grpSpPr>
          <a:xfrm>
            <a:off x="7078113" y="3746351"/>
            <a:ext cx="493705" cy="488536"/>
            <a:chOff x="2081650" y="4993750"/>
            <a:chExt cx="483125" cy="483125"/>
          </a:xfrm>
        </p:grpSpPr>
        <p:sp>
          <p:nvSpPr>
            <p:cNvPr id="3033" name="Google Shape;3033;p21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21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9" name="Google Shape;3039;p22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0" name="Google Shape;3040;p22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41" name="Google Shape;3041;p22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2" name="Google Shape;3042;p22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43" name="Google Shape;3043;p22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4" name="Google Shape;3044;p22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45" name="Google Shape;3045;p22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6" name="Google Shape;3046;p22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47" name="Google Shape;3047;p22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8" name="Google Shape;3048;p22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49" name="Google Shape;3049;p22">
            <a:hlinkClick r:id="rId5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0" name="Google Shape;3050;p22">
            <a:hlinkClick r:id="rId5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51" name="Google Shape;3051;p22">
            <a:hlinkClick r:id="rId8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2" name="Google Shape;3052;p22">
            <a:hlinkClick r:id="rId8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53" name="Google Shape;3053;p22">
            <a:hlinkClick r:id="rId9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4" name="Google Shape;3054;p22">
            <a:hlinkClick r:id="rId9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55" name="Google Shape;3055;p22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6" name="Google Shape;3056;p22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57" name="Google Shape;3057;p22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8" name="Google Shape;3058;p22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59" name="Google Shape;3059;p22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0" name="Google Shape;3060;p22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61" name="Google Shape;3061;p22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2" name="Google Shape;3062;p22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063" name="Google Shape;3063;p22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4" name="Google Shape;3064;p22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65" name="Google Shape;3065;p22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066" name="Google Shape;3066;p22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22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22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22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22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22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22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22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22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22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76" name="Google Shape;3076;p22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7" name="Google Shape;3077;p22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78" name="Google Shape;3078;p22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079" name="Google Shape;3079;p22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22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22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82" name="Google Shape;3082;p22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3" name="Google Shape;3083;p22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84" name="Google Shape;3084;p22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085" name="Google Shape;3085;p22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22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87" name="Google Shape;3087;p22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8" name="Google Shape;3088;p22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89" name="Google Shape;3089;p22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090" name="Google Shape;3090;p22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22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92" name="Google Shape;3092;p22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3" name="Google Shape;3093;p22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094" name="Google Shape;3094;p22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095" name="Google Shape;3095;p22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22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22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22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22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22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22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02" name="Google Shape;3102;p22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3" name="Google Shape;3103;p22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104" name="Google Shape;3104;p22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5" name="Google Shape;3105;p22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06" name="Google Shape;3106;p22"/>
          <p:cNvGrpSpPr/>
          <p:nvPr/>
        </p:nvGrpSpPr>
        <p:grpSpPr>
          <a:xfrm>
            <a:off x="1046843" y="2746958"/>
            <a:ext cx="1682518" cy="832158"/>
            <a:chOff x="1125900" y="2011339"/>
            <a:chExt cx="2904900" cy="1069613"/>
          </a:xfrm>
        </p:grpSpPr>
        <p:cxnSp>
          <p:nvCxnSpPr>
            <p:cNvPr id="3107" name="Google Shape;3107;p22"/>
            <p:cNvCxnSpPr/>
            <p:nvPr/>
          </p:nvCxnSpPr>
          <p:spPr>
            <a:xfrm rot="10800000" flipH="1">
              <a:off x="1125900" y="2011339"/>
              <a:ext cx="2900400" cy="18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08" name="Google Shape;3108;p22"/>
            <p:cNvCxnSpPr/>
            <p:nvPr/>
          </p:nvCxnSpPr>
          <p:spPr>
            <a:xfrm>
              <a:off x="1125900" y="2285707"/>
              <a:ext cx="2860200" cy="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09" name="Google Shape;3109;p22"/>
            <p:cNvCxnSpPr/>
            <p:nvPr/>
          </p:nvCxnSpPr>
          <p:spPr>
            <a:xfrm>
              <a:off x="1128565" y="2546949"/>
              <a:ext cx="28908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10" name="Google Shape;3110;p22"/>
            <p:cNvCxnSpPr/>
            <p:nvPr/>
          </p:nvCxnSpPr>
          <p:spPr>
            <a:xfrm rot="10800000" flipH="1">
              <a:off x="1165086" y="2810659"/>
              <a:ext cx="2850300" cy="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11" name="Google Shape;3111;p22"/>
            <p:cNvCxnSpPr/>
            <p:nvPr/>
          </p:nvCxnSpPr>
          <p:spPr>
            <a:xfrm>
              <a:off x="1125900" y="3080652"/>
              <a:ext cx="2904900" cy="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3112" name="Google Shape;3112;p22"/>
          <p:cNvGrpSpPr/>
          <p:nvPr/>
        </p:nvGrpSpPr>
        <p:grpSpPr>
          <a:xfrm>
            <a:off x="939481" y="2044526"/>
            <a:ext cx="1914142" cy="1934850"/>
            <a:chOff x="939481" y="1871100"/>
            <a:chExt cx="1914142" cy="1934850"/>
          </a:xfrm>
        </p:grpSpPr>
        <p:sp>
          <p:nvSpPr>
            <p:cNvPr id="3113" name="Google Shape;3113;p22"/>
            <p:cNvSpPr/>
            <p:nvPr/>
          </p:nvSpPr>
          <p:spPr>
            <a:xfrm rot="10800000">
              <a:off x="939481" y="2184450"/>
              <a:ext cx="1914000" cy="1621500"/>
            </a:xfrm>
            <a:prstGeom prst="round2SameRect">
              <a:avLst>
                <a:gd name="adj1" fmla="val 12495"/>
                <a:gd name="adj2" fmla="val 0"/>
              </a:avLst>
            </a:prstGeom>
            <a:solidFill>
              <a:schemeClr val="dk1">
                <a:alpha val="1450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22"/>
            <p:cNvSpPr/>
            <p:nvPr/>
          </p:nvSpPr>
          <p:spPr>
            <a:xfrm>
              <a:off x="939623" y="1871100"/>
              <a:ext cx="19140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5" name="Google Shape;3115;p22"/>
          <p:cNvGrpSpPr/>
          <p:nvPr/>
        </p:nvGrpSpPr>
        <p:grpSpPr>
          <a:xfrm>
            <a:off x="2916056" y="2044526"/>
            <a:ext cx="955052" cy="1934850"/>
            <a:chOff x="2916056" y="1871100"/>
            <a:chExt cx="955052" cy="1934850"/>
          </a:xfrm>
        </p:grpSpPr>
        <p:sp>
          <p:nvSpPr>
            <p:cNvPr id="3116" name="Google Shape;3116;p22"/>
            <p:cNvSpPr/>
            <p:nvPr/>
          </p:nvSpPr>
          <p:spPr>
            <a:xfrm>
              <a:off x="2916056" y="1871100"/>
              <a:ext cx="9549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22"/>
            <p:cNvSpPr/>
            <p:nvPr/>
          </p:nvSpPr>
          <p:spPr>
            <a:xfrm rot="10800000">
              <a:off x="2916208" y="2184450"/>
              <a:ext cx="954900" cy="1621500"/>
            </a:xfrm>
            <a:prstGeom prst="round2SameRect">
              <a:avLst>
                <a:gd name="adj1" fmla="val 16943"/>
                <a:gd name="adj2" fmla="val 0"/>
              </a:avLst>
            </a:prstGeom>
            <a:solidFill>
              <a:schemeClr val="dk1">
                <a:alpha val="1450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8" name="Google Shape;3118;p22"/>
          <p:cNvGrpSpPr/>
          <p:nvPr/>
        </p:nvGrpSpPr>
        <p:grpSpPr>
          <a:xfrm>
            <a:off x="3926778" y="2044526"/>
            <a:ext cx="955053" cy="1934850"/>
            <a:chOff x="3926778" y="1871100"/>
            <a:chExt cx="955053" cy="1934850"/>
          </a:xfrm>
        </p:grpSpPr>
        <p:sp>
          <p:nvSpPr>
            <p:cNvPr id="3119" name="Google Shape;3119;p22"/>
            <p:cNvSpPr/>
            <p:nvPr/>
          </p:nvSpPr>
          <p:spPr>
            <a:xfrm>
              <a:off x="3926778" y="1871100"/>
              <a:ext cx="9549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22"/>
            <p:cNvSpPr/>
            <p:nvPr/>
          </p:nvSpPr>
          <p:spPr>
            <a:xfrm rot="10800000">
              <a:off x="3926931" y="2184450"/>
              <a:ext cx="954900" cy="1621500"/>
            </a:xfrm>
            <a:prstGeom prst="round2SameRect">
              <a:avLst>
                <a:gd name="adj1" fmla="val 15432"/>
                <a:gd name="adj2" fmla="val 0"/>
              </a:avLst>
            </a:prstGeom>
            <a:solidFill>
              <a:schemeClr val="dk1">
                <a:alpha val="14509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21" name="Google Shape;3121;p22"/>
          <p:cNvSpPr txBox="1"/>
          <p:nvPr/>
        </p:nvSpPr>
        <p:spPr>
          <a:xfrm>
            <a:off x="1005925" y="2465050"/>
            <a:ext cx="1723800" cy="93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Despite being red, Mars is actually a cold planet.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122" name="Google Shape;3122;p22"/>
          <p:cNvSpPr txBox="1"/>
          <p:nvPr/>
        </p:nvSpPr>
        <p:spPr>
          <a:xfrm>
            <a:off x="939623" y="2047076"/>
            <a:ext cx="19764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3"/>
                </a:solidFill>
                <a:latin typeface="Francois One"/>
                <a:ea typeface="Francois One"/>
                <a:cs typeface="Francois One"/>
                <a:sym typeface="Francois One"/>
              </a:rPr>
              <a:t>REMEMBER</a:t>
            </a:r>
            <a:endParaRPr sz="1400" b="0" i="0" u="none" strike="noStrike" cap="none">
              <a:solidFill>
                <a:schemeClr val="accent3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123" name="Google Shape;3123;p22"/>
          <p:cNvSpPr txBox="1"/>
          <p:nvPr/>
        </p:nvSpPr>
        <p:spPr>
          <a:xfrm>
            <a:off x="2916025" y="2047076"/>
            <a:ext cx="9549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3"/>
                </a:solidFill>
                <a:latin typeface="Francois One"/>
                <a:ea typeface="Francois One"/>
                <a:cs typeface="Francois One"/>
                <a:sym typeface="Francois One"/>
              </a:rPr>
              <a:t>TO DO</a:t>
            </a:r>
            <a:endParaRPr sz="1400" b="0" i="0" u="none" strike="noStrike" cap="none">
              <a:solidFill>
                <a:schemeClr val="accent3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124" name="Google Shape;3124;p22"/>
          <p:cNvSpPr txBox="1"/>
          <p:nvPr/>
        </p:nvSpPr>
        <p:spPr>
          <a:xfrm>
            <a:off x="3895582" y="2047076"/>
            <a:ext cx="9864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3"/>
                </a:solidFill>
                <a:latin typeface="Francois One"/>
                <a:ea typeface="Francois One"/>
                <a:cs typeface="Francois One"/>
                <a:sym typeface="Francois One"/>
              </a:rPr>
              <a:t>ASAP</a:t>
            </a:r>
            <a:endParaRPr sz="1400" b="0" i="0" u="none" strike="noStrike" cap="none">
              <a:solidFill>
                <a:schemeClr val="accent3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125" name="Google Shape;3125;p22"/>
          <p:cNvSpPr txBox="1">
            <a:spLocks noGrp="1"/>
          </p:cNvSpPr>
          <p:nvPr>
            <p:ph type="title"/>
          </p:nvPr>
        </p:nvSpPr>
        <p:spPr>
          <a:xfrm>
            <a:off x="1005925" y="1011676"/>
            <a:ext cx="58755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chemeClr val="dk1"/>
                </a:solidFill>
              </a:rPr>
              <a:t>NOTES -  MARCH 2021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26" name="Google Shape;3126;p22"/>
          <p:cNvSpPr/>
          <p:nvPr/>
        </p:nvSpPr>
        <p:spPr>
          <a:xfrm>
            <a:off x="7247536" y="2258331"/>
            <a:ext cx="1500" cy="5185"/>
          </a:xfrm>
          <a:custGeom>
            <a:avLst/>
            <a:gdLst/>
            <a:ahLst/>
            <a:cxnLst/>
            <a:rect l="l" t="t" r="r" b="b"/>
            <a:pathLst>
              <a:path w="68" h="235" extrusionOk="0">
                <a:moveTo>
                  <a:pt x="1" y="1"/>
                </a:moveTo>
                <a:cubicBezTo>
                  <a:pt x="1" y="34"/>
                  <a:pt x="1" y="67"/>
                  <a:pt x="1" y="67"/>
                </a:cubicBezTo>
                <a:cubicBezTo>
                  <a:pt x="1" y="134"/>
                  <a:pt x="34" y="201"/>
                  <a:pt x="68" y="234"/>
                </a:cubicBezTo>
                <a:lnTo>
                  <a:pt x="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7" name="Google Shape;3127;p22"/>
          <p:cNvSpPr/>
          <p:nvPr/>
        </p:nvSpPr>
        <p:spPr>
          <a:xfrm>
            <a:off x="7247536" y="2362844"/>
            <a:ext cx="8119" cy="8119"/>
          </a:xfrm>
          <a:custGeom>
            <a:avLst/>
            <a:gdLst/>
            <a:ahLst/>
            <a:cxnLst/>
            <a:rect l="l" t="t" r="r" b="b"/>
            <a:pathLst>
              <a:path w="368" h="368" extrusionOk="0">
                <a:moveTo>
                  <a:pt x="201" y="0"/>
                </a:moveTo>
                <a:cubicBezTo>
                  <a:pt x="101" y="0"/>
                  <a:pt x="1" y="67"/>
                  <a:pt x="1" y="167"/>
                </a:cubicBezTo>
                <a:cubicBezTo>
                  <a:pt x="1" y="267"/>
                  <a:pt x="101" y="367"/>
                  <a:pt x="201" y="367"/>
                </a:cubicBezTo>
                <a:cubicBezTo>
                  <a:pt x="268" y="367"/>
                  <a:pt x="368" y="267"/>
                  <a:pt x="368" y="167"/>
                </a:cubicBezTo>
                <a:cubicBezTo>
                  <a:pt x="368" y="67"/>
                  <a:pt x="301" y="0"/>
                  <a:pt x="2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28" name="Google Shape;3128;p22"/>
          <p:cNvGrpSpPr/>
          <p:nvPr/>
        </p:nvGrpSpPr>
        <p:grpSpPr>
          <a:xfrm>
            <a:off x="2989519" y="2746958"/>
            <a:ext cx="797395" cy="832158"/>
            <a:chOff x="1125900" y="2011339"/>
            <a:chExt cx="2904900" cy="1069613"/>
          </a:xfrm>
        </p:grpSpPr>
        <p:cxnSp>
          <p:nvCxnSpPr>
            <p:cNvPr id="3129" name="Google Shape;3129;p22"/>
            <p:cNvCxnSpPr/>
            <p:nvPr/>
          </p:nvCxnSpPr>
          <p:spPr>
            <a:xfrm rot="10800000" flipH="1">
              <a:off x="1125900" y="2011339"/>
              <a:ext cx="2900400" cy="18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30" name="Google Shape;3130;p22"/>
            <p:cNvCxnSpPr/>
            <p:nvPr/>
          </p:nvCxnSpPr>
          <p:spPr>
            <a:xfrm>
              <a:off x="1125900" y="2285707"/>
              <a:ext cx="2860200" cy="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31" name="Google Shape;3131;p22"/>
            <p:cNvCxnSpPr/>
            <p:nvPr/>
          </p:nvCxnSpPr>
          <p:spPr>
            <a:xfrm>
              <a:off x="1128565" y="2546949"/>
              <a:ext cx="28908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32" name="Google Shape;3132;p22"/>
            <p:cNvCxnSpPr/>
            <p:nvPr/>
          </p:nvCxnSpPr>
          <p:spPr>
            <a:xfrm rot="10800000" flipH="1">
              <a:off x="1165086" y="2810659"/>
              <a:ext cx="2850300" cy="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33" name="Google Shape;3133;p22"/>
            <p:cNvCxnSpPr/>
            <p:nvPr/>
          </p:nvCxnSpPr>
          <p:spPr>
            <a:xfrm>
              <a:off x="1125900" y="3080652"/>
              <a:ext cx="2904900" cy="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3134" name="Google Shape;3134;p22"/>
          <p:cNvGrpSpPr/>
          <p:nvPr/>
        </p:nvGrpSpPr>
        <p:grpSpPr>
          <a:xfrm>
            <a:off x="5425513" y="1833948"/>
            <a:ext cx="2448126" cy="2511821"/>
            <a:chOff x="1728900" y="787675"/>
            <a:chExt cx="4134650" cy="4242225"/>
          </a:xfrm>
        </p:grpSpPr>
        <p:sp>
          <p:nvSpPr>
            <p:cNvPr id="3135" name="Google Shape;3135;p22"/>
            <p:cNvSpPr/>
            <p:nvPr/>
          </p:nvSpPr>
          <p:spPr>
            <a:xfrm>
              <a:off x="4605125" y="1779225"/>
              <a:ext cx="599625" cy="962375"/>
            </a:xfrm>
            <a:custGeom>
              <a:avLst/>
              <a:gdLst/>
              <a:ahLst/>
              <a:cxnLst/>
              <a:rect l="l" t="t" r="r" b="b"/>
              <a:pathLst>
                <a:path w="23985" h="38495" extrusionOk="0">
                  <a:moveTo>
                    <a:pt x="1" y="0"/>
                  </a:moveTo>
                  <a:lnTo>
                    <a:pt x="1" y="38494"/>
                  </a:lnTo>
                  <a:lnTo>
                    <a:pt x="23984" y="38494"/>
                  </a:lnTo>
                  <a:lnTo>
                    <a:pt x="239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22"/>
            <p:cNvSpPr/>
            <p:nvPr/>
          </p:nvSpPr>
          <p:spPr>
            <a:xfrm>
              <a:off x="4450850" y="2158650"/>
              <a:ext cx="123450" cy="72575"/>
            </a:xfrm>
            <a:custGeom>
              <a:avLst/>
              <a:gdLst/>
              <a:ahLst/>
              <a:cxnLst/>
              <a:rect l="l" t="t" r="r" b="b"/>
              <a:pathLst>
                <a:path w="4938" h="2903" extrusionOk="0">
                  <a:moveTo>
                    <a:pt x="0" y="1"/>
                  </a:moveTo>
                  <a:lnTo>
                    <a:pt x="0" y="2903"/>
                  </a:lnTo>
                  <a:lnTo>
                    <a:pt x="4937" y="2903"/>
                  </a:lnTo>
                  <a:lnTo>
                    <a:pt x="4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22"/>
            <p:cNvSpPr/>
            <p:nvPr/>
          </p:nvSpPr>
          <p:spPr>
            <a:xfrm>
              <a:off x="2099175" y="3165300"/>
              <a:ext cx="430925" cy="889725"/>
            </a:xfrm>
            <a:custGeom>
              <a:avLst/>
              <a:gdLst/>
              <a:ahLst/>
              <a:cxnLst/>
              <a:rect l="l" t="t" r="r" b="b"/>
              <a:pathLst>
                <a:path w="17237" h="35589" extrusionOk="0">
                  <a:moveTo>
                    <a:pt x="13401" y="1"/>
                  </a:moveTo>
                  <a:cubicBezTo>
                    <a:pt x="13357" y="1"/>
                    <a:pt x="13312" y="19"/>
                    <a:pt x="13276" y="64"/>
                  </a:cubicBezTo>
                  <a:cubicBezTo>
                    <a:pt x="11775" y="2065"/>
                    <a:pt x="10441" y="4166"/>
                    <a:pt x="9207" y="6335"/>
                  </a:cubicBezTo>
                  <a:cubicBezTo>
                    <a:pt x="8973" y="4400"/>
                    <a:pt x="8973" y="2399"/>
                    <a:pt x="9174" y="430"/>
                  </a:cubicBezTo>
                  <a:cubicBezTo>
                    <a:pt x="9157" y="414"/>
                    <a:pt x="9140" y="405"/>
                    <a:pt x="9123" y="405"/>
                  </a:cubicBezTo>
                  <a:cubicBezTo>
                    <a:pt x="9107" y="405"/>
                    <a:pt x="9090" y="414"/>
                    <a:pt x="9073" y="430"/>
                  </a:cubicBezTo>
                  <a:cubicBezTo>
                    <a:pt x="8673" y="2565"/>
                    <a:pt x="8606" y="4767"/>
                    <a:pt x="8907" y="6935"/>
                  </a:cubicBezTo>
                  <a:cubicBezTo>
                    <a:pt x="7873" y="8770"/>
                    <a:pt x="6939" y="10671"/>
                    <a:pt x="6071" y="12606"/>
                  </a:cubicBezTo>
                  <a:cubicBezTo>
                    <a:pt x="5838" y="11405"/>
                    <a:pt x="5471" y="10237"/>
                    <a:pt x="5237" y="9037"/>
                  </a:cubicBezTo>
                  <a:cubicBezTo>
                    <a:pt x="4904" y="7335"/>
                    <a:pt x="4837" y="5567"/>
                    <a:pt x="5037" y="3833"/>
                  </a:cubicBezTo>
                  <a:cubicBezTo>
                    <a:pt x="5037" y="3814"/>
                    <a:pt x="5015" y="3794"/>
                    <a:pt x="4996" y="3794"/>
                  </a:cubicBezTo>
                  <a:cubicBezTo>
                    <a:pt x="4982" y="3794"/>
                    <a:pt x="4971" y="3805"/>
                    <a:pt x="4971" y="3833"/>
                  </a:cubicBezTo>
                  <a:cubicBezTo>
                    <a:pt x="4370" y="7035"/>
                    <a:pt x="4637" y="10338"/>
                    <a:pt x="5738" y="13440"/>
                  </a:cubicBezTo>
                  <a:cubicBezTo>
                    <a:pt x="5237" y="14574"/>
                    <a:pt x="4770" y="15741"/>
                    <a:pt x="4303" y="16909"/>
                  </a:cubicBezTo>
                  <a:cubicBezTo>
                    <a:pt x="2035" y="22880"/>
                    <a:pt x="601" y="29118"/>
                    <a:pt x="0" y="35489"/>
                  </a:cubicBezTo>
                  <a:cubicBezTo>
                    <a:pt x="0" y="35556"/>
                    <a:pt x="50" y="35589"/>
                    <a:pt x="105" y="35589"/>
                  </a:cubicBezTo>
                  <a:cubicBezTo>
                    <a:pt x="159" y="35589"/>
                    <a:pt x="217" y="35556"/>
                    <a:pt x="234" y="35489"/>
                  </a:cubicBezTo>
                  <a:cubicBezTo>
                    <a:pt x="1168" y="29251"/>
                    <a:pt x="2769" y="23080"/>
                    <a:pt x="4971" y="17142"/>
                  </a:cubicBezTo>
                  <a:cubicBezTo>
                    <a:pt x="5838" y="14841"/>
                    <a:pt x="6839" y="12572"/>
                    <a:pt x="7906" y="10371"/>
                  </a:cubicBezTo>
                  <a:cubicBezTo>
                    <a:pt x="9507" y="9971"/>
                    <a:pt x="11108" y="9404"/>
                    <a:pt x="12709" y="8903"/>
                  </a:cubicBezTo>
                  <a:cubicBezTo>
                    <a:pt x="14277" y="8503"/>
                    <a:pt x="15778" y="7836"/>
                    <a:pt x="17146" y="6935"/>
                  </a:cubicBezTo>
                  <a:cubicBezTo>
                    <a:pt x="17179" y="6902"/>
                    <a:pt x="17179" y="6868"/>
                    <a:pt x="17113" y="6868"/>
                  </a:cubicBezTo>
                  <a:cubicBezTo>
                    <a:pt x="15378" y="7602"/>
                    <a:pt x="13577" y="8236"/>
                    <a:pt x="11742" y="8736"/>
                  </a:cubicBezTo>
                  <a:cubicBezTo>
                    <a:pt x="10541" y="9003"/>
                    <a:pt x="9340" y="9404"/>
                    <a:pt x="8173" y="9871"/>
                  </a:cubicBezTo>
                  <a:cubicBezTo>
                    <a:pt x="9407" y="7369"/>
                    <a:pt x="10741" y="4934"/>
                    <a:pt x="12176" y="2532"/>
                  </a:cubicBezTo>
                  <a:cubicBezTo>
                    <a:pt x="13944" y="2098"/>
                    <a:pt x="15812" y="1364"/>
                    <a:pt x="17179" y="197"/>
                  </a:cubicBezTo>
                  <a:cubicBezTo>
                    <a:pt x="17237" y="139"/>
                    <a:pt x="17195" y="57"/>
                    <a:pt x="17118" y="57"/>
                  </a:cubicBezTo>
                  <a:cubicBezTo>
                    <a:pt x="17106" y="57"/>
                    <a:pt x="17093" y="59"/>
                    <a:pt x="17079" y="64"/>
                  </a:cubicBezTo>
                  <a:cubicBezTo>
                    <a:pt x="15611" y="1031"/>
                    <a:pt x="14010" y="1565"/>
                    <a:pt x="12376" y="2198"/>
                  </a:cubicBezTo>
                  <a:cubicBezTo>
                    <a:pt x="12776" y="1565"/>
                    <a:pt x="13176" y="897"/>
                    <a:pt x="13543" y="264"/>
                  </a:cubicBezTo>
                  <a:cubicBezTo>
                    <a:pt x="13641" y="141"/>
                    <a:pt x="13523" y="1"/>
                    <a:pt x="134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22"/>
            <p:cNvSpPr/>
            <p:nvPr/>
          </p:nvSpPr>
          <p:spPr>
            <a:xfrm>
              <a:off x="2466925" y="3275275"/>
              <a:ext cx="128450" cy="49250"/>
            </a:xfrm>
            <a:custGeom>
              <a:avLst/>
              <a:gdLst/>
              <a:ahLst/>
              <a:cxnLst/>
              <a:rect l="l" t="t" r="r" b="b"/>
              <a:pathLst>
                <a:path w="5138" h="1970" extrusionOk="0">
                  <a:moveTo>
                    <a:pt x="5038" y="1"/>
                  </a:moveTo>
                  <a:cubicBezTo>
                    <a:pt x="3370" y="535"/>
                    <a:pt x="1769" y="1302"/>
                    <a:pt x="101" y="1836"/>
                  </a:cubicBezTo>
                  <a:cubicBezTo>
                    <a:pt x="1" y="1869"/>
                    <a:pt x="34" y="1969"/>
                    <a:pt x="134" y="1969"/>
                  </a:cubicBezTo>
                  <a:cubicBezTo>
                    <a:pt x="1902" y="1669"/>
                    <a:pt x="3637" y="1202"/>
                    <a:pt x="5104" y="101"/>
                  </a:cubicBezTo>
                  <a:cubicBezTo>
                    <a:pt x="5138" y="68"/>
                    <a:pt x="5071" y="1"/>
                    <a:pt x="50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22"/>
            <p:cNvSpPr/>
            <p:nvPr/>
          </p:nvSpPr>
          <p:spPr>
            <a:xfrm>
              <a:off x="2233425" y="3171000"/>
              <a:ext cx="25875" cy="119450"/>
            </a:xfrm>
            <a:custGeom>
              <a:avLst/>
              <a:gdLst/>
              <a:ahLst/>
              <a:cxnLst/>
              <a:rect l="l" t="t" r="r" b="b"/>
              <a:pathLst>
                <a:path w="1035" h="4778" extrusionOk="0">
                  <a:moveTo>
                    <a:pt x="955" y="1"/>
                  </a:moveTo>
                  <a:cubicBezTo>
                    <a:pt x="933" y="1"/>
                    <a:pt x="913" y="12"/>
                    <a:pt x="901" y="36"/>
                  </a:cubicBezTo>
                  <a:cubicBezTo>
                    <a:pt x="401" y="1537"/>
                    <a:pt x="1" y="3138"/>
                    <a:pt x="401" y="4739"/>
                  </a:cubicBezTo>
                  <a:cubicBezTo>
                    <a:pt x="401" y="4758"/>
                    <a:pt x="434" y="4778"/>
                    <a:pt x="463" y="4778"/>
                  </a:cubicBezTo>
                  <a:cubicBezTo>
                    <a:pt x="483" y="4778"/>
                    <a:pt x="501" y="4767"/>
                    <a:pt x="501" y="4739"/>
                  </a:cubicBezTo>
                  <a:cubicBezTo>
                    <a:pt x="668" y="3171"/>
                    <a:pt x="635" y="1637"/>
                    <a:pt x="1035" y="102"/>
                  </a:cubicBezTo>
                  <a:cubicBezTo>
                    <a:pt x="1035" y="38"/>
                    <a:pt x="993" y="1"/>
                    <a:pt x="9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22"/>
            <p:cNvSpPr/>
            <p:nvPr/>
          </p:nvSpPr>
          <p:spPr>
            <a:xfrm>
              <a:off x="2411900" y="3091975"/>
              <a:ext cx="25875" cy="65825"/>
            </a:xfrm>
            <a:custGeom>
              <a:avLst/>
              <a:gdLst/>
              <a:ahLst/>
              <a:cxnLst/>
              <a:rect l="l" t="t" r="r" b="b"/>
              <a:pathLst>
                <a:path w="1035" h="2633" extrusionOk="0">
                  <a:moveTo>
                    <a:pt x="928" y="1"/>
                  </a:moveTo>
                  <a:cubicBezTo>
                    <a:pt x="907" y="1"/>
                    <a:pt x="886" y="9"/>
                    <a:pt x="868" y="28"/>
                  </a:cubicBezTo>
                  <a:cubicBezTo>
                    <a:pt x="300" y="728"/>
                    <a:pt x="0" y="1662"/>
                    <a:pt x="34" y="2563"/>
                  </a:cubicBezTo>
                  <a:cubicBezTo>
                    <a:pt x="34" y="2604"/>
                    <a:pt x="59" y="2633"/>
                    <a:pt x="86" y="2633"/>
                  </a:cubicBezTo>
                  <a:cubicBezTo>
                    <a:pt x="103" y="2633"/>
                    <a:pt x="121" y="2622"/>
                    <a:pt x="134" y="2596"/>
                  </a:cubicBezTo>
                  <a:cubicBezTo>
                    <a:pt x="367" y="1729"/>
                    <a:pt x="734" y="962"/>
                    <a:pt x="1034" y="128"/>
                  </a:cubicBezTo>
                  <a:cubicBezTo>
                    <a:pt x="1034" y="56"/>
                    <a:pt x="982" y="1"/>
                    <a:pt x="9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22"/>
            <p:cNvSpPr/>
            <p:nvPr/>
          </p:nvSpPr>
          <p:spPr>
            <a:xfrm>
              <a:off x="2190075" y="3561000"/>
              <a:ext cx="463675" cy="285550"/>
            </a:xfrm>
            <a:custGeom>
              <a:avLst/>
              <a:gdLst/>
              <a:ahLst/>
              <a:cxnLst/>
              <a:rect l="l" t="t" r="r" b="b"/>
              <a:pathLst>
                <a:path w="18547" h="11422" extrusionOk="0">
                  <a:moveTo>
                    <a:pt x="14905" y="1"/>
                  </a:moveTo>
                  <a:cubicBezTo>
                    <a:pt x="13274" y="1"/>
                    <a:pt x="11648" y="202"/>
                    <a:pt x="10074" y="581"/>
                  </a:cubicBezTo>
                  <a:cubicBezTo>
                    <a:pt x="8506" y="914"/>
                    <a:pt x="6805" y="1214"/>
                    <a:pt x="5404" y="2048"/>
                  </a:cubicBezTo>
                  <a:cubicBezTo>
                    <a:pt x="401" y="5050"/>
                    <a:pt x="0" y="11288"/>
                    <a:pt x="167" y="11288"/>
                  </a:cubicBezTo>
                  <a:cubicBezTo>
                    <a:pt x="1524" y="11199"/>
                    <a:pt x="2910" y="11170"/>
                    <a:pt x="4296" y="11170"/>
                  </a:cubicBezTo>
                  <a:cubicBezTo>
                    <a:pt x="4989" y="11170"/>
                    <a:pt x="5682" y="11177"/>
                    <a:pt x="6371" y="11188"/>
                  </a:cubicBezTo>
                  <a:cubicBezTo>
                    <a:pt x="8306" y="11188"/>
                    <a:pt x="10274" y="11422"/>
                    <a:pt x="12209" y="11422"/>
                  </a:cubicBezTo>
                  <a:cubicBezTo>
                    <a:pt x="15178" y="11388"/>
                    <a:pt x="17046" y="7919"/>
                    <a:pt x="17846" y="5417"/>
                  </a:cubicBezTo>
                  <a:cubicBezTo>
                    <a:pt x="18213" y="4217"/>
                    <a:pt x="18547" y="2649"/>
                    <a:pt x="18113" y="1448"/>
                  </a:cubicBezTo>
                  <a:cubicBezTo>
                    <a:pt x="17713" y="280"/>
                    <a:pt x="16746" y="47"/>
                    <a:pt x="15611" y="13"/>
                  </a:cubicBezTo>
                  <a:cubicBezTo>
                    <a:pt x="15376" y="5"/>
                    <a:pt x="15141" y="1"/>
                    <a:pt x="149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22"/>
            <p:cNvSpPr/>
            <p:nvPr/>
          </p:nvSpPr>
          <p:spPr>
            <a:xfrm>
              <a:off x="2525300" y="3672900"/>
              <a:ext cx="84250" cy="9675"/>
            </a:xfrm>
            <a:custGeom>
              <a:avLst/>
              <a:gdLst/>
              <a:ahLst/>
              <a:cxnLst/>
              <a:rect l="l" t="t" r="r" b="b"/>
              <a:pathLst>
                <a:path w="3370" h="387" extrusionOk="0">
                  <a:moveTo>
                    <a:pt x="3328" y="1"/>
                  </a:moveTo>
                  <a:cubicBezTo>
                    <a:pt x="3321" y="1"/>
                    <a:pt x="3313" y="3"/>
                    <a:pt x="3303" y="7"/>
                  </a:cubicBezTo>
                  <a:cubicBezTo>
                    <a:pt x="2202" y="141"/>
                    <a:pt x="1135" y="208"/>
                    <a:pt x="34" y="241"/>
                  </a:cubicBezTo>
                  <a:cubicBezTo>
                    <a:pt x="1" y="241"/>
                    <a:pt x="1" y="274"/>
                    <a:pt x="34" y="274"/>
                  </a:cubicBezTo>
                  <a:cubicBezTo>
                    <a:pt x="447" y="349"/>
                    <a:pt x="864" y="387"/>
                    <a:pt x="1281" y="387"/>
                  </a:cubicBezTo>
                  <a:cubicBezTo>
                    <a:pt x="1976" y="387"/>
                    <a:pt x="2669" y="283"/>
                    <a:pt x="3337" y="74"/>
                  </a:cubicBezTo>
                  <a:cubicBezTo>
                    <a:pt x="3365" y="74"/>
                    <a:pt x="3369" y="1"/>
                    <a:pt x="33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22"/>
            <p:cNvSpPr/>
            <p:nvPr/>
          </p:nvSpPr>
          <p:spPr>
            <a:xfrm>
              <a:off x="2381275" y="3618725"/>
              <a:ext cx="45475" cy="31200"/>
            </a:xfrm>
            <a:custGeom>
              <a:avLst/>
              <a:gdLst/>
              <a:ahLst/>
              <a:cxnLst/>
              <a:rect l="l" t="t" r="r" b="b"/>
              <a:pathLst>
                <a:path w="1819" h="1248" extrusionOk="0">
                  <a:moveTo>
                    <a:pt x="1690" y="1"/>
                  </a:moveTo>
                  <a:cubicBezTo>
                    <a:pt x="1680" y="1"/>
                    <a:pt x="1670" y="3"/>
                    <a:pt x="1659" y="6"/>
                  </a:cubicBezTo>
                  <a:cubicBezTo>
                    <a:pt x="1058" y="273"/>
                    <a:pt x="525" y="640"/>
                    <a:pt x="58" y="1140"/>
                  </a:cubicBezTo>
                  <a:cubicBezTo>
                    <a:pt x="0" y="1169"/>
                    <a:pt x="42" y="1247"/>
                    <a:pt x="97" y="1247"/>
                  </a:cubicBezTo>
                  <a:cubicBezTo>
                    <a:pt x="106" y="1247"/>
                    <a:pt x="115" y="1245"/>
                    <a:pt x="124" y="1240"/>
                  </a:cubicBezTo>
                  <a:cubicBezTo>
                    <a:pt x="391" y="1040"/>
                    <a:pt x="692" y="840"/>
                    <a:pt x="958" y="673"/>
                  </a:cubicBezTo>
                  <a:cubicBezTo>
                    <a:pt x="1225" y="506"/>
                    <a:pt x="1492" y="340"/>
                    <a:pt x="1759" y="173"/>
                  </a:cubicBezTo>
                  <a:cubicBezTo>
                    <a:pt x="1818" y="113"/>
                    <a:pt x="1772" y="1"/>
                    <a:pt x="1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22"/>
            <p:cNvSpPr/>
            <p:nvPr/>
          </p:nvSpPr>
          <p:spPr>
            <a:xfrm>
              <a:off x="3796225" y="1271350"/>
              <a:ext cx="332750" cy="80925"/>
            </a:xfrm>
            <a:custGeom>
              <a:avLst/>
              <a:gdLst/>
              <a:ahLst/>
              <a:cxnLst/>
              <a:rect l="l" t="t" r="r" b="b"/>
              <a:pathLst>
                <a:path w="13310" h="3237" extrusionOk="0">
                  <a:moveTo>
                    <a:pt x="0" y="1"/>
                  </a:moveTo>
                  <a:lnTo>
                    <a:pt x="0" y="3236"/>
                  </a:lnTo>
                  <a:lnTo>
                    <a:pt x="13310" y="3236"/>
                  </a:lnTo>
                  <a:lnTo>
                    <a:pt x="13310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22"/>
            <p:cNvSpPr/>
            <p:nvPr/>
          </p:nvSpPr>
          <p:spPr>
            <a:xfrm>
              <a:off x="3922150" y="1145425"/>
              <a:ext cx="80900" cy="331925"/>
            </a:xfrm>
            <a:custGeom>
              <a:avLst/>
              <a:gdLst/>
              <a:ahLst/>
              <a:cxnLst/>
              <a:rect l="l" t="t" r="r" b="b"/>
              <a:pathLst>
                <a:path w="3236" h="13277" extrusionOk="0">
                  <a:moveTo>
                    <a:pt x="0" y="1"/>
                  </a:moveTo>
                  <a:lnTo>
                    <a:pt x="0" y="13277"/>
                  </a:lnTo>
                  <a:lnTo>
                    <a:pt x="3236" y="13277"/>
                  </a:lnTo>
                  <a:lnTo>
                    <a:pt x="3236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22"/>
            <p:cNvSpPr/>
            <p:nvPr/>
          </p:nvSpPr>
          <p:spPr>
            <a:xfrm>
              <a:off x="1975750" y="1468150"/>
              <a:ext cx="332750" cy="80925"/>
            </a:xfrm>
            <a:custGeom>
              <a:avLst/>
              <a:gdLst/>
              <a:ahLst/>
              <a:cxnLst/>
              <a:rect l="l" t="t" r="r" b="b"/>
              <a:pathLst>
                <a:path w="13310" h="3237" extrusionOk="0">
                  <a:moveTo>
                    <a:pt x="0" y="1"/>
                  </a:moveTo>
                  <a:lnTo>
                    <a:pt x="0" y="3237"/>
                  </a:lnTo>
                  <a:lnTo>
                    <a:pt x="13310" y="3237"/>
                  </a:lnTo>
                  <a:lnTo>
                    <a:pt x="13310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22"/>
            <p:cNvSpPr/>
            <p:nvPr/>
          </p:nvSpPr>
          <p:spPr>
            <a:xfrm>
              <a:off x="2101675" y="1342225"/>
              <a:ext cx="80925" cy="80925"/>
            </a:xfrm>
            <a:custGeom>
              <a:avLst/>
              <a:gdLst/>
              <a:ahLst/>
              <a:cxnLst/>
              <a:rect l="l" t="t" r="r" b="b"/>
              <a:pathLst>
                <a:path w="3237" h="3237" extrusionOk="0">
                  <a:moveTo>
                    <a:pt x="1635" y="1"/>
                  </a:moveTo>
                  <a:cubicBezTo>
                    <a:pt x="734" y="1"/>
                    <a:pt x="0" y="735"/>
                    <a:pt x="0" y="1635"/>
                  </a:cubicBezTo>
                  <a:cubicBezTo>
                    <a:pt x="0" y="2503"/>
                    <a:pt x="734" y="3237"/>
                    <a:pt x="1635" y="3237"/>
                  </a:cubicBezTo>
                  <a:cubicBezTo>
                    <a:pt x="2502" y="3237"/>
                    <a:pt x="3236" y="2503"/>
                    <a:pt x="3236" y="1635"/>
                  </a:cubicBezTo>
                  <a:cubicBezTo>
                    <a:pt x="3236" y="735"/>
                    <a:pt x="2502" y="1"/>
                    <a:pt x="1635" y="1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22"/>
            <p:cNvSpPr/>
            <p:nvPr/>
          </p:nvSpPr>
          <p:spPr>
            <a:xfrm>
              <a:off x="2101675" y="1594075"/>
              <a:ext cx="80925" cy="80925"/>
            </a:xfrm>
            <a:custGeom>
              <a:avLst/>
              <a:gdLst/>
              <a:ahLst/>
              <a:cxnLst/>
              <a:rect l="l" t="t" r="r" b="b"/>
              <a:pathLst>
                <a:path w="3237" h="3237" extrusionOk="0">
                  <a:moveTo>
                    <a:pt x="1635" y="1"/>
                  </a:moveTo>
                  <a:cubicBezTo>
                    <a:pt x="734" y="1"/>
                    <a:pt x="0" y="735"/>
                    <a:pt x="0" y="1635"/>
                  </a:cubicBezTo>
                  <a:cubicBezTo>
                    <a:pt x="0" y="2503"/>
                    <a:pt x="734" y="3236"/>
                    <a:pt x="1635" y="3236"/>
                  </a:cubicBezTo>
                  <a:cubicBezTo>
                    <a:pt x="2502" y="3236"/>
                    <a:pt x="3236" y="2503"/>
                    <a:pt x="3236" y="1635"/>
                  </a:cubicBezTo>
                  <a:cubicBezTo>
                    <a:pt x="3236" y="735"/>
                    <a:pt x="2502" y="1"/>
                    <a:pt x="1635" y="1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22"/>
            <p:cNvSpPr/>
            <p:nvPr/>
          </p:nvSpPr>
          <p:spPr>
            <a:xfrm>
              <a:off x="2768825" y="787675"/>
              <a:ext cx="291900" cy="292725"/>
            </a:xfrm>
            <a:custGeom>
              <a:avLst/>
              <a:gdLst/>
              <a:ahLst/>
              <a:cxnLst/>
              <a:rect l="l" t="t" r="r" b="b"/>
              <a:pathLst>
                <a:path w="11676" h="11709" extrusionOk="0">
                  <a:moveTo>
                    <a:pt x="9407" y="0"/>
                  </a:moveTo>
                  <a:lnTo>
                    <a:pt x="0" y="9407"/>
                  </a:lnTo>
                  <a:lnTo>
                    <a:pt x="2268" y="11709"/>
                  </a:lnTo>
                  <a:lnTo>
                    <a:pt x="11675" y="2302"/>
                  </a:lnTo>
                  <a:lnTo>
                    <a:pt x="9407" y="0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22"/>
            <p:cNvSpPr/>
            <p:nvPr/>
          </p:nvSpPr>
          <p:spPr>
            <a:xfrm>
              <a:off x="2768825" y="788500"/>
              <a:ext cx="291900" cy="291900"/>
            </a:xfrm>
            <a:custGeom>
              <a:avLst/>
              <a:gdLst/>
              <a:ahLst/>
              <a:cxnLst/>
              <a:rect l="l" t="t" r="r" b="b"/>
              <a:pathLst>
                <a:path w="11676" h="11676" extrusionOk="0">
                  <a:moveTo>
                    <a:pt x="2268" y="1"/>
                  </a:moveTo>
                  <a:lnTo>
                    <a:pt x="0" y="2269"/>
                  </a:lnTo>
                  <a:lnTo>
                    <a:pt x="9373" y="11676"/>
                  </a:lnTo>
                  <a:lnTo>
                    <a:pt x="11675" y="9374"/>
                  </a:lnTo>
                  <a:lnTo>
                    <a:pt x="2268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22"/>
            <p:cNvSpPr/>
            <p:nvPr/>
          </p:nvSpPr>
          <p:spPr>
            <a:xfrm>
              <a:off x="1745575" y="2299600"/>
              <a:ext cx="331950" cy="80075"/>
            </a:xfrm>
            <a:custGeom>
              <a:avLst/>
              <a:gdLst/>
              <a:ahLst/>
              <a:cxnLst/>
              <a:rect l="l" t="t" r="r" b="b"/>
              <a:pathLst>
                <a:path w="13278" h="3203" extrusionOk="0">
                  <a:moveTo>
                    <a:pt x="1" y="0"/>
                  </a:moveTo>
                  <a:lnTo>
                    <a:pt x="1" y="3202"/>
                  </a:lnTo>
                  <a:lnTo>
                    <a:pt x="13277" y="3202"/>
                  </a:lnTo>
                  <a:lnTo>
                    <a:pt x="13277" y="0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22"/>
            <p:cNvSpPr/>
            <p:nvPr/>
          </p:nvSpPr>
          <p:spPr>
            <a:xfrm>
              <a:off x="1745575" y="2149475"/>
              <a:ext cx="331950" cy="80925"/>
            </a:xfrm>
            <a:custGeom>
              <a:avLst/>
              <a:gdLst/>
              <a:ahLst/>
              <a:cxnLst/>
              <a:rect l="l" t="t" r="r" b="b"/>
              <a:pathLst>
                <a:path w="13278" h="3237" extrusionOk="0">
                  <a:moveTo>
                    <a:pt x="1" y="1"/>
                  </a:moveTo>
                  <a:lnTo>
                    <a:pt x="1" y="3236"/>
                  </a:lnTo>
                  <a:lnTo>
                    <a:pt x="13277" y="3236"/>
                  </a:lnTo>
                  <a:lnTo>
                    <a:pt x="13277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22"/>
            <p:cNvSpPr/>
            <p:nvPr/>
          </p:nvSpPr>
          <p:spPr>
            <a:xfrm>
              <a:off x="1728900" y="4603750"/>
              <a:ext cx="4134650" cy="426150"/>
            </a:xfrm>
            <a:custGeom>
              <a:avLst/>
              <a:gdLst/>
              <a:ahLst/>
              <a:cxnLst/>
              <a:rect l="l" t="t" r="r" b="b"/>
              <a:pathLst>
                <a:path w="165386" h="17046" extrusionOk="0">
                  <a:moveTo>
                    <a:pt x="82693" y="0"/>
                  </a:moveTo>
                  <a:cubicBezTo>
                    <a:pt x="37027" y="0"/>
                    <a:pt x="1" y="3803"/>
                    <a:pt x="1" y="8506"/>
                  </a:cubicBezTo>
                  <a:cubicBezTo>
                    <a:pt x="1" y="13209"/>
                    <a:pt x="37027" y="17046"/>
                    <a:pt x="82693" y="17046"/>
                  </a:cubicBezTo>
                  <a:cubicBezTo>
                    <a:pt x="128359" y="17046"/>
                    <a:pt x="165386" y="13209"/>
                    <a:pt x="165386" y="8506"/>
                  </a:cubicBezTo>
                  <a:cubicBezTo>
                    <a:pt x="165386" y="3836"/>
                    <a:pt x="128359" y="0"/>
                    <a:pt x="826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22"/>
            <p:cNvSpPr/>
            <p:nvPr/>
          </p:nvSpPr>
          <p:spPr>
            <a:xfrm>
              <a:off x="35126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1" y="1"/>
                  </a:moveTo>
                  <a:lnTo>
                    <a:pt x="1" y="130961"/>
                  </a:lnTo>
                  <a:lnTo>
                    <a:pt x="84261" y="130961"/>
                  </a:lnTo>
                  <a:lnTo>
                    <a:pt x="842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22"/>
            <p:cNvSpPr/>
            <p:nvPr/>
          </p:nvSpPr>
          <p:spPr>
            <a:xfrm>
              <a:off x="33600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0" y="1"/>
                  </a:moveTo>
                  <a:lnTo>
                    <a:pt x="0" y="130961"/>
                  </a:lnTo>
                  <a:lnTo>
                    <a:pt x="84260" y="130961"/>
                  </a:lnTo>
                  <a:lnTo>
                    <a:pt x="84260" y="1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22"/>
            <p:cNvSpPr/>
            <p:nvPr/>
          </p:nvSpPr>
          <p:spPr>
            <a:xfrm>
              <a:off x="33600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0" y="1"/>
                  </a:moveTo>
                  <a:lnTo>
                    <a:pt x="0" y="130961"/>
                  </a:lnTo>
                  <a:lnTo>
                    <a:pt x="84260" y="130961"/>
                  </a:lnTo>
                  <a:lnTo>
                    <a:pt x="842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22"/>
            <p:cNvSpPr/>
            <p:nvPr/>
          </p:nvSpPr>
          <p:spPr>
            <a:xfrm>
              <a:off x="3522675" y="2377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22"/>
            <p:cNvSpPr/>
            <p:nvPr/>
          </p:nvSpPr>
          <p:spPr>
            <a:xfrm>
              <a:off x="3981350" y="2377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22"/>
            <p:cNvSpPr/>
            <p:nvPr/>
          </p:nvSpPr>
          <p:spPr>
            <a:xfrm>
              <a:off x="4440000" y="2377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22"/>
            <p:cNvSpPr/>
            <p:nvPr/>
          </p:nvSpPr>
          <p:spPr>
            <a:xfrm>
              <a:off x="4898675" y="2377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22"/>
            <p:cNvSpPr/>
            <p:nvPr/>
          </p:nvSpPr>
          <p:spPr>
            <a:xfrm>
              <a:off x="3522675" y="28424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22"/>
            <p:cNvSpPr/>
            <p:nvPr/>
          </p:nvSpPr>
          <p:spPr>
            <a:xfrm>
              <a:off x="3981350" y="28424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22"/>
            <p:cNvSpPr/>
            <p:nvPr/>
          </p:nvSpPr>
          <p:spPr>
            <a:xfrm>
              <a:off x="4440000" y="28424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22"/>
            <p:cNvSpPr/>
            <p:nvPr/>
          </p:nvSpPr>
          <p:spPr>
            <a:xfrm>
              <a:off x="4898675" y="2844975"/>
              <a:ext cx="405300" cy="405325"/>
            </a:xfrm>
            <a:custGeom>
              <a:avLst/>
              <a:gdLst/>
              <a:ahLst/>
              <a:cxnLst/>
              <a:rect l="l" t="t" r="r" b="b"/>
              <a:pathLst>
                <a:path w="16212" h="16213" extrusionOk="0">
                  <a:moveTo>
                    <a:pt x="0" y="1"/>
                  </a:moveTo>
                  <a:lnTo>
                    <a:pt x="0" y="16212"/>
                  </a:lnTo>
                  <a:lnTo>
                    <a:pt x="16212" y="16212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22"/>
            <p:cNvSpPr/>
            <p:nvPr/>
          </p:nvSpPr>
          <p:spPr>
            <a:xfrm>
              <a:off x="3522675" y="3306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22"/>
            <p:cNvSpPr/>
            <p:nvPr/>
          </p:nvSpPr>
          <p:spPr>
            <a:xfrm>
              <a:off x="3981350" y="3306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22"/>
            <p:cNvSpPr/>
            <p:nvPr/>
          </p:nvSpPr>
          <p:spPr>
            <a:xfrm>
              <a:off x="4440000" y="3306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22"/>
            <p:cNvSpPr/>
            <p:nvPr/>
          </p:nvSpPr>
          <p:spPr>
            <a:xfrm>
              <a:off x="4898675" y="3306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22"/>
            <p:cNvSpPr/>
            <p:nvPr/>
          </p:nvSpPr>
          <p:spPr>
            <a:xfrm>
              <a:off x="3522675" y="37714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22"/>
            <p:cNvSpPr/>
            <p:nvPr/>
          </p:nvSpPr>
          <p:spPr>
            <a:xfrm>
              <a:off x="3981350" y="37714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22"/>
            <p:cNvSpPr/>
            <p:nvPr/>
          </p:nvSpPr>
          <p:spPr>
            <a:xfrm>
              <a:off x="4440000" y="37714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22"/>
            <p:cNvSpPr/>
            <p:nvPr/>
          </p:nvSpPr>
          <p:spPr>
            <a:xfrm>
              <a:off x="4898675" y="37714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22"/>
            <p:cNvSpPr/>
            <p:nvPr/>
          </p:nvSpPr>
          <p:spPr>
            <a:xfrm>
              <a:off x="3522675" y="4235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0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22"/>
            <p:cNvSpPr/>
            <p:nvPr/>
          </p:nvSpPr>
          <p:spPr>
            <a:xfrm>
              <a:off x="3981350" y="4235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0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22"/>
            <p:cNvSpPr/>
            <p:nvPr/>
          </p:nvSpPr>
          <p:spPr>
            <a:xfrm>
              <a:off x="4440000" y="4235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0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22"/>
            <p:cNvSpPr/>
            <p:nvPr/>
          </p:nvSpPr>
          <p:spPr>
            <a:xfrm>
              <a:off x="4898675" y="4235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0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22"/>
            <p:cNvSpPr/>
            <p:nvPr/>
          </p:nvSpPr>
          <p:spPr>
            <a:xfrm>
              <a:off x="3663625" y="2510575"/>
              <a:ext cx="129275" cy="120950"/>
            </a:xfrm>
            <a:custGeom>
              <a:avLst/>
              <a:gdLst/>
              <a:ahLst/>
              <a:cxnLst/>
              <a:rect l="l" t="t" r="r" b="b"/>
              <a:pathLst>
                <a:path w="5171" h="4838" extrusionOk="0">
                  <a:moveTo>
                    <a:pt x="1134" y="534"/>
                  </a:moveTo>
                  <a:cubicBezTo>
                    <a:pt x="1435" y="534"/>
                    <a:pt x="1668" y="834"/>
                    <a:pt x="1668" y="1201"/>
                  </a:cubicBezTo>
                  <a:cubicBezTo>
                    <a:pt x="1668" y="1568"/>
                    <a:pt x="1468" y="1902"/>
                    <a:pt x="1168" y="1902"/>
                  </a:cubicBezTo>
                  <a:cubicBezTo>
                    <a:pt x="868" y="1902"/>
                    <a:pt x="634" y="1602"/>
                    <a:pt x="634" y="1201"/>
                  </a:cubicBezTo>
                  <a:cubicBezTo>
                    <a:pt x="634" y="834"/>
                    <a:pt x="834" y="534"/>
                    <a:pt x="1134" y="534"/>
                  </a:cubicBezTo>
                  <a:close/>
                  <a:moveTo>
                    <a:pt x="1168" y="0"/>
                  </a:moveTo>
                  <a:cubicBezTo>
                    <a:pt x="501" y="34"/>
                    <a:pt x="0" y="567"/>
                    <a:pt x="34" y="1201"/>
                  </a:cubicBezTo>
                  <a:cubicBezTo>
                    <a:pt x="0" y="1868"/>
                    <a:pt x="501" y="2402"/>
                    <a:pt x="1134" y="2402"/>
                  </a:cubicBezTo>
                  <a:cubicBezTo>
                    <a:pt x="1802" y="2402"/>
                    <a:pt x="2302" y="1835"/>
                    <a:pt x="2269" y="1201"/>
                  </a:cubicBezTo>
                  <a:cubicBezTo>
                    <a:pt x="2302" y="567"/>
                    <a:pt x="1802" y="0"/>
                    <a:pt x="1168" y="0"/>
                  </a:cubicBezTo>
                  <a:close/>
                  <a:moveTo>
                    <a:pt x="4037" y="2936"/>
                  </a:moveTo>
                  <a:cubicBezTo>
                    <a:pt x="4337" y="2936"/>
                    <a:pt x="4537" y="3269"/>
                    <a:pt x="4537" y="3636"/>
                  </a:cubicBezTo>
                  <a:lnTo>
                    <a:pt x="4504" y="3636"/>
                  </a:lnTo>
                  <a:cubicBezTo>
                    <a:pt x="4504" y="4003"/>
                    <a:pt x="4337" y="4303"/>
                    <a:pt x="4037" y="4303"/>
                  </a:cubicBezTo>
                  <a:cubicBezTo>
                    <a:pt x="3736" y="4303"/>
                    <a:pt x="3503" y="4003"/>
                    <a:pt x="3503" y="3603"/>
                  </a:cubicBezTo>
                  <a:cubicBezTo>
                    <a:pt x="3503" y="3269"/>
                    <a:pt x="3736" y="2936"/>
                    <a:pt x="4037" y="2936"/>
                  </a:cubicBezTo>
                  <a:close/>
                  <a:moveTo>
                    <a:pt x="4170" y="0"/>
                  </a:moveTo>
                  <a:cubicBezTo>
                    <a:pt x="4070" y="0"/>
                    <a:pt x="3970" y="67"/>
                    <a:pt x="3936" y="134"/>
                  </a:cubicBezTo>
                  <a:lnTo>
                    <a:pt x="834" y="4370"/>
                  </a:lnTo>
                  <a:lnTo>
                    <a:pt x="801" y="4370"/>
                  </a:lnTo>
                  <a:cubicBezTo>
                    <a:pt x="768" y="4404"/>
                    <a:pt x="768" y="4470"/>
                    <a:pt x="768" y="4537"/>
                  </a:cubicBezTo>
                  <a:cubicBezTo>
                    <a:pt x="768" y="4670"/>
                    <a:pt x="901" y="4804"/>
                    <a:pt x="1034" y="4804"/>
                  </a:cubicBezTo>
                  <a:cubicBezTo>
                    <a:pt x="1134" y="4804"/>
                    <a:pt x="1201" y="4770"/>
                    <a:pt x="1268" y="4670"/>
                  </a:cubicBezTo>
                  <a:lnTo>
                    <a:pt x="4370" y="467"/>
                  </a:lnTo>
                  <a:cubicBezTo>
                    <a:pt x="4403" y="401"/>
                    <a:pt x="4437" y="334"/>
                    <a:pt x="4437" y="267"/>
                  </a:cubicBezTo>
                  <a:cubicBezTo>
                    <a:pt x="4437" y="134"/>
                    <a:pt x="4303" y="0"/>
                    <a:pt x="4170" y="0"/>
                  </a:cubicBezTo>
                  <a:close/>
                  <a:moveTo>
                    <a:pt x="4037" y="2435"/>
                  </a:moveTo>
                  <a:cubicBezTo>
                    <a:pt x="3403" y="2435"/>
                    <a:pt x="2869" y="2969"/>
                    <a:pt x="2902" y="3636"/>
                  </a:cubicBezTo>
                  <a:cubicBezTo>
                    <a:pt x="2836" y="4270"/>
                    <a:pt x="3369" y="4837"/>
                    <a:pt x="4037" y="4837"/>
                  </a:cubicBezTo>
                  <a:cubicBezTo>
                    <a:pt x="4670" y="4804"/>
                    <a:pt x="5171" y="4270"/>
                    <a:pt x="5137" y="3603"/>
                  </a:cubicBezTo>
                  <a:cubicBezTo>
                    <a:pt x="5171" y="2969"/>
                    <a:pt x="4670" y="2435"/>
                    <a:pt x="4037" y="24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22"/>
            <p:cNvSpPr/>
            <p:nvPr/>
          </p:nvSpPr>
          <p:spPr>
            <a:xfrm>
              <a:off x="4540075" y="2508075"/>
              <a:ext cx="107850" cy="121775"/>
            </a:xfrm>
            <a:custGeom>
              <a:avLst/>
              <a:gdLst/>
              <a:ahLst/>
              <a:cxnLst/>
              <a:rect l="l" t="t" r="r" b="b"/>
              <a:pathLst>
                <a:path w="4314" h="4871" extrusionOk="0">
                  <a:moveTo>
                    <a:pt x="2469" y="0"/>
                  </a:moveTo>
                  <a:cubicBezTo>
                    <a:pt x="1135" y="0"/>
                    <a:pt x="34" y="1101"/>
                    <a:pt x="1" y="2435"/>
                  </a:cubicBezTo>
                  <a:cubicBezTo>
                    <a:pt x="1" y="3803"/>
                    <a:pt x="1135" y="4870"/>
                    <a:pt x="2469" y="4870"/>
                  </a:cubicBezTo>
                  <a:cubicBezTo>
                    <a:pt x="3036" y="4870"/>
                    <a:pt x="3570" y="4670"/>
                    <a:pt x="4037" y="4337"/>
                  </a:cubicBezTo>
                  <a:cubicBezTo>
                    <a:pt x="4170" y="4203"/>
                    <a:pt x="4204" y="3970"/>
                    <a:pt x="4104" y="3803"/>
                  </a:cubicBezTo>
                  <a:cubicBezTo>
                    <a:pt x="4026" y="3706"/>
                    <a:pt x="3914" y="3654"/>
                    <a:pt x="3802" y="3654"/>
                  </a:cubicBezTo>
                  <a:cubicBezTo>
                    <a:pt x="3721" y="3654"/>
                    <a:pt x="3640" y="3681"/>
                    <a:pt x="3570" y="3736"/>
                  </a:cubicBezTo>
                  <a:cubicBezTo>
                    <a:pt x="3236" y="3970"/>
                    <a:pt x="2869" y="4103"/>
                    <a:pt x="2469" y="4103"/>
                  </a:cubicBezTo>
                  <a:cubicBezTo>
                    <a:pt x="2002" y="4103"/>
                    <a:pt x="1568" y="3936"/>
                    <a:pt x="1268" y="3603"/>
                  </a:cubicBezTo>
                  <a:cubicBezTo>
                    <a:pt x="935" y="3303"/>
                    <a:pt x="768" y="2869"/>
                    <a:pt x="768" y="2435"/>
                  </a:cubicBezTo>
                  <a:cubicBezTo>
                    <a:pt x="768" y="2002"/>
                    <a:pt x="935" y="1568"/>
                    <a:pt x="1268" y="1268"/>
                  </a:cubicBezTo>
                  <a:cubicBezTo>
                    <a:pt x="1568" y="968"/>
                    <a:pt x="2002" y="768"/>
                    <a:pt x="2469" y="768"/>
                  </a:cubicBezTo>
                  <a:cubicBezTo>
                    <a:pt x="2869" y="768"/>
                    <a:pt x="3236" y="901"/>
                    <a:pt x="3570" y="1168"/>
                  </a:cubicBezTo>
                  <a:cubicBezTo>
                    <a:pt x="3638" y="1208"/>
                    <a:pt x="3706" y="1225"/>
                    <a:pt x="3771" y="1225"/>
                  </a:cubicBezTo>
                  <a:cubicBezTo>
                    <a:pt x="4085" y="1225"/>
                    <a:pt x="4314" y="811"/>
                    <a:pt x="4037" y="534"/>
                  </a:cubicBezTo>
                  <a:cubicBezTo>
                    <a:pt x="3570" y="200"/>
                    <a:pt x="3036" y="0"/>
                    <a:pt x="2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22"/>
            <p:cNvSpPr/>
            <p:nvPr/>
          </p:nvSpPr>
          <p:spPr>
            <a:xfrm>
              <a:off x="4674350" y="2511400"/>
              <a:ext cx="76750" cy="119275"/>
            </a:xfrm>
            <a:custGeom>
              <a:avLst/>
              <a:gdLst/>
              <a:ahLst/>
              <a:cxnLst/>
              <a:rect l="l" t="t" r="r" b="b"/>
              <a:pathLst>
                <a:path w="3070" h="4771" extrusionOk="0">
                  <a:moveTo>
                    <a:pt x="400" y="1"/>
                  </a:moveTo>
                  <a:cubicBezTo>
                    <a:pt x="200" y="1"/>
                    <a:pt x="34" y="168"/>
                    <a:pt x="34" y="401"/>
                  </a:cubicBezTo>
                  <a:lnTo>
                    <a:pt x="34" y="4371"/>
                  </a:lnTo>
                  <a:cubicBezTo>
                    <a:pt x="0" y="4571"/>
                    <a:pt x="200" y="4771"/>
                    <a:pt x="434" y="4771"/>
                  </a:cubicBezTo>
                  <a:lnTo>
                    <a:pt x="2602" y="4771"/>
                  </a:lnTo>
                  <a:cubicBezTo>
                    <a:pt x="2802" y="4771"/>
                    <a:pt x="2969" y="4604"/>
                    <a:pt x="2969" y="4404"/>
                  </a:cubicBezTo>
                  <a:cubicBezTo>
                    <a:pt x="2969" y="4170"/>
                    <a:pt x="2802" y="4004"/>
                    <a:pt x="2602" y="4004"/>
                  </a:cubicBezTo>
                  <a:lnTo>
                    <a:pt x="767" y="4004"/>
                  </a:lnTo>
                  <a:lnTo>
                    <a:pt x="767" y="2769"/>
                  </a:lnTo>
                  <a:lnTo>
                    <a:pt x="2335" y="2769"/>
                  </a:lnTo>
                  <a:cubicBezTo>
                    <a:pt x="2836" y="2769"/>
                    <a:pt x="2836" y="2002"/>
                    <a:pt x="2335" y="2002"/>
                  </a:cubicBezTo>
                  <a:lnTo>
                    <a:pt x="767" y="2002"/>
                  </a:lnTo>
                  <a:lnTo>
                    <a:pt x="767" y="768"/>
                  </a:lnTo>
                  <a:lnTo>
                    <a:pt x="2602" y="768"/>
                  </a:lnTo>
                  <a:cubicBezTo>
                    <a:pt x="3069" y="701"/>
                    <a:pt x="3069" y="67"/>
                    <a:pt x="2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22"/>
            <p:cNvSpPr/>
            <p:nvPr/>
          </p:nvSpPr>
          <p:spPr>
            <a:xfrm>
              <a:off x="5048775" y="2508075"/>
              <a:ext cx="108550" cy="121775"/>
            </a:xfrm>
            <a:custGeom>
              <a:avLst/>
              <a:gdLst/>
              <a:ahLst/>
              <a:cxnLst/>
              <a:rect l="l" t="t" r="r" b="b"/>
              <a:pathLst>
                <a:path w="4342" h="4871" extrusionOk="0">
                  <a:moveTo>
                    <a:pt x="2469" y="0"/>
                  </a:moveTo>
                  <a:cubicBezTo>
                    <a:pt x="1135" y="0"/>
                    <a:pt x="34" y="1101"/>
                    <a:pt x="1" y="2435"/>
                  </a:cubicBezTo>
                  <a:cubicBezTo>
                    <a:pt x="34" y="3803"/>
                    <a:pt x="1135" y="4870"/>
                    <a:pt x="2469" y="4870"/>
                  </a:cubicBezTo>
                  <a:cubicBezTo>
                    <a:pt x="3036" y="4870"/>
                    <a:pt x="3603" y="4670"/>
                    <a:pt x="4037" y="4337"/>
                  </a:cubicBezTo>
                  <a:cubicBezTo>
                    <a:pt x="4204" y="4203"/>
                    <a:pt x="4204" y="3970"/>
                    <a:pt x="4103" y="3803"/>
                  </a:cubicBezTo>
                  <a:cubicBezTo>
                    <a:pt x="4026" y="3706"/>
                    <a:pt x="3914" y="3654"/>
                    <a:pt x="3801" y="3654"/>
                  </a:cubicBezTo>
                  <a:cubicBezTo>
                    <a:pt x="3721" y="3654"/>
                    <a:pt x="3639" y="3681"/>
                    <a:pt x="3570" y="3736"/>
                  </a:cubicBezTo>
                  <a:cubicBezTo>
                    <a:pt x="3270" y="3970"/>
                    <a:pt x="2869" y="4103"/>
                    <a:pt x="2469" y="4103"/>
                  </a:cubicBezTo>
                  <a:cubicBezTo>
                    <a:pt x="2035" y="4103"/>
                    <a:pt x="1602" y="3936"/>
                    <a:pt x="1268" y="3603"/>
                  </a:cubicBezTo>
                  <a:cubicBezTo>
                    <a:pt x="935" y="3303"/>
                    <a:pt x="768" y="2869"/>
                    <a:pt x="768" y="2435"/>
                  </a:cubicBezTo>
                  <a:cubicBezTo>
                    <a:pt x="768" y="2002"/>
                    <a:pt x="935" y="1568"/>
                    <a:pt x="1268" y="1268"/>
                  </a:cubicBezTo>
                  <a:cubicBezTo>
                    <a:pt x="1602" y="968"/>
                    <a:pt x="2035" y="768"/>
                    <a:pt x="2469" y="768"/>
                  </a:cubicBezTo>
                  <a:cubicBezTo>
                    <a:pt x="2869" y="768"/>
                    <a:pt x="3270" y="901"/>
                    <a:pt x="3570" y="1168"/>
                  </a:cubicBezTo>
                  <a:cubicBezTo>
                    <a:pt x="3638" y="1208"/>
                    <a:pt x="3707" y="1225"/>
                    <a:pt x="3773" y="1225"/>
                  </a:cubicBezTo>
                  <a:cubicBezTo>
                    <a:pt x="4095" y="1225"/>
                    <a:pt x="4341" y="811"/>
                    <a:pt x="4037" y="534"/>
                  </a:cubicBezTo>
                  <a:cubicBezTo>
                    <a:pt x="3603" y="200"/>
                    <a:pt x="3036" y="0"/>
                    <a:pt x="2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22"/>
            <p:cNvSpPr/>
            <p:nvPr/>
          </p:nvSpPr>
          <p:spPr>
            <a:xfrm>
              <a:off x="3686125" y="2985075"/>
              <a:ext cx="75925" cy="118450"/>
            </a:xfrm>
            <a:custGeom>
              <a:avLst/>
              <a:gdLst/>
              <a:ahLst/>
              <a:cxnLst/>
              <a:rect l="l" t="t" r="r" b="b"/>
              <a:pathLst>
                <a:path w="3037" h="4738" extrusionOk="0">
                  <a:moveTo>
                    <a:pt x="401" y="1"/>
                  </a:moveTo>
                  <a:cubicBezTo>
                    <a:pt x="168" y="1"/>
                    <a:pt x="1" y="167"/>
                    <a:pt x="1" y="368"/>
                  </a:cubicBezTo>
                  <a:cubicBezTo>
                    <a:pt x="1" y="601"/>
                    <a:pt x="168" y="768"/>
                    <a:pt x="401" y="768"/>
                  </a:cubicBezTo>
                  <a:lnTo>
                    <a:pt x="2136" y="768"/>
                  </a:lnTo>
                  <a:lnTo>
                    <a:pt x="668" y="4237"/>
                  </a:lnTo>
                  <a:cubicBezTo>
                    <a:pt x="601" y="4404"/>
                    <a:pt x="701" y="4637"/>
                    <a:pt x="868" y="4704"/>
                  </a:cubicBezTo>
                  <a:cubicBezTo>
                    <a:pt x="902" y="4737"/>
                    <a:pt x="968" y="4737"/>
                    <a:pt x="1002" y="4737"/>
                  </a:cubicBezTo>
                  <a:cubicBezTo>
                    <a:pt x="1168" y="4737"/>
                    <a:pt x="1302" y="4637"/>
                    <a:pt x="1369" y="4504"/>
                  </a:cubicBezTo>
                  <a:lnTo>
                    <a:pt x="3036" y="534"/>
                  </a:lnTo>
                  <a:cubicBezTo>
                    <a:pt x="3003" y="501"/>
                    <a:pt x="3003" y="468"/>
                    <a:pt x="3003" y="434"/>
                  </a:cubicBezTo>
                  <a:cubicBezTo>
                    <a:pt x="3003" y="401"/>
                    <a:pt x="3003" y="368"/>
                    <a:pt x="3003" y="301"/>
                  </a:cubicBezTo>
                  <a:cubicBezTo>
                    <a:pt x="3003" y="301"/>
                    <a:pt x="3003" y="268"/>
                    <a:pt x="3003" y="268"/>
                  </a:cubicBezTo>
                  <a:lnTo>
                    <a:pt x="3003" y="234"/>
                  </a:lnTo>
                  <a:lnTo>
                    <a:pt x="2970" y="201"/>
                  </a:lnTo>
                  <a:lnTo>
                    <a:pt x="2970" y="167"/>
                  </a:lnTo>
                  <a:cubicBezTo>
                    <a:pt x="2970" y="167"/>
                    <a:pt x="2970" y="134"/>
                    <a:pt x="2970" y="134"/>
                  </a:cubicBezTo>
                  <a:cubicBezTo>
                    <a:pt x="2970" y="134"/>
                    <a:pt x="2936" y="134"/>
                    <a:pt x="2936" y="101"/>
                  </a:cubicBezTo>
                  <a:lnTo>
                    <a:pt x="2903" y="101"/>
                  </a:lnTo>
                  <a:lnTo>
                    <a:pt x="2903" y="67"/>
                  </a:lnTo>
                  <a:cubicBezTo>
                    <a:pt x="2870" y="34"/>
                    <a:pt x="2803" y="34"/>
                    <a:pt x="2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22"/>
            <p:cNvSpPr/>
            <p:nvPr/>
          </p:nvSpPr>
          <p:spPr>
            <a:xfrm>
              <a:off x="4132300" y="2985000"/>
              <a:ext cx="88400" cy="118625"/>
            </a:xfrm>
            <a:custGeom>
              <a:avLst/>
              <a:gdLst/>
              <a:ahLst/>
              <a:cxnLst/>
              <a:rect l="l" t="t" r="r" b="b"/>
              <a:pathLst>
                <a:path w="3536" h="4745" extrusionOk="0">
                  <a:moveTo>
                    <a:pt x="1935" y="738"/>
                  </a:moveTo>
                  <a:cubicBezTo>
                    <a:pt x="2135" y="738"/>
                    <a:pt x="2302" y="904"/>
                    <a:pt x="2302" y="1104"/>
                  </a:cubicBezTo>
                  <a:cubicBezTo>
                    <a:pt x="2302" y="1355"/>
                    <a:pt x="2110" y="1480"/>
                    <a:pt x="1918" y="1480"/>
                  </a:cubicBezTo>
                  <a:cubicBezTo>
                    <a:pt x="1731" y="1480"/>
                    <a:pt x="1543" y="1360"/>
                    <a:pt x="1535" y="1121"/>
                  </a:cubicBezTo>
                  <a:lnTo>
                    <a:pt x="1535" y="1121"/>
                  </a:lnTo>
                  <a:cubicBezTo>
                    <a:pt x="1543" y="896"/>
                    <a:pt x="1707" y="738"/>
                    <a:pt x="1935" y="738"/>
                  </a:cubicBezTo>
                  <a:close/>
                  <a:moveTo>
                    <a:pt x="1935" y="2239"/>
                  </a:moveTo>
                  <a:cubicBezTo>
                    <a:pt x="2402" y="2239"/>
                    <a:pt x="2802" y="2639"/>
                    <a:pt x="2802" y="3139"/>
                  </a:cubicBezTo>
                  <a:cubicBezTo>
                    <a:pt x="2802" y="3606"/>
                    <a:pt x="2402" y="4007"/>
                    <a:pt x="1935" y="4007"/>
                  </a:cubicBezTo>
                  <a:cubicBezTo>
                    <a:pt x="1434" y="4007"/>
                    <a:pt x="1034" y="3606"/>
                    <a:pt x="1034" y="3139"/>
                  </a:cubicBezTo>
                  <a:cubicBezTo>
                    <a:pt x="1034" y="2639"/>
                    <a:pt x="1434" y="2239"/>
                    <a:pt x="1935" y="2239"/>
                  </a:cubicBezTo>
                  <a:close/>
                  <a:moveTo>
                    <a:pt x="1955" y="1"/>
                  </a:moveTo>
                  <a:cubicBezTo>
                    <a:pt x="1829" y="1"/>
                    <a:pt x="1698" y="23"/>
                    <a:pt x="1568" y="70"/>
                  </a:cubicBezTo>
                  <a:cubicBezTo>
                    <a:pt x="834" y="304"/>
                    <a:pt x="567" y="1171"/>
                    <a:pt x="1034" y="1772"/>
                  </a:cubicBezTo>
                  <a:cubicBezTo>
                    <a:pt x="0" y="2439"/>
                    <a:pt x="67" y="3973"/>
                    <a:pt x="1168" y="4540"/>
                  </a:cubicBezTo>
                  <a:cubicBezTo>
                    <a:pt x="1417" y="4681"/>
                    <a:pt x="1679" y="4744"/>
                    <a:pt x="1935" y="4744"/>
                  </a:cubicBezTo>
                  <a:cubicBezTo>
                    <a:pt x="2772" y="4744"/>
                    <a:pt x="3536" y="4059"/>
                    <a:pt x="3536" y="3139"/>
                  </a:cubicBezTo>
                  <a:cubicBezTo>
                    <a:pt x="3536" y="2572"/>
                    <a:pt x="3269" y="2072"/>
                    <a:pt x="2802" y="1772"/>
                  </a:cubicBezTo>
                  <a:cubicBezTo>
                    <a:pt x="2969" y="1605"/>
                    <a:pt x="3036" y="1338"/>
                    <a:pt x="3036" y="1104"/>
                  </a:cubicBezTo>
                  <a:cubicBezTo>
                    <a:pt x="3036" y="474"/>
                    <a:pt x="2540" y="1"/>
                    <a:pt x="1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22"/>
            <p:cNvSpPr/>
            <p:nvPr/>
          </p:nvSpPr>
          <p:spPr>
            <a:xfrm>
              <a:off x="4599300" y="2985975"/>
              <a:ext cx="81750" cy="116825"/>
            </a:xfrm>
            <a:custGeom>
              <a:avLst/>
              <a:gdLst/>
              <a:ahLst/>
              <a:cxnLst/>
              <a:rect l="l" t="t" r="r" b="b"/>
              <a:pathLst>
                <a:path w="3270" h="4673" extrusionOk="0">
                  <a:moveTo>
                    <a:pt x="1651" y="774"/>
                  </a:moveTo>
                  <a:cubicBezTo>
                    <a:pt x="2077" y="774"/>
                    <a:pt x="2502" y="1049"/>
                    <a:pt x="2535" y="1599"/>
                  </a:cubicBezTo>
                  <a:cubicBezTo>
                    <a:pt x="2585" y="2233"/>
                    <a:pt x="2118" y="2550"/>
                    <a:pt x="1651" y="2550"/>
                  </a:cubicBezTo>
                  <a:cubicBezTo>
                    <a:pt x="1184" y="2550"/>
                    <a:pt x="717" y="2233"/>
                    <a:pt x="767" y="1599"/>
                  </a:cubicBezTo>
                  <a:cubicBezTo>
                    <a:pt x="801" y="1049"/>
                    <a:pt x="1226" y="774"/>
                    <a:pt x="1651" y="774"/>
                  </a:cubicBezTo>
                  <a:close/>
                  <a:moveTo>
                    <a:pt x="1659" y="0"/>
                  </a:moveTo>
                  <a:cubicBezTo>
                    <a:pt x="850" y="0"/>
                    <a:pt x="35" y="544"/>
                    <a:pt x="0" y="1599"/>
                  </a:cubicBezTo>
                  <a:cubicBezTo>
                    <a:pt x="33" y="2500"/>
                    <a:pt x="734" y="3234"/>
                    <a:pt x="1635" y="3234"/>
                  </a:cubicBezTo>
                  <a:cubicBezTo>
                    <a:pt x="1835" y="3234"/>
                    <a:pt x="2068" y="3200"/>
                    <a:pt x="2268" y="3100"/>
                  </a:cubicBezTo>
                  <a:lnTo>
                    <a:pt x="2268" y="3100"/>
                  </a:lnTo>
                  <a:cubicBezTo>
                    <a:pt x="2235" y="3167"/>
                    <a:pt x="2202" y="3200"/>
                    <a:pt x="2168" y="3267"/>
                  </a:cubicBezTo>
                  <a:cubicBezTo>
                    <a:pt x="2068" y="3467"/>
                    <a:pt x="1935" y="3634"/>
                    <a:pt x="1768" y="3734"/>
                  </a:cubicBezTo>
                  <a:cubicBezTo>
                    <a:pt x="1568" y="3867"/>
                    <a:pt x="1368" y="3934"/>
                    <a:pt x="1134" y="3934"/>
                  </a:cubicBezTo>
                  <a:cubicBezTo>
                    <a:pt x="934" y="3934"/>
                    <a:pt x="767" y="4101"/>
                    <a:pt x="767" y="4334"/>
                  </a:cubicBezTo>
                  <a:cubicBezTo>
                    <a:pt x="767" y="4517"/>
                    <a:pt x="934" y="4672"/>
                    <a:pt x="1116" y="4672"/>
                  </a:cubicBezTo>
                  <a:cubicBezTo>
                    <a:pt x="1133" y="4672"/>
                    <a:pt x="1150" y="4671"/>
                    <a:pt x="1168" y="4668"/>
                  </a:cubicBezTo>
                  <a:cubicBezTo>
                    <a:pt x="1534" y="4668"/>
                    <a:pt x="1868" y="4568"/>
                    <a:pt x="2168" y="4368"/>
                  </a:cubicBezTo>
                  <a:cubicBezTo>
                    <a:pt x="2569" y="4068"/>
                    <a:pt x="2869" y="3667"/>
                    <a:pt x="3036" y="3200"/>
                  </a:cubicBezTo>
                  <a:cubicBezTo>
                    <a:pt x="3202" y="2767"/>
                    <a:pt x="3269" y="2300"/>
                    <a:pt x="3269" y="1833"/>
                  </a:cubicBezTo>
                  <a:lnTo>
                    <a:pt x="3269" y="1432"/>
                  </a:lnTo>
                  <a:cubicBezTo>
                    <a:pt x="3157" y="469"/>
                    <a:pt x="2410" y="0"/>
                    <a:pt x="16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22"/>
            <p:cNvSpPr/>
            <p:nvPr/>
          </p:nvSpPr>
          <p:spPr>
            <a:xfrm>
              <a:off x="5065450" y="3037625"/>
              <a:ext cx="72575" cy="20025"/>
            </a:xfrm>
            <a:custGeom>
              <a:avLst/>
              <a:gdLst/>
              <a:ahLst/>
              <a:cxnLst/>
              <a:rect l="l" t="t" r="r" b="b"/>
              <a:pathLst>
                <a:path w="2903" h="801" extrusionOk="0">
                  <a:moveTo>
                    <a:pt x="401" y="0"/>
                  </a:moveTo>
                  <a:cubicBezTo>
                    <a:pt x="167" y="0"/>
                    <a:pt x="1" y="167"/>
                    <a:pt x="1" y="400"/>
                  </a:cubicBezTo>
                  <a:cubicBezTo>
                    <a:pt x="1" y="634"/>
                    <a:pt x="201" y="801"/>
                    <a:pt x="401" y="801"/>
                  </a:cubicBezTo>
                  <a:lnTo>
                    <a:pt x="2502" y="801"/>
                  </a:lnTo>
                  <a:cubicBezTo>
                    <a:pt x="2903" y="667"/>
                    <a:pt x="2903" y="100"/>
                    <a:pt x="25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22"/>
            <p:cNvSpPr/>
            <p:nvPr/>
          </p:nvSpPr>
          <p:spPr>
            <a:xfrm>
              <a:off x="3676975" y="3447900"/>
              <a:ext cx="93425" cy="117000"/>
            </a:xfrm>
            <a:custGeom>
              <a:avLst/>
              <a:gdLst/>
              <a:ahLst/>
              <a:cxnLst/>
              <a:rect l="l" t="t" r="r" b="b"/>
              <a:pathLst>
                <a:path w="3737" h="4680" extrusionOk="0">
                  <a:moveTo>
                    <a:pt x="2535" y="1402"/>
                  </a:moveTo>
                  <a:lnTo>
                    <a:pt x="2535" y="3070"/>
                  </a:lnTo>
                  <a:lnTo>
                    <a:pt x="1201" y="3070"/>
                  </a:lnTo>
                  <a:lnTo>
                    <a:pt x="2535" y="1402"/>
                  </a:lnTo>
                  <a:close/>
                  <a:moveTo>
                    <a:pt x="2702" y="1"/>
                  </a:moveTo>
                  <a:lnTo>
                    <a:pt x="2702" y="34"/>
                  </a:lnTo>
                  <a:cubicBezTo>
                    <a:pt x="2669" y="68"/>
                    <a:pt x="2635" y="68"/>
                    <a:pt x="2602" y="68"/>
                  </a:cubicBezTo>
                  <a:lnTo>
                    <a:pt x="2602" y="101"/>
                  </a:lnTo>
                  <a:lnTo>
                    <a:pt x="100" y="3203"/>
                  </a:lnTo>
                  <a:cubicBezTo>
                    <a:pt x="0" y="3337"/>
                    <a:pt x="0" y="3570"/>
                    <a:pt x="167" y="3704"/>
                  </a:cubicBezTo>
                  <a:cubicBezTo>
                    <a:pt x="234" y="3770"/>
                    <a:pt x="334" y="3804"/>
                    <a:pt x="400" y="3804"/>
                  </a:cubicBezTo>
                  <a:lnTo>
                    <a:pt x="2535" y="3804"/>
                  </a:lnTo>
                  <a:lnTo>
                    <a:pt x="2535" y="4304"/>
                  </a:lnTo>
                  <a:cubicBezTo>
                    <a:pt x="2535" y="4554"/>
                    <a:pt x="2719" y="4679"/>
                    <a:pt x="2902" y="4679"/>
                  </a:cubicBezTo>
                  <a:cubicBezTo>
                    <a:pt x="3086" y="4679"/>
                    <a:pt x="3269" y="4554"/>
                    <a:pt x="3269" y="4304"/>
                  </a:cubicBezTo>
                  <a:lnTo>
                    <a:pt x="3269" y="3804"/>
                  </a:lnTo>
                  <a:lnTo>
                    <a:pt x="3336" y="3804"/>
                  </a:lnTo>
                  <a:cubicBezTo>
                    <a:pt x="3536" y="3804"/>
                    <a:pt x="3736" y="3637"/>
                    <a:pt x="3736" y="3437"/>
                  </a:cubicBezTo>
                  <a:cubicBezTo>
                    <a:pt x="3736" y="3220"/>
                    <a:pt x="3536" y="3033"/>
                    <a:pt x="3321" y="3033"/>
                  </a:cubicBezTo>
                  <a:cubicBezTo>
                    <a:pt x="3303" y="3033"/>
                    <a:pt x="3286" y="3034"/>
                    <a:pt x="3269" y="3036"/>
                  </a:cubicBezTo>
                  <a:lnTo>
                    <a:pt x="3202" y="3036"/>
                  </a:lnTo>
                  <a:lnTo>
                    <a:pt x="3202" y="301"/>
                  </a:lnTo>
                  <a:lnTo>
                    <a:pt x="3202" y="268"/>
                  </a:lnTo>
                  <a:cubicBezTo>
                    <a:pt x="3202" y="234"/>
                    <a:pt x="3202" y="234"/>
                    <a:pt x="3202" y="234"/>
                  </a:cubicBezTo>
                  <a:lnTo>
                    <a:pt x="3202" y="201"/>
                  </a:lnTo>
                  <a:cubicBezTo>
                    <a:pt x="3202" y="168"/>
                    <a:pt x="3202" y="168"/>
                    <a:pt x="3202" y="168"/>
                  </a:cubicBezTo>
                  <a:cubicBezTo>
                    <a:pt x="3202" y="134"/>
                    <a:pt x="3202" y="134"/>
                    <a:pt x="3202" y="134"/>
                  </a:cubicBezTo>
                  <a:cubicBezTo>
                    <a:pt x="3202" y="101"/>
                    <a:pt x="3202" y="101"/>
                    <a:pt x="3169" y="101"/>
                  </a:cubicBezTo>
                  <a:lnTo>
                    <a:pt x="3169" y="68"/>
                  </a:lnTo>
                  <a:lnTo>
                    <a:pt x="3169" y="34"/>
                  </a:lnTo>
                  <a:lnTo>
                    <a:pt x="3136" y="34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22"/>
            <p:cNvSpPr/>
            <p:nvPr/>
          </p:nvSpPr>
          <p:spPr>
            <a:xfrm>
              <a:off x="4143125" y="3447875"/>
              <a:ext cx="80650" cy="117650"/>
            </a:xfrm>
            <a:custGeom>
              <a:avLst/>
              <a:gdLst/>
              <a:ahLst/>
              <a:cxnLst/>
              <a:rect l="l" t="t" r="r" b="b"/>
              <a:pathLst>
                <a:path w="3226" h="4706" extrusionOk="0">
                  <a:moveTo>
                    <a:pt x="2701" y="1"/>
                  </a:moveTo>
                  <a:cubicBezTo>
                    <a:pt x="2690" y="1"/>
                    <a:pt x="2680" y="1"/>
                    <a:pt x="2669" y="2"/>
                  </a:cubicBezTo>
                  <a:lnTo>
                    <a:pt x="668" y="2"/>
                  </a:lnTo>
                  <a:cubicBezTo>
                    <a:pt x="601" y="2"/>
                    <a:pt x="568" y="35"/>
                    <a:pt x="501" y="69"/>
                  </a:cubicBezTo>
                  <a:lnTo>
                    <a:pt x="468" y="69"/>
                  </a:lnTo>
                  <a:cubicBezTo>
                    <a:pt x="368" y="102"/>
                    <a:pt x="301" y="202"/>
                    <a:pt x="301" y="335"/>
                  </a:cubicBezTo>
                  <a:lnTo>
                    <a:pt x="67" y="2070"/>
                  </a:lnTo>
                  <a:cubicBezTo>
                    <a:pt x="67" y="2103"/>
                    <a:pt x="67" y="2137"/>
                    <a:pt x="67" y="2203"/>
                  </a:cubicBezTo>
                  <a:lnTo>
                    <a:pt x="67" y="2237"/>
                  </a:lnTo>
                  <a:cubicBezTo>
                    <a:pt x="101" y="2237"/>
                    <a:pt x="101" y="2270"/>
                    <a:pt x="67" y="2270"/>
                  </a:cubicBezTo>
                  <a:cubicBezTo>
                    <a:pt x="67" y="2270"/>
                    <a:pt x="67" y="2270"/>
                    <a:pt x="67" y="2304"/>
                  </a:cubicBezTo>
                  <a:cubicBezTo>
                    <a:pt x="101" y="2304"/>
                    <a:pt x="134" y="2337"/>
                    <a:pt x="167" y="2370"/>
                  </a:cubicBezTo>
                  <a:cubicBezTo>
                    <a:pt x="234" y="2454"/>
                    <a:pt x="326" y="2495"/>
                    <a:pt x="422" y="2495"/>
                  </a:cubicBezTo>
                  <a:cubicBezTo>
                    <a:pt x="518" y="2495"/>
                    <a:pt x="618" y="2454"/>
                    <a:pt x="701" y="2370"/>
                  </a:cubicBezTo>
                  <a:cubicBezTo>
                    <a:pt x="868" y="2203"/>
                    <a:pt x="1101" y="2103"/>
                    <a:pt x="1335" y="2103"/>
                  </a:cubicBezTo>
                  <a:cubicBezTo>
                    <a:pt x="1835" y="2103"/>
                    <a:pt x="2269" y="2537"/>
                    <a:pt x="2269" y="3037"/>
                  </a:cubicBezTo>
                  <a:cubicBezTo>
                    <a:pt x="2269" y="3271"/>
                    <a:pt x="2169" y="3504"/>
                    <a:pt x="2002" y="3671"/>
                  </a:cubicBezTo>
                  <a:cubicBezTo>
                    <a:pt x="1819" y="3855"/>
                    <a:pt x="1577" y="3946"/>
                    <a:pt x="1339" y="3946"/>
                  </a:cubicBezTo>
                  <a:cubicBezTo>
                    <a:pt x="1101" y="3946"/>
                    <a:pt x="868" y="3855"/>
                    <a:pt x="701" y="3671"/>
                  </a:cubicBezTo>
                  <a:cubicBezTo>
                    <a:pt x="618" y="3588"/>
                    <a:pt x="518" y="3546"/>
                    <a:pt x="422" y="3546"/>
                  </a:cubicBezTo>
                  <a:cubicBezTo>
                    <a:pt x="326" y="3546"/>
                    <a:pt x="234" y="3588"/>
                    <a:pt x="167" y="3671"/>
                  </a:cubicBezTo>
                  <a:cubicBezTo>
                    <a:pt x="1" y="3805"/>
                    <a:pt x="1" y="4071"/>
                    <a:pt x="167" y="4205"/>
                  </a:cubicBezTo>
                  <a:cubicBezTo>
                    <a:pt x="468" y="4505"/>
                    <a:pt x="901" y="4705"/>
                    <a:pt x="1335" y="4705"/>
                  </a:cubicBezTo>
                  <a:cubicBezTo>
                    <a:pt x="1769" y="4705"/>
                    <a:pt x="2202" y="4505"/>
                    <a:pt x="2502" y="4205"/>
                  </a:cubicBezTo>
                  <a:cubicBezTo>
                    <a:pt x="2836" y="3905"/>
                    <a:pt x="3003" y="3471"/>
                    <a:pt x="3003" y="3004"/>
                  </a:cubicBezTo>
                  <a:cubicBezTo>
                    <a:pt x="3003" y="2570"/>
                    <a:pt x="2836" y="2137"/>
                    <a:pt x="2502" y="1837"/>
                  </a:cubicBezTo>
                  <a:cubicBezTo>
                    <a:pt x="2228" y="1562"/>
                    <a:pt x="1869" y="1399"/>
                    <a:pt x="1478" y="1399"/>
                  </a:cubicBezTo>
                  <a:cubicBezTo>
                    <a:pt x="1441" y="1399"/>
                    <a:pt x="1405" y="1400"/>
                    <a:pt x="1368" y="1403"/>
                  </a:cubicBezTo>
                  <a:cubicBezTo>
                    <a:pt x="1235" y="1403"/>
                    <a:pt x="1068" y="1403"/>
                    <a:pt x="901" y="1436"/>
                  </a:cubicBezTo>
                  <a:lnTo>
                    <a:pt x="1001" y="769"/>
                  </a:lnTo>
                  <a:lnTo>
                    <a:pt x="2669" y="769"/>
                  </a:lnTo>
                  <a:cubicBezTo>
                    <a:pt x="2690" y="772"/>
                    <a:pt x="2711" y="773"/>
                    <a:pt x="2730" y="773"/>
                  </a:cubicBezTo>
                  <a:cubicBezTo>
                    <a:pt x="3226" y="773"/>
                    <a:pt x="3216" y="1"/>
                    <a:pt x="27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22"/>
            <p:cNvSpPr/>
            <p:nvPr/>
          </p:nvSpPr>
          <p:spPr>
            <a:xfrm>
              <a:off x="4599300" y="3447800"/>
              <a:ext cx="82575" cy="116825"/>
            </a:xfrm>
            <a:custGeom>
              <a:avLst/>
              <a:gdLst/>
              <a:ahLst/>
              <a:cxnLst/>
              <a:rect l="l" t="t" r="r" b="b"/>
              <a:pathLst>
                <a:path w="3303" h="4673" extrusionOk="0">
                  <a:moveTo>
                    <a:pt x="1651" y="2123"/>
                  </a:moveTo>
                  <a:cubicBezTo>
                    <a:pt x="2118" y="2123"/>
                    <a:pt x="2585" y="2440"/>
                    <a:pt x="2535" y="3074"/>
                  </a:cubicBezTo>
                  <a:cubicBezTo>
                    <a:pt x="2502" y="3624"/>
                    <a:pt x="2077" y="3899"/>
                    <a:pt x="1651" y="3899"/>
                  </a:cubicBezTo>
                  <a:cubicBezTo>
                    <a:pt x="1226" y="3899"/>
                    <a:pt x="801" y="3624"/>
                    <a:pt x="767" y="3074"/>
                  </a:cubicBezTo>
                  <a:cubicBezTo>
                    <a:pt x="717" y="2440"/>
                    <a:pt x="1184" y="2123"/>
                    <a:pt x="1651" y="2123"/>
                  </a:cubicBezTo>
                  <a:close/>
                  <a:moveTo>
                    <a:pt x="2187" y="1"/>
                  </a:moveTo>
                  <a:cubicBezTo>
                    <a:pt x="2170" y="1"/>
                    <a:pt x="2152" y="2"/>
                    <a:pt x="2135" y="5"/>
                  </a:cubicBezTo>
                  <a:cubicBezTo>
                    <a:pt x="1768" y="5"/>
                    <a:pt x="1434" y="105"/>
                    <a:pt x="1134" y="305"/>
                  </a:cubicBezTo>
                  <a:cubicBezTo>
                    <a:pt x="734" y="605"/>
                    <a:pt x="434" y="1006"/>
                    <a:pt x="267" y="1473"/>
                  </a:cubicBezTo>
                  <a:cubicBezTo>
                    <a:pt x="100" y="1906"/>
                    <a:pt x="0" y="2373"/>
                    <a:pt x="33" y="2840"/>
                  </a:cubicBezTo>
                  <a:lnTo>
                    <a:pt x="33" y="3241"/>
                  </a:lnTo>
                  <a:cubicBezTo>
                    <a:pt x="146" y="4204"/>
                    <a:pt x="892" y="4673"/>
                    <a:pt x="1644" y="4673"/>
                  </a:cubicBezTo>
                  <a:cubicBezTo>
                    <a:pt x="2453" y="4673"/>
                    <a:pt x="3268" y="4129"/>
                    <a:pt x="3302" y="3074"/>
                  </a:cubicBezTo>
                  <a:cubicBezTo>
                    <a:pt x="3269" y="2173"/>
                    <a:pt x="2569" y="1473"/>
                    <a:pt x="1668" y="1439"/>
                  </a:cubicBezTo>
                  <a:cubicBezTo>
                    <a:pt x="1434" y="1439"/>
                    <a:pt x="1234" y="1473"/>
                    <a:pt x="1034" y="1573"/>
                  </a:cubicBezTo>
                  <a:cubicBezTo>
                    <a:pt x="1067" y="1506"/>
                    <a:pt x="1067" y="1473"/>
                    <a:pt x="1101" y="1406"/>
                  </a:cubicBezTo>
                  <a:cubicBezTo>
                    <a:pt x="1201" y="1206"/>
                    <a:pt x="1368" y="1039"/>
                    <a:pt x="1534" y="939"/>
                  </a:cubicBezTo>
                  <a:cubicBezTo>
                    <a:pt x="1735" y="805"/>
                    <a:pt x="1935" y="739"/>
                    <a:pt x="2168" y="739"/>
                  </a:cubicBezTo>
                  <a:cubicBezTo>
                    <a:pt x="2368" y="739"/>
                    <a:pt x="2535" y="572"/>
                    <a:pt x="2535" y="338"/>
                  </a:cubicBezTo>
                  <a:cubicBezTo>
                    <a:pt x="2535" y="156"/>
                    <a:pt x="2368" y="1"/>
                    <a:pt x="2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22"/>
            <p:cNvSpPr/>
            <p:nvPr/>
          </p:nvSpPr>
          <p:spPr>
            <a:xfrm>
              <a:off x="5057125" y="3459800"/>
              <a:ext cx="91750" cy="92175"/>
            </a:xfrm>
            <a:custGeom>
              <a:avLst/>
              <a:gdLst/>
              <a:ahLst/>
              <a:cxnLst/>
              <a:rect l="l" t="t" r="r" b="b"/>
              <a:pathLst>
                <a:path w="3670" h="3687" extrusionOk="0">
                  <a:moveTo>
                    <a:pt x="1822" y="0"/>
                  </a:moveTo>
                  <a:cubicBezTo>
                    <a:pt x="1601" y="0"/>
                    <a:pt x="1384" y="142"/>
                    <a:pt x="1368" y="426"/>
                  </a:cubicBezTo>
                  <a:lnTo>
                    <a:pt x="1368" y="459"/>
                  </a:lnTo>
                  <a:cubicBezTo>
                    <a:pt x="1384" y="742"/>
                    <a:pt x="1601" y="884"/>
                    <a:pt x="1822" y="884"/>
                  </a:cubicBezTo>
                  <a:cubicBezTo>
                    <a:pt x="2043" y="884"/>
                    <a:pt x="2268" y="742"/>
                    <a:pt x="2302" y="459"/>
                  </a:cubicBezTo>
                  <a:lnTo>
                    <a:pt x="2302" y="426"/>
                  </a:lnTo>
                  <a:cubicBezTo>
                    <a:pt x="2268" y="142"/>
                    <a:pt x="2043" y="0"/>
                    <a:pt x="1822" y="0"/>
                  </a:cubicBezTo>
                  <a:close/>
                  <a:moveTo>
                    <a:pt x="467" y="1493"/>
                  </a:moveTo>
                  <a:cubicBezTo>
                    <a:pt x="0" y="1493"/>
                    <a:pt x="0" y="2193"/>
                    <a:pt x="467" y="2193"/>
                  </a:cubicBezTo>
                  <a:lnTo>
                    <a:pt x="3202" y="2193"/>
                  </a:lnTo>
                  <a:cubicBezTo>
                    <a:pt x="3669" y="2193"/>
                    <a:pt x="3669" y="1493"/>
                    <a:pt x="3202" y="1493"/>
                  </a:cubicBezTo>
                  <a:close/>
                  <a:moveTo>
                    <a:pt x="1822" y="2802"/>
                  </a:moveTo>
                  <a:cubicBezTo>
                    <a:pt x="1601" y="2802"/>
                    <a:pt x="1384" y="2944"/>
                    <a:pt x="1368" y="3228"/>
                  </a:cubicBezTo>
                  <a:lnTo>
                    <a:pt x="1368" y="3261"/>
                  </a:lnTo>
                  <a:cubicBezTo>
                    <a:pt x="1384" y="3544"/>
                    <a:pt x="1601" y="3686"/>
                    <a:pt x="1822" y="3686"/>
                  </a:cubicBezTo>
                  <a:cubicBezTo>
                    <a:pt x="2043" y="3686"/>
                    <a:pt x="2268" y="3544"/>
                    <a:pt x="2302" y="3261"/>
                  </a:cubicBezTo>
                  <a:lnTo>
                    <a:pt x="2302" y="3228"/>
                  </a:lnTo>
                  <a:cubicBezTo>
                    <a:pt x="2268" y="2944"/>
                    <a:pt x="2043" y="2802"/>
                    <a:pt x="1822" y="28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22"/>
            <p:cNvSpPr/>
            <p:nvPr/>
          </p:nvSpPr>
          <p:spPr>
            <a:xfrm>
              <a:off x="3699475" y="3911575"/>
              <a:ext cx="43400" cy="118450"/>
            </a:xfrm>
            <a:custGeom>
              <a:avLst/>
              <a:gdLst/>
              <a:ahLst/>
              <a:cxnLst/>
              <a:rect l="l" t="t" r="r" b="b"/>
              <a:pathLst>
                <a:path w="1736" h="4738" extrusionOk="0">
                  <a:moveTo>
                    <a:pt x="1202" y="1"/>
                  </a:moveTo>
                  <a:cubicBezTo>
                    <a:pt x="1202" y="34"/>
                    <a:pt x="1168" y="34"/>
                    <a:pt x="1168" y="34"/>
                  </a:cubicBezTo>
                  <a:lnTo>
                    <a:pt x="334" y="534"/>
                  </a:lnTo>
                  <a:cubicBezTo>
                    <a:pt x="1" y="734"/>
                    <a:pt x="134" y="1201"/>
                    <a:pt x="534" y="1235"/>
                  </a:cubicBezTo>
                  <a:cubicBezTo>
                    <a:pt x="568" y="1235"/>
                    <a:pt x="634" y="1201"/>
                    <a:pt x="701" y="1168"/>
                  </a:cubicBezTo>
                  <a:lnTo>
                    <a:pt x="968" y="1001"/>
                  </a:lnTo>
                  <a:lnTo>
                    <a:pt x="968" y="4337"/>
                  </a:lnTo>
                  <a:cubicBezTo>
                    <a:pt x="968" y="4570"/>
                    <a:pt x="1135" y="4737"/>
                    <a:pt x="1335" y="4737"/>
                  </a:cubicBezTo>
                  <a:cubicBezTo>
                    <a:pt x="1535" y="4737"/>
                    <a:pt x="1735" y="4570"/>
                    <a:pt x="1735" y="4337"/>
                  </a:cubicBezTo>
                  <a:lnTo>
                    <a:pt x="1735" y="367"/>
                  </a:lnTo>
                  <a:lnTo>
                    <a:pt x="1635" y="334"/>
                  </a:lnTo>
                  <a:cubicBezTo>
                    <a:pt x="1635" y="301"/>
                    <a:pt x="1635" y="301"/>
                    <a:pt x="1635" y="267"/>
                  </a:cubicBezTo>
                  <a:cubicBezTo>
                    <a:pt x="1635" y="267"/>
                    <a:pt x="1635" y="267"/>
                    <a:pt x="1635" y="234"/>
                  </a:cubicBezTo>
                  <a:lnTo>
                    <a:pt x="1635" y="201"/>
                  </a:lnTo>
                  <a:lnTo>
                    <a:pt x="1635" y="167"/>
                  </a:lnTo>
                  <a:lnTo>
                    <a:pt x="1635" y="134"/>
                  </a:lnTo>
                  <a:lnTo>
                    <a:pt x="1635" y="101"/>
                  </a:lnTo>
                  <a:cubicBezTo>
                    <a:pt x="1602" y="101"/>
                    <a:pt x="1602" y="67"/>
                    <a:pt x="1602" y="67"/>
                  </a:cubicBezTo>
                  <a:lnTo>
                    <a:pt x="1568" y="67"/>
                  </a:lnTo>
                  <a:lnTo>
                    <a:pt x="1535" y="34"/>
                  </a:lnTo>
                  <a:cubicBezTo>
                    <a:pt x="1535" y="34"/>
                    <a:pt x="1502" y="1"/>
                    <a:pt x="1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22"/>
            <p:cNvSpPr/>
            <p:nvPr/>
          </p:nvSpPr>
          <p:spPr>
            <a:xfrm>
              <a:off x="4141450" y="3911575"/>
              <a:ext cx="80100" cy="118450"/>
            </a:xfrm>
            <a:custGeom>
              <a:avLst/>
              <a:gdLst/>
              <a:ahLst/>
              <a:cxnLst/>
              <a:rect l="l" t="t" r="r" b="b"/>
              <a:pathLst>
                <a:path w="3204" h="4738" extrusionOk="0">
                  <a:moveTo>
                    <a:pt x="1569" y="1"/>
                  </a:moveTo>
                  <a:cubicBezTo>
                    <a:pt x="1168" y="1"/>
                    <a:pt x="768" y="134"/>
                    <a:pt x="468" y="434"/>
                  </a:cubicBezTo>
                  <a:lnTo>
                    <a:pt x="268" y="601"/>
                  </a:lnTo>
                  <a:cubicBezTo>
                    <a:pt x="27" y="869"/>
                    <a:pt x="258" y="1244"/>
                    <a:pt x="549" y="1244"/>
                  </a:cubicBezTo>
                  <a:cubicBezTo>
                    <a:pt x="620" y="1244"/>
                    <a:pt x="696" y="1221"/>
                    <a:pt x="768" y="1168"/>
                  </a:cubicBezTo>
                  <a:lnTo>
                    <a:pt x="968" y="968"/>
                  </a:lnTo>
                  <a:cubicBezTo>
                    <a:pt x="1135" y="834"/>
                    <a:pt x="1369" y="734"/>
                    <a:pt x="1569" y="734"/>
                  </a:cubicBezTo>
                  <a:cubicBezTo>
                    <a:pt x="2369" y="734"/>
                    <a:pt x="2736" y="1735"/>
                    <a:pt x="2169" y="2269"/>
                  </a:cubicBezTo>
                  <a:lnTo>
                    <a:pt x="168" y="4070"/>
                  </a:lnTo>
                  <a:cubicBezTo>
                    <a:pt x="1" y="4204"/>
                    <a:pt x="1" y="4437"/>
                    <a:pt x="134" y="4604"/>
                  </a:cubicBezTo>
                  <a:cubicBezTo>
                    <a:pt x="201" y="4671"/>
                    <a:pt x="301" y="4737"/>
                    <a:pt x="401" y="4737"/>
                  </a:cubicBezTo>
                  <a:lnTo>
                    <a:pt x="2803" y="4737"/>
                  </a:lnTo>
                  <a:cubicBezTo>
                    <a:pt x="3036" y="4737"/>
                    <a:pt x="3203" y="4570"/>
                    <a:pt x="3203" y="4337"/>
                  </a:cubicBezTo>
                  <a:cubicBezTo>
                    <a:pt x="3203" y="4137"/>
                    <a:pt x="3036" y="3970"/>
                    <a:pt x="2803" y="3970"/>
                  </a:cubicBezTo>
                  <a:lnTo>
                    <a:pt x="1369" y="3970"/>
                  </a:lnTo>
                  <a:lnTo>
                    <a:pt x="2670" y="2836"/>
                  </a:lnTo>
                  <a:cubicBezTo>
                    <a:pt x="3003" y="2502"/>
                    <a:pt x="3170" y="2069"/>
                    <a:pt x="3203" y="1635"/>
                  </a:cubicBezTo>
                  <a:cubicBezTo>
                    <a:pt x="3203" y="1235"/>
                    <a:pt x="3036" y="834"/>
                    <a:pt x="2770" y="534"/>
                  </a:cubicBezTo>
                  <a:cubicBezTo>
                    <a:pt x="2469" y="201"/>
                    <a:pt x="2036" y="1"/>
                    <a:pt x="1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22"/>
            <p:cNvSpPr/>
            <p:nvPr/>
          </p:nvSpPr>
          <p:spPr>
            <a:xfrm>
              <a:off x="4599650" y="3911575"/>
              <a:ext cx="81400" cy="118375"/>
            </a:xfrm>
            <a:custGeom>
              <a:avLst/>
              <a:gdLst/>
              <a:ahLst/>
              <a:cxnLst/>
              <a:rect l="l" t="t" r="r" b="b"/>
              <a:pathLst>
                <a:path w="3256" h="4735" extrusionOk="0">
                  <a:moveTo>
                    <a:pt x="787" y="1"/>
                  </a:moveTo>
                  <a:cubicBezTo>
                    <a:pt x="586" y="1"/>
                    <a:pt x="420" y="167"/>
                    <a:pt x="420" y="367"/>
                  </a:cubicBezTo>
                  <a:cubicBezTo>
                    <a:pt x="420" y="601"/>
                    <a:pt x="586" y="768"/>
                    <a:pt x="787" y="768"/>
                  </a:cubicBezTo>
                  <a:lnTo>
                    <a:pt x="1887" y="768"/>
                  </a:lnTo>
                  <a:lnTo>
                    <a:pt x="1187" y="1468"/>
                  </a:lnTo>
                  <a:cubicBezTo>
                    <a:pt x="1053" y="1602"/>
                    <a:pt x="1053" y="1869"/>
                    <a:pt x="1187" y="2002"/>
                  </a:cubicBezTo>
                  <a:cubicBezTo>
                    <a:pt x="1254" y="2069"/>
                    <a:pt x="1354" y="2135"/>
                    <a:pt x="1487" y="2135"/>
                  </a:cubicBezTo>
                  <a:cubicBezTo>
                    <a:pt x="1721" y="2135"/>
                    <a:pt x="1954" y="2235"/>
                    <a:pt x="2121" y="2402"/>
                  </a:cubicBezTo>
                  <a:cubicBezTo>
                    <a:pt x="2288" y="2569"/>
                    <a:pt x="2388" y="2803"/>
                    <a:pt x="2388" y="3036"/>
                  </a:cubicBezTo>
                  <a:cubicBezTo>
                    <a:pt x="2388" y="3270"/>
                    <a:pt x="2288" y="3503"/>
                    <a:pt x="2121" y="3670"/>
                  </a:cubicBezTo>
                  <a:cubicBezTo>
                    <a:pt x="1954" y="3837"/>
                    <a:pt x="1721" y="3937"/>
                    <a:pt x="1487" y="3937"/>
                  </a:cubicBezTo>
                  <a:cubicBezTo>
                    <a:pt x="1220" y="3937"/>
                    <a:pt x="987" y="3837"/>
                    <a:pt x="820" y="3670"/>
                  </a:cubicBezTo>
                  <a:cubicBezTo>
                    <a:pt x="746" y="3596"/>
                    <a:pt x="661" y="3565"/>
                    <a:pt x="577" y="3565"/>
                  </a:cubicBezTo>
                  <a:cubicBezTo>
                    <a:pt x="281" y="3565"/>
                    <a:pt x="1" y="3951"/>
                    <a:pt x="286" y="4237"/>
                  </a:cubicBezTo>
                  <a:cubicBezTo>
                    <a:pt x="630" y="4581"/>
                    <a:pt x="1050" y="4734"/>
                    <a:pt x="1461" y="4734"/>
                  </a:cubicBezTo>
                  <a:cubicBezTo>
                    <a:pt x="2327" y="4734"/>
                    <a:pt x="3155" y="4054"/>
                    <a:pt x="3155" y="3036"/>
                  </a:cubicBezTo>
                  <a:cubicBezTo>
                    <a:pt x="3155" y="2602"/>
                    <a:pt x="2988" y="2169"/>
                    <a:pt x="2655" y="1869"/>
                  </a:cubicBezTo>
                  <a:cubicBezTo>
                    <a:pt x="2521" y="1735"/>
                    <a:pt x="2388" y="1602"/>
                    <a:pt x="2221" y="1535"/>
                  </a:cubicBezTo>
                  <a:lnTo>
                    <a:pt x="3055" y="668"/>
                  </a:lnTo>
                  <a:cubicBezTo>
                    <a:pt x="3088" y="634"/>
                    <a:pt x="3088" y="601"/>
                    <a:pt x="3122" y="568"/>
                  </a:cubicBezTo>
                  <a:cubicBezTo>
                    <a:pt x="3255" y="301"/>
                    <a:pt x="3088" y="1"/>
                    <a:pt x="2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22"/>
            <p:cNvSpPr/>
            <p:nvPr/>
          </p:nvSpPr>
          <p:spPr>
            <a:xfrm>
              <a:off x="5064625" y="3946200"/>
              <a:ext cx="68400" cy="83825"/>
            </a:xfrm>
            <a:custGeom>
              <a:avLst/>
              <a:gdLst/>
              <a:ahLst/>
              <a:cxnLst/>
              <a:rect l="l" t="t" r="r" b="b"/>
              <a:pathLst>
                <a:path w="2736" h="3353" extrusionOk="0">
                  <a:moveTo>
                    <a:pt x="430" y="1"/>
                  </a:moveTo>
                  <a:cubicBezTo>
                    <a:pt x="351" y="1"/>
                    <a:pt x="270" y="28"/>
                    <a:pt x="200" y="83"/>
                  </a:cubicBezTo>
                  <a:cubicBezTo>
                    <a:pt x="67" y="183"/>
                    <a:pt x="0" y="417"/>
                    <a:pt x="134" y="550"/>
                  </a:cubicBezTo>
                  <a:lnTo>
                    <a:pt x="968" y="1651"/>
                  </a:lnTo>
                  <a:lnTo>
                    <a:pt x="134" y="2785"/>
                  </a:lnTo>
                  <a:cubicBezTo>
                    <a:pt x="34" y="2919"/>
                    <a:pt x="67" y="3152"/>
                    <a:pt x="234" y="3252"/>
                  </a:cubicBezTo>
                  <a:cubicBezTo>
                    <a:pt x="267" y="3319"/>
                    <a:pt x="367" y="3319"/>
                    <a:pt x="434" y="3352"/>
                  </a:cubicBezTo>
                  <a:cubicBezTo>
                    <a:pt x="534" y="3319"/>
                    <a:pt x="634" y="3286"/>
                    <a:pt x="701" y="3185"/>
                  </a:cubicBezTo>
                  <a:lnTo>
                    <a:pt x="1401" y="2251"/>
                  </a:lnTo>
                  <a:lnTo>
                    <a:pt x="2035" y="3185"/>
                  </a:lnTo>
                  <a:cubicBezTo>
                    <a:pt x="2102" y="3286"/>
                    <a:pt x="2202" y="3319"/>
                    <a:pt x="2335" y="3352"/>
                  </a:cubicBezTo>
                  <a:cubicBezTo>
                    <a:pt x="2402" y="3319"/>
                    <a:pt x="2469" y="3319"/>
                    <a:pt x="2535" y="3252"/>
                  </a:cubicBezTo>
                  <a:cubicBezTo>
                    <a:pt x="2669" y="3152"/>
                    <a:pt x="2702" y="2919"/>
                    <a:pt x="2602" y="2785"/>
                  </a:cubicBezTo>
                  <a:lnTo>
                    <a:pt x="1802" y="1651"/>
                  </a:lnTo>
                  <a:lnTo>
                    <a:pt x="2636" y="550"/>
                  </a:lnTo>
                  <a:cubicBezTo>
                    <a:pt x="2736" y="417"/>
                    <a:pt x="2702" y="183"/>
                    <a:pt x="2569" y="83"/>
                  </a:cubicBezTo>
                  <a:cubicBezTo>
                    <a:pt x="2499" y="28"/>
                    <a:pt x="2418" y="1"/>
                    <a:pt x="2337" y="1"/>
                  </a:cubicBezTo>
                  <a:cubicBezTo>
                    <a:pt x="2225" y="1"/>
                    <a:pt x="2113" y="53"/>
                    <a:pt x="2035" y="150"/>
                  </a:cubicBezTo>
                  <a:lnTo>
                    <a:pt x="1368" y="1051"/>
                  </a:lnTo>
                  <a:lnTo>
                    <a:pt x="701" y="150"/>
                  </a:lnTo>
                  <a:cubicBezTo>
                    <a:pt x="643" y="53"/>
                    <a:pt x="539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22"/>
            <p:cNvSpPr/>
            <p:nvPr/>
          </p:nvSpPr>
          <p:spPr>
            <a:xfrm>
              <a:off x="3719500" y="4470300"/>
              <a:ext cx="25025" cy="25050"/>
            </a:xfrm>
            <a:custGeom>
              <a:avLst/>
              <a:gdLst/>
              <a:ahLst/>
              <a:cxnLst/>
              <a:rect l="l" t="t" r="r" b="b"/>
              <a:pathLst>
                <a:path w="1001" h="1002" extrusionOk="0">
                  <a:moveTo>
                    <a:pt x="501" y="1"/>
                  </a:moveTo>
                  <a:cubicBezTo>
                    <a:pt x="200" y="1"/>
                    <a:pt x="0" y="234"/>
                    <a:pt x="0" y="501"/>
                  </a:cubicBezTo>
                  <a:cubicBezTo>
                    <a:pt x="0" y="768"/>
                    <a:pt x="200" y="1002"/>
                    <a:pt x="501" y="1002"/>
                  </a:cubicBezTo>
                  <a:cubicBezTo>
                    <a:pt x="767" y="1002"/>
                    <a:pt x="1001" y="768"/>
                    <a:pt x="1001" y="501"/>
                  </a:cubicBezTo>
                  <a:cubicBezTo>
                    <a:pt x="1001" y="234"/>
                    <a:pt x="767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22"/>
            <p:cNvSpPr/>
            <p:nvPr/>
          </p:nvSpPr>
          <p:spPr>
            <a:xfrm>
              <a:off x="4134800" y="4376275"/>
              <a:ext cx="89250" cy="117825"/>
            </a:xfrm>
            <a:custGeom>
              <a:avLst/>
              <a:gdLst/>
              <a:ahLst/>
              <a:cxnLst/>
              <a:rect l="l" t="t" r="r" b="b"/>
              <a:pathLst>
                <a:path w="3570" h="4713" extrusionOk="0">
                  <a:moveTo>
                    <a:pt x="1701" y="726"/>
                  </a:moveTo>
                  <a:cubicBezTo>
                    <a:pt x="1968" y="760"/>
                    <a:pt x="2202" y="926"/>
                    <a:pt x="2335" y="1160"/>
                  </a:cubicBezTo>
                  <a:cubicBezTo>
                    <a:pt x="2569" y="1527"/>
                    <a:pt x="2669" y="1927"/>
                    <a:pt x="2669" y="2361"/>
                  </a:cubicBezTo>
                  <a:cubicBezTo>
                    <a:pt x="2669" y="2761"/>
                    <a:pt x="2569" y="3195"/>
                    <a:pt x="2335" y="3562"/>
                  </a:cubicBezTo>
                  <a:cubicBezTo>
                    <a:pt x="2202" y="3795"/>
                    <a:pt x="1968" y="3929"/>
                    <a:pt x="1701" y="3962"/>
                  </a:cubicBezTo>
                  <a:cubicBezTo>
                    <a:pt x="1434" y="3929"/>
                    <a:pt x="1201" y="3795"/>
                    <a:pt x="1068" y="3562"/>
                  </a:cubicBezTo>
                  <a:cubicBezTo>
                    <a:pt x="634" y="2794"/>
                    <a:pt x="634" y="1894"/>
                    <a:pt x="1068" y="1160"/>
                  </a:cubicBezTo>
                  <a:cubicBezTo>
                    <a:pt x="1201" y="926"/>
                    <a:pt x="1434" y="760"/>
                    <a:pt x="1701" y="726"/>
                  </a:cubicBezTo>
                  <a:close/>
                  <a:moveTo>
                    <a:pt x="1718" y="1"/>
                  </a:moveTo>
                  <a:cubicBezTo>
                    <a:pt x="1226" y="1"/>
                    <a:pt x="734" y="243"/>
                    <a:pt x="467" y="726"/>
                  </a:cubicBezTo>
                  <a:cubicBezTo>
                    <a:pt x="167" y="1227"/>
                    <a:pt x="0" y="1794"/>
                    <a:pt x="0" y="2361"/>
                  </a:cubicBezTo>
                  <a:cubicBezTo>
                    <a:pt x="0" y="2928"/>
                    <a:pt x="167" y="3495"/>
                    <a:pt x="467" y="3962"/>
                  </a:cubicBezTo>
                  <a:cubicBezTo>
                    <a:pt x="734" y="4462"/>
                    <a:pt x="1226" y="4713"/>
                    <a:pt x="1718" y="4713"/>
                  </a:cubicBezTo>
                  <a:cubicBezTo>
                    <a:pt x="2210" y="4713"/>
                    <a:pt x="2702" y="4462"/>
                    <a:pt x="2969" y="3962"/>
                  </a:cubicBezTo>
                  <a:cubicBezTo>
                    <a:pt x="3569" y="2961"/>
                    <a:pt x="3569" y="1727"/>
                    <a:pt x="2969" y="726"/>
                  </a:cubicBezTo>
                  <a:cubicBezTo>
                    <a:pt x="2702" y="243"/>
                    <a:pt x="2210" y="1"/>
                    <a:pt x="1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22"/>
            <p:cNvSpPr/>
            <p:nvPr/>
          </p:nvSpPr>
          <p:spPr>
            <a:xfrm>
              <a:off x="4606800" y="4412775"/>
              <a:ext cx="72575" cy="50875"/>
            </a:xfrm>
            <a:custGeom>
              <a:avLst/>
              <a:gdLst/>
              <a:ahLst/>
              <a:cxnLst/>
              <a:rect l="l" t="t" r="r" b="b"/>
              <a:pathLst>
                <a:path w="2903" h="2035" extrusionOk="0">
                  <a:moveTo>
                    <a:pt x="434" y="0"/>
                  </a:moveTo>
                  <a:cubicBezTo>
                    <a:pt x="200" y="0"/>
                    <a:pt x="0" y="167"/>
                    <a:pt x="0" y="400"/>
                  </a:cubicBezTo>
                  <a:cubicBezTo>
                    <a:pt x="0" y="586"/>
                    <a:pt x="172" y="771"/>
                    <a:pt x="383" y="771"/>
                  </a:cubicBezTo>
                  <a:cubicBezTo>
                    <a:pt x="399" y="771"/>
                    <a:pt x="417" y="770"/>
                    <a:pt x="434" y="767"/>
                  </a:cubicBezTo>
                  <a:lnTo>
                    <a:pt x="2502" y="767"/>
                  </a:lnTo>
                  <a:cubicBezTo>
                    <a:pt x="2517" y="770"/>
                    <a:pt x="2532" y="771"/>
                    <a:pt x="2547" y="771"/>
                  </a:cubicBezTo>
                  <a:cubicBezTo>
                    <a:pt x="2731" y="771"/>
                    <a:pt x="2902" y="586"/>
                    <a:pt x="2902" y="400"/>
                  </a:cubicBezTo>
                  <a:cubicBezTo>
                    <a:pt x="2902" y="167"/>
                    <a:pt x="2702" y="0"/>
                    <a:pt x="2502" y="0"/>
                  </a:cubicBezTo>
                  <a:close/>
                  <a:moveTo>
                    <a:pt x="434" y="1234"/>
                  </a:moveTo>
                  <a:cubicBezTo>
                    <a:pt x="200" y="1234"/>
                    <a:pt x="0" y="1401"/>
                    <a:pt x="0" y="1635"/>
                  </a:cubicBezTo>
                  <a:cubicBezTo>
                    <a:pt x="0" y="1868"/>
                    <a:pt x="200" y="2035"/>
                    <a:pt x="434" y="2035"/>
                  </a:cubicBezTo>
                  <a:lnTo>
                    <a:pt x="2502" y="2035"/>
                  </a:lnTo>
                  <a:cubicBezTo>
                    <a:pt x="2902" y="1935"/>
                    <a:pt x="2902" y="1334"/>
                    <a:pt x="2502" y="12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22"/>
            <p:cNvSpPr/>
            <p:nvPr/>
          </p:nvSpPr>
          <p:spPr>
            <a:xfrm>
              <a:off x="5060450" y="4392650"/>
              <a:ext cx="85075" cy="84350"/>
            </a:xfrm>
            <a:custGeom>
              <a:avLst/>
              <a:gdLst/>
              <a:ahLst/>
              <a:cxnLst/>
              <a:rect l="l" t="t" r="r" b="b"/>
              <a:pathLst>
                <a:path w="3403" h="3374" extrusionOk="0">
                  <a:moveTo>
                    <a:pt x="1651" y="1"/>
                  </a:moveTo>
                  <a:cubicBezTo>
                    <a:pt x="1444" y="1"/>
                    <a:pt x="1301" y="186"/>
                    <a:pt x="1301" y="372"/>
                  </a:cubicBezTo>
                  <a:lnTo>
                    <a:pt x="1301" y="1306"/>
                  </a:lnTo>
                  <a:lnTo>
                    <a:pt x="367" y="1306"/>
                  </a:lnTo>
                  <a:cubicBezTo>
                    <a:pt x="167" y="1306"/>
                    <a:pt x="1" y="1472"/>
                    <a:pt x="1" y="1672"/>
                  </a:cubicBezTo>
                  <a:cubicBezTo>
                    <a:pt x="1" y="1873"/>
                    <a:pt x="134" y="2039"/>
                    <a:pt x="367" y="2039"/>
                  </a:cubicBezTo>
                  <a:lnTo>
                    <a:pt x="1301" y="2039"/>
                  </a:lnTo>
                  <a:lnTo>
                    <a:pt x="1301" y="3007"/>
                  </a:lnTo>
                  <a:cubicBezTo>
                    <a:pt x="1301" y="3207"/>
                    <a:pt x="1468" y="3374"/>
                    <a:pt x="1702" y="3374"/>
                  </a:cubicBezTo>
                  <a:cubicBezTo>
                    <a:pt x="1902" y="3374"/>
                    <a:pt x="2069" y="3207"/>
                    <a:pt x="2069" y="3007"/>
                  </a:cubicBezTo>
                  <a:lnTo>
                    <a:pt x="2069" y="2039"/>
                  </a:lnTo>
                  <a:lnTo>
                    <a:pt x="3036" y="2039"/>
                  </a:lnTo>
                  <a:cubicBezTo>
                    <a:pt x="3236" y="2039"/>
                    <a:pt x="3403" y="1873"/>
                    <a:pt x="3403" y="1672"/>
                  </a:cubicBezTo>
                  <a:cubicBezTo>
                    <a:pt x="3403" y="1472"/>
                    <a:pt x="3236" y="1306"/>
                    <a:pt x="3036" y="1306"/>
                  </a:cubicBezTo>
                  <a:lnTo>
                    <a:pt x="2069" y="1306"/>
                  </a:lnTo>
                  <a:lnTo>
                    <a:pt x="2069" y="372"/>
                  </a:lnTo>
                  <a:cubicBezTo>
                    <a:pt x="2069" y="171"/>
                    <a:pt x="1902" y="5"/>
                    <a:pt x="1702" y="5"/>
                  </a:cubicBezTo>
                  <a:cubicBezTo>
                    <a:pt x="1684" y="2"/>
                    <a:pt x="1668" y="1"/>
                    <a:pt x="1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22"/>
            <p:cNvSpPr/>
            <p:nvPr/>
          </p:nvSpPr>
          <p:spPr>
            <a:xfrm>
              <a:off x="4122275" y="2515575"/>
              <a:ext cx="119275" cy="129275"/>
            </a:xfrm>
            <a:custGeom>
              <a:avLst/>
              <a:gdLst/>
              <a:ahLst/>
              <a:cxnLst/>
              <a:rect l="l" t="t" r="r" b="b"/>
              <a:pathLst>
                <a:path w="4771" h="5171" extrusionOk="0">
                  <a:moveTo>
                    <a:pt x="3403" y="1"/>
                  </a:moveTo>
                  <a:cubicBezTo>
                    <a:pt x="3303" y="1"/>
                    <a:pt x="3236" y="67"/>
                    <a:pt x="3170" y="101"/>
                  </a:cubicBezTo>
                  <a:cubicBezTo>
                    <a:pt x="3136" y="134"/>
                    <a:pt x="3136" y="167"/>
                    <a:pt x="3103" y="201"/>
                  </a:cubicBezTo>
                  <a:cubicBezTo>
                    <a:pt x="2836" y="868"/>
                    <a:pt x="1902" y="3570"/>
                    <a:pt x="1669" y="4237"/>
                  </a:cubicBezTo>
                  <a:lnTo>
                    <a:pt x="1435" y="4003"/>
                  </a:lnTo>
                  <a:lnTo>
                    <a:pt x="1202" y="3770"/>
                  </a:lnTo>
                  <a:cubicBezTo>
                    <a:pt x="1102" y="3670"/>
                    <a:pt x="1035" y="3603"/>
                    <a:pt x="935" y="3503"/>
                  </a:cubicBezTo>
                  <a:lnTo>
                    <a:pt x="668" y="3203"/>
                  </a:lnTo>
                  <a:cubicBezTo>
                    <a:pt x="601" y="3169"/>
                    <a:pt x="501" y="3136"/>
                    <a:pt x="401" y="3103"/>
                  </a:cubicBezTo>
                  <a:cubicBezTo>
                    <a:pt x="334" y="3103"/>
                    <a:pt x="301" y="3136"/>
                    <a:pt x="234" y="3169"/>
                  </a:cubicBezTo>
                  <a:cubicBezTo>
                    <a:pt x="168" y="3203"/>
                    <a:pt x="1" y="3403"/>
                    <a:pt x="401" y="3870"/>
                  </a:cubicBezTo>
                  <a:cubicBezTo>
                    <a:pt x="701" y="4170"/>
                    <a:pt x="1602" y="5037"/>
                    <a:pt x="1602" y="5037"/>
                  </a:cubicBezTo>
                  <a:cubicBezTo>
                    <a:pt x="1669" y="5138"/>
                    <a:pt x="1769" y="5171"/>
                    <a:pt x="1869" y="5171"/>
                  </a:cubicBezTo>
                  <a:cubicBezTo>
                    <a:pt x="1935" y="5171"/>
                    <a:pt x="2002" y="5138"/>
                    <a:pt x="2069" y="5104"/>
                  </a:cubicBezTo>
                  <a:cubicBezTo>
                    <a:pt x="2136" y="5037"/>
                    <a:pt x="2169" y="4937"/>
                    <a:pt x="2202" y="4871"/>
                  </a:cubicBezTo>
                  <a:cubicBezTo>
                    <a:pt x="2402" y="4137"/>
                    <a:pt x="3303" y="1568"/>
                    <a:pt x="3670" y="601"/>
                  </a:cubicBezTo>
                  <a:lnTo>
                    <a:pt x="4504" y="601"/>
                  </a:lnTo>
                  <a:cubicBezTo>
                    <a:pt x="4637" y="601"/>
                    <a:pt x="4771" y="468"/>
                    <a:pt x="4771" y="301"/>
                  </a:cubicBezTo>
                  <a:cubicBezTo>
                    <a:pt x="4771" y="134"/>
                    <a:pt x="4637" y="1"/>
                    <a:pt x="44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22"/>
            <p:cNvSpPr/>
            <p:nvPr/>
          </p:nvSpPr>
          <p:spPr>
            <a:xfrm>
              <a:off x="3522675" y="1715825"/>
              <a:ext cx="1781300" cy="426175"/>
            </a:xfrm>
            <a:custGeom>
              <a:avLst/>
              <a:gdLst/>
              <a:ahLst/>
              <a:cxnLst/>
              <a:rect l="l" t="t" r="r" b="b"/>
              <a:pathLst>
                <a:path w="71252" h="17047" extrusionOk="0">
                  <a:moveTo>
                    <a:pt x="1" y="1"/>
                  </a:moveTo>
                  <a:lnTo>
                    <a:pt x="1" y="17047"/>
                  </a:lnTo>
                  <a:lnTo>
                    <a:pt x="71252" y="17047"/>
                  </a:lnTo>
                  <a:lnTo>
                    <a:pt x="712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22"/>
            <p:cNvSpPr/>
            <p:nvPr/>
          </p:nvSpPr>
          <p:spPr>
            <a:xfrm>
              <a:off x="4428325" y="1828425"/>
              <a:ext cx="71750" cy="196825"/>
            </a:xfrm>
            <a:custGeom>
              <a:avLst/>
              <a:gdLst/>
              <a:ahLst/>
              <a:cxnLst/>
              <a:rect l="l" t="t" r="r" b="b"/>
              <a:pathLst>
                <a:path w="2870" h="7873" extrusionOk="0">
                  <a:moveTo>
                    <a:pt x="2002" y="0"/>
                  </a:moveTo>
                  <a:cubicBezTo>
                    <a:pt x="1969" y="34"/>
                    <a:pt x="1969" y="34"/>
                    <a:pt x="1936" y="34"/>
                  </a:cubicBezTo>
                  <a:cubicBezTo>
                    <a:pt x="1936" y="67"/>
                    <a:pt x="1902" y="67"/>
                    <a:pt x="1902" y="67"/>
                  </a:cubicBezTo>
                  <a:lnTo>
                    <a:pt x="501" y="901"/>
                  </a:lnTo>
                  <a:cubicBezTo>
                    <a:pt x="1" y="1234"/>
                    <a:pt x="234" y="2035"/>
                    <a:pt x="835" y="2068"/>
                  </a:cubicBezTo>
                  <a:cubicBezTo>
                    <a:pt x="935" y="2068"/>
                    <a:pt x="1068" y="2035"/>
                    <a:pt x="1168" y="1968"/>
                  </a:cubicBezTo>
                  <a:lnTo>
                    <a:pt x="1602" y="1701"/>
                  </a:lnTo>
                  <a:lnTo>
                    <a:pt x="1602" y="7239"/>
                  </a:lnTo>
                  <a:cubicBezTo>
                    <a:pt x="1602" y="7572"/>
                    <a:pt x="1869" y="7873"/>
                    <a:pt x="2236" y="7873"/>
                  </a:cubicBezTo>
                  <a:cubicBezTo>
                    <a:pt x="2569" y="7873"/>
                    <a:pt x="2836" y="7572"/>
                    <a:pt x="2870" y="7239"/>
                  </a:cubicBezTo>
                  <a:lnTo>
                    <a:pt x="2870" y="601"/>
                  </a:lnTo>
                  <a:lnTo>
                    <a:pt x="2803" y="567"/>
                  </a:lnTo>
                  <a:cubicBezTo>
                    <a:pt x="2769" y="567"/>
                    <a:pt x="2769" y="534"/>
                    <a:pt x="2769" y="501"/>
                  </a:cubicBezTo>
                  <a:cubicBezTo>
                    <a:pt x="2769" y="467"/>
                    <a:pt x="2769" y="467"/>
                    <a:pt x="2769" y="434"/>
                  </a:cubicBezTo>
                  <a:lnTo>
                    <a:pt x="2769" y="400"/>
                  </a:lnTo>
                  <a:cubicBezTo>
                    <a:pt x="2769" y="367"/>
                    <a:pt x="2769" y="334"/>
                    <a:pt x="2769" y="334"/>
                  </a:cubicBezTo>
                  <a:lnTo>
                    <a:pt x="2769" y="300"/>
                  </a:lnTo>
                  <a:lnTo>
                    <a:pt x="2769" y="267"/>
                  </a:lnTo>
                  <a:lnTo>
                    <a:pt x="2703" y="234"/>
                  </a:lnTo>
                  <a:cubicBezTo>
                    <a:pt x="2703" y="200"/>
                    <a:pt x="2703" y="200"/>
                    <a:pt x="2669" y="167"/>
                  </a:cubicBezTo>
                  <a:cubicBezTo>
                    <a:pt x="2669" y="167"/>
                    <a:pt x="2636" y="167"/>
                    <a:pt x="2636" y="134"/>
                  </a:cubicBezTo>
                  <a:cubicBezTo>
                    <a:pt x="2636" y="134"/>
                    <a:pt x="2569" y="100"/>
                    <a:pt x="2569" y="100"/>
                  </a:cubicBezTo>
                  <a:cubicBezTo>
                    <a:pt x="2569" y="100"/>
                    <a:pt x="2536" y="67"/>
                    <a:pt x="2536" y="67"/>
                  </a:cubicBezTo>
                  <a:cubicBezTo>
                    <a:pt x="2503" y="67"/>
                    <a:pt x="2469" y="34"/>
                    <a:pt x="2469" y="34"/>
                  </a:cubicBezTo>
                  <a:lnTo>
                    <a:pt x="2436" y="34"/>
                  </a:lnTo>
                  <a:cubicBezTo>
                    <a:pt x="2403" y="34"/>
                    <a:pt x="2369" y="0"/>
                    <a:pt x="2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22"/>
            <p:cNvSpPr/>
            <p:nvPr/>
          </p:nvSpPr>
          <p:spPr>
            <a:xfrm>
              <a:off x="4529250" y="1827575"/>
              <a:ext cx="133450" cy="197675"/>
            </a:xfrm>
            <a:custGeom>
              <a:avLst/>
              <a:gdLst/>
              <a:ahLst/>
              <a:cxnLst/>
              <a:rect l="l" t="t" r="r" b="b"/>
              <a:pathLst>
                <a:path w="5338" h="7907" extrusionOk="0">
                  <a:moveTo>
                    <a:pt x="2635" y="1"/>
                  </a:moveTo>
                  <a:cubicBezTo>
                    <a:pt x="1968" y="1"/>
                    <a:pt x="1301" y="268"/>
                    <a:pt x="801" y="701"/>
                  </a:cubicBezTo>
                  <a:lnTo>
                    <a:pt x="467" y="1035"/>
                  </a:lnTo>
                  <a:cubicBezTo>
                    <a:pt x="200" y="1268"/>
                    <a:pt x="200" y="1669"/>
                    <a:pt x="434" y="1902"/>
                  </a:cubicBezTo>
                  <a:cubicBezTo>
                    <a:pt x="544" y="2049"/>
                    <a:pt x="714" y="2125"/>
                    <a:pt x="890" y="2125"/>
                  </a:cubicBezTo>
                  <a:cubicBezTo>
                    <a:pt x="1034" y="2125"/>
                    <a:pt x="1181" y="2074"/>
                    <a:pt x="1301" y="1969"/>
                  </a:cubicBezTo>
                  <a:lnTo>
                    <a:pt x="1635" y="1635"/>
                  </a:lnTo>
                  <a:cubicBezTo>
                    <a:pt x="1935" y="1402"/>
                    <a:pt x="2268" y="1268"/>
                    <a:pt x="2635" y="1268"/>
                  </a:cubicBezTo>
                  <a:cubicBezTo>
                    <a:pt x="3036" y="1268"/>
                    <a:pt x="3436" y="1435"/>
                    <a:pt x="3703" y="1735"/>
                  </a:cubicBezTo>
                  <a:cubicBezTo>
                    <a:pt x="3936" y="2002"/>
                    <a:pt x="4070" y="2369"/>
                    <a:pt x="4070" y="2703"/>
                  </a:cubicBezTo>
                  <a:cubicBezTo>
                    <a:pt x="4103" y="3136"/>
                    <a:pt x="3903" y="3537"/>
                    <a:pt x="3603" y="3804"/>
                  </a:cubicBezTo>
                  <a:lnTo>
                    <a:pt x="267" y="6806"/>
                  </a:lnTo>
                  <a:cubicBezTo>
                    <a:pt x="33" y="7039"/>
                    <a:pt x="0" y="7440"/>
                    <a:pt x="234" y="7706"/>
                  </a:cubicBezTo>
                  <a:cubicBezTo>
                    <a:pt x="367" y="7840"/>
                    <a:pt x="534" y="7907"/>
                    <a:pt x="701" y="7907"/>
                  </a:cubicBezTo>
                  <a:lnTo>
                    <a:pt x="4703" y="7907"/>
                  </a:lnTo>
                  <a:cubicBezTo>
                    <a:pt x="5070" y="7907"/>
                    <a:pt x="5337" y="7640"/>
                    <a:pt x="5337" y="7273"/>
                  </a:cubicBezTo>
                  <a:cubicBezTo>
                    <a:pt x="5337" y="6939"/>
                    <a:pt x="5070" y="6639"/>
                    <a:pt x="4703" y="6639"/>
                  </a:cubicBezTo>
                  <a:lnTo>
                    <a:pt x="2302" y="6639"/>
                  </a:lnTo>
                  <a:lnTo>
                    <a:pt x="4437" y="4738"/>
                  </a:lnTo>
                  <a:cubicBezTo>
                    <a:pt x="5004" y="4204"/>
                    <a:pt x="5337" y="3470"/>
                    <a:pt x="5337" y="2703"/>
                  </a:cubicBezTo>
                  <a:cubicBezTo>
                    <a:pt x="5337" y="2036"/>
                    <a:pt x="5070" y="1402"/>
                    <a:pt x="4637" y="901"/>
                  </a:cubicBezTo>
                  <a:cubicBezTo>
                    <a:pt x="4136" y="334"/>
                    <a:pt x="3402" y="34"/>
                    <a:pt x="2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22"/>
            <p:cNvSpPr/>
            <p:nvPr/>
          </p:nvSpPr>
          <p:spPr>
            <a:xfrm>
              <a:off x="4703525" y="1828425"/>
              <a:ext cx="125675" cy="196775"/>
            </a:xfrm>
            <a:custGeom>
              <a:avLst/>
              <a:gdLst/>
              <a:ahLst/>
              <a:cxnLst/>
              <a:rect l="l" t="t" r="r" b="b"/>
              <a:pathLst>
                <a:path w="5027" h="7871" extrusionOk="0">
                  <a:moveTo>
                    <a:pt x="1101" y="0"/>
                  </a:moveTo>
                  <a:cubicBezTo>
                    <a:pt x="301" y="67"/>
                    <a:pt x="301" y="1201"/>
                    <a:pt x="1101" y="1268"/>
                  </a:cubicBezTo>
                  <a:lnTo>
                    <a:pt x="2903" y="1268"/>
                  </a:lnTo>
                  <a:lnTo>
                    <a:pt x="1769" y="2435"/>
                  </a:lnTo>
                  <a:cubicBezTo>
                    <a:pt x="1502" y="2702"/>
                    <a:pt x="1502" y="3102"/>
                    <a:pt x="1769" y="3336"/>
                  </a:cubicBezTo>
                  <a:cubicBezTo>
                    <a:pt x="1856" y="3452"/>
                    <a:pt x="1993" y="3543"/>
                    <a:pt x="2158" y="3543"/>
                  </a:cubicBezTo>
                  <a:cubicBezTo>
                    <a:pt x="2184" y="3543"/>
                    <a:pt x="2209" y="3540"/>
                    <a:pt x="2236" y="3536"/>
                  </a:cubicBezTo>
                  <a:cubicBezTo>
                    <a:pt x="2636" y="3569"/>
                    <a:pt x="3003" y="3703"/>
                    <a:pt x="3303" y="4003"/>
                  </a:cubicBezTo>
                  <a:cubicBezTo>
                    <a:pt x="3570" y="4270"/>
                    <a:pt x="3737" y="4670"/>
                    <a:pt x="3737" y="5071"/>
                  </a:cubicBezTo>
                  <a:cubicBezTo>
                    <a:pt x="3737" y="5471"/>
                    <a:pt x="3570" y="5871"/>
                    <a:pt x="3303" y="6138"/>
                  </a:cubicBezTo>
                  <a:cubicBezTo>
                    <a:pt x="3003" y="6438"/>
                    <a:pt x="2603" y="6605"/>
                    <a:pt x="2202" y="6605"/>
                  </a:cubicBezTo>
                  <a:cubicBezTo>
                    <a:pt x="1802" y="6605"/>
                    <a:pt x="1435" y="6438"/>
                    <a:pt x="1135" y="6138"/>
                  </a:cubicBezTo>
                  <a:cubicBezTo>
                    <a:pt x="1018" y="6021"/>
                    <a:pt x="860" y="5963"/>
                    <a:pt x="697" y="5963"/>
                  </a:cubicBezTo>
                  <a:cubicBezTo>
                    <a:pt x="534" y="5963"/>
                    <a:pt x="368" y="6021"/>
                    <a:pt x="234" y="6138"/>
                  </a:cubicBezTo>
                  <a:cubicBezTo>
                    <a:pt x="1" y="6405"/>
                    <a:pt x="1" y="6805"/>
                    <a:pt x="234" y="7039"/>
                  </a:cubicBezTo>
                  <a:cubicBezTo>
                    <a:pt x="809" y="7613"/>
                    <a:pt x="1517" y="7871"/>
                    <a:pt x="2210" y="7871"/>
                  </a:cubicBezTo>
                  <a:cubicBezTo>
                    <a:pt x="3651" y="7871"/>
                    <a:pt x="5027" y="6759"/>
                    <a:pt x="5004" y="5071"/>
                  </a:cubicBezTo>
                  <a:cubicBezTo>
                    <a:pt x="5004" y="4337"/>
                    <a:pt x="4704" y="3603"/>
                    <a:pt x="4170" y="3102"/>
                  </a:cubicBezTo>
                  <a:cubicBezTo>
                    <a:pt x="3970" y="2869"/>
                    <a:pt x="3670" y="2669"/>
                    <a:pt x="3370" y="2535"/>
                  </a:cubicBezTo>
                  <a:lnTo>
                    <a:pt x="4804" y="1068"/>
                  </a:lnTo>
                  <a:cubicBezTo>
                    <a:pt x="4837" y="1001"/>
                    <a:pt x="4871" y="968"/>
                    <a:pt x="4904" y="901"/>
                  </a:cubicBezTo>
                  <a:cubicBezTo>
                    <a:pt x="4971" y="801"/>
                    <a:pt x="4971" y="701"/>
                    <a:pt x="5004" y="601"/>
                  </a:cubicBezTo>
                  <a:cubicBezTo>
                    <a:pt x="4971" y="300"/>
                    <a:pt x="4737" y="34"/>
                    <a:pt x="4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22"/>
            <p:cNvSpPr/>
            <p:nvPr/>
          </p:nvSpPr>
          <p:spPr>
            <a:xfrm>
              <a:off x="4867825" y="1828050"/>
              <a:ext cx="155950" cy="197000"/>
            </a:xfrm>
            <a:custGeom>
              <a:avLst/>
              <a:gdLst/>
              <a:ahLst/>
              <a:cxnLst/>
              <a:rect l="l" t="t" r="r" b="b"/>
              <a:pathLst>
                <a:path w="6238" h="7880" extrusionOk="0">
                  <a:moveTo>
                    <a:pt x="4270" y="2384"/>
                  </a:moveTo>
                  <a:lnTo>
                    <a:pt x="4270" y="5152"/>
                  </a:lnTo>
                  <a:lnTo>
                    <a:pt x="2001" y="5152"/>
                  </a:lnTo>
                  <a:lnTo>
                    <a:pt x="4270" y="2384"/>
                  </a:lnTo>
                  <a:close/>
                  <a:moveTo>
                    <a:pt x="4760" y="0"/>
                  </a:moveTo>
                  <a:cubicBezTo>
                    <a:pt x="4755" y="0"/>
                    <a:pt x="4748" y="4"/>
                    <a:pt x="4737" y="15"/>
                  </a:cubicBezTo>
                  <a:cubicBezTo>
                    <a:pt x="4703" y="49"/>
                    <a:pt x="4670" y="49"/>
                    <a:pt x="4670" y="49"/>
                  </a:cubicBezTo>
                  <a:cubicBezTo>
                    <a:pt x="4637" y="49"/>
                    <a:pt x="4637" y="49"/>
                    <a:pt x="4637" y="82"/>
                  </a:cubicBezTo>
                  <a:lnTo>
                    <a:pt x="4537" y="82"/>
                  </a:lnTo>
                  <a:cubicBezTo>
                    <a:pt x="4537" y="115"/>
                    <a:pt x="4503" y="115"/>
                    <a:pt x="4503" y="115"/>
                  </a:cubicBezTo>
                  <a:cubicBezTo>
                    <a:pt x="4503" y="149"/>
                    <a:pt x="4470" y="149"/>
                    <a:pt x="4437" y="149"/>
                  </a:cubicBezTo>
                  <a:cubicBezTo>
                    <a:pt x="4437" y="182"/>
                    <a:pt x="4437" y="182"/>
                    <a:pt x="4403" y="215"/>
                  </a:cubicBezTo>
                  <a:lnTo>
                    <a:pt x="234" y="5419"/>
                  </a:lnTo>
                  <a:cubicBezTo>
                    <a:pt x="0" y="5653"/>
                    <a:pt x="67" y="6053"/>
                    <a:pt x="334" y="6286"/>
                  </a:cubicBezTo>
                  <a:cubicBezTo>
                    <a:pt x="434" y="6353"/>
                    <a:pt x="567" y="6420"/>
                    <a:pt x="701" y="6420"/>
                  </a:cubicBezTo>
                  <a:lnTo>
                    <a:pt x="4270" y="6420"/>
                  </a:lnTo>
                  <a:lnTo>
                    <a:pt x="4270" y="7254"/>
                  </a:lnTo>
                  <a:cubicBezTo>
                    <a:pt x="4253" y="7671"/>
                    <a:pt x="4562" y="7879"/>
                    <a:pt x="4874" y="7879"/>
                  </a:cubicBezTo>
                  <a:cubicBezTo>
                    <a:pt x="5187" y="7879"/>
                    <a:pt x="5504" y="7671"/>
                    <a:pt x="5504" y="7254"/>
                  </a:cubicBezTo>
                  <a:lnTo>
                    <a:pt x="5504" y="6420"/>
                  </a:lnTo>
                  <a:lnTo>
                    <a:pt x="5604" y="6420"/>
                  </a:lnTo>
                  <a:cubicBezTo>
                    <a:pt x="5938" y="6420"/>
                    <a:pt x="6238" y="6120"/>
                    <a:pt x="6238" y="5786"/>
                  </a:cubicBezTo>
                  <a:cubicBezTo>
                    <a:pt x="6238" y="5438"/>
                    <a:pt x="5967" y="5150"/>
                    <a:pt x="5626" y="5150"/>
                  </a:cubicBezTo>
                  <a:cubicBezTo>
                    <a:pt x="5608" y="5150"/>
                    <a:pt x="5589" y="5151"/>
                    <a:pt x="5571" y="5152"/>
                  </a:cubicBezTo>
                  <a:lnTo>
                    <a:pt x="5471" y="5152"/>
                  </a:lnTo>
                  <a:lnTo>
                    <a:pt x="5471" y="582"/>
                  </a:lnTo>
                  <a:lnTo>
                    <a:pt x="5471" y="516"/>
                  </a:lnTo>
                  <a:cubicBezTo>
                    <a:pt x="5471" y="482"/>
                    <a:pt x="5471" y="449"/>
                    <a:pt x="5471" y="449"/>
                  </a:cubicBezTo>
                  <a:cubicBezTo>
                    <a:pt x="5471" y="415"/>
                    <a:pt x="5471" y="415"/>
                    <a:pt x="5471" y="382"/>
                  </a:cubicBezTo>
                  <a:cubicBezTo>
                    <a:pt x="5437" y="349"/>
                    <a:pt x="5437" y="349"/>
                    <a:pt x="5437" y="315"/>
                  </a:cubicBezTo>
                  <a:cubicBezTo>
                    <a:pt x="5404" y="315"/>
                    <a:pt x="5404" y="315"/>
                    <a:pt x="5404" y="282"/>
                  </a:cubicBezTo>
                  <a:cubicBezTo>
                    <a:pt x="5404" y="249"/>
                    <a:pt x="5371" y="249"/>
                    <a:pt x="5371" y="215"/>
                  </a:cubicBezTo>
                  <a:cubicBezTo>
                    <a:pt x="5337" y="215"/>
                    <a:pt x="5337" y="182"/>
                    <a:pt x="5337" y="182"/>
                  </a:cubicBezTo>
                  <a:lnTo>
                    <a:pt x="5304" y="149"/>
                  </a:lnTo>
                  <a:cubicBezTo>
                    <a:pt x="5304" y="115"/>
                    <a:pt x="5237" y="115"/>
                    <a:pt x="5237" y="115"/>
                  </a:cubicBezTo>
                  <a:lnTo>
                    <a:pt x="5204" y="82"/>
                  </a:lnTo>
                  <a:cubicBezTo>
                    <a:pt x="5170" y="82"/>
                    <a:pt x="5170" y="49"/>
                    <a:pt x="5137" y="49"/>
                  </a:cubicBezTo>
                  <a:lnTo>
                    <a:pt x="5104" y="49"/>
                  </a:lnTo>
                  <a:cubicBezTo>
                    <a:pt x="5070" y="15"/>
                    <a:pt x="5037" y="15"/>
                    <a:pt x="5037" y="15"/>
                  </a:cubicBezTo>
                  <a:lnTo>
                    <a:pt x="4770" y="15"/>
                  </a:lnTo>
                  <a:cubicBezTo>
                    <a:pt x="4770" y="15"/>
                    <a:pt x="4770" y="0"/>
                    <a:pt x="4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22"/>
            <p:cNvSpPr/>
            <p:nvPr/>
          </p:nvSpPr>
          <p:spPr>
            <a:xfrm>
              <a:off x="5058775" y="1828425"/>
              <a:ext cx="132625" cy="196825"/>
            </a:xfrm>
            <a:custGeom>
              <a:avLst/>
              <a:gdLst/>
              <a:ahLst/>
              <a:cxnLst/>
              <a:rect l="l" t="t" r="r" b="b"/>
              <a:pathLst>
                <a:path w="5305" h="7873" extrusionOk="0">
                  <a:moveTo>
                    <a:pt x="1135" y="0"/>
                  </a:moveTo>
                  <a:cubicBezTo>
                    <a:pt x="1035" y="0"/>
                    <a:pt x="935" y="0"/>
                    <a:pt x="835" y="67"/>
                  </a:cubicBezTo>
                  <a:cubicBezTo>
                    <a:pt x="835" y="100"/>
                    <a:pt x="801" y="100"/>
                    <a:pt x="801" y="100"/>
                  </a:cubicBezTo>
                  <a:lnTo>
                    <a:pt x="735" y="100"/>
                  </a:lnTo>
                  <a:cubicBezTo>
                    <a:pt x="601" y="200"/>
                    <a:pt x="501" y="367"/>
                    <a:pt x="468" y="534"/>
                  </a:cubicBezTo>
                  <a:lnTo>
                    <a:pt x="134" y="3469"/>
                  </a:lnTo>
                  <a:cubicBezTo>
                    <a:pt x="134" y="3503"/>
                    <a:pt x="134" y="3569"/>
                    <a:pt x="134" y="3636"/>
                  </a:cubicBezTo>
                  <a:lnTo>
                    <a:pt x="134" y="3669"/>
                  </a:lnTo>
                  <a:lnTo>
                    <a:pt x="134" y="3736"/>
                  </a:lnTo>
                  <a:cubicBezTo>
                    <a:pt x="134" y="3770"/>
                    <a:pt x="134" y="3770"/>
                    <a:pt x="134" y="3803"/>
                  </a:cubicBezTo>
                  <a:cubicBezTo>
                    <a:pt x="134" y="3803"/>
                    <a:pt x="68" y="3803"/>
                    <a:pt x="134" y="3836"/>
                  </a:cubicBezTo>
                  <a:cubicBezTo>
                    <a:pt x="168" y="3870"/>
                    <a:pt x="201" y="3936"/>
                    <a:pt x="268" y="3970"/>
                  </a:cubicBezTo>
                  <a:cubicBezTo>
                    <a:pt x="384" y="4103"/>
                    <a:pt x="543" y="4170"/>
                    <a:pt x="701" y="4170"/>
                  </a:cubicBezTo>
                  <a:cubicBezTo>
                    <a:pt x="860" y="4170"/>
                    <a:pt x="1018" y="4103"/>
                    <a:pt x="1135" y="3970"/>
                  </a:cubicBezTo>
                  <a:cubicBezTo>
                    <a:pt x="1410" y="3726"/>
                    <a:pt x="1768" y="3565"/>
                    <a:pt x="2134" y="3565"/>
                  </a:cubicBezTo>
                  <a:cubicBezTo>
                    <a:pt x="2168" y="3565"/>
                    <a:pt x="2202" y="3567"/>
                    <a:pt x="2236" y="3569"/>
                  </a:cubicBezTo>
                  <a:cubicBezTo>
                    <a:pt x="3070" y="3569"/>
                    <a:pt x="3770" y="4237"/>
                    <a:pt x="3737" y="5071"/>
                  </a:cubicBezTo>
                  <a:cubicBezTo>
                    <a:pt x="3737" y="5471"/>
                    <a:pt x="3603" y="5871"/>
                    <a:pt x="3303" y="6138"/>
                  </a:cubicBezTo>
                  <a:cubicBezTo>
                    <a:pt x="3003" y="6438"/>
                    <a:pt x="2611" y="6588"/>
                    <a:pt x="2219" y="6588"/>
                  </a:cubicBezTo>
                  <a:cubicBezTo>
                    <a:pt x="1827" y="6588"/>
                    <a:pt x="1435" y="6438"/>
                    <a:pt x="1135" y="6138"/>
                  </a:cubicBezTo>
                  <a:cubicBezTo>
                    <a:pt x="1018" y="6021"/>
                    <a:pt x="860" y="5963"/>
                    <a:pt x="701" y="5963"/>
                  </a:cubicBezTo>
                  <a:cubicBezTo>
                    <a:pt x="543" y="5963"/>
                    <a:pt x="384" y="6021"/>
                    <a:pt x="268" y="6138"/>
                  </a:cubicBezTo>
                  <a:cubicBezTo>
                    <a:pt x="1" y="6405"/>
                    <a:pt x="1" y="6805"/>
                    <a:pt x="268" y="7039"/>
                  </a:cubicBezTo>
                  <a:cubicBezTo>
                    <a:pt x="768" y="7572"/>
                    <a:pt x="1469" y="7873"/>
                    <a:pt x="2202" y="7873"/>
                  </a:cubicBezTo>
                  <a:lnTo>
                    <a:pt x="2236" y="7873"/>
                  </a:lnTo>
                  <a:cubicBezTo>
                    <a:pt x="2970" y="7873"/>
                    <a:pt x="3670" y="7572"/>
                    <a:pt x="4204" y="7039"/>
                  </a:cubicBezTo>
                  <a:cubicBezTo>
                    <a:pt x="4738" y="6538"/>
                    <a:pt x="5038" y="5838"/>
                    <a:pt x="5038" y="5071"/>
                  </a:cubicBezTo>
                  <a:cubicBezTo>
                    <a:pt x="5038" y="4337"/>
                    <a:pt x="4738" y="3636"/>
                    <a:pt x="4204" y="3102"/>
                  </a:cubicBezTo>
                  <a:cubicBezTo>
                    <a:pt x="3703" y="2569"/>
                    <a:pt x="2970" y="2268"/>
                    <a:pt x="2236" y="2268"/>
                  </a:cubicBezTo>
                  <a:cubicBezTo>
                    <a:pt x="1969" y="2268"/>
                    <a:pt x="1735" y="2302"/>
                    <a:pt x="1502" y="2369"/>
                  </a:cubicBezTo>
                  <a:lnTo>
                    <a:pt x="1635" y="1268"/>
                  </a:lnTo>
                  <a:lnTo>
                    <a:pt x="4471" y="1268"/>
                  </a:lnTo>
                  <a:cubicBezTo>
                    <a:pt x="5305" y="1268"/>
                    <a:pt x="5305" y="0"/>
                    <a:pt x="4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22"/>
            <p:cNvSpPr/>
            <p:nvPr/>
          </p:nvSpPr>
          <p:spPr>
            <a:xfrm>
              <a:off x="4733550" y="1587400"/>
              <a:ext cx="4200" cy="875"/>
            </a:xfrm>
            <a:custGeom>
              <a:avLst/>
              <a:gdLst/>
              <a:ahLst/>
              <a:cxnLst/>
              <a:rect l="l" t="t" r="r" b="b"/>
              <a:pathLst>
                <a:path w="168" h="35" extrusionOk="0">
                  <a:moveTo>
                    <a:pt x="34" y="1"/>
                  </a:moveTo>
                  <a:cubicBezTo>
                    <a:pt x="1" y="1"/>
                    <a:pt x="1" y="34"/>
                    <a:pt x="1" y="34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22"/>
            <p:cNvSpPr/>
            <p:nvPr/>
          </p:nvSpPr>
          <p:spPr>
            <a:xfrm>
              <a:off x="5061275" y="2093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22"/>
            <p:cNvSpPr/>
            <p:nvPr/>
          </p:nvSpPr>
          <p:spPr>
            <a:xfrm>
              <a:off x="5061275" y="2093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22"/>
            <p:cNvSpPr/>
            <p:nvPr/>
          </p:nvSpPr>
          <p:spPr>
            <a:xfrm>
              <a:off x="4856150" y="4597900"/>
              <a:ext cx="1675" cy="85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0" y="1"/>
                  </a:moveTo>
                  <a:lnTo>
                    <a:pt x="0" y="34"/>
                  </a:lnTo>
                  <a:lnTo>
                    <a:pt x="67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22"/>
            <p:cNvSpPr/>
            <p:nvPr/>
          </p:nvSpPr>
          <p:spPr>
            <a:xfrm>
              <a:off x="2627225" y="1575400"/>
              <a:ext cx="710650" cy="538350"/>
            </a:xfrm>
            <a:custGeom>
              <a:avLst/>
              <a:gdLst/>
              <a:ahLst/>
              <a:cxnLst/>
              <a:rect l="l" t="t" r="r" b="b"/>
              <a:pathLst>
                <a:path w="28426" h="21534" extrusionOk="0">
                  <a:moveTo>
                    <a:pt x="1072" y="1"/>
                  </a:moveTo>
                  <a:cubicBezTo>
                    <a:pt x="196" y="1"/>
                    <a:pt x="0" y="1198"/>
                    <a:pt x="194" y="2516"/>
                  </a:cubicBezTo>
                  <a:cubicBezTo>
                    <a:pt x="894" y="7886"/>
                    <a:pt x="4897" y="20629"/>
                    <a:pt x="7866" y="21429"/>
                  </a:cubicBezTo>
                  <a:cubicBezTo>
                    <a:pt x="8125" y="21500"/>
                    <a:pt x="8465" y="21534"/>
                    <a:pt x="8870" y="21534"/>
                  </a:cubicBezTo>
                  <a:cubicBezTo>
                    <a:pt x="12837" y="21534"/>
                    <a:pt x="23022" y="18335"/>
                    <a:pt x="24444" y="16126"/>
                  </a:cubicBezTo>
                  <a:cubicBezTo>
                    <a:pt x="25254" y="14862"/>
                    <a:pt x="28426" y="3587"/>
                    <a:pt x="27230" y="3587"/>
                  </a:cubicBezTo>
                  <a:cubicBezTo>
                    <a:pt x="27194" y="3587"/>
                    <a:pt x="27156" y="3597"/>
                    <a:pt x="27113" y="3617"/>
                  </a:cubicBezTo>
                  <a:cubicBezTo>
                    <a:pt x="25262" y="4509"/>
                    <a:pt x="11663" y="11357"/>
                    <a:pt x="10887" y="11357"/>
                  </a:cubicBezTo>
                  <a:cubicBezTo>
                    <a:pt x="10879" y="11357"/>
                    <a:pt x="10873" y="11357"/>
                    <a:pt x="10868" y="11355"/>
                  </a:cubicBezTo>
                  <a:cubicBezTo>
                    <a:pt x="9667" y="11055"/>
                    <a:pt x="7299" y="6318"/>
                    <a:pt x="5297" y="3683"/>
                  </a:cubicBezTo>
                  <a:cubicBezTo>
                    <a:pt x="3197" y="968"/>
                    <a:pt x="1860" y="1"/>
                    <a:pt x="1072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22"/>
            <p:cNvSpPr/>
            <p:nvPr/>
          </p:nvSpPr>
          <p:spPr>
            <a:xfrm>
              <a:off x="2619875" y="1560000"/>
              <a:ext cx="220675" cy="355175"/>
            </a:xfrm>
            <a:custGeom>
              <a:avLst/>
              <a:gdLst/>
              <a:ahLst/>
              <a:cxnLst/>
              <a:rect l="l" t="t" r="r" b="b"/>
              <a:pathLst>
                <a:path w="8827" h="14207" extrusionOk="0">
                  <a:moveTo>
                    <a:pt x="1156" y="0"/>
                  </a:moveTo>
                  <a:cubicBezTo>
                    <a:pt x="365" y="0"/>
                    <a:pt x="1" y="827"/>
                    <a:pt x="87" y="2231"/>
                  </a:cubicBezTo>
                  <a:cubicBezTo>
                    <a:pt x="354" y="6000"/>
                    <a:pt x="2556" y="14206"/>
                    <a:pt x="2556" y="14206"/>
                  </a:cubicBezTo>
                  <a:lnTo>
                    <a:pt x="8827" y="8469"/>
                  </a:lnTo>
                  <a:cubicBezTo>
                    <a:pt x="5103" y="2410"/>
                    <a:pt x="2507" y="0"/>
                    <a:pt x="1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22"/>
            <p:cNvSpPr/>
            <p:nvPr/>
          </p:nvSpPr>
          <p:spPr>
            <a:xfrm>
              <a:off x="1759750" y="2893350"/>
              <a:ext cx="485375" cy="377375"/>
            </a:xfrm>
            <a:custGeom>
              <a:avLst/>
              <a:gdLst/>
              <a:ahLst/>
              <a:cxnLst/>
              <a:rect l="l" t="t" r="r" b="b"/>
              <a:pathLst>
                <a:path w="19415" h="15095" extrusionOk="0">
                  <a:moveTo>
                    <a:pt x="7640" y="0"/>
                  </a:moveTo>
                  <a:cubicBezTo>
                    <a:pt x="7640" y="0"/>
                    <a:pt x="1" y="9207"/>
                    <a:pt x="6672" y="13877"/>
                  </a:cubicBezTo>
                  <a:cubicBezTo>
                    <a:pt x="7914" y="14742"/>
                    <a:pt x="9133" y="15094"/>
                    <a:pt x="10295" y="15094"/>
                  </a:cubicBezTo>
                  <a:cubicBezTo>
                    <a:pt x="15406" y="15094"/>
                    <a:pt x="19415" y="8273"/>
                    <a:pt x="19415" y="8273"/>
                  </a:cubicBezTo>
                  <a:lnTo>
                    <a:pt x="7640" y="0"/>
                  </a:lnTo>
                  <a:close/>
                </a:path>
              </a:pathLst>
            </a:custGeom>
            <a:solidFill>
              <a:srgbClr val="FF9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22"/>
            <p:cNvSpPr/>
            <p:nvPr/>
          </p:nvSpPr>
          <p:spPr>
            <a:xfrm>
              <a:off x="1943225" y="1184625"/>
              <a:ext cx="1501100" cy="1924725"/>
            </a:xfrm>
            <a:custGeom>
              <a:avLst/>
              <a:gdLst/>
              <a:ahLst/>
              <a:cxnLst/>
              <a:rect l="l" t="t" r="r" b="b"/>
              <a:pathLst>
                <a:path w="60044" h="76989" extrusionOk="0">
                  <a:moveTo>
                    <a:pt x="48268" y="0"/>
                  </a:moveTo>
                  <a:lnTo>
                    <a:pt x="1" y="68716"/>
                  </a:lnTo>
                  <a:lnTo>
                    <a:pt x="11809" y="76989"/>
                  </a:lnTo>
                  <a:lnTo>
                    <a:pt x="60043" y="8306"/>
                  </a:lnTo>
                  <a:lnTo>
                    <a:pt x="48268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22"/>
            <p:cNvSpPr/>
            <p:nvPr/>
          </p:nvSpPr>
          <p:spPr>
            <a:xfrm>
              <a:off x="1943225" y="1184625"/>
              <a:ext cx="1501100" cy="1924725"/>
            </a:xfrm>
            <a:custGeom>
              <a:avLst/>
              <a:gdLst/>
              <a:ahLst/>
              <a:cxnLst/>
              <a:rect l="l" t="t" r="r" b="b"/>
              <a:pathLst>
                <a:path w="60044" h="76989" extrusionOk="0">
                  <a:moveTo>
                    <a:pt x="48268" y="0"/>
                  </a:moveTo>
                  <a:lnTo>
                    <a:pt x="1" y="68716"/>
                  </a:lnTo>
                  <a:lnTo>
                    <a:pt x="11809" y="76989"/>
                  </a:lnTo>
                  <a:lnTo>
                    <a:pt x="60043" y="8306"/>
                  </a:lnTo>
                  <a:lnTo>
                    <a:pt x="482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22"/>
            <p:cNvSpPr/>
            <p:nvPr/>
          </p:nvSpPr>
          <p:spPr>
            <a:xfrm>
              <a:off x="1912375" y="2825800"/>
              <a:ext cx="391975" cy="310250"/>
            </a:xfrm>
            <a:custGeom>
              <a:avLst/>
              <a:gdLst/>
              <a:ahLst/>
              <a:cxnLst/>
              <a:rect l="l" t="t" r="r" b="b"/>
              <a:pathLst>
                <a:path w="15679" h="12410" extrusionOk="0">
                  <a:moveTo>
                    <a:pt x="1902" y="0"/>
                  </a:moveTo>
                  <a:lnTo>
                    <a:pt x="0" y="2736"/>
                  </a:lnTo>
                  <a:lnTo>
                    <a:pt x="13777" y="12409"/>
                  </a:lnTo>
                  <a:lnTo>
                    <a:pt x="15678" y="9674"/>
                  </a:lnTo>
                  <a:lnTo>
                    <a:pt x="1902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22"/>
            <p:cNvSpPr/>
            <p:nvPr/>
          </p:nvSpPr>
          <p:spPr>
            <a:xfrm>
              <a:off x="1965750" y="2750750"/>
              <a:ext cx="391975" cy="310250"/>
            </a:xfrm>
            <a:custGeom>
              <a:avLst/>
              <a:gdLst/>
              <a:ahLst/>
              <a:cxnLst/>
              <a:rect l="l" t="t" r="r" b="b"/>
              <a:pathLst>
                <a:path w="15679" h="12410" extrusionOk="0">
                  <a:moveTo>
                    <a:pt x="1902" y="0"/>
                  </a:moveTo>
                  <a:lnTo>
                    <a:pt x="0" y="2736"/>
                  </a:lnTo>
                  <a:lnTo>
                    <a:pt x="13743" y="12409"/>
                  </a:lnTo>
                  <a:lnTo>
                    <a:pt x="15678" y="9674"/>
                  </a:lnTo>
                  <a:lnTo>
                    <a:pt x="1902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22"/>
            <p:cNvSpPr/>
            <p:nvPr/>
          </p:nvSpPr>
          <p:spPr>
            <a:xfrm>
              <a:off x="3149925" y="1007000"/>
              <a:ext cx="345275" cy="407825"/>
            </a:xfrm>
            <a:custGeom>
              <a:avLst/>
              <a:gdLst/>
              <a:ahLst/>
              <a:cxnLst/>
              <a:rect l="l" t="t" r="r" b="b"/>
              <a:pathLst>
                <a:path w="13811" h="16313" extrusionOk="0">
                  <a:moveTo>
                    <a:pt x="13810" y="0"/>
                  </a:moveTo>
                  <a:lnTo>
                    <a:pt x="10374" y="1768"/>
                  </a:lnTo>
                  <a:lnTo>
                    <a:pt x="0" y="7105"/>
                  </a:lnTo>
                  <a:lnTo>
                    <a:pt x="0" y="9674"/>
                  </a:lnTo>
                  <a:lnTo>
                    <a:pt x="2335" y="8807"/>
                  </a:lnTo>
                  <a:lnTo>
                    <a:pt x="2335" y="11342"/>
                  </a:lnTo>
                  <a:lnTo>
                    <a:pt x="4704" y="10441"/>
                  </a:lnTo>
                  <a:lnTo>
                    <a:pt x="4704" y="13010"/>
                  </a:lnTo>
                  <a:lnTo>
                    <a:pt x="7072" y="12109"/>
                  </a:lnTo>
                  <a:lnTo>
                    <a:pt x="7072" y="12109"/>
                  </a:lnTo>
                  <a:cubicBezTo>
                    <a:pt x="7072" y="12142"/>
                    <a:pt x="7039" y="14644"/>
                    <a:pt x="7039" y="14644"/>
                  </a:cubicBezTo>
                  <a:lnTo>
                    <a:pt x="9440" y="13777"/>
                  </a:lnTo>
                  <a:lnTo>
                    <a:pt x="9440" y="13777"/>
                  </a:lnTo>
                  <a:cubicBezTo>
                    <a:pt x="9440" y="13810"/>
                    <a:pt x="9407" y="16312"/>
                    <a:pt x="9407" y="16312"/>
                  </a:cubicBezTo>
                  <a:lnTo>
                    <a:pt x="11775" y="15411"/>
                  </a:lnTo>
                  <a:lnTo>
                    <a:pt x="13310" y="3836"/>
                  </a:lnTo>
                  <a:lnTo>
                    <a:pt x="13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22"/>
            <p:cNvSpPr/>
            <p:nvPr/>
          </p:nvSpPr>
          <p:spPr>
            <a:xfrm>
              <a:off x="3409275" y="1006150"/>
              <a:ext cx="85925" cy="95950"/>
            </a:xfrm>
            <a:custGeom>
              <a:avLst/>
              <a:gdLst/>
              <a:ahLst/>
              <a:cxnLst/>
              <a:rect l="l" t="t" r="r" b="b"/>
              <a:pathLst>
                <a:path w="3437" h="3838" extrusionOk="0">
                  <a:moveTo>
                    <a:pt x="3436" y="1"/>
                  </a:moveTo>
                  <a:lnTo>
                    <a:pt x="0" y="1769"/>
                  </a:lnTo>
                  <a:lnTo>
                    <a:pt x="2936" y="3837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22"/>
            <p:cNvSpPr/>
            <p:nvPr/>
          </p:nvSpPr>
          <p:spPr>
            <a:xfrm>
              <a:off x="2352675" y="1489850"/>
              <a:ext cx="918200" cy="1307625"/>
            </a:xfrm>
            <a:custGeom>
              <a:avLst/>
              <a:gdLst/>
              <a:ahLst/>
              <a:cxnLst/>
              <a:rect l="l" t="t" r="r" b="b"/>
              <a:pathLst>
                <a:path w="36728" h="52305" extrusionOk="0">
                  <a:moveTo>
                    <a:pt x="36727" y="0"/>
                  </a:moveTo>
                  <a:lnTo>
                    <a:pt x="32057" y="6471"/>
                  </a:lnTo>
                  <a:lnTo>
                    <a:pt x="27387" y="12976"/>
                  </a:lnTo>
                  <a:lnTo>
                    <a:pt x="18181" y="26019"/>
                  </a:lnTo>
                  <a:lnTo>
                    <a:pt x="9041" y="39128"/>
                  </a:lnTo>
                  <a:cubicBezTo>
                    <a:pt x="6005" y="43498"/>
                    <a:pt x="2970" y="47901"/>
                    <a:pt x="1" y="52304"/>
                  </a:cubicBezTo>
                  <a:cubicBezTo>
                    <a:pt x="3136" y="48001"/>
                    <a:pt x="6239" y="43665"/>
                    <a:pt x="9308" y="39328"/>
                  </a:cubicBezTo>
                  <a:lnTo>
                    <a:pt x="18547" y="26286"/>
                  </a:lnTo>
                  <a:lnTo>
                    <a:pt x="27687" y="13176"/>
                  </a:lnTo>
                  <a:lnTo>
                    <a:pt x="32224" y="6605"/>
                  </a:lnTo>
                  <a:lnTo>
                    <a:pt x="367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22"/>
            <p:cNvSpPr/>
            <p:nvPr/>
          </p:nvSpPr>
          <p:spPr>
            <a:xfrm>
              <a:off x="2270950" y="1442300"/>
              <a:ext cx="918200" cy="1306800"/>
            </a:xfrm>
            <a:custGeom>
              <a:avLst/>
              <a:gdLst/>
              <a:ahLst/>
              <a:cxnLst/>
              <a:rect l="l" t="t" r="r" b="b"/>
              <a:pathLst>
                <a:path w="36728" h="52272" extrusionOk="0">
                  <a:moveTo>
                    <a:pt x="36727" y="1"/>
                  </a:moveTo>
                  <a:lnTo>
                    <a:pt x="32057" y="6472"/>
                  </a:lnTo>
                  <a:lnTo>
                    <a:pt x="27420" y="12943"/>
                  </a:lnTo>
                  <a:lnTo>
                    <a:pt x="18181" y="25986"/>
                  </a:lnTo>
                  <a:lnTo>
                    <a:pt x="9041" y="39095"/>
                  </a:lnTo>
                  <a:cubicBezTo>
                    <a:pt x="6005" y="43465"/>
                    <a:pt x="3003" y="47868"/>
                    <a:pt x="1" y="52272"/>
                  </a:cubicBezTo>
                  <a:cubicBezTo>
                    <a:pt x="3136" y="47968"/>
                    <a:pt x="6239" y="43632"/>
                    <a:pt x="9341" y="39329"/>
                  </a:cubicBezTo>
                  <a:lnTo>
                    <a:pt x="18547" y="26286"/>
                  </a:lnTo>
                  <a:lnTo>
                    <a:pt x="27687" y="13177"/>
                  </a:lnTo>
                  <a:lnTo>
                    <a:pt x="32257" y="6572"/>
                  </a:lnTo>
                  <a:lnTo>
                    <a:pt x="367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22"/>
            <p:cNvSpPr/>
            <p:nvPr/>
          </p:nvSpPr>
          <p:spPr>
            <a:xfrm>
              <a:off x="2189225" y="1393950"/>
              <a:ext cx="919025" cy="1307625"/>
            </a:xfrm>
            <a:custGeom>
              <a:avLst/>
              <a:gdLst/>
              <a:ahLst/>
              <a:cxnLst/>
              <a:rect l="l" t="t" r="r" b="b"/>
              <a:pathLst>
                <a:path w="36761" h="52305" extrusionOk="0">
                  <a:moveTo>
                    <a:pt x="36760" y="0"/>
                  </a:moveTo>
                  <a:lnTo>
                    <a:pt x="32057" y="6471"/>
                  </a:lnTo>
                  <a:lnTo>
                    <a:pt x="27420" y="12976"/>
                  </a:lnTo>
                  <a:lnTo>
                    <a:pt x="18181" y="26019"/>
                  </a:lnTo>
                  <a:lnTo>
                    <a:pt x="9041" y="39128"/>
                  </a:lnTo>
                  <a:cubicBezTo>
                    <a:pt x="6005" y="43498"/>
                    <a:pt x="3003" y="47901"/>
                    <a:pt x="1" y="52304"/>
                  </a:cubicBezTo>
                  <a:cubicBezTo>
                    <a:pt x="3170" y="48001"/>
                    <a:pt x="6239" y="43665"/>
                    <a:pt x="9374" y="39328"/>
                  </a:cubicBezTo>
                  <a:lnTo>
                    <a:pt x="18581" y="26286"/>
                  </a:lnTo>
                  <a:lnTo>
                    <a:pt x="27721" y="13176"/>
                  </a:lnTo>
                  <a:lnTo>
                    <a:pt x="32257" y="6605"/>
                  </a:lnTo>
                  <a:lnTo>
                    <a:pt x="367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22"/>
            <p:cNvSpPr/>
            <p:nvPr/>
          </p:nvSpPr>
          <p:spPr>
            <a:xfrm>
              <a:off x="3007325" y="1643275"/>
              <a:ext cx="321925" cy="371550"/>
            </a:xfrm>
            <a:custGeom>
              <a:avLst/>
              <a:gdLst/>
              <a:ahLst/>
              <a:cxnLst/>
              <a:rect l="l" t="t" r="r" b="b"/>
              <a:pathLst>
                <a:path w="12877" h="14862" extrusionOk="0">
                  <a:moveTo>
                    <a:pt x="10441" y="1"/>
                  </a:moveTo>
                  <a:lnTo>
                    <a:pt x="8740" y="2303"/>
                  </a:lnTo>
                  <a:cubicBezTo>
                    <a:pt x="7407" y="2196"/>
                    <a:pt x="5712" y="23"/>
                    <a:pt x="4472" y="23"/>
                  </a:cubicBezTo>
                  <a:cubicBezTo>
                    <a:pt x="4160" y="23"/>
                    <a:pt x="3877" y="160"/>
                    <a:pt x="3636" y="501"/>
                  </a:cubicBezTo>
                  <a:cubicBezTo>
                    <a:pt x="2902" y="1535"/>
                    <a:pt x="4137" y="3136"/>
                    <a:pt x="4137" y="3136"/>
                  </a:cubicBezTo>
                  <a:cubicBezTo>
                    <a:pt x="4137" y="3136"/>
                    <a:pt x="3318" y="2605"/>
                    <a:pt x="2563" y="2605"/>
                  </a:cubicBezTo>
                  <a:cubicBezTo>
                    <a:pt x="2136" y="2605"/>
                    <a:pt x="1730" y="2774"/>
                    <a:pt x="1501" y="3303"/>
                  </a:cubicBezTo>
                  <a:cubicBezTo>
                    <a:pt x="901" y="4804"/>
                    <a:pt x="3036" y="6305"/>
                    <a:pt x="3036" y="6305"/>
                  </a:cubicBezTo>
                  <a:cubicBezTo>
                    <a:pt x="3036" y="6305"/>
                    <a:pt x="2328" y="5979"/>
                    <a:pt x="1640" y="5979"/>
                  </a:cubicBezTo>
                  <a:cubicBezTo>
                    <a:pt x="1124" y="5979"/>
                    <a:pt x="620" y="6162"/>
                    <a:pt x="434" y="6806"/>
                  </a:cubicBezTo>
                  <a:cubicBezTo>
                    <a:pt x="0" y="8273"/>
                    <a:pt x="2202" y="9808"/>
                    <a:pt x="2202" y="9808"/>
                  </a:cubicBezTo>
                  <a:cubicBezTo>
                    <a:pt x="2202" y="9808"/>
                    <a:pt x="1797" y="9649"/>
                    <a:pt x="1394" y="9649"/>
                  </a:cubicBezTo>
                  <a:cubicBezTo>
                    <a:pt x="971" y="9649"/>
                    <a:pt x="549" y="9824"/>
                    <a:pt x="601" y="10542"/>
                  </a:cubicBezTo>
                  <a:cubicBezTo>
                    <a:pt x="813" y="12902"/>
                    <a:pt x="5348" y="14862"/>
                    <a:pt x="7834" y="14862"/>
                  </a:cubicBezTo>
                  <a:cubicBezTo>
                    <a:pt x="8475" y="14862"/>
                    <a:pt x="8980" y="14732"/>
                    <a:pt x="9240" y="14445"/>
                  </a:cubicBezTo>
                  <a:cubicBezTo>
                    <a:pt x="9841" y="13744"/>
                    <a:pt x="9474" y="12543"/>
                    <a:pt x="9474" y="12543"/>
                  </a:cubicBezTo>
                  <a:cubicBezTo>
                    <a:pt x="9474" y="12543"/>
                    <a:pt x="10541" y="12510"/>
                    <a:pt x="10908" y="11709"/>
                  </a:cubicBezTo>
                  <a:cubicBezTo>
                    <a:pt x="11142" y="11075"/>
                    <a:pt x="11008" y="10342"/>
                    <a:pt x="10541" y="9841"/>
                  </a:cubicBezTo>
                  <a:cubicBezTo>
                    <a:pt x="10541" y="9841"/>
                    <a:pt x="11709" y="9674"/>
                    <a:pt x="11909" y="9107"/>
                  </a:cubicBezTo>
                  <a:cubicBezTo>
                    <a:pt x="12342" y="7940"/>
                    <a:pt x="11308" y="6906"/>
                    <a:pt x="11308" y="6906"/>
                  </a:cubicBezTo>
                  <a:cubicBezTo>
                    <a:pt x="11975" y="6806"/>
                    <a:pt x="12509" y="6305"/>
                    <a:pt x="12609" y="5638"/>
                  </a:cubicBezTo>
                  <a:cubicBezTo>
                    <a:pt x="12876" y="4337"/>
                    <a:pt x="11642" y="1802"/>
                    <a:pt x="11442" y="34"/>
                  </a:cubicBezTo>
                  <a:lnTo>
                    <a:pt x="10441" y="1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22"/>
            <p:cNvSpPr/>
            <p:nvPr/>
          </p:nvSpPr>
          <p:spPr>
            <a:xfrm>
              <a:off x="3249150" y="1568625"/>
              <a:ext cx="128000" cy="143075"/>
            </a:xfrm>
            <a:custGeom>
              <a:avLst/>
              <a:gdLst/>
              <a:ahLst/>
              <a:cxnLst/>
              <a:rect l="l" t="t" r="r" b="b"/>
              <a:pathLst>
                <a:path w="5120" h="5723" extrusionOk="0">
                  <a:moveTo>
                    <a:pt x="4292" y="1"/>
                  </a:moveTo>
                  <a:cubicBezTo>
                    <a:pt x="3348" y="1"/>
                    <a:pt x="1742" y="1180"/>
                    <a:pt x="768" y="3020"/>
                  </a:cubicBezTo>
                  <a:lnTo>
                    <a:pt x="1" y="5422"/>
                  </a:lnTo>
                  <a:lnTo>
                    <a:pt x="2436" y="5722"/>
                  </a:lnTo>
                  <a:cubicBezTo>
                    <a:pt x="2369" y="4021"/>
                    <a:pt x="4871" y="2753"/>
                    <a:pt x="5038" y="1119"/>
                  </a:cubicBezTo>
                  <a:cubicBezTo>
                    <a:pt x="5120" y="346"/>
                    <a:pt x="4803" y="1"/>
                    <a:pt x="4292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22"/>
            <p:cNvSpPr/>
            <p:nvPr/>
          </p:nvSpPr>
          <p:spPr>
            <a:xfrm>
              <a:off x="3059175" y="1884675"/>
              <a:ext cx="180825" cy="74700"/>
            </a:xfrm>
            <a:custGeom>
              <a:avLst/>
              <a:gdLst/>
              <a:ahLst/>
              <a:cxnLst/>
              <a:rect l="l" t="t" r="r" b="b"/>
              <a:pathLst>
                <a:path w="7233" h="2988" extrusionOk="0">
                  <a:moveTo>
                    <a:pt x="78" y="0"/>
                  </a:moveTo>
                  <a:cubicBezTo>
                    <a:pt x="17" y="0"/>
                    <a:pt x="1" y="98"/>
                    <a:pt x="28" y="152"/>
                  </a:cubicBezTo>
                  <a:cubicBezTo>
                    <a:pt x="2096" y="1786"/>
                    <a:pt x="4598" y="2787"/>
                    <a:pt x="7233" y="2987"/>
                  </a:cubicBezTo>
                  <a:cubicBezTo>
                    <a:pt x="7233" y="2987"/>
                    <a:pt x="7233" y="2954"/>
                    <a:pt x="7233" y="2954"/>
                  </a:cubicBezTo>
                  <a:cubicBezTo>
                    <a:pt x="4731" y="2320"/>
                    <a:pt x="2329" y="1319"/>
                    <a:pt x="128" y="18"/>
                  </a:cubicBezTo>
                  <a:cubicBezTo>
                    <a:pt x="109" y="6"/>
                    <a:pt x="92" y="0"/>
                    <a:pt x="78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22"/>
            <p:cNvSpPr/>
            <p:nvPr/>
          </p:nvSpPr>
          <p:spPr>
            <a:xfrm>
              <a:off x="3079100" y="1797950"/>
              <a:ext cx="193425" cy="93875"/>
            </a:xfrm>
            <a:custGeom>
              <a:avLst/>
              <a:gdLst/>
              <a:ahLst/>
              <a:cxnLst/>
              <a:rect l="l" t="t" r="r" b="b"/>
              <a:pathLst>
                <a:path w="7737" h="3755" extrusionOk="0">
                  <a:moveTo>
                    <a:pt x="51" y="0"/>
                  </a:moveTo>
                  <a:cubicBezTo>
                    <a:pt x="0" y="0"/>
                    <a:pt x="11" y="98"/>
                    <a:pt x="65" y="152"/>
                  </a:cubicBezTo>
                  <a:cubicBezTo>
                    <a:pt x="2099" y="2220"/>
                    <a:pt x="4801" y="3487"/>
                    <a:pt x="7703" y="3754"/>
                  </a:cubicBezTo>
                  <a:cubicBezTo>
                    <a:pt x="7703" y="3754"/>
                    <a:pt x="7737" y="3688"/>
                    <a:pt x="7703" y="3688"/>
                  </a:cubicBezTo>
                  <a:cubicBezTo>
                    <a:pt x="5368" y="3121"/>
                    <a:pt x="1532" y="1353"/>
                    <a:pt x="98" y="18"/>
                  </a:cubicBezTo>
                  <a:cubicBezTo>
                    <a:pt x="79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22"/>
            <p:cNvSpPr/>
            <p:nvPr/>
          </p:nvSpPr>
          <p:spPr>
            <a:xfrm>
              <a:off x="3105975" y="1715975"/>
              <a:ext cx="181575" cy="101625"/>
            </a:xfrm>
            <a:custGeom>
              <a:avLst/>
              <a:gdLst/>
              <a:ahLst/>
              <a:cxnLst/>
              <a:rect l="l" t="t" r="r" b="b"/>
              <a:pathLst>
                <a:path w="7263" h="4065" extrusionOk="0">
                  <a:moveTo>
                    <a:pt x="56" y="1"/>
                  </a:moveTo>
                  <a:cubicBezTo>
                    <a:pt x="27" y="1"/>
                    <a:pt x="0" y="48"/>
                    <a:pt x="24" y="95"/>
                  </a:cubicBezTo>
                  <a:cubicBezTo>
                    <a:pt x="758" y="1162"/>
                    <a:pt x="1758" y="2063"/>
                    <a:pt x="2926" y="2630"/>
                  </a:cubicBezTo>
                  <a:cubicBezTo>
                    <a:pt x="4160" y="3297"/>
                    <a:pt x="5828" y="3998"/>
                    <a:pt x="7229" y="4065"/>
                  </a:cubicBezTo>
                  <a:cubicBezTo>
                    <a:pt x="7229" y="4065"/>
                    <a:pt x="7262" y="3998"/>
                    <a:pt x="7229" y="3998"/>
                  </a:cubicBezTo>
                  <a:cubicBezTo>
                    <a:pt x="4560" y="3164"/>
                    <a:pt x="2092" y="2030"/>
                    <a:pt x="90" y="28"/>
                  </a:cubicBezTo>
                  <a:cubicBezTo>
                    <a:pt x="81" y="9"/>
                    <a:pt x="68" y="1"/>
                    <a:pt x="5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22"/>
            <p:cNvSpPr/>
            <p:nvPr/>
          </p:nvSpPr>
          <p:spPr>
            <a:xfrm>
              <a:off x="2608700" y="4187600"/>
              <a:ext cx="773075" cy="690775"/>
            </a:xfrm>
            <a:custGeom>
              <a:avLst/>
              <a:gdLst/>
              <a:ahLst/>
              <a:cxnLst/>
              <a:rect l="l" t="t" r="r" b="b"/>
              <a:pathLst>
                <a:path w="30923" h="27631" extrusionOk="0">
                  <a:moveTo>
                    <a:pt x="101" y="1"/>
                  </a:moveTo>
                  <a:cubicBezTo>
                    <a:pt x="101" y="1"/>
                    <a:pt x="1" y="7206"/>
                    <a:pt x="34" y="14144"/>
                  </a:cubicBezTo>
                  <a:lnTo>
                    <a:pt x="34" y="14578"/>
                  </a:lnTo>
                  <a:cubicBezTo>
                    <a:pt x="34" y="15612"/>
                    <a:pt x="67" y="16613"/>
                    <a:pt x="67" y="17613"/>
                  </a:cubicBezTo>
                  <a:lnTo>
                    <a:pt x="67" y="17780"/>
                  </a:lnTo>
                  <a:cubicBezTo>
                    <a:pt x="134" y="22584"/>
                    <a:pt x="301" y="26553"/>
                    <a:pt x="734" y="26787"/>
                  </a:cubicBezTo>
                  <a:cubicBezTo>
                    <a:pt x="1485" y="27312"/>
                    <a:pt x="17021" y="27631"/>
                    <a:pt x="25136" y="27631"/>
                  </a:cubicBezTo>
                  <a:cubicBezTo>
                    <a:pt x="27841" y="27631"/>
                    <a:pt x="29722" y="27596"/>
                    <a:pt x="29955" y="27520"/>
                  </a:cubicBezTo>
                  <a:cubicBezTo>
                    <a:pt x="30923" y="27220"/>
                    <a:pt x="30122" y="24485"/>
                    <a:pt x="29088" y="23618"/>
                  </a:cubicBezTo>
                  <a:cubicBezTo>
                    <a:pt x="28021" y="22750"/>
                    <a:pt x="17646" y="17947"/>
                    <a:pt x="17646" y="17947"/>
                  </a:cubicBezTo>
                  <a:lnTo>
                    <a:pt x="17646" y="17647"/>
                  </a:lnTo>
                  <a:lnTo>
                    <a:pt x="17780" y="14745"/>
                  </a:lnTo>
                  <a:lnTo>
                    <a:pt x="17780" y="14211"/>
                  </a:lnTo>
                  <a:lnTo>
                    <a:pt x="18347" y="20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22"/>
            <p:cNvSpPr/>
            <p:nvPr/>
          </p:nvSpPr>
          <p:spPr>
            <a:xfrm>
              <a:off x="2609525" y="4541200"/>
              <a:ext cx="772250" cy="337175"/>
            </a:xfrm>
            <a:custGeom>
              <a:avLst/>
              <a:gdLst/>
              <a:ahLst/>
              <a:cxnLst/>
              <a:rect l="l" t="t" r="r" b="b"/>
              <a:pathLst>
                <a:path w="30890" h="13487" extrusionOk="0">
                  <a:moveTo>
                    <a:pt x="1" y="0"/>
                  </a:moveTo>
                  <a:lnTo>
                    <a:pt x="1" y="434"/>
                  </a:lnTo>
                  <a:cubicBezTo>
                    <a:pt x="1" y="1468"/>
                    <a:pt x="34" y="2469"/>
                    <a:pt x="34" y="3469"/>
                  </a:cubicBezTo>
                  <a:lnTo>
                    <a:pt x="34" y="3636"/>
                  </a:lnTo>
                  <a:cubicBezTo>
                    <a:pt x="101" y="8440"/>
                    <a:pt x="268" y="12409"/>
                    <a:pt x="701" y="12643"/>
                  </a:cubicBezTo>
                  <a:cubicBezTo>
                    <a:pt x="1452" y="13168"/>
                    <a:pt x="16988" y="13487"/>
                    <a:pt x="25103" y="13487"/>
                  </a:cubicBezTo>
                  <a:cubicBezTo>
                    <a:pt x="27808" y="13487"/>
                    <a:pt x="29689" y="13452"/>
                    <a:pt x="29922" y="13376"/>
                  </a:cubicBezTo>
                  <a:cubicBezTo>
                    <a:pt x="30890" y="13076"/>
                    <a:pt x="30089" y="10341"/>
                    <a:pt x="29055" y="9474"/>
                  </a:cubicBezTo>
                  <a:cubicBezTo>
                    <a:pt x="27988" y="8606"/>
                    <a:pt x="17613" y="3803"/>
                    <a:pt x="17613" y="3803"/>
                  </a:cubicBezTo>
                  <a:lnTo>
                    <a:pt x="17613" y="3503"/>
                  </a:lnTo>
                  <a:lnTo>
                    <a:pt x="17747" y="601"/>
                  </a:lnTo>
                  <a:lnTo>
                    <a:pt x="17747" y="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22"/>
            <p:cNvSpPr/>
            <p:nvPr/>
          </p:nvSpPr>
          <p:spPr>
            <a:xfrm>
              <a:off x="2610375" y="4627925"/>
              <a:ext cx="771400" cy="250650"/>
            </a:xfrm>
            <a:custGeom>
              <a:avLst/>
              <a:gdLst/>
              <a:ahLst/>
              <a:cxnLst/>
              <a:rect l="l" t="t" r="r" b="b"/>
              <a:pathLst>
                <a:path w="30856" h="10026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071"/>
                    <a:pt x="267" y="8940"/>
                    <a:pt x="667" y="9174"/>
                  </a:cubicBezTo>
                  <a:cubicBezTo>
                    <a:pt x="1034" y="9440"/>
                    <a:pt x="5304" y="9674"/>
                    <a:pt x="10474" y="9807"/>
                  </a:cubicBezTo>
                  <a:cubicBezTo>
                    <a:pt x="15389" y="9946"/>
                    <a:pt x="21105" y="10026"/>
                    <a:pt x="25061" y="10026"/>
                  </a:cubicBezTo>
                  <a:cubicBezTo>
                    <a:pt x="27763" y="10026"/>
                    <a:pt x="29645" y="9989"/>
                    <a:pt x="29888" y="9907"/>
                  </a:cubicBezTo>
                  <a:cubicBezTo>
                    <a:pt x="30856" y="9607"/>
                    <a:pt x="30055" y="6839"/>
                    <a:pt x="29021" y="6005"/>
                  </a:cubicBezTo>
                  <a:cubicBezTo>
                    <a:pt x="27954" y="5137"/>
                    <a:pt x="17579" y="334"/>
                    <a:pt x="17579" y="334"/>
                  </a:cubicBezTo>
                  <a:lnTo>
                    <a:pt x="17579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22"/>
            <p:cNvSpPr/>
            <p:nvPr/>
          </p:nvSpPr>
          <p:spPr>
            <a:xfrm>
              <a:off x="2657075" y="4841250"/>
              <a:ext cx="695525" cy="10175"/>
            </a:xfrm>
            <a:custGeom>
              <a:avLst/>
              <a:gdLst/>
              <a:ahLst/>
              <a:cxnLst/>
              <a:rect l="l" t="t" r="r" b="b"/>
              <a:pathLst>
                <a:path w="27821" h="407" extrusionOk="0">
                  <a:moveTo>
                    <a:pt x="4425" y="1"/>
                  </a:moveTo>
                  <a:cubicBezTo>
                    <a:pt x="2527" y="1"/>
                    <a:pt x="980" y="13"/>
                    <a:pt x="34" y="40"/>
                  </a:cubicBezTo>
                  <a:cubicBezTo>
                    <a:pt x="0" y="40"/>
                    <a:pt x="0" y="74"/>
                    <a:pt x="34" y="74"/>
                  </a:cubicBezTo>
                  <a:cubicBezTo>
                    <a:pt x="3575" y="280"/>
                    <a:pt x="15507" y="407"/>
                    <a:pt x="22827" y="407"/>
                  </a:cubicBezTo>
                  <a:cubicBezTo>
                    <a:pt x="24954" y="407"/>
                    <a:pt x="26691" y="396"/>
                    <a:pt x="27720" y="374"/>
                  </a:cubicBezTo>
                  <a:cubicBezTo>
                    <a:pt x="27820" y="374"/>
                    <a:pt x="27820" y="307"/>
                    <a:pt x="27720" y="307"/>
                  </a:cubicBezTo>
                  <a:cubicBezTo>
                    <a:pt x="24097" y="175"/>
                    <a:pt x="11689" y="1"/>
                    <a:pt x="4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22"/>
            <p:cNvSpPr/>
            <p:nvPr/>
          </p:nvSpPr>
          <p:spPr>
            <a:xfrm>
              <a:off x="2962450" y="4627000"/>
              <a:ext cx="139950" cy="35350"/>
            </a:xfrm>
            <a:custGeom>
              <a:avLst/>
              <a:gdLst/>
              <a:ahLst/>
              <a:cxnLst/>
              <a:rect l="l" t="t" r="r" b="b"/>
              <a:pathLst>
                <a:path w="5598" h="1414" extrusionOk="0">
                  <a:moveTo>
                    <a:pt x="3964" y="0"/>
                  </a:moveTo>
                  <a:cubicBezTo>
                    <a:pt x="2537" y="0"/>
                    <a:pt x="1057" y="373"/>
                    <a:pt x="27" y="1305"/>
                  </a:cubicBezTo>
                  <a:cubicBezTo>
                    <a:pt x="0" y="1359"/>
                    <a:pt x="17" y="1414"/>
                    <a:pt x="79" y="1414"/>
                  </a:cubicBezTo>
                  <a:cubicBezTo>
                    <a:pt x="93" y="1414"/>
                    <a:pt x="109" y="1411"/>
                    <a:pt x="127" y="1405"/>
                  </a:cubicBezTo>
                  <a:cubicBezTo>
                    <a:pt x="1829" y="871"/>
                    <a:pt x="3630" y="538"/>
                    <a:pt x="5431" y="371"/>
                  </a:cubicBezTo>
                  <a:cubicBezTo>
                    <a:pt x="5565" y="371"/>
                    <a:pt x="5598" y="171"/>
                    <a:pt x="5465" y="137"/>
                  </a:cubicBezTo>
                  <a:cubicBezTo>
                    <a:pt x="4987" y="49"/>
                    <a:pt x="4479" y="0"/>
                    <a:pt x="39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22"/>
            <p:cNvSpPr/>
            <p:nvPr/>
          </p:nvSpPr>
          <p:spPr>
            <a:xfrm>
              <a:off x="2994275" y="4647000"/>
              <a:ext cx="139825" cy="35375"/>
            </a:xfrm>
            <a:custGeom>
              <a:avLst/>
              <a:gdLst/>
              <a:ahLst/>
              <a:cxnLst/>
              <a:rect l="l" t="t" r="r" b="b"/>
              <a:pathLst>
                <a:path w="5593" h="1415" extrusionOk="0">
                  <a:moveTo>
                    <a:pt x="3992" y="1"/>
                  </a:moveTo>
                  <a:cubicBezTo>
                    <a:pt x="2565" y="1"/>
                    <a:pt x="1085" y="374"/>
                    <a:pt x="55" y="1306"/>
                  </a:cubicBezTo>
                  <a:cubicBezTo>
                    <a:pt x="1" y="1360"/>
                    <a:pt x="35" y="1414"/>
                    <a:pt x="86" y="1414"/>
                  </a:cubicBezTo>
                  <a:cubicBezTo>
                    <a:pt x="97" y="1414"/>
                    <a:pt x="110" y="1412"/>
                    <a:pt x="122" y="1406"/>
                  </a:cubicBezTo>
                  <a:cubicBezTo>
                    <a:pt x="1857" y="872"/>
                    <a:pt x="3658" y="538"/>
                    <a:pt x="5459" y="372"/>
                  </a:cubicBezTo>
                  <a:cubicBezTo>
                    <a:pt x="5593" y="372"/>
                    <a:pt x="5593" y="171"/>
                    <a:pt x="5492" y="138"/>
                  </a:cubicBezTo>
                  <a:cubicBezTo>
                    <a:pt x="5015" y="50"/>
                    <a:pt x="4507" y="1"/>
                    <a:pt x="3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22"/>
            <p:cNvSpPr/>
            <p:nvPr/>
          </p:nvSpPr>
          <p:spPr>
            <a:xfrm>
              <a:off x="3026800" y="4667350"/>
              <a:ext cx="140375" cy="35050"/>
            </a:xfrm>
            <a:custGeom>
              <a:avLst/>
              <a:gdLst/>
              <a:ahLst/>
              <a:cxnLst/>
              <a:rect l="l" t="t" r="r" b="b"/>
              <a:pathLst>
                <a:path w="5615" h="1402" extrusionOk="0">
                  <a:moveTo>
                    <a:pt x="3891" y="0"/>
                  </a:moveTo>
                  <a:cubicBezTo>
                    <a:pt x="2497" y="0"/>
                    <a:pt x="1067" y="377"/>
                    <a:pt x="55" y="1292"/>
                  </a:cubicBezTo>
                  <a:cubicBezTo>
                    <a:pt x="1" y="1347"/>
                    <a:pt x="35" y="1401"/>
                    <a:pt x="86" y="1401"/>
                  </a:cubicBezTo>
                  <a:cubicBezTo>
                    <a:pt x="97" y="1401"/>
                    <a:pt x="110" y="1398"/>
                    <a:pt x="122" y="1392"/>
                  </a:cubicBezTo>
                  <a:cubicBezTo>
                    <a:pt x="1856" y="858"/>
                    <a:pt x="3658" y="525"/>
                    <a:pt x="5459" y="358"/>
                  </a:cubicBezTo>
                  <a:cubicBezTo>
                    <a:pt x="5468" y="360"/>
                    <a:pt x="5476" y="361"/>
                    <a:pt x="5484" y="361"/>
                  </a:cubicBezTo>
                  <a:cubicBezTo>
                    <a:pt x="5596" y="361"/>
                    <a:pt x="5615" y="158"/>
                    <a:pt x="5459" y="158"/>
                  </a:cubicBezTo>
                  <a:cubicBezTo>
                    <a:pt x="4959" y="56"/>
                    <a:pt x="4428" y="0"/>
                    <a:pt x="3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22"/>
            <p:cNvSpPr/>
            <p:nvPr/>
          </p:nvSpPr>
          <p:spPr>
            <a:xfrm>
              <a:off x="3018150" y="4518025"/>
              <a:ext cx="157650" cy="126725"/>
            </a:xfrm>
            <a:custGeom>
              <a:avLst/>
              <a:gdLst/>
              <a:ahLst/>
              <a:cxnLst/>
              <a:rect l="l" t="t" r="r" b="b"/>
              <a:pathLst>
                <a:path w="6306" h="5069" extrusionOk="0">
                  <a:moveTo>
                    <a:pt x="4567" y="555"/>
                  </a:moveTo>
                  <a:cubicBezTo>
                    <a:pt x="5052" y="555"/>
                    <a:pt x="5404" y="838"/>
                    <a:pt x="5238" y="1728"/>
                  </a:cubicBezTo>
                  <a:cubicBezTo>
                    <a:pt x="5071" y="2795"/>
                    <a:pt x="3303" y="3462"/>
                    <a:pt x="2436" y="3796"/>
                  </a:cubicBezTo>
                  <a:cubicBezTo>
                    <a:pt x="1702" y="4063"/>
                    <a:pt x="968" y="4296"/>
                    <a:pt x="234" y="4630"/>
                  </a:cubicBezTo>
                  <a:cubicBezTo>
                    <a:pt x="768" y="3796"/>
                    <a:pt x="1335" y="3029"/>
                    <a:pt x="1936" y="2262"/>
                  </a:cubicBezTo>
                  <a:cubicBezTo>
                    <a:pt x="2236" y="1895"/>
                    <a:pt x="2569" y="1561"/>
                    <a:pt x="2903" y="1227"/>
                  </a:cubicBezTo>
                  <a:cubicBezTo>
                    <a:pt x="3195" y="971"/>
                    <a:pt x="3979" y="555"/>
                    <a:pt x="4567" y="555"/>
                  </a:cubicBezTo>
                  <a:close/>
                  <a:moveTo>
                    <a:pt x="4486" y="0"/>
                  </a:moveTo>
                  <a:cubicBezTo>
                    <a:pt x="3901" y="0"/>
                    <a:pt x="3276" y="297"/>
                    <a:pt x="2836" y="660"/>
                  </a:cubicBezTo>
                  <a:cubicBezTo>
                    <a:pt x="1535" y="1761"/>
                    <a:pt x="568" y="3162"/>
                    <a:pt x="1" y="4763"/>
                  </a:cubicBezTo>
                  <a:cubicBezTo>
                    <a:pt x="1" y="4797"/>
                    <a:pt x="1" y="4830"/>
                    <a:pt x="34" y="4830"/>
                  </a:cubicBezTo>
                  <a:cubicBezTo>
                    <a:pt x="34" y="4949"/>
                    <a:pt x="141" y="5069"/>
                    <a:pt x="283" y="5069"/>
                  </a:cubicBezTo>
                  <a:cubicBezTo>
                    <a:pt x="300" y="5069"/>
                    <a:pt x="317" y="5067"/>
                    <a:pt x="334" y="5064"/>
                  </a:cubicBezTo>
                  <a:cubicBezTo>
                    <a:pt x="1836" y="4530"/>
                    <a:pt x="3503" y="4130"/>
                    <a:pt x="4804" y="3162"/>
                  </a:cubicBezTo>
                  <a:cubicBezTo>
                    <a:pt x="5538" y="2595"/>
                    <a:pt x="6305" y="1528"/>
                    <a:pt x="5638" y="594"/>
                  </a:cubicBezTo>
                  <a:cubicBezTo>
                    <a:pt x="5339" y="166"/>
                    <a:pt x="4924" y="0"/>
                    <a:pt x="4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22"/>
            <p:cNvSpPr/>
            <p:nvPr/>
          </p:nvSpPr>
          <p:spPr>
            <a:xfrm>
              <a:off x="2857200" y="4544750"/>
              <a:ext cx="172650" cy="99875"/>
            </a:xfrm>
            <a:custGeom>
              <a:avLst/>
              <a:gdLst/>
              <a:ahLst/>
              <a:cxnLst/>
              <a:rect l="l" t="t" r="r" b="b"/>
              <a:pathLst>
                <a:path w="6906" h="3995" extrusionOk="0">
                  <a:moveTo>
                    <a:pt x="1829" y="521"/>
                  </a:moveTo>
                  <a:cubicBezTo>
                    <a:pt x="2348" y="521"/>
                    <a:pt x="2947" y="699"/>
                    <a:pt x="3237" y="859"/>
                  </a:cubicBezTo>
                  <a:cubicBezTo>
                    <a:pt x="3637" y="1092"/>
                    <a:pt x="4037" y="1326"/>
                    <a:pt x="4404" y="1626"/>
                  </a:cubicBezTo>
                  <a:cubicBezTo>
                    <a:pt x="5171" y="2227"/>
                    <a:pt x="5905" y="2860"/>
                    <a:pt x="6606" y="3528"/>
                  </a:cubicBezTo>
                  <a:cubicBezTo>
                    <a:pt x="5838" y="3394"/>
                    <a:pt x="5071" y="3327"/>
                    <a:pt x="4271" y="3227"/>
                  </a:cubicBezTo>
                  <a:cubicBezTo>
                    <a:pt x="3370" y="3094"/>
                    <a:pt x="1469" y="2860"/>
                    <a:pt x="1068" y="1860"/>
                  </a:cubicBezTo>
                  <a:cubicBezTo>
                    <a:pt x="616" y="823"/>
                    <a:pt x="1155" y="521"/>
                    <a:pt x="1829" y="521"/>
                  </a:cubicBezTo>
                  <a:close/>
                  <a:moveTo>
                    <a:pt x="1876" y="0"/>
                  </a:moveTo>
                  <a:cubicBezTo>
                    <a:pt x="1271" y="0"/>
                    <a:pt x="704" y="225"/>
                    <a:pt x="435" y="859"/>
                  </a:cubicBezTo>
                  <a:cubicBezTo>
                    <a:pt x="1" y="1993"/>
                    <a:pt x="1002" y="2794"/>
                    <a:pt x="1869" y="3161"/>
                  </a:cubicBezTo>
                  <a:cubicBezTo>
                    <a:pt x="3337" y="3828"/>
                    <a:pt x="5038" y="3794"/>
                    <a:pt x="6639" y="3995"/>
                  </a:cubicBezTo>
                  <a:cubicBezTo>
                    <a:pt x="6806" y="3995"/>
                    <a:pt x="6873" y="3828"/>
                    <a:pt x="6839" y="3694"/>
                  </a:cubicBezTo>
                  <a:cubicBezTo>
                    <a:pt x="6873" y="3694"/>
                    <a:pt x="6906" y="3661"/>
                    <a:pt x="6873" y="3628"/>
                  </a:cubicBezTo>
                  <a:cubicBezTo>
                    <a:pt x="5939" y="2227"/>
                    <a:pt x="4671" y="1059"/>
                    <a:pt x="3170" y="292"/>
                  </a:cubicBezTo>
                  <a:cubicBezTo>
                    <a:pt x="2788" y="122"/>
                    <a:pt x="2322" y="0"/>
                    <a:pt x="187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22"/>
            <p:cNvSpPr/>
            <p:nvPr/>
          </p:nvSpPr>
          <p:spPr>
            <a:xfrm>
              <a:off x="2610375" y="4637100"/>
              <a:ext cx="261875" cy="236025"/>
            </a:xfrm>
            <a:custGeom>
              <a:avLst/>
              <a:gdLst/>
              <a:ahLst/>
              <a:cxnLst/>
              <a:rect l="l" t="t" r="r" b="b"/>
              <a:pathLst>
                <a:path w="10475" h="9441" extrusionOk="0">
                  <a:moveTo>
                    <a:pt x="0" y="0"/>
                  </a:moveTo>
                  <a:cubicBezTo>
                    <a:pt x="67" y="4704"/>
                    <a:pt x="267" y="8573"/>
                    <a:pt x="667" y="8807"/>
                  </a:cubicBezTo>
                  <a:cubicBezTo>
                    <a:pt x="1034" y="9073"/>
                    <a:pt x="5304" y="9307"/>
                    <a:pt x="10474" y="9440"/>
                  </a:cubicBezTo>
                  <a:cubicBezTo>
                    <a:pt x="7372" y="6572"/>
                    <a:pt x="2135" y="18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22"/>
            <p:cNvSpPr/>
            <p:nvPr/>
          </p:nvSpPr>
          <p:spPr>
            <a:xfrm>
              <a:off x="2474450" y="2224525"/>
              <a:ext cx="607125" cy="2408425"/>
            </a:xfrm>
            <a:custGeom>
              <a:avLst/>
              <a:gdLst/>
              <a:ahLst/>
              <a:cxnLst/>
              <a:rect l="l" t="t" r="r" b="b"/>
              <a:pathLst>
                <a:path w="24285" h="96337" extrusionOk="0">
                  <a:moveTo>
                    <a:pt x="0" y="1"/>
                  </a:moveTo>
                  <a:cubicBezTo>
                    <a:pt x="0" y="1"/>
                    <a:pt x="4103" y="46067"/>
                    <a:pt x="4737" y="49570"/>
                  </a:cubicBezTo>
                  <a:cubicBezTo>
                    <a:pt x="4904" y="50370"/>
                    <a:pt x="5004" y="54740"/>
                    <a:pt x="5070" y="60344"/>
                  </a:cubicBezTo>
                  <a:cubicBezTo>
                    <a:pt x="5204" y="72553"/>
                    <a:pt x="5070" y="96337"/>
                    <a:pt x="5070" y="96337"/>
                  </a:cubicBezTo>
                  <a:lnTo>
                    <a:pt x="24284" y="96337"/>
                  </a:lnTo>
                  <a:cubicBezTo>
                    <a:pt x="24284" y="96337"/>
                    <a:pt x="23750" y="56408"/>
                    <a:pt x="22916" y="49403"/>
                  </a:cubicBezTo>
                  <a:cubicBezTo>
                    <a:pt x="22049" y="42365"/>
                    <a:pt x="16612" y="1"/>
                    <a:pt x="16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22"/>
            <p:cNvSpPr/>
            <p:nvPr/>
          </p:nvSpPr>
          <p:spPr>
            <a:xfrm>
              <a:off x="2618700" y="4545675"/>
              <a:ext cx="442025" cy="9000"/>
            </a:xfrm>
            <a:custGeom>
              <a:avLst/>
              <a:gdLst/>
              <a:ahLst/>
              <a:cxnLst/>
              <a:rect l="l" t="t" r="r" b="b"/>
              <a:pathLst>
                <a:path w="17681" h="360" extrusionOk="0">
                  <a:moveTo>
                    <a:pt x="6872" y="0"/>
                  </a:moveTo>
                  <a:cubicBezTo>
                    <a:pt x="3906" y="0"/>
                    <a:pt x="771" y="29"/>
                    <a:pt x="34" y="155"/>
                  </a:cubicBezTo>
                  <a:cubicBezTo>
                    <a:pt x="1" y="155"/>
                    <a:pt x="1" y="188"/>
                    <a:pt x="34" y="222"/>
                  </a:cubicBezTo>
                  <a:cubicBezTo>
                    <a:pt x="769" y="329"/>
                    <a:pt x="3895" y="360"/>
                    <a:pt x="6856" y="360"/>
                  </a:cubicBezTo>
                  <a:cubicBezTo>
                    <a:pt x="9404" y="360"/>
                    <a:pt x="11831" y="337"/>
                    <a:pt x="12510" y="322"/>
                  </a:cubicBezTo>
                  <a:cubicBezTo>
                    <a:pt x="15512" y="322"/>
                    <a:pt x="14645" y="288"/>
                    <a:pt x="17647" y="222"/>
                  </a:cubicBezTo>
                  <a:cubicBezTo>
                    <a:pt x="17680" y="222"/>
                    <a:pt x="17680" y="121"/>
                    <a:pt x="17647" y="121"/>
                  </a:cubicBezTo>
                  <a:cubicBezTo>
                    <a:pt x="14645" y="55"/>
                    <a:pt x="15512" y="55"/>
                    <a:pt x="12510" y="21"/>
                  </a:cubicBezTo>
                  <a:cubicBezTo>
                    <a:pt x="11832" y="21"/>
                    <a:pt x="9414" y="0"/>
                    <a:pt x="68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22"/>
            <p:cNvSpPr/>
            <p:nvPr/>
          </p:nvSpPr>
          <p:spPr>
            <a:xfrm>
              <a:off x="2534900" y="2278125"/>
              <a:ext cx="160550" cy="2224100"/>
            </a:xfrm>
            <a:custGeom>
              <a:avLst/>
              <a:gdLst/>
              <a:ahLst/>
              <a:cxnLst/>
              <a:rect l="l" t="t" r="r" b="b"/>
              <a:pathLst>
                <a:path w="6422" h="88964" extrusionOk="0">
                  <a:moveTo>
                    <a:pt x="21" y="0"/>
                  </a:moveTo>
                  <a:cubicBezTo>
                    <a:pt x="9" y="0"/>
                    <a:pt x="0" y="8"/>
                    <a:pt x="17" y="25"/>
                  </a:cubicBezTo>
                  <a:cubicBezTo>
                    <a:pt x="918" y="10900"/>
                    <a:pt x="1918" y="21774"/>
                    <a:pt x="3420" y="32582"/>
                  </a:cubicBezTo>
                  <a:cubicBezTo>
                    <a:pt x="3786" y="35284"/>
                    <a:pt x="4220" y="37986"/>
                    <a:pt x="4654" y="40654"/>
                  </a:cubicBezTo>
                  <a:cubicBezTo>
                    <a:pt x="5121" y="43356"/>
                    <a:pt x="5554" y="46058"/>
                    <a:pt x="5788" y="48827"/>
                  </a:cubicBezTo>
                  <a:cubicBezTo>
                    <a:pt x="5988" y="51562"/>
                    <a:pt x="6021" y="54197"/>
                    <a:pt x="6055" y="56899"/>
                  </a:cubicBezTo>
                  <a:cubicBezTo>
                    <a:pt x="6088" y="59668"/>
                    <a:pt x="6121" y="62436"/>
                    <a:pt x="6121" y="65238"/>
                  </a:cubicBezTo>
                  <a:cubicBezTo>
                    <a:pt x="6188" y="71410"/>
                    <a:pt x="6188" y="82684"/>
                    <a:pt x="6255" y="88889"/>
                  </a:cubicBezTo>
                  <a:cubicBezTo>
                    <a:pt x="6255" y="88939"/>
                    <a:pt x="6297" y="88964"/>
                    <a:pt x="6338" y="88964"/>
                  </a:cubicBezTo>
                  <a:cubicBezTo>
                    <a:pt x="6380" y="88964"/>
                    <a:pt x="6422" y="88939"/>
                    <a:pt x="6422" y="88889"/>
                  </a:cubicBezTo>
                  <a:cubicBezTo>
                    <a:pt x="6388" y="83385"/>
                    <a:pt x="6388" y="72777"/>
                    <a:pt x="6355" y="67273"/>
                  </a:cubicBezTo>
                  <a:cubicBezTo>
                    <a:pt x="6322" y="64471"/>
                    <a:pt x="6322" y="61703"/>
                    <a:pt x="6288" y="58901"/>
                  </a:cubicBezTo>
                  <a:cubicBezTo>
                    <a:pt x="6255" y="56199"/>
                    <a:pt x="6288" y="53463"/>
                    <a:pt x="6155" y="50795"/>
                  </a:cubicBezTo>
                  <a:cubicBezTo>
                    <a:pt x="5888" y="45324"/>
                    <a:pt x="4787" y="39954"/>
                    <a:pt x="3987" y="34583"/>
                  </a:cubicBezTo>
                  <a:cubicBezTo>
                    <a:pt x="3186" y="29179"/>
                    <a:pt x="2552" y="23742"/>
                    <a:pt x="1952" y="18305"/>
                  </a:cubicBezTo>
                  <a:cubicBezTo>
                    <a:pt x="1285" y="12234"/>
                    <a:pt x="684" y="6129"/>
                    <a:pt x="50" y="25"/>
                  </a:cubicBezTo>
                  <a:cubicBezTo>
                    <a:pt x="50" y="8"/>
                    <a:pt x="34" y="0"/>
                    <a:pt x="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22"/>
            <p:cNvSpPr/>
            <p:nvPr/>
          </p:nvSpPr>
          <p:spPr>
            <a:xfrm>
              <a:off x="2372700" y="2224525"/>
              <a:ext cx="457850" cy="1508625"/>
            </a:xfrm>
            <a:custGeom>
              <a:avLst/>
              <a:gdLst/>
              <a:ahLst/>
              <a:cxnLst/>
              <a:rect l="l" t="t" r="r" b="b"/>
              <a:pathLst>
                <a:path w="18314" h="60345" extrusionOk="0">
                  <a:moveTo>
                    <a:pt x="0" y="1"/>
                  </a:moveTo>
                  <a:cubicBezTo>
                    <a:pt x="0" y="1"/>
                    <a:pt x="8173" y="46067"/>
                    <a:pt x="8807" y="49570"/>
                  </a:cubicBezTo>
                  <a:cubicBezTo>
                    <a:pt x="8974" y="50370"/>
                    <a:pt x="9074" y="54740"/>
                    <a:pt x="9140" y="60344"/>
                  </a:cubicBezTo>
                  <a:lnTo>
                    <a:pt x="18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22"/>
            <p:cNvSpPr/>
            <p:nvPr/>
          </p:nvSpPr>
          <p:spPr>
            <a:xfrm>
              <a:off x="2054975" y="4177600"/>
              <a:ext cx="761400" cy="739300"/>
            </a:xfrm>
            <a:custGeom>
              <a:avLst/>
              <a:gdLst/>
              <a:ahLst/>
              <a:cxnLst/>
              <a:rect l="l" t="t" r="r" b="b"/>
              <a:pathLst>
                <a:path w="30456" h="29572" extrusionOk="0">
                  <a:moveTo>
                    <a:pt x="1668" y="0"/>
                  </a:moveTo>
                  <a:cubicBezTo>
                    <a:pt x="1668" y="0"/>
                    <a:pt x="1034" y="7172"/>
                    <a:pt x="601" y="14077"/>
                  </a:cubicBezTo>
                  <a:cubicBezTo>
                    <a:pt x="567" y="14211"/>
                    <a:pt x="567" y="14377"/>
                    <a:pt x="567" y="14511"/>
                  </a:cubicBezTo>
                  <a:cubicBezTo>
                    <a:pt x="501" y="15545"/>
                    <a:pt x="434" y="16546"/>
                    <a:pt x="367" y="17546"/>
                  </a:cubicBezTo>
                  <a:lnTo>
                    <a:pt x="367" y="17713"/>
                  </a:lnTo>
                  <a:cubicBezTo>
                    <a:pt x="100" y="22517"/>
                    <a:pt x="0" y="26486"/>
                    <a:pt x="367" y="26753"/>
                  </a:cubicBezTo>
                  <a:cubicBezTo>
                    <a:pt x="1320" y="27452"/>
                    <a:pt x="25979" y="29572"/>
                    <a:pt x="29174" y="29572"/>
                  </a:cubicBezTo>
                  <a:cubicBezTo>
                    <a:pt x="29335" y="29572"/>
                    <a:pt x="29442" y="29566"/>
                    <a:pt x="29488" y="29555"/>
                  </a:cubicBezTo>
                  <a:cubicBezTo>
                    <a:pt x="30455" y="29321"/>
                    <a:pt x="29888" y="26519"/>
                    <a:pt x="28888" y="25585"/>
                  </a:cubicBezTo>
                  <a:cubicBezTo>
                    <a:pt x="27887" y="24651"/>
                    <a:pt x="17880" y="19148"/>
                    <a:pt x="17880" y="19148"/>
                  </a:cubicBezTo>
                  <a:lnTo>
                    <a:pt x="17913" y="18847"/>
                  </a:lnTo>
                  <a:lnTo>
                    <a:pt x="18247" y="15945"/>
                  </a:lnTo>
                  <a:lnTo>
                    <a:pt x="18280" y="15412"/>
                  </a:lnTo>
                  <a:lnTo>
                    <a:pt x="19848" y="1468"/>
                  </a:lnTo>
                  <a:lnTo>
                    <a:pt x="1668" y="0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22"/>
            <p:cNvSpPr/>
            <p:nvPr/>
          </p:nvSpPr>
          <p:spPr>
            <a:xfrm>
              <a:off x="2054975" y="4529525"/>
              <a:ext cx="761400" cy="387375"/>
            </a:xfrm>
            <a:custGeom>
              <a:avLst/>
              <a:gdLst/>
              <a:ahLst/>
              <a:cxnLst/>
              <a:rect l="l" t="t" r="r" b="b"/>
              <a:pathLst>
                <a:path w="30456" h="15495" extrusionOk="0">
                  <a:moveTo>
                    <a:pt x="601" y="0"/>
                  </a:moveTo>
                  <a:cubicBezTo>
                    <a:pt x="567" y="134"/>
                    <a:pt x="567" y="300"/>
                    <a:pt x="567" y="434"/>
                  </a:cubicBezTo>
                  <a:cubicBezTo>
                    <a:pt x="501" y="1468"/>
                    <a:pt x="434" y="2469"/>
                    <a:pt x="367" y="3469"/>
                  </a:cubicBezTo>
                  <a:lnTo>
                    <a:pt x="367" y="3636"/>
                  </a:lnTo>
                  <a:cubicBezTo>
                    <a:pt x="100" y="8440"/>
                    <a:pt x="0" y="12409"/>
                    <a:pt x="367" y="12676"/>
                  </a:cubicBezTo>
                  <a:cubicBezTo>
                    <a:pt x="1320" y="13375"/>
                    <a:pt x="25979" y="15495"/>
                    <a:pt x="29174" y="15495"/>
                  </a:cubicBezTo>
                  <a:cubicBezTo>
                    <a:pt x="29335" y="15495"/>
                    <a:pt x="29442" y="15489"/>
                    <a:pt x="29488" y="15478"/>
                  </a:cubicBezTo>
                  <a:cubicBezTo>
                    <a:pt x="30455" y="15244"/>
                    <a:pt x="29888" y="12442"/>
                    <a:pt x="28888" y="11508"/>
                  </a:cubicBezTo>
                  <a:cubicBezTo>
                    <a:pt x="27887" y="10574"/>
                    <a:pt x="17880" y="5037"/>
                    <a:pt x="17880" y="5037"/>
                  </a:cubicBezTo>
                  <a:lnTo>
                    <a:pt x="17913" y="4770"/>
                  </a:lnTo>
                  <a:lnTo>
                    <a:pt x="18247" y="1868"/>
                  </a:lnTo>
                  <a:lnTo>
                    <a:pt x="18280" y="1335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22"/>
            <p:cNvSpPr/>
            <p:nvPr/>
          </p:nvSpPr>
          <p:spPr>
            <a:xfrm>
              <a:off x="2054975" y="4616250"/>
              <a:ext cx="761400" cy="300650"/>
            </a:xfrm>
            <a:custGeom>
              <a:avLst/>
              <a:gdLst/>
              <a:ahLst/>
              <a:cxnLst/>
              <a:rect l="l" t="t" r="r" b="b"/>
              <a:pathLst>
                <a:path w="30456" h="12026" extrusionOk="0">
                  <a:moveTo>
                    <a:pt x="367" y="0"/>
                  </a:moveTo>
                  <a:lnTo>
                    <a:pt x="367" y="167"/>
                  </a:lnTo>
                  <a:cubicBezTo>
                    <a:pt x="100" y="4971"/>
                    <a:pt x="0" y="8940"/>
                    <a:pt x="367" y="9207"/>
                  </a:cubicBezTo>
                  <a:cubicBezTo>
                    <a:pt x="1320" y="9906"/>
                    <a:pt x="25979" y="12026"/>
                    <a:pt x="29174" y="12026"/>
                  </a:cubicBezTo>
                  <a:cubicBezTo>
                    <a:pt x="29335" y="12026"/>
                    <a:pt x="29442" y="12020"/>
                    <a:pt x="29488" y="12009"/>
                  </a:cubicBezTo>
                  <a:cubicBezTo>
                    <a:pt x="30455" y="11775"/>
                    <a:pt x="29888" y="8973"/>
                    <a:pt x="28888" y="8039"/>
                  </a:cubicBezTo>
                  <a:cubicBezTo>
                    <a:pt x="27887" y="7105"/>
                    <a:pt x="17880" y="1568"/>
                    <a:pt x="17880" y="1568"/>
                  </a:cubicBezTo>
                  <a:lnTo>
                    <a:pt x="17913" y="1268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22"/>
            <p:cNvSpPr/>
            <p:nvPr/>
          </p:nvSpPr>
          <p:spPr>
            <a:xfrm>
              <a:off x="2095825" y="4833900"/>
              <a:ext cx="693875" cy="57575"/>
            </a:xfrm>
            <a:custGeom>
              <a:avLst/>
              <a:gdLst/>
              <a:ahLst/>
              <a:cxnLst/>
              <a:rect l="l" t="t" r="r" b="b"/>
              <a:pathLst>
                <a:path w="27755" h="2303" extrusionOk="0">
                  <a:moveTo>
                    <a:pt x="34" y="1"/>
                  </a:moveTo>
                  <a:cubicBezTo>
                    <a:pt x="1" y="1"/>
                    <a:pt x="1" y="34"/>
                    <a:pt x="34" y="34"/>
                  </a:cubicBezTo>
                  <a:cubicBezTo>
                    <a:pt x="4571" y="601"/>
                    <a:pt x="23051" y="2035"/>
                    <a:pt x="27654" y="2302"/>
                  </a:cubicBezTo>
                  <a:cubicBezTo>
                    <a:pt x="27754" y="2302"/>
                    <a:pt x="27754" y="2236"/>
                    <a:pt x="27654" y="2202"/>
                  </a:cubicBezTo>
                  <a:cubicBezTo>
                    <a:pt x="23051" y="1702"/>
                    <a:pt x="4604" y="134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22"/>
            <p:cNvSpPr/>
            <p:nvPr/>
          </p:nvSpPr>
          <p:spPr>
            <a:xfrm>
              <a:off x="2412950" y="4646650"/>
              <a:ext cx="141575" cy="29000"/>
            </a:xfrm>
            <a:custGeom>
              <a:avLst/>
              <a:gdLst/>
              <a:ahLst/>
              <a:cxnLst/>
              <a:rect l="l" t="t" r="r" b="b"/>
              <a:pathLst>
                <a:path w="5663" h="1160" extrusionOk="0">
                  <a:moveTo>
                    <a:pt x="3484" y="0"/>
                  </a:moveTo>
                  <a:cubicBezTo>
                    <a:pt x="2248" y="0"/>
                    <a:pt x="1012" y="311"/>
                    <a:pt x="58" y="1053"/>
                  </a:cubicBezTo>
                  <a:cubicBezTo>
                    <a:pt x="1" y="1081"/>
                    <a:pt x="42" y="1159"/>
                    <a:pt x="97" y="1159"/>
                  </a:cubicBezTo>
                  <a:cubicBezTo>
                    <a:pt x="106" y="1159"/>
                    <a:pt x="116" y="1157"/>
                    <a:pt x="125" y="1153"/>
                  </a:cubicBezTo>
                  <a:cubicBezTo>
                    <a:pt x="1893" y="752"/>
                    <a:pt x="3694" y="519"/>
                    <a:pt x="5529" y="519"/>
                  </a:cubicBezTo>
                  <a:cubicBezTo>
                    <a:pt x="5629" y="486"/>
                    <a:pt x="5662" y="319"/>
                    <a:pt x="5562" y="285"/>
                  </a:cubicBezTo>
                  <a:cubicBezTo>
                    <a:pt x="4905" y="103"/>
                    <a:pt x="4194" y="0"/>
                    <a:pt x="348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22"/>
            <p:cNvSpPr/>
            <p:nvPr/>
          </p:nvSpPr>
          <p:spPr>
            <a:xfrm>
              <a:off x="2443575" y="4668950"/>
              <a:ext cx="141800" cy="29050"/>
            </a:xfrm>
            <a:custGeom>
              <a:avLst/>
              <a:gdLst/>
              <a:ahLst/>
              <a:cxnLst/>
              <a:rect l="l" t="t" r="r" b="b"/>
              <a:pathLst>
                <a:path w="5672" h="1162" extrusionOk="0">
                  <a:moveTo>
                    <a:pt x="3452" y="0"/>
                  </a:moveTo>
                  <a:cubicBezTo>
                    <a:pt x="2229" y="0"/>
                    <a:pt x="1010" y="307"/>
                    <a:pt x="68" y="1061"/>
                  </a:cubicBezTo>
                  <a:cubicBezTo>
                    <a:pt x="1" y="1095"/>
                    <a:pt x="68" y="1161"/>
                    <a:pt x="134" y="1161"/>
                  </a:cubicBezTo>
                  <a:cubicBezTo>
                    <a:pt x="1902" y="761"/>
                    <a:pt x="3703" y="528"/>
                    <a:pt x="5538" y="494"/>
                  </a:cubicBezTo>
                  <a:cubicBezTo>
                    <a:pt x="5672" y="494"/>
                    <a:pt x="5672" y="327"/>
                    <a:pt x="5571" y="294"/>
                  </a:cubicBezTo>
                  <a:cubicBezTo>
                    <a:pt x="4901" y="108"/>
                    <a:pt x="4176" y="0"/>
                    <a:pt x="3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22"/>
            <p:cNvSpPr/>
            <p:nvPr/>
          </p:nvSpPr>
          <p:spPr>
            <a:xfrm>
              <a:off x="2474450" y="4691200"/>
              <a:ext cx="141775" cy="29325"/>
            </a:xfrm>
            <a:custGeom>
              <a:avLst/>
              <a:gdLst/>
              <a:ahLst/>
              <a:cxnLst/>
              <a:rect l="l" t="t" r="r" b="b"/>
              <a:pathLst>
                <a:path w="5671" h="1173" extrusionOk="0">
                  <a:moveTo>
                    <a:pt x="3485" y="1"/>
                  </a:moveTo>
                  <a:cubicBezTo>
                    <a:pt x="2251" y="1"/>
                    <a:pt x="1018" y="299"/>
                    <a:pt x="67" y="1039"/>
                  </a:cubicBezTo>
                  <a:cubicBezTo>
                    <a:pt x="0" y="1105"/>
                    <a:pt x="67" y="1172"/>
                    <a:pt x="133" y="1172"/>
                  </a:cubicBezTo>
                  <a:cubicBezTo>
                    <a:pt x="1901" y="738"/>
                    <a:pt x="3703" y="538"/>
                    <a:pt x="5537" y="505"/>
                  </a:cubicBezTo>
                  <a:cubicBezTo>
                    <a:pt x="5671" y="505"/>
                    <a:pt x="5671" y="305"/>
                    <a:pt x="5571" y="271"/>
                  </a:cubicBezTo>
                  <a:cubicBezTo>
                    <a:pt x="4911" y="100"/>
                    <a:pt x="4198" y="1"/>
                    <a:pt x="34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22"/>
            <p:cNvSpPr/>
            <p:nvPr/>
          </p:nvSpPr>
          <p:spPr>
            <a:xfrm>
              <a:off x="2470275" y="4543625"/>
              <a:ext cx="162625" cy="118650"/>
            </a:xfrm>
            <a:custGeom>
              <a:avLst/>
              <a:gdLst/>
              <a:ahLst/>
              <a:cxnLst/>
              <a:rect l="l" t="t" r="r" b="b"/>
              <a:pathLst>
                <a:path w="6505" h="4746" extrusionOk="0">
                  <a:moveTo>
                    <a:pt x="4812" y="531"/>
                  </a:moveTo>
                  <a:cubicBezTo>
                    <a:pt x="5335" y="531"/>
                    <a:pt x="5709" y="817"/>
                    <a:pt x="5471" y="1738"/>
                  </a:cubicBezTo>
                  <a:cubicBezTo>
                    <a:pt x="5204" y="2839"/>
                    <a:pt x="3436" y="3339"/>
                    <a:pt x="2502" y="3606"/>
                  </a:cubicBezTo>
                  <a:cubicBezTo>
                    <a:pt x="1768" y="3839"/>
                    <a:pt x="1001" y="4040"/>
                    <a:pt x="267" y="4306"/>
                  </a:cubicBezTo>
                  <a:cubicBezTo>
                    <a:pt x="834" y="3506"/>
                    <a:pt x="1468" y="2772"/>
                    <a:pt x="2135" y="2071"/>
                  </a:cubicBezTo>
                  <a:cubicBezTo>
                    <a:pt x="2469" y="1705"/>
                    <a:pt x="2802" y="1404"/>
                    <a:pt x="3169" y="1104"/>
                  </a:cubicBezTo>
                  <a:cubicBezTo>
                    <a:pt x="3484" y="877"/>
                    <a:pt x="4238" y="531"/>
                    <a:pt x="4812" y="531"/>
                  </a:cubicBezTo>
                  <a:close/>
                  <a:moveTo>
                    <a:pt x="4695" y="1"/>
                  </a:moveTo>
                  <a:cubicBezTo>
                    <a:pt x="4145" y="1"/>
                    <a:pt x="3561" y="236"/>
                    <a:pt x="3136" y="537"/>
                  </a:cubicBezTo>
                  <a:cubicBezTo>
                    <a:pt x="1768" y="1538"/>
                    <a:pt x="701" y="2872"/>
                    <a:pt x="0" y="4406"/>
                  </a:cubicBezTo>
                  <a:cubicBezTo>
                    <a:pt x="0" y="4440"/>
                    <a:pt x="34" y="4473"/>
                    <a:pt x="67" y="4507"/>
                  </a:cubicBezTo>
                  <a:cubicBezTo>
                    <a:pt x="37" y="4626"/>
                    <a:pt x="141" y="4745"/>
                    <a:pt x="258" y="4745"/>
                  </a:cubicBezTo>
                  <a:cubicBezTo>
                    <a:pt x="272" y="4745"/>
                    <a:pt x="286" y="4744"/>
                    <a:pt x="300" y="4740"/>
                  </a:cubicBezTo>
                  <a:cubicBezTo>
                    <a:pt x="1835" y="4340"/>
                    <a:pt x="3536" y="4040"/>
                    <a:pt x="4904" y="3172"/>
                  </a:cubicBezTo>
                  <a:cubicBezTo>
                    <a:pt x="5704" y="2639"/>
                    <a:pt x="6505" y="1671"/>
                    <a:pt x="5938" y="670"/>
                  </a:cubicBezTo>
                  <a:cubicBezTo>
                    <a:pt x="5640" y="185"/>
                    <a:pt x="5181" y="1"/>
                    <a:pt x="46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22"/>
            <p:cNvSpPr/>
            <p:nvPr/>
          </p:nvSpPr>
          <p:spPr>
            <a:xfrm>
              <a:off x="2313500" y="4553150"/>
              <a:ext cx="169300" cy="108250"/>
            </a:xfrm>
            <a:custGeom>
              <a:avLst/>
              <a:gdLst/>
              <a:ahLst/>
              <a:cxnLst/>
              <a:rect l="l" t="t" r="r" b="b"/>
              <a:pathLst>
                <a:path w="6772" h="4330" extrusionOk="0">
                  <a:moveTo>
                    <a:pt x="1773" y="543"/>
                  </a:moveTo>
                  <a:cubicBezTo>
                    <a:pt x="2330" y="543"/>
                    <a:pt x="3013" y="797"/>
                    <a:pt x="3302" y="990"/>
                  </a:cubicBezTo>
                  <a:cubicBezTo>
                    <a:pt x="3703" y="1257"/>
                    <a:pt x="4070" y="1524"/>
                    <a:pt x="4437" y="1824"/>
                  </a:cubicBezTo>
                  <a:cubicBezTo>
                    <a:pt x="5137" y="2491"/>
                    <a:pt x="5838" y="3158"/>
                    <a:pt x="6505" y="3892"/>
                  </a:cubicBezTo>
                  <a:cubicBezTo>
                    <a:pt x="5738" y="3692"/>
                    <a:pt x="4970" y="3592"/>
                    <a:pt x="4203" y="3425"/>
                  </a:cubicBezTo>
                  <a:cubicBezTo>
                    <a:pt x="3269" y="3225"/>
                    <a:pt x="1401" y="2891"/>
                    <a:pt x="1034" y="1824"/>
                  </a:cubicBezTo>
                  <a:lnTo>
                    <a:pt x="1068" y="1824"/>
                  </a:lnTo>
                  <a:cubicBezTo>
                    <a:pt x="722" y="838"/>
                    <a:pt x="1174" y="543"/>
                    <a:pt x="1773" y="543"/>
                  </a:cubicBezTo>
                  <a:close/>
                  <a:moveTo>
                    <a:pt x="1873" y="0"/>
                  </a:moveTo>
                  <a:cubicBezTo>
                    <a:pt x="1328" y="0"/>
                    <a:pt x="815" y="210"/>
                    <a:pt x="534" y="790"/>
                  </a:cubicBezTo>
                  <a:cubicBezTo>
                    <a:pt x="0" y="1891"/>
                    <a:pt x="934" y="2758"/>
                    <a:pt x="1768" y="3192"/>
                  </a:cubicBezTo>
                  <a:cubicBezTo>
                    <a:pt x="3202" y="3959"/>
                    <a:pt x="4904" y="4059"/>
                    <a:pt x="6471" y="4326"/>
                  </a:cubicBezTo>
                  <a:cubicBezTo>
                    <a:pt x="6486" y="4329"/>
                    <a:pt x="6500" y="4330"/>
                    <a:pt x="6514" y="4330"/>
                  </a:cubicBezTo>
                  <a:cubicBezTo>
                    <a:pt x="6655" y="4330"/>
                    <a:pt x="6735" y="4181"/>
                    <a:pt x="6705" y="4059"/>
                  </a:cubicBezTo>
                  <a:cubicBezTo>
                    <a:pt x="6738" y="4059"/>
                    <a:pt x="6772" y="4025"/>
                    <a:pt x="6738" y="3992"/>
                  </a:cubicBezTo>
                  <a:cubicBezTo>
                    <a:pt x="5938" y="2524"/>
                    <a:pt x="4737" y="1257"/>
                    <a:pt x="3269" y="390"/>
                  </a:cubicBezTo>
                  <a:cubicBezTo>
                    <a:pt x="2875" y="169"/>
                    <a:pt x="2361" y="0"/>
                    <a:pt x="18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22"/>
            <p:cNvSpPr/>
            <p:nvPr/>
          </p:nvSpPr>
          <p:spPr>
            <a:xfrm>
              <a:off x="2042475" y="2224525"/>
              <a:ext cx="829775" cy="2417600"/>
            </a:xfrm>
            <a:custGeom>
              <a:avLst/>
              <a:gdLst/>
              <a:ahLst/>
              <a:cxnLst/>
              <a:rect l="l" t="t" r="r" b="b"/>
              <a:pathLst>
                <a:path w="33191" h="96704" extrusionOk="0">
                  <a:moveTo>
                    <a:pt x="9740" y="1"/>
                  </a:moveTo>
                  <a:cubicBezTo>
                    <a:pt x="9740" y="1"/>
                    <a:pt x="5270" y="43365"/>
                    <a:pt x="5004" y="50070"/>
                  </a:cubicBezTo>
                  <a:cubicBezTo>
                    <a:pt x="4937" y="52672"/>
                    <a:pt x="0" y="95903"/>
                    <a:pt x="0" y="95903"/>
                  </a:cubicBezTo>
                  <a:lnTo>
                    <a:pt x="19180" y="96703"/>
                  </a:lnTo>
                  <a:cubicBezTo>
                    <a:pt x="19180" y="96703"/>
                    <a:pt x="22616" y="59544"/>
                    <a:pt x="22816" y="52472"/>
                  </a:cubicBezTo>
                  <a:cubicBezTo>
                    <a:pt x="22883" y="48903"/>
                    <a:pt x="24284" y="18581"/>
                    <a:pt x="24284" y="18581"/>
                  </a:cubicBezTo>
                  <a:cubicBezTo>
                    <a:pt x="25852" y="17714"/>
                    <a:pt x="27486" y="16946"/>
                    <a:pt x="29154" y="16346"/>
                  </a:cubicBezTo>
                  <a:cubicBezTo>
                    <a:pt x="31689" y="10008"/>
                    <a:pt x="33190" y="1"/>
                    <a:pt x="33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22"/>
            <p:cNvSpPr/>
            <p:nvPr/>
          </p:nvSpPr>
          <p:spPr>
            <a:xfrm>
              <a:off x="2068325" y="4535300"/>
              <a:ext cx="441825" cy="21075"/>
            </a:xfrm>
            <a:custGeom>
              <a:avLst/>
              <a:gdLst/>
              <a:ahLst/>
              <a:cxnLst/>
              <a:rect l="l" t="t" r="r" b="b"/>
              <a:pathLst>
                <a:path w="17673" h="843" extrusionOk="0">
                  <a:moveTo>
                    <a:pt x="1143" y="0"/>
                  </a:moveTo>
                  <a:cubicBezTo>
                    <a:pt x="625" y="0"/>
                    <a:pt x="237" y="11"/>
                    <a:pt x="33" y="36"/>
                  </a:cubicBezTo>
                  <a:cubicBezTo>
                    <a:pt x="0" y="36"/>
                    <a:pt x="0" y="69"/>
                    <a:pt x="33" y="103"/>
                  </a:cubicBezTo>
                  <a:cubicBezTo>
                    <a:pt x="1401" y="370"/>
                    <a:pt x="11041" y="703"/>
                    <a:pt x="12476" y="737"/>
                  </a:cubicBezTo>
                  <a:cubicBezTo>
                    <a:pt x="15478" y="837"/>
                    <a:pt x="14644" y="770"/>
                    <a:pt x="17613" y="837"/>
                  </a:cubicBezTo>
                  <a:cubicBezTo>
                    <a:pt x="17620" y="840"/>
                    <a:pt x="17627" y="842"/>
                    <a:pt x="17633" y="842"/>
                  </a:cubicBezTo>
                  <a:cubicBezTo>
                    <a:pt x="17673" y="842"/>
                    <a:pt x="17673" y="765"/>
                    <a:pt x="17633" y="765"/>
                  </a:cubicBezTo>
                  <a:cubicBezTo>
                    <a:pt x="17627" y="765"/>
                    <a:pt x="17620" y="766"/>
                    <a:pt x="17613" y="770"/>
                  </a:cubicBezTo>
                  <a:cubicBezTo>
                    <a:pt x="14644" y="570"/>
                    <a:pt x="15511" y="570"/>
                    <a:pt x="12509" y="436"/>
                  </a:cubicBezTo>
                  <a:cubicBezTo>
                    <a:pt x="11260" y="351"/>
                    <a:pt x="4095" y="0"/>
                    <a:pt x="1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22"/>
            <p:cNvSpPr/>
            <p:nvPr/>
          </p:nvSpPr>
          <p:spPr>
            <a:xfrm>
              <a:off x="2111675" y="2286750"/>
              <a:ext cx="220550" cy="2187325"/>
            </a:xfrm>
            <a:custGeom>
              <a:avLst/>
              <a:gdLst/>
              <a:ahLst/>
              <a:cxnLst/>
              <a:rect l="l" t="t" r="r" b="b"/>
              <a:pathLst>
                <a:path w="8822" h="87493" extrusionOk="0">
                  <a:moveTo>
                    <a:pt x="8775" y="1"/>
                  </a:moveTo>
                  <a:cubicBezTo>
                    <a:pt x="8741" y="1"/>
                    <a:pt x="8692" y="25"/>
                    <a:pt x="8674" y="80"/>
                  </a:cubicBezTo>
                  <a:cubicBezTo>
                    <a:pt x="7806" y="10988"/>
                    <a:pt x="6906" y="21929"/>
                    <a:pt x="5938" y="32837"/>
                  </a:cubicBezTo>
                  <a:cubicBezTo>
                    <a:pt x="4938" y="43745"/>
                    <a:pt x="935" y="81405"/>
                    <a:pt x="1" y="87443"/>
                  </a:cubicBezTo>
                  <a:cubicBezTo>
                    <a:pt x="1" y="87476"/>
                    <a:pt x="9" y="87493"/>
                    <a:pt x="17" y="87493"/>
                  </a:cubicBezTo>
                  <a:cubicBezTo>
                    <a:pt x="26" y="87493"/>
                    <a:pt x="34" y="87476"/>
                    <a:pt x="34" y="87443"/>
                  </a:cubicBezTo>
                  <a:cubicBezTo>
                    <a:pt x="1969" y="76669"/>
                    <a:pt x="3103" y="62192"/>
                    <a:pt x="4337" y="51284"/>
                  </a:cubicBezTo>
                  <a:cubicBezTo>
                    <a:pt x="5538" y="40409"/>
                    <a:pt x="6505" y="29501"/>
                    <a:pt x="7406" y="18594"/>
                  </a:cubicBezTo>
                  <a:cubicBezTo>
                    <a:pt x="7906" y="12389"/>
                    <a:pt x="8340" y="6218"/>
                    <a:pt x="8807" y="47"/>
                  </a:cubicBezTo>
                  <a:cubicBezTo>
                    <a:pt x="8822" y="17"/>
                    <a:pt x="8803" y="1"/>
                    <a:pt x="87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22"/>
            <p:cNvSpPr/>
            <p:nvPr/>
          </p:nvSpPr>
          <p:spPr>
            <a:xfrm>
              <a:off x="2648075" y="2622025"/>
              <a:ext cx="151100" cy="70500"/>
            </a:xfrm>
            <a:custGeom>
              <a:avLst/>
              <a:gdLst/>
              <a:ahLst/>
              <a:cxnLst/>
              <a:rect l="l" t="t" r="r" b="b"/>
              <a:pathLst>
                <a:path w="6044" h="2820" extrusionOk="0">
                  <a:moveTo>
                    <a:pt x="5846" y="0"/>
                  </a:moveTo>
                  <a:cubicBezTo>
                    <a:pt x="5830" y="0"/>
                    <a:pt x="5814" y="4"/>
                    <a:pt x="5797" y="12"/>
                  </a:cubicBezTo>
                  <a:cubicBezTo>
                    <a:pt x="3796" y="746"/>
                    <a:pt x="1895" y="1647"/>
                    <a:pt x="60" y="2681"/>
                  </a:cubicBezTo>
                  <a:cubicBezTo>
                    <a:pt x="1" y="2711"/>
                    <a:pt x="21" y="2820"/>
                    <a:pt x="96" y="2820"/>
                  </a:cubicBezTo>
                  <a:cubicBezTo>
                    <a:pt x="106" y="2820"/>
                    <a:pt x="116" y="2818"/>
                    <a:pt x="127" y="2814"/>
                  </a:cubicBezTo>
                  <a:cubicBezTo>
                    <a:pt x="2061" y="1980"/>
                    <a:pt x="4030" y="1180"/>
                    <a:pt x="5898" y="246"/>
                  </a:cubicBezTo>
                  <a:cubicBezTo>
                    <a:pt x="6044" y="187"/>
                    <a:pt x="5959" y="0"/>
                    <a:pt x="584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22"/>
            <p:cNvSpPr/>
            <p:nvPr/>
          </p:nvSpPr>
          <p:spPr>
            <a:xfrm>
              <a:off x="2694600" y="2289175"/>
              <a:ext cx="120100" cy="324275"/>
            </a:xfrm>
            <a:custGeom>
              <a:avLst/>
              <a:gdLst/>
              <a:ahLst/>
              <a:cxnLst/>
              <a:rect l="l" t="t" r="r" b="b"/>
              <a:pathLst>
                <a:path w="4804" h="12971" extrusionOk="0">
                  <a:moveTo>
                    <a:pt x="4470" y="0"/>
                  </a:moveTo>
                  <a:cubicBezTo>
                    <a:pt x="4437" y="0"/>
                    <a:pt x="4403" y="17"/>
                    <a:pt x="4403" y="50"/>
                  </a:cubicBezTo>
                  <a:cubicBezTo>
                    <a:pt x="4403" y="2218"/>
                    <a:pt x="4303" y="4387"/>
                    <a:pt x="4103" y="6521"/>
                  </a:cubicBezTo>
                  <a:cubicBezTo>
                    <a:pt x="4007" y="7487"/>
                    <a:pt x="3258" y="12647"/>
                    <a:pt x="1647" y="12647"/>
                  </a:cubicBezTo>
                  <a:cubicBezTo>
                    <a:pt x="1588" y="12647"/>
                    <a:pt x="1529" y="12640"/>
                    <a:pt x="1468" y="12626"/>
                  </a:cubicBezTo>
                  <a:cubicBezTo>
                    <a:pt x="1168" y="12559"/>
                    <a:pt x="1034" y="12259"/>
                    <a:pt x="1001" y="11825"/>
                  </a:cubicBezTo>
                  <a:cubicBezTo>
                    <a:pt x="1001" y="11258"/>
                    <a:pt x="1068" y="10691"/>
                    <a:pt x="1201" y="10157"/>
                  </a:cubicBezTo>
                  <a:cubicBezTo>
                    <a:pt x="1401" y="8990"/>
                    <a:pt x="1568" y="7856"/>
                    <a:pt x="1668" y="6688"/>
                  </a:cubicBezTo>
                  <a:cubicBezTo>
                    <a:pt x="1868" y="4520"/>
                    <a:pt x="1835" y="2318"/>
                    <a:pt x="1601" y="150"/>
                  </a:cubicBezTo>
                  <a:cubicBezTo>
                    <a:pt x="1585" y="133"/>
                    <a:pt x="1560" y="125"/>
                    <a:pt x="1535" y="125"/>
                  </a:cubicBezTo>
                  <a:cubicBezTo>
                    <a:pt x="1510" y="125"/>
                    <a:pt x="1485" y="133"/>
                    <a:pt x="1468" y="150"/>
                  </a:cubicBezTo>
                  <a:cubicBezTo>
                    <a:pt x="1535" y="3152"/>
                    <a:pt x="1368" y="6154"/>
                    <a:pt x="968" y="9157"/>
                  </a:cubicBezTo>
                  <a:cubicBezTo>
                    <a:pt x="734" y="10591"/>
                    <a:pt x="0" y="12726"/>
                    <a:pt x="1501" y="12959"/>
                  </a:cubicBezTo>
                  <a:cubicBezTo>
                    <a:pt x="1548" y="12967"/>
                    <a:pt x="1595" y="12970"/>
                    <a:pt x="1641" y="12970"/>
                  </a:cubicBezTo>
                  <a:cubicBezTo>
                    <a:pt x="3064" y="12970"/>
                    <a:pt x="4009" y="9559"/>
                    <a:pt x="4203" y="8590"/>
                  </a:cubicBezTo>
                  <a:cubicBezTo>
                    <a:pt x="4704" y="5754"/>
                    <a:pt x="4804" y="2919"/>
                    <a:pt x="4537" y="50"/>
                  </a:cubicBezTo>
                  <a:cubicBezTo>
                    <a:pt x="4537" y="17"/>
                    <a:pt x="4504" y="0"/>
                    <a:pt x="447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22"/>
            <p:cNvSpPr/>
            <p:nvPr/>
          </p:nvSpPr>
          <p:spPr>
            <a:xfrm>
              <a:off x="2718775" y="2605100"/>
              <a:ext cx="24950" cy="56150"/>
            </a:xfrm>
            <a:custGeom>
              <a:avLst/>
              <a:gdLst/>
              <a:ahLst/>
              <a:cxnLst/>
              <a:rect l="l" t="t" r="r" b="b"/>
              <a:pathLst>
                <a:path w="998" h="2246" extrusionOk="0">
                  <a:moveTo>
                    <a:pt x="750" y="0"/>
                  </a:moveTo>
                  <a:cubicBezTo>
                    <a:pt x="677" y="0"/>
                    <a:pt x="604" y="36"/>
                    <a:pt x="568" y="122"/>
                  </a:cubicBezTo>
                  <a:cubicBezTo>
                    <a:pt x="401" y="489"/>
                    <a:pt x="301" y="889"/>
                    <a:pt x="167" y="1256"/>
                  </a:cubicBezTo>
                  <a:cubicBezTo>
                    <a:pt x="67" y="1557"/>
                    <a:pt x="1" y="1890"/>
                    <a:pt x="34" y="2190"/>
                  </a:cubicBezTo>
                  <a:cubicBezTo>
                    <a:pt x="34" y="2229"/>
                    <a:pt x="57" y="2246"/>
                    <a:pt x="83" y="2246"/>
                  </a:cubicBezTo>
                  <a:cubicBezTo>
                    <a:pt x="101" y="2246"/>
                    <a:pt x="120" y="2238"/>
                    <a:pt x="134" y="2224"/>
                  </a:cubicBezTo>
                  <a:cubicBezTo>
                    <a:pt x="334" y="1957"/>
                    <a:pt x="468" y="1623"/>
                    <a:pt x="568" y="1323"/>
                  </a:cubicBezTo>
                  <a:cubicBezTo>
                    <a:pt x="701" y="956"/>
                    <a:pt x="835" y="623"/>
                    <a:pt x="935" y="256"/>
                  </a:cubicBezTo>
                  <a:cubicBezTo>
                    <a:pt x="998" y="108"/>
                    <a:pt x="874" y="0"/>
                    <a:pt x="75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22"/>
            <p:cNvSpPr/>
            <p:nvPr/>
          </p:nvSpPr>
          <p:spPr>
            <a:xfrm>
              <a:off x="2244275" y="1542475"/>
              <a:ext cx="710525" cy="884850"/>
            </a:xfrm>
            <a:custGeom>
              <a:avLst/>
              <a:gdLst/>
              <a:ahLst/>
              <a:cxnLst/>
              <a:rect l="l" t="t" r="r" b="b"/>
              <a:pathLst>
                <a:path w="28421" h="35394" extrusionOk="0">
                  <a:moveTo>
                    <a:pt x="15053" y="1"/>
                  </a:moveTo>
                  <a:cubicBezTo>
                    <a:pt x="13823" y="1"/>
                    <a:pt x="12598" y="306"/>
                    <a:pt x="11842" y="964"/>
                  </a:cubicBezTo>
                  <a:cubicBezTo>
                    <a:pt x="7272" y="4900"/>
                    <a:pt x="3636" y="18110"/>
                    <a:pt x="2802" y="22113"/>
                  </a:cubicBezTo>
                  <a:cubicBezTo>
                    <a:pt x="1435" y="28684"/>
                    <a:pt x="0" y="35155"/>
                    <a:pt x="234" y="35389"/>
                  </a:cubicBezTo>
                  <a:cubicBezTo>
                    <a:pt x="237" y="35392"/>
                    <a:pt x="301" y="35393"/>
                    <a:pt x="421" y="35393"/>
                  </a:cubicBezTo>
                  <a:cubicBezTo>
                    <a:pt x="2834" y="35393"/>
                    <a:pt x="27831" y="34774"/>
                    <a:pt x="28054" y="34488"/>
                  </a:cubicBezTo>
                  <a:cubicBezTo>
                    <a:pt x="28421" y="34054"/>
                    <a:pt x="20915" y="5801"/>
                    <a:pt x="18947" y="1631"/>
                  </a:cubicBezTo>
                  <a:cubicBezTo>
                    <a:pt x="18463" y="586"/>
                    <a:pt x="16754" y="1"/>
                    <a:pt x="15053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22"/>
            <p:cNvSpPr/>
            <p:nvPr/>
          </p:nvSpPr>
          <p:spPr>
            <a:xfrm>
              <a:off x="2327675" y="1659125"/>
              <a:ext cx="528725" cy="764750"/>
            </a:xfrm>
            <a:custGeom>
              <a:avLst/>
              <a:gdLst/>
              <a:ahLst/>
              <a:cxnLst/>
              <a:rect l="l" t="t" r="r" b="b"/>
              <a:pathLst>
                <a:path w="21149" h="30590" extrusionOk="0">
                  <a:moveTo>
                    <a:pt x="9674" y="1"/>
                  </a:moveTo>
                  <a:cubicBezTo>
                    <a:pt x="9073" y="101"/>
                    <a:pt x="8506" y="334"/>
                    <a:pt x="8006" y="701"/>
                  </a:cubicBezTo>
                  <a:cubicBezTo>
                    <a:pt x="8606" y="634"/>
                    <a:pt x="9207" y="368"/>
                    <a:pt x="9674" y="1"/>
                  </a:cubicBezTo>
                  <a:close/>
                  <a:moveTo>
                    <a:pt x="14744" y="1001"/>
                  </a:moveTo>
                  <a:lnTo>
                    <a:pt x="14744" y="1001"/>
                  </a:lnTo>
                  <a:cubicBezTo>
                    <a:pt x="14544" y="1235"/>
                    <a:pt x="14410" y="1502"/>
                    <a:pt x="14277" y="1802"/>
                  </a:cubicBezTo>
                  <a:cubicBezTo>
                    <a:pt x="14177" y="2069"/>
                    <a:pt x="14077" y="2369"/>
                    <a:pt x="14044" y="2669"/>
                  </a:cubicBezTo>
                  <a:cubicBezTo>
                    <a:pt x="14410" y="2202"/>
                    <a:pt x="14677" y="1635"/>
                    <a:pt x="14744" y="1001"/>
                  </a:cubicBezTo>
                  <a:close/>
                  <a:moveTo>
                    <a:pt x="5471" y="2069"/>
                  </a:moveTo>
                  <a:cubicBezTo>
                    <a:pt x="5304" y="2302"/>
                    <a:pt x="5137" y="2569"/>
                    <a:pt x="5037" y="2836"/>
                  </a:cubicBezTo>
                  <a:cubicBezTo>
                    <a:pt x="4904" y="3136"/>
                    <a:pt x="4804" y="3436"/>
                    <a:pt x="4770" y="3737"/>
                  </a:cubicBezTo>
                  <a:cubicBezTo>
                    <a:pt x="4970" y="3503"/>
                    <a:pt x="5137" y="3236"/>
                    <a:pt x="5237" y="2936"/>
                  </a:cubicBezTo>
                  <a:cubicBezTo>
                    <a:pt x="5371" y="2669"/>
                    <a:pt x="5471" y="2369"/>
                    <a:pt x="5504" y="2069"/>
                  </a:cubicBezTo>
                  <a:close/>
                  <a:moveTo>
                    <a:pt x="11141" y="4437"/>
                  </a:moveTo>
                  <a:lnTo>
                    <a:pt x="11141" y="4437"/>
                  </a:lnTo>
                  <a:cubicBezTo>
                    <a:pt x="11242" y="5038"/>
                    <a:pt x="11475" y="5605"/>
                    <a:pt x="11842" y="6105"/>
                  </a:cubicBezTo>
                  <a:cubicBezTo>
                    <a:pt x="11809" y="5805"/>
                    <a:pt x="11709" y="5505"/>
                    <a:pt x="11608" y="5204"/>
                  </a:cubicBezTo>
                  <a:cubicBezTo>
                    <a:pt x="11475" y="4938"/>
                    <a:pt x="11342" y="4671"/>
                    <a:pt x="11141" y="4437"/>
                  </a:cubicBezTo>
                  <a:close/>
                  <a:moveTo>
                    <a:pt x="16412" y="6472"/>
                  </a:moveTo>
                  <a:lnTo>
                    <a:pt x="16412" y="6472"/>
                  </a:lnTo>
                  <a:cubicBezTo>
                    <a:pt x="16645" y="6672"/>
                    <a:pt x="16912" y="6839"/>
                    <a:pt x="17212" y="6939"/>
                  </a:cubicBezTo>
                  <a:cubicBezTo>
                    <a:pt x="17469" y="7067"/>
                    <a:pt x="17756" y="7134"/>
                    <a:pt x="18074" y="7168"/>
                  </a:cubicBezTo>
                  <a:lnTo>
                    <a:pt x="18074" y="7168"/>
                  </a:lnTo>
                  <a:cubicBezTo>
                    <a:pt x="17842" y="7003"/>
                    <a:pt x="17577" y="6838"/>
                    <a:pt x="17279" y="6739"/>
                  </a:cubicBezTo>
                  <a:cubicBezTo>
                    <a:pt x="17012" y="6605"/>
                    <a:pt x="16712" y="6505"/>
                    <a:pt x="16412" y="6472"/>
                  </a:cubicBezTo>
                  <a:close/>
                  <a:moveTo>
                    <a:pt x="18074" y="7168"/>
                  </a:moveTo>
                  <a:cubicBezTo>
                    <a:pt x="18076" y="7170"/>
                    <a:pt x="18078" y="7171"/>
                    <a:pt x="18080" y="7172"/>
                  </a:cubicBezTo>
                  <a:lnTo>
                    <a:pt x="18113" y="7172"/>
                  </a:lnTo>
                  <a:cubicBezTo>
                    <a:pt x="18100" y="7171"/>
                    <a:pt x="18087" y="7170"/>
                    <a:pt x="18074" y="7168"/>
                  </a:cubicBezTo>
                  <a:close/>
                  <a:moveTo>
                    <a:pt x="2369" y="7406"/>
                  </a:moveTo>
                  <a:cubicBezTo>
                    <a:pt x="2369" y="7406"/>
                    <a:pt x="2369" y="7439"/>
                    <a:pt x="2369" y="7473"/>
                  </a:cubicBezTo>
                  <a:cubicBezTo>
                    <a:pt x="2569" y="7606"/>
                    <a:pt x="2769" y="7740"/>
                    <a:pt x="3002" y="7840"/>
                  </a:cubicBezTo>
                  <a:cubicBezTo>
                    <a:pt x="3303" y="7940"/>
                    <a:pt x="3603" y="8040"/>
                    <a:pt x="3903" y="8073"/>
                  </a:cubicBezTo>
                  <a:cubicBezTo>
                    <a:pt x="3669" y="7873"/>
                    <a:pt x="3403" y="7740"/>
                    <a:pt x="3102" y="7606"/>
                  </a:cubicBezTo>
                  <a:cubicBezTo>
                    <a:pt x="2869" y="7506"/>
                    <a:pt x="2635" y="7439"/>
                    <a:pt x="2369" y="7406"/>
                  </a:cubicBezTo>
                  <a:close/>
                  <a:moveTo>
                    <a:pt x="9307" y="8674"/>
                  </a:moveTo>
                  <a:lnTo>
                    <a:pt x="9307" y="8674"/>
                  </a:lnTo>
                  <a:cubicBezTo>
                    <a:pt x="9007" y="8707"/>
                    <a:pt x="8706" y="8807"/>
                    <a:pt x="8440" y="8907"/>
                  </a:cubicBezTo>
                  <a:cubicBezTo>
                    <a:pt x="8139" y="9040"/>
                    <a:pt x="7872" y="9174"/>
                    <a:pt x="7639" y="9374"/>
                  </a:cubicBezTo>
                  <a:cubicBezTo>
                    <a:pt x="7939" y="9341"/>
                    <a:pt x="8239" y="9274"/>
                    <a:pt x="8506" y="9141"/>
                  </a:cubicBezTo>
                  <a:cubicBezTo>
                    <a:pt x="8806" y="9040"/>
                    <a:pt x="9073" y="8874"/>
                    <a:pt x="9307" y="8674"/>
                  </a:cubicBezTo>
                  <a:close/>
                  <a:moveTo>
                    <a:pt x="14877" y="9874"/>
                  </a:moveTo>
                  <a:lnTo>
                    <a:pt x="14877" y="9874"/>
                  </a:lnTo>
                  <a:cubicBezTo>
                    <a:pt x="14677" y="10108"/>
                    <a:pt x="14511" y="10375"/>
                    <a:pt x="14410" y="10675"/>
                  </a:cubicBezTo>
                  <a:cubicBezTo>
                    <a:pt x="14277" y="10942"/>
                    <a:pt x="14210" y="11242"/>
                    <a:pt x="14177" y="11542"/>
                  </a:cubicBezTo>
                  <a:cubicBezTo>
                    <a:pt x="14344" y="11309"/>
                    <a:pt x="14511" y="11042"/>
                    <a:pt x="14644" y="10775"/>
                  </a:cubicBezTo>
                  <a:cubicBezTo>
                    <a:pt x="14744" y="10475"/>
                    <a:pt x="14844" y="10175"/>
                    <a:pt x="14877" y="9874"/>
                  </a:cubicBezTo>
                  <a:close/>
                  <a:moveTo>
                    <a:pt x="19381" y="11342"/>
                  </a:moveTo>
                  <a:lnTo>
                    <a:pt x="19381" y="11342"/>
                  </a:lnTo>
                  <a:cubicBezTo>
                    <a:pt x="19414" y="11642"/>
                    <a:pt x="19481" y="11943"/>
                    <a:pt x="19614" y="12243"/>
                  </a:cubicBezTo>
                  <a:cubicBezTo>
                    <a:pt x="19714" y="12510"/>
                    <a:pt x="19848" y="12777"/>
                    <a:pt x="20048" y="13010"/>
                  </a:cubicBezTo>
                  <a:cubicBezTo>
                    <a:pt x="20014" y="12710"/>
                    <a:pt x="19948" y="12410"/>
                    <a:pt x="19814" y="12143"/>
                  </a:cubicBezTo>
                  <a:cubicBezTo>
                    <a:pt x="19714" y="11843"/>
                    <a:pt x="19547" y="11576"/>
                    <a:pt x="19381" y="11342"/>
                  </a:cubicBezTo>
                  <a:close/>
                  <a:moveTo>
                    <a:pt x="9440" y="12977"/>
                  </a:moveTo>
                  <a:cubicBezTo>
                    <a:pt x="9674" y="13177"/>
                    <a:pt x="9941" y="13344"/>
                    <a:pt x="10241" y="13444"/>
                  </a:cubicBezTo>
                  <a:cubicBezTo>
                    <a:pt x="10508" y="13577"/>
                    <a:pt x="10808" y="13644"/>
                    <a:pt x="11108" y="13711"/>
                  </a:cubicBezTo>
                  <a:cubicBezTo>
                    <a:pt x="10875" y="13510"/>
                    <a:pt x="10608" y="13344"/>
                    <a:pt x="10341" y="13244"/>
                  </a:cubicBezTo>
                  <a:cubicBezTo>
                    <a:pt x="10041" y="13110"/>
                    <a:pt x="9740" y="13043"/>
                    <a:pt x="9440" y="12977"/>
                  </a:cubicBezTo>
                  <a:close/>
                  <a:moveTo>
                    <a:pt x="4337" y="12777"/>
                  </a:moveTo>
                  <a:lnTo>
                    <a:pt x="4337" y="12777"/>
                  </a:lnTo>
                  <a:cubicBezTo>
                    <a:pt x="4370" y="13077"/>
                    <a:pt x="4437" y="13377"/>
                    <a:pt x="4570" y="13644"/>
                  </a:cubicBezTo>
                  <a:cubicBezTo>
                    <a:pt x="4670" y="13944"/>
                    <a:pt x="4837" y="14211"/>
                    <a:pt x="5037" y="14444"/>
                  </a:cubicBezTo>
                  <a:cubicBezTo>
                    <a:pt x="4937" y="13844"/>
                    <a:pt x="4704" y="13277"/>
                    <a:pt x="4337" y="12777"/>
                  </a:cubicBezTo>
                  <a:close/>
                  <a:moveTo>
                    <a:pt x="1234" y="14711"/>
                  </a:moveTo>
                  <a:cubicBezTo>
                    <a:pt x="1068" y="14945"/>
                    <a:pt x="901" y="15212"/>
                    <a:pt x="801" y="15512"/>
                  </a:cubicBezTo>
                  <a:cubicBezTo>
                    <a:pt x="667" y="15779"/>
                    <a:pt x="567" y="16079"/>
                    <a:pt x="534" y="16379"/>
                  </a:cubicBezTo>
                  <a:cubicBezTo>
                    <a:pt x="734" y="16146"/>
                    <a:pt x="901" y="15879"/>
                    <a:pt x="1001" y="15612"/>
                  </a:cubicBezTo>
                  <a:cubicBezTo>
                    <a:pt x="1134" y="15312"/>
                    <a:pt x="1234" y="15011"/>
                    <a:pt x="1268" y="14711"/>
                  </a:cubicBezTo>
                  <a:close/>
                  <a:moveTo>
                    <a:pt x="13810" y="15912"/>
                  </a:moveTo>
                  <a:cubicBezTo>
                    <a:pt x="13843" y="16212"/>
                    <a:pt x="13910" y="16513"/>
                    <a:pt x="14044" y="16779"/>
                  </a:cubicBezTo>
                  <a:cubicBezTo>
                    <a:pt x="14144" y="17080"/>
                    <a:pt x="14310" y="17346"/>
                    <a:pt x="14477" y="17580"/>
                  </a:cubicBezTo>
                  <a:cubicBezTo>
                    <a:pt x="14444" y="17280"/>
                    <a:pt x="14377" y="16980"/>
                    <a:pt x="14244" y="16713"/>
                  </a:cubicBezTo>
                  <a:cubicBezTo>
                    <a:pt x="14144" y="16412"/>
                    <a:pt x="13977" y="16146"/>
                    <a:pt x="13810" y="15912"/>
                  </a:cubicBezTo>
                  <a:close/>
                  <a:moveTo>
                    <a:pt x="19481" y="16946"/>
                  </a:moveTo>
                  <a:lnTo>
                    <a:pt x="19481" y="16946"/>
                  </a:lnTo>
                  <a:cubicBezTo>
                    <a:pt x="19714" y="17113"/>
                    <a:pt x="19981" y="17280"/>
                    <a:pt x="20281" y="17413"/>
                  </a:cubicBezTo>
                  <a:cubicBezTo>
                    <a:pt x="20548" y="17513"/>
                    <a:pt x="20848" y="17613"/>
                    <a:pt x="21149" y="17647"/>
                  </a:cubicBezTo>
                  <a:cubicBezTo>
                    <a:pt x="20682" y="17280"/>
                    <a:pt x="20081" y="17013"/>
                    <a:pt x="19481" y="16946"/>
                  </a:cubicBezTo>
                  <a:close/>
                  <a:moveTo>
                    <a:pt x="6405" y="18614"/>
                  </a:moveTo>
                  <a:lnTo>
                    <a:pt x="6405" y="18614"/>
                  </a:lnTo>
                  <a:cubicBezTo>
                    <a:pt x="5807" y="18680"/>
                    <a:pt x="5209" y="18945"/>
                    <a:pt x="4743" y="19310"/>
                  </a:cubicBezTo>
                  <a:lnTo>
                    <a:pt x="4743" y="19310"/>
                  </a:lnTo>
                  <a:cubicBezTo>
                    <a:pt x="5030" y="19272"/>
                    <a:pt x="5317" y="19177"/>
                    <a:pt x="5604" y="19081"/>
                  </a:cubicBezTo>
                  <a:cubicBezTo>
                    <a:pt x="5871" y="18948"/>
                    <a:pt x="6171" y="18814"/>
                    <a:pt x="6405" y="18614"/>
                  </a:cubicBezTo>
                  <a:close/>
                  <a:moveTo>
                    <a:pt x="4743" y="19310"/>
                  </a:moveTo>
                  <a:cubicBezTo>
                    <a:pt x="4730" y="19311"/>
                    <a:pt x="4717" y="19313"/>
                    <a:pt x="4704" y="19315"/>
                  </a:cubicBezTo>
                  <a:lnTo>
                    <a:pt x="4737" y="19315"/>
                  </a:lnTo>
                  <a:cubicBezTo>
                    <a:pt x="4739" y="19313"/>
                    <a:pt x="4741" y="19311"/>
                    <a:pt x="4743" y="19310"/>
                  </a:cubicBezTo>
                  <a:close/>
                  <a:moveTo>
                    <a:pt x="17880" y="20849"/>
                  </a:moveTo>
                  <a:lnTo>
                    <a:pt x="17880" y="20849"/>
                  </a:lnTo>
                  <a:cubicBezTo>
                    <a:pt x="17279" y="20949"/>
                    <a:pt x="16712" y="21183"/>
                    <a:pt x="16212" y="21549"/>
                  </a:cubicBezTo>
                  <a:cubicBezTo>
                    <a:pt x="16812" y="21483"/>
                    <a:pt x="17379" y="21216"/>
                    <a:pt x="17880" y="20849"/>
                  </a:cubicBezTo>
                  <a:close/>
                  <a:moveTo>
                    <a:pt x="10408" y="20082"/>
                  </a:moveTo>
                  <a:lnTo>
                    <a:pt x="10408" y="20082"/>
                  </a:lnTo>
                  <a:cubicBezTo>
                    <a:pt x="10041" y="20549"/>
                    <a:pt x="9807" y="21149"/>
                    <a:pt x="9707" y="21750"/>
                  </a:cubicBezTo>
                  <a:cubicBezTo>
                    <a:pt x="9907" y="21483"/>
                    <a:pt x="10074" y="21216"/>
                    <a:pt x="10174" y="20949"/>
                  </a:cubicBezTo>
                  <a:cubicBezTo>
                    <a:pt x="10308" y="20682"/>
                    <a:pt x="10374" y="20382"/>
                    <a:pt x="10408" y="20082"/>
                  </a:cubicBezTo>
                  <a:close/>
                  <a:moveTo>
                    <a:pt x="0" y="20649"/>
                  </a:moveTo>
                  <a:lnTo>
                    <a:pt x="0" y="20649"/>
                  </a:lnTo>
                  <a:cubicBezTo>
                    <a:pt x="67" y="21249"/>
                    <a:pt x="300" y="21816"/>
                    <a:pt x="667" y="22317"/>
                  </a:cubicBezTo>
                  <a:cubicBezTo>
                    <a:pt x="634" y="22016"/>
                    <a:pt x="567" y="21716"/>
                    <a:pt x="434" y="21416"/>
                  </a:cubicBezTo>
                  <a:cubicBezTo>
                    <a:pt x="334" y="21149"/>
                    <a:pt x="167" y="20882"/>
                    <a:pt x="0" y="20649"/>
                  </a:cubicBezTo>
                  <a:close/>
                  <a:moveTo>
                    <a:pt x="4570" y="24051"/>
                  </a:moveTo>
                  <a:cubicBezTo>
                    <a:pt x="5070" y="24418"/>
                    <a:pt x="5638" y="24685"/>
                    <a:pt x="6238" y="24752"/>
                  </a:cubicBezTo>
                  <a:cubicBezTo>
                    <a:pt x="6004" y="24585"/>
                    <a:pt x="5738" y="24418"/>
                    <a:pt x="5437" y="24285"/>
                  </a:cubicBezTo>
                  <a:cubicBezTo>
                    <a:pt x="5171" y="24185"/>
                    <a:pt x="4870" y="24085"/>
                    <a:pt x="4570" y="24051"/>
                  </a:cubicBezTo>
                  <a:close/>
                  <a:moveTo>
                    <a:pt x="13076" y="24418"/>
                  </a:moveTo>
                  <a:lnTo>
                    <a:pt x="13076" y="24418"/>
                  </a:lnTo>
                  <a:cubicBezTo>
                    <a:pt x="13343" y="24618"/>
                    <a:pt x="13610" y="24785"/>
                    <a:pt x="13877" y="24885"/>
                  </a:cubicBezTo>
                  <a:cubicBezTo>
                    <a:pt x="14177" y="25019"/>
                    <a:pt x="14477" y="25085"/>
                    <a:pt x="14777" y="25119"/>
                  </a:cubicBezTo>
                  <a:cubicBezTo>
                    <a:pt x="14544" y="24952"/>
                    <a:pt x="14277" y="24785"/>
                    <a:pt x="13977" y="24685"/>
                  </a:cubicBezTo>
                  <a:cubicBezTo>
                    <a:pt x="13710" y="24552"/>
                    <a:pt x="13410" y="24452"/>
                    <a:pt x="13076" y="24418"/>
                  </a:cubicBezTo>
                  <a:close/>
                  <a:moveTo>
                    <a:pt x="21115" y="24785"/>
                  </a:moveTo>
                  <a:cubicBezTo>
                    <a:pt x="20915" y="25019"/>
                    <a:pt x="20748" y="25285"/>
                    <a:pt x="20648" y="25552"/>
                  </a:cubicBezTo>
                  <a:cubicBezTo>
                    <a:pt x="20515" y="25853"/>
                    <a:pt x="20448" y="26153"/>
                    <a:pt x="20381" y="26453"/>
                  </a:cubicBezTo>
                  <a:cubicBezTo>
                    <a:pt x="20582" y="26219"/>
                    <a:pt x="20748" y="25953"/>
                    <a:pt x="20848" y="25652"/>
                  </a:cubicBezTo>
                  <a:cubicBezTo>
                    <a:pt x="20982" y="25386"/>
                    <a:pt x="21049" y="25085"/>
                    <a:pt x="21115" y="24785"/>
                  </a:cubicBezTo>
                  <a:close/>
                  <a:moveTo>
                    <a:pt x="10608" y="25586"/>
                  </a:moveTo>
                  <a:lnTo>
                    <a:pt x="10608" y="25586"/>
                  </a:lnTo>
                  <a:cubicBezTo>
                    <a:pt x="10674" y="26219"/>
                    <a:pt x="10941" y="26787"/>
                    <a:pt x="11308" y="27254"/>
                  </a:cubicBezTo>
                  <a:cubicBezTo>
                    <a:pt x="11275" y="26953"/>
                    <a:pt x="11175" y="26653"/>
                    <a:pt x="11075" y="26386"/>
                  </a:cubicBezTo>
                  <a:cubicBezTo>
                    <a:pt x="10941" y="26086"/>
                    <a:pt x="10808" y="25853"/>
                    <a:pt x="10608" y="25586"/>
                  </a:cubicBezTo>
                  <a:close/>
                  <a:moveTo>
                    <a:pt x="1068" y="26253"/>
                  </a:moveTo>
                  <a:cubicBezTo>
                    <a:pt x="867" y="26520"/>
                    <a:pt x="734" y="26787"/>
                    <a:pt x="601" y="27053"/>
                  </a:cubicBezTo>
                  <a:cubicBezTo>
                    <a:pt x="467" y="27354"/>
                    <a:pt x="400" y="27654"/>
                    <a:pt x="367" y="27954"/>
                  </a:cubicBezTo>
                  <a:cubicBezTo>
                    <a:pt x="567" y="27687"/>
                    <a:pt x="701" y="27420"/>
                    <a:pt x="834" y="27153"/>
                  </a:cubicBezTo>
                  <a:cubicBezTo>
                    <a:pt x="934" y="26853"/>
                    <a:pt x="1034" y="26586"/>
                    <a:pt x="1068" y="26286"/>
                  </a:cubicBezTo>
                  <a:lnTo>
                    <a:pt x="1068" y="26253"/>
                  </a:lnTo>
                  <a:close/>
                  <a:moveTo>
                    <a:pt x="16379" y="28388"/>
                  </a:moveTo>
                  <a:lnTo>
                    <a:pt x="16379" y="28388"/>
                  </a:lnTo>
                  <a:cubicBezTo>
                    <a:pt x="16412" y="28688"/>
                    <a:pt x="16479" y="28988"/>
                    <a:pt x="16612" y="29255"/>
                  </a:cubicBezTo>
                  <a:cubicBezTo>
                    <a:pt x="16712" y="29555"/>
                    <a:pt x="16879" y="29822"/>
                    <a:pt x="17079" y="30056"/>
                  </a:cubicBezTo>
                  <a:cubicBezTo>
                    <a:pt x="16979" y="29455"/>
                    <a:pt x="16745" y="28888"/>
                    <a:pt x="16379" y="28388"/>
                  </a:cubicBezTo>
                  <a:close/>
                  <a:moveTo>
                    <a:pt x="7039" y="30022"/>
                  </a:moveTo>
                  <a:lnTo>
                    <a:pt x="7039" y="30022"/>
                  </a:lnTo>
                  <a:cubicBezTo>
                    <a:pt x="6525" y="30118"/>
                    <a:pt x="6042" y="30277"/>
                    <a:pt x="5590" y="30556"/>
                  </a:cubicBezTo>
                  <a:lnTo>
                    <a:pt x="6038" y="30556"/>
                  </a:lnTo>
                  <a:lnTo>
                    <a:pt x="6238" y="30489"/>
                  </a:lnTo>
                  <a:cubicBezTo>
                    <a:pt x="6505" y="30389"/>
                    <a:pt x="6772" y="30222"/>
                    <a:pt x="7039" y="30022"/>
                  </a:cubicBezTo>
                  <a:close/>
                  <a:moveTo>
                    <a:pt x="5537" y="30556"/>
                  </a:moveTo>
                  <a:lnTo>
                    <a:pt x="5537" y="30589"/>
                  </a:lnTo>
                  <a:cubicBezTo>
                    <a:pt x="5555" y="30578"/>
                    <a:pt x="5573" y="30567"/>
                    <a:pt x="5590" y="305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22"/>
            <p:cNvSpPr/>
            <p:nvPr/>
          </p:nvSpPr>
          <p:spPr>
            <a:xfrm>
              <a:off x="2548650" y="1408150"/>
              <a:ext cx="187675" cy="275525"/>
            </a:xfrm>
            <a:custGeom>
              <a:avLst/>
              <a:gdLst/>
              <a:ahLst/>
              <a:cxnLst/>
              <a:rect l="l" t="t" r="r" b="b"/>
              <a:pathLst>
                <a:path w="7507" h="11021" extrusionOk="0">
                  <a:moveTo>
                    <a:pt x="1108" y="1"/>
                  </a:moveTo>
                  <a:cubicBezTo>
                    <a:pt x="1063" y="1"/>
                    <a:pt x="1035" y="19"/>
                    <a:pt x="1035" y="66"/>
                  </a:cubicBezTo>
                  <a:cubicBezTo>
                    <a:pt x="968" y="1133"/>
                    <a:pt x="768" y="2267"/>
                    <a:pt x="601" y="3268"/>
                  </a:cubicBezTo>
                  <a:cubicBezTo>
                    <a:pt x="334" y="4969"/>
                    <a:pt x="1" y="6337"/>
                    <a:pt x="68" y="6470"/>
                  </a:cubicBezTo>
                  <a:cubicBezTo>
                    <a:pt x="932" y="8392"/>
                    <a:pt x="3550" y="11021"/>
                    <a:pt x="5174" y="11021"/>
                  </a:cubicBezTo>
                  <a:cubicBezTo>
                    <a:pt x="5242" y="11021"/>
                    <a:pt x="5307" y="11016"/>
                    <a:pt x="5371" y="11007"/>
                  </a:cubicBezTo>
                  <a:cubicBezTo>
                    <a:pt x="6872" y="10774"/>
                    <a:pt x="6672" y="7505"/>
                    <a:pt x="6572" y="6637"/>
                  </a:cubicBezTo>
                  <a:lnTo>
                    <a:pt x="6572" y="6571"/>
                  </a:lnTo>
                  <a:cubicBezTo>
                    <a:pt x="6539" y="6437"/>
                    <a:pt x="6539" y="6304"/>
                    <a:pt x="6572" y="6137"/>
                  </a:cubicBezTo>
                  <a:cubicBezTo>
                    <a:pt x="6706" y="4769"/>
                    <a:pt x="7039" y="3435"/>
                    <a:pt x="7506" y="2167"/>
                  </a:cubicBezTo>
                  <a:lnTo>
                    <a:pt x="3070" y="733"/>
                  </a:lnTo>
                  <a:lnTo>
                    <a:pt x="1735" y="299"/>
                  </a:lnTo>
                  <a:cubicBezTo>
                    <a:pt x="1735" y="299"/>
                    <a:pt x="1287" y="1"/>
                    <a:pt x="1108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22"/>
            <p:cNvSpPr/>
            <p:nvPr/>
          </p:nvSpPr>
          <p:spPr>
            <a:xfrm>
              <a:off x="2582025" y="1421450"/>
              <a:ext cx="154300" cy="154100"/>
            </a:xfrm>
            <a:custGeom>
              <a:avLst/>
              <a:gdLst/>
              <a:ahLst/>
              <a:cxnLst/>
              <a:rect l="l" t="t" r="r" b="b"/>
              <a:pathLst>
                <a:path w="6172" h="6164" extrusionOk="0">
                  <a:moveTo>
                    <a:pt x="0" y="1"/>
                  </a:moveTo>
                  <a:cubicBezTo>
                    <a:pt x="0" y="1"/>
                    <a:pt x="134" y="5738"/>
                    <a:pt x="4570" y="6139"/>
                  </a:cubicBezTo>
                  <a:cubicBezTo>
                    <a:pt x="4687" y="6155"/>
                    <a:pt x="4804" y="6164"/>
                    <a:pt x="4916" y="6164"/>
                  </a:cubicBezTo>
                  <a:cubicBezTo>
                    <a:pt x="5029" y="6164"/>
                    <a:pt x="5137" y="6155"/>
                    <a:pt x="5237" y="6139"/>
                  </a:cubicBezTo>
                  <a:lnTo>
                    <a:pt x="5237" y="6072"/>
                  </a:lnTo>
                  <a:cubicBezTo>
                    <a:pt x="5237" y="5938"/>
                    <a:pt x="5204" y="5805"/>
                    <a:pt x="5204" y="5638"/>
                  </a:cubicBezTo>
                  <a:cubicBezTo>
                    <a:pt x="5371" y="4271"/>
                    <a:pt x="5671" y="2936"/>
                    <a:pt x="6171" y="1669"/>
                  </a:cubicBezTo>
                  <a:lnTo>
                    <a:pt x="1735" y="2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22"/>
            <p:cNvSpPr/>
            <p:nvPr/>
          </p:nvSpPr>
          <p:spPr>
            <a:xfrm>
              <a:off x="2541150" y="1140650"/>
              <a:ext cx="321100" cy="402900"/>
            </a:xfrm>
            <a:custGeom>
              <a:avLst/>
              <a:gdLst/>
              <a:ahLst/>
              <a:cxnLst/>
              <a:rect l="l" t="t" r="r" b="b"/>
              <a:pathLst>
                <a:path w="12844" h="16116" extrusionOk="0">
                  <a:moveTo>
                    <a:pt x="6315" y="1"/>
                  </a:moveTo>
                  <a:cubicBezTo>
                    <a:pt x="3975" y="1"/>
                    <a:pt x="1532" y="1347"/>
                    <a:pt x="768" y="3661"/>
                  </a:cubicBezTo>
                  <a:cubicBezTo>
                    <a:pt x="1" y="5996"/>
                    <a:pt x="1068" y="12801"/>
                    <a:pt x="2703" y="14368"/>
                  </a:cubicBezTo>
                  <a:cubicBezTo>
                    <a:pt x="3883" y="15482"/>
                    <a:pt x="5461" y="16116"/>
                    <a:pt x="6986" y="16116"/>
                  </a:cubicBezTo>
                  <a:cubicBezTo>
                    <a:pt x="8522" y="16116"/>
                    <a:pt x="10005" y="15474"/>
                    <a:pt x="10975" y="14035"/>
                  </a:cubicBezTo>
                  <a:cubicBezTo>
                    <a:pt x="12843" y="11266"/>
                    <a:pt x="11275" y="2427"/>
                    <a:pt x="9441" y="992"/>
                  </a:cubicBezTo>
                  <a:cubicBezTo>
                    <a:pt x="8559" y="317"/>
                    <a:pt x="7449" y="1"/>
                    <a:pt x="6315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22"/>
            <p:cNvSpPr/>
            <p:nvPr/>
          </p:nvSpPr>
          <p:spPr>
            <a:xfrm>
              <a:off x="2604525" y="1498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22"/>
            <p:cNvSpPr/>
            <p:nvPr/>
          </p:nvSpPr>
          <p:spPr>
            <a:xfrm>
              <a:off x="2716275" y="1346400"/>
              <a:ext cx="12525" cy="31725"/>
            </a:xfrm>
            <a:custGeom>
              <a:avLst/>
              <a:gdLst/>
              <a:ahLst/>
              <a:cxnLst/>
              <a:rect l="l" t="t" r="r" b="b"/>
              <a:pathLst>
                <a:path w="501" h="1269" extrusionOk="0">
                  <a:moveTo>
                    <a:pt x="334" y="1"/>
                  </a:moveTo>
                  <a:cubicBezTo>
                    <a:pt x="334" y="1"/>
                    <a:pt x="301" y="34"/>
                    <a:pt x="301" y="34"/>
                  </a:cubicBezTo>
                  <a:cubicBezTo>
                    <a:pt x="401" y="501"/>
                    <a:pt x="401" y="1035"/>
                    <a:pt x="1" y="1268"/>
                  </a:cubicBezTo>
                  <a:cubicBezTo>
                    <a:pt x="501" y="1135"/>
                    <a:pt x="468" y="434"/>
                    <a:pt x="33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22"/>
            <p:cNvSpPr/>
            <p:nvPr/>
          </p:nvSpPr>
          <p:spPr>
            <a:xfrm>
              <a:off x="2694150" y="1335550"/>
              <a:ext cx="37825" cy="37625"/>
            </a:xfrm>
            <a:custGeom>
              <a:avLst/>
              <a:gdLst/>
              <a:ahLst/>
              <a:cxnLst/>
              <a:rect l="l" t="t" r="r" b="b"/>
              <a:pathLst>
                <a:path w="1513" h="1505" extrusionOk="0">
                  <a:moveTo>
                    <a:pt x="740" y="1"/>
                  </a:moveTo>
                  <a:cubicBezTo>
                    <a:pt x="733" y="1"/>
                    <a:pt x="726" y="1"/>
                    <a:pt x="719" y="1"/>
                  </a:cubicBezTo>
                  <a:cubicBezTo>
                    <a:pt x="1" y="66"/>
                    <a:pt x="145" y="1504"/>
                    <a:pt x="807" y="1504"/>
                  </a:cubicBezTo>
                  <a:cubicBezTo>
                    <a:pt x="822" y="1504"/>
                    <a:pt x="837" y="1504"/>
                    <a:pt x="852" y="1502"/>
                  </a:cubicBezTo>
                  <a:cubicBezTo>
                    <a:pt x="1512" y="1469"/>
                    <a:pt x="1356" y="1"/>
                    <a:pt x="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22"/>
            <p:cNvSpPr/>
            <p:nvPr/>
          </p:nvSpPr>
          <p:spPr>
            <a:xfrm>
              <a:off x="2788825" y="1336400"/>
              <a:ext cx="16700" cy="29200"/>
            </a:xfrm>
            <a:custGeom>
              <a:avLst/>
              <a:gdLst/>
              <a:ahLst/>
              <a:cxnLst/>
              <a:rect l="l" t="t" r="r" b="b"/>
              <a:pathLst>
                <a:path w="668" h="1168" extrusionOk="0">
                  <a:moveTo>
                    <a:pt x="34" y="0"/>
                  </a:moveTo>
                  <a:cubicBezTo>
                    <a:pt x="1" y="467"/>
                    <a:pt x="167" y="1168"/>
                    <a:pt x="668" y="1168"/>
                  </a:cubicBezTo>
                  <a:lnTo>
                    <a:pt x="668" y="1135"/>
                  </a:lnTo>
                  <a:cubicBezTo>
                    <a:pt x="234" y="1035"/>
                    <a:pt x="101" y="501"/>
                    <a:pt x="67" y="34"/>
                  </a:cubicBezTo>
                  <a:cubicBezTo>
                    <a:pt x="67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22"/>
            <p:cNvSpPr/>
            <p:nvPr/>
          </p:nvSpPr>
          <p:spPr>
            <a:xfrm>
              <a:off x="2783675" y="1323575"/>
              <a:ext cx="38450" cy="37250"/>
            </a:xfrm>
            <a:custGeom>
              <a:avLst/>
              <a:gdLst/>
              <a:ahLst/>
              <a:cxnLst/>
              <a:rect l="l" t="t" r="r" b="b"/>
              <a:pathLst>
                <a:path w="1538" h="1490" extrusionOk="0">
                  <a:moveTo>
                    <a:pt x="718" y="0"/>
                  </a:moveTo>
                  <a:cubicBezTo>
                    <a:pt x="683" y="0"/>
                    <a:pt x="645" y="4"/>
                    <a:pt x="607" y="13"/>
                  </a:cubicBezTo>
                  <a:cubicBezTo>
                    <a:pt x="0" y="109"/>
                    <a:pt x="188" y="1489"/>
                    <a:pt x="791" y="1489"/>
                  </a:cubicBezTo>
                  <a:cubicBezTo>
                    <a:pt x="818" y="1489"/>
                    <a:pt x="845" y="1486"/>
                    <a:pt x="874" y="1481"/>
                  </a:cubicBezTo>
                  <a:cubicBezTo>
                    <a:pt x="1538" y="1354"/>
                    <a:pt x="1363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22"/>
            <p:cNvSpPr/>
            <p:nvPr/>
          </p:nvSpPr>
          <p:spPr>
            <a:xfrm>
              <a:off x="2682575" y="1292200"/>
              <a:ext cx="41225" cy="28925"/>
            </a:xfrm>
            <a:custGeom>
              <a:avLst/>
              <a:gdLst/>
              <a:ahLst/>
              <a:cxnLst/>
              <a:rect l="l" t="t" r="r" b="b"/>
              <a:pathLst>
                <a:path w="1649" h="1157" extrusionOk="0">
                  <a:moveTo>
                    <a:pt x="1103" y="1"/>
                  </a:moveTo>
                  <a:cubicBezTo>
                    <a:pt x="965" y="1"/>
                    <a:pt x="832" y="34"/>
                    <a:pt x="715" y="101"/>
                  </a:cubicBezTo>
                  <a:cubicBezTo>
                    <a:pt x="448" y="201"/>
                    <a:pt x="214" y="434"/>
                    <a:pt x="114" y="668"/>
                  </a:cubicBezTo>
                  <a:cubicBezTo>
                    <a:pt x="0" y="924"/>
                    <a:pt x="178" y="1156"/>
                    <a:pt x="399" y="1156"/>
                  </a:cubicBezTo>
                  <a:cubicBezTo>
                    <a:pt x="437" y="1156"/>
                    <a:pt x="476" y="1149"/>
                    <a:pt x="515" y="1135"/>
                  </a:cubicBezTo>
                  <a:cubicBezTo>
                    <a:pt x="715" y="1068"/>
                    <a:pt x="915" y="968"/>
                    <a:pt x="1082" y="868"/>
                  </a:cubicBezTo>
                  <a:cubicBezTo>
                    <a:pt x="1282" y="801"/>
                    <a:pt x="1482" y="668"/>
                    <a:pt x="1582" y="501"/>
                  </a:cubicBezTo>
                  <a:cubicBezTo>
                    <a:pt x="1649" y="367"/>
                    <a:pt x="1615" y="201"/>
                    <a:pt x="1515" y="101"/>
                  </a:cubicBezTo>
                  <a:cubicBezTo>
                    <a:pt x="1382" y="34"/>
                    <a:pt x="124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22"/>
            <p:cNvSpPr/>
            <p:nvPr/>
          </p:nvSpPr>
          <p:spPr>
            <a:xfrm>
              <a:off x="2778000" y="1280000"/>
              <a:ext cx="43375" cy="23075"/>
            </a:xfrm>
            <a:custGeom>
              <a:avLst/>
              <a:gdLst/>
              <a:ahLst/>
              <a:cxnLst/>
              <a:rect l="l" t="t" r="r" b="b"/>
              <a:pathLst>
                <a:path w="1735" h="923" extrusionOk="0">
                  <a:moveTo>
                    <a:pt x="664" y="1"/>
                  </a:moveTo>
                  <a:cubicBezTo>
                    <a:pt x="446" y="1"/>
                    <a:pt x="225" y="97"/>
                    <a:pt x="67" y="255"/>
                  </a:cubicBezTo>
                  <a:cubicBezTo>
                    <a:pt x="0" y="388"/>
                    <a:pt x="0" y="555"/>
                    <a:pt x="100" y="655"/>
                  </a:cubicBezTo>
                  <a:cubicBezTo>
                    <a:pt x="267" y="789"/>
                    <a:pt x="467" y="855"/>
                    <a:pt x="701" y="855"/>
                  </a:cubicBezTo>
                  <a:cubicBezTo>
                    <a:pt x="901" y="889"/>
                    <a:pt x="1101" y="922"/>
                    <a:pt x="1301" y="922"/>
                  </a:cubicBezTo>
                  <a:cubicBezTo>
                    <a:pt x="1568" y="922"/>
                    <a:pt x="1735" y="622"/>
                    <a:pt x="1568" y="388"/>
                  </a:cubicBezTo>
                  <a:cubicBezTo>
                    <a:pt x="1368" y="188"/>
                    <a:pt x="1101" y="55"/>
                    <a:pt x="834" y="22"/>
                  </a:cubicBezTo>
                  <a:cubicBezTo>
                    <a:pt x="778" y="8"/>
                    <a:pt x="72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22"/>
            <p:cNvSpPr/>
            <p:nvPr/>
          </p:nvSpPr>
          <p:spPr>
            <a:xfrm>
              <a:off x="2719625" y="1450300"/>
              <a:ext cx="24200" cy="10375"/>
            </a:xfrm>
            <a:custGeom>
              <a:avLst/>
              <a:gdLst/>
              <a:ahLst/>
              <a:cxnLst/>
              <a:rect l="l" t="t" r="r" b="b"/>
              <a:pathLst>
                <a:path w="968" h="415" extrusionOk="0">
                  <a:moveTo>
                    <a:pt x="38" y="1"/>
                  </a:moveTo>
                  <a:cubicBezTo>
                    <a:pt x="17" y="1"/>
                    <a:pt x="0" y="24"/>
                    <a:pt x="0" y="48"/>
                  </a:cubicBezTo>
                  <a:cubicBezTo>
                    <a:pt x="67" y="248"/>
                    <a:pt x="234" y="381"/>
                    <a:pt x="434" y="415"/>
                  </a:cubicBezTo>
                  <a:cubicBezTo>
                    <a:pt x="667" y="415"/>
                    <a:pt x="867" y="281"/>
                    <a:pt x="967" y="81"/>
                  </a:cubicBezTo>
                  <a:lnTo>
                    <a:pt x="967" y="81"/>
                  </a:lnTo>
                  <a:cubicBezTo>
                    <a:pt x="801" y="148"/>
                    <a:pt x="634" y="215"/>
                    <a:pt x="467" y="248"/>
                  </a:cubicBezTo>
                  <a:cubicBezTo>
                    <a:pt x="300" y="248"/>
                    <a:pt x="200" y="114"/>
                    <a:pt x="67" y="14"/>
                  </a:cubicBezTo>
                  <a:cubicBezTo>
                    <a:pt x="57" y="5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22"/>
            <p:cNvSpPr/>
            <p:nvPr/>
          </p:nvSpPr>
          <p:spPr>
            <a:xfrm>
              <a:off x="2728775" y="1284075"/>
              <a:ext cx="66975" cy="145250"/>
            </a:xfrm>
            <a:custGeom>
              <a:avLst/>
              <a:gdLst/>
              <a:ahLst/>
              <a:cxnLst/>
              <a:rect l="l" t="t" r="r" b="b"/>
              <a:pathLst>
                <a:path w="2679" h="5810" extrusionOk="0">
                  <a:moveTo>
                    <a:pt x="1485" y="0"/>
                  </a:moveTo>
                  <a:cubicBezTo>
                    <a:pt x="1469" y="0"/>
                    <a:pt x="1452" y="9"/>
                    <a:pt x="1435" y="25"/>
                  </a:cubicBezTo>
                  <a:cubicBezTo>
                    <a:pt x="1635" y="1493"/>
                    <a:pt x="2102" y="2961"/>
                    <a:pt x="2336" y="4428"/>
                  </a:cubicBezTo>
                  <a:cubicBezTo>
                    <a:pt x="2069" y="4328"/>
                    <a:pt x="1802" y="4295"/>
                    <a:pt x="1569" y="4295"/>
                  </a:cubicBezTo>
                  <a:cubicBezTo>
                    <a:pt x="1502" y="4295"/>
                    <a:pt x="1769" y="5329"/>
                    <a:pt x="1769" y="5463"/>
                  </a:cubicBezTo>
                  <a:cubicBezTo>
                    <a:pt x="1597" y="5501"/>
                    <a:pt x="1426" y="5520"/>
                    <a:pt x="1257" y="5520"/>
                  </a:cubicBezTo>
                  <a:cubicBezTo>
                    <a:pt x="836" y="5520"/>
                    <a:pt x="435" y="5401"/>
                    <a:pt x="101" y="5162"/>
                  </a:cubicBezTo>
                  <a:cubicBezTo>
                    <a:pt x="34" y="5162"/>
                    <a:pt x="1" y="5196"/>
                    <a:pt x="34" y="5229"/>
                  </a:cubicBezTo>
                  <a:cubicBezTo>
                    <a:pt x="301" y="5563"/>
                    <a:pt x="701" y="5796"/>
                    <a:pt x="1135" y="5796"/>
                  </a:cubicBezTo>
                  <a:cubicBezTo>
                    <a:pt x="1194" y="5806"/>
                    <a:pt x="1252" y="5810"/>
                    <a:pt x="1310" y="5810"/>
                  </a:cubicBezTo>
                  <a:cubicBezTo>
                    <a:pt x="1450" y="5810"/>
                    <a:pt x="1584" y="5786"/>
                    <a:pt x="1702" y="5763"/>
                  </a:cubicBezTo>
                  <a:cubicBezTo>
                    <a:pt x="1736" y="5763"/>
                    <a:pt x="1802" y="5763"/>
                    <a:pt x="1836" y="5729"/>
                  </a:cubicBezTo>
                  <a:lnTo>
                    <a:pt x="1936" y="5729"/>
                  </a:lnTo>
                  <a:cubicBezTo>
                    <a:pt x="1969" y="5696"/>
                    <a:pt x="2002" y="5663"/>
                    <a:pt x="2002" y="5596"/>
                  </a:cubicBezTo>
                  <a:cubicBezTo>
                    <a:pt x="2002" y="5596"/>
                    <a:pt x="2002" y="5563"/>
                    <a:pt x="2002" y="5563"/>
                  </a:cubicBezTo>
                  <a:lnTo>
                    <a:pt x="2002" y="5529"/>
                  </a:lnTo>
                  <a:cubicBezTo>
                    <a:pt x="1969" y="5162"/>
                    <a:pt x="1869" y="4629"/>
                    <a:pt x="1869" y="4629"/>
                  </a:cubicBezTo>
                  <a:lnTo>
                    <a:pt x="1869" y="4629"/>
                  </a:lnTo>
                  <a:cubicBezTo>
                    <a:pt x="1968" y="4653"/>
                    <a:pt x="2379" y="4788"/>
                    <a:pt x="2571" y="4788"/>
                  </a:cubicBezTo>
                  <a:cubicBezTo>
                    <a:pt x="2638" y="4788"/>
                    <a:pt x="2678" y="4772"/>
                    <a:pt x="2670" y="4729"/>
                  </a:cubicBezTo>
                  <a:cubicBezTo>
                    <a:pt x="2469" y="3128"/>
                    <a:pt x="2069" y="1560"/>
                    <a:pt x="1535" y="25"/>
                  </a:cubicBezTo>
                  <a:cubicBezTo>
                    <a:pt x="1519" y="9"/>
                    <a:pt x="1502" y="0"/>
                    <a:pt x="14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22"/>
            <p:cNvSpPr/>
            <p:nvPr/>
          </p:nvSpPr>
          <p:spPr>
            <a:xfrm>
              <a:off x="2726275" y="1414800"/>
              <a:ext cx="40075" cy="28675"/>
            </a:xfrm>
            <a:custGeom>
              <a:avLst/>
              <a:gdLst/>
              <a:ahLst/>
              <a:cxnLst/>
              <a:rect l="l" t="t" r="r" b="b"/>
              <a:pathLst>
                <a:path w="1603" h="1147" extrusionOk="0">
                  <a:moveTo>
                    <a:pt x="134" y="0"/>
                  </a:moveTo>
                  <a:cubicBezTo>
                    <a:pt x="68" y="133"/>
                    <a:pt x="34" y="300"/>
                    <a:pt x="1" y="467"/>
                  </a:cubicBezTo>
                  <a:cubicBezTo>
                    <a:pt x="1" y="734"/>
                    <a:pt x="34" y="1101"/>
                    <a:pt x="401" y="1134"/>
                  </a:cubicBezTo>
                  <a:cubicBezTo>
                    <a:pt x="443" y="1143"/>
                    <a:pt x="487" y="1147"/>
                    <a:pt x="531" y="1147"/>
                  </a:cubicBezTo>
                  <a:cubicBezTo>
                    <a:pt x="664" y="1147"/>
                    <a:pt x="801" y="1109"/>
                    <a:pt x="902" y="1034"/>
                  </a:cubicBezTo>
                  <a:cubicBezTo>
                    <a:pt x="1202" y="901"/>
                    <a:pt x="1435" y="667"/>
                    <a:pt x="1602" y="400"/>
                  </a:cubicBezTo>
                  <a:cubicBezTo>
                    <a:pt x="1068" y="400"/>
                    <a:pt x="568" y="267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22"/>
            <p:cNvSpPr/>
            <p:nvPr/>
          </p:nvSpPr>
          <p:spPr>
            <a:xfrm>
              <a:off x="2726275" y="1426375"/>
              <a:ext cx="22550" cy="17100"/>
            </a:xfrm>
            <a:custGeom>
              <a:avLst/>
              <a:gdLst/>
              <a:ahLst/>
              <a:cxnLst/>
              <a:rect l="l" t="t" r="r" b="b"/>
              <a:pathLst>
                <a:path w="902" h="684" extrusionOk="0">
                  <a:moveTo>
                    <a:pt x="77" y="1"/>
                  </a:moveTo>
                  <a:cubicBezTo>
                    <a:pt x="52" y="1"/>
                    <a:pt x="26" y="2"/>
                    <a:pt x="1" y="4"/>
                  </a:cubicBezTo>
                  <a:cubicBezTo>
                    <a:pt x="1" y="271"/>
                    <a:pt x="34" y="638"/>
                    <a:pt x="401" y="671"/>
                  </a:cubicBezTo>
                  <a:cubicBezTo>
                    <a:pt x="443" y="680"/>
                    <a:pt x="487" y="684"/>
                    <a:pt x="531" y="684"/>
                  </a:cubicBezTo>
                  <a:cubicBezTo>
                    <a:pt x="664" y="684"/>
                    <a:pt x="801" y="646"/>
                    <a:pt x="902" y="571"/>
                  </a:cubicBezTo>
                  <a:cubicBezTo>
                    <a:pt x="777" y="227"/>
                    <a:pt x="447" y="1"/>
                    <a:pt x="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22"/>
            <p:cNvSpPr/>
            <p:nvPr/>
          </p:nvSpPr>
          <p:spPr>
            <a:xfrm>
              <a:off x="2528675" y="1090825"/>
              <a:ext cx="326900" cy="273125"/>
            </a:xfrm>
            <a:custGeom>
              <a:avLst/>
              <a:gdLst/>
              <a:ahLst/>
              <a:cxnLst/>
              <a:rect l="l" t="t" r="r" b="b"/>
              <a:pathLst>
                <a:path w="13076" h="10925" extrusionOk="0">
                  <a:moveTo>
                    <a:pt x="11160" y="0"/>
                  </a:moveTo>
                  <a:cubicBezTo>
                    <a:pt x="10758" y="0"/>
                    <a:pt x="10309" y="261"/>
                    <a:pt x="10006" y="750"/>
                  </a:cubicBezTo>
                  <a:cubicBezTo>
                    <a:pt x="10273" y="1017"/>
                    <a:pt x="10407" y="1384"/>
                    <a:pt x="10407" y="1751"/>
                  </a:cubicBezTo>
                  <a:cubicBezTo>
                    <a:pt x="10440" y="2264"/>
                    <a:pt x="10235" y="2531"/>
                    <a:pt x="10036" y="2531"/>
                  </a:cubicBezTo>
                  <a:cubicBezTo>
                    <a:pt x="9834" y="2531"/>
                    <a:pt x="9639" y="2256"/>
                    <a:pt x="9706" y="1684"/>
                  </a:cubicBezTo>
                  <a:cubicBezTo>
                    <a:pt x="9740" y="1351"/>
                    <a:pt x="9840" y="1017"/>
                    <a:pt x="10006" y="750"/>
                  </a:cubicBezTo>
                  <a:cubicBezTo>
                    <a:pt x="9830" y="520"/>
                    <a:pt x="9569" y="403"/>
                    <a:pt x="9307" y="403"/>
                  </a:cubicBezTo>
                  <a:cubicBezTo>
                    <a:pt x="9076" y="403"/>
                    <a:pt x="8845" y="495"/>
                    <a:pt x="8672" y="684"/>
                  </a:cubicBezTo>
                  <a:cubicBezTo>
                    <a:pt x="8272" y="1017"/>
                    <a:pt x="7972" y="1451"/>
                    <a:pt x="7805" y="1951"/>
                  </a:cubicBezTo>
                  <a:cubicBezTo>
                    <a:pt x="7805" y="1951"/>
                    <a:pt x="6051" y="1505"/>
                    <a:pt x="4638" y="1505"/>
                  </a:cubicBezTo>
                  <a:cubicBezTo>
                    <a:pt x="4007" y="1505"/>
                    <a:pt x="3444" y="1594"/>
                    <a:pt x="3135" y="1851"/>
                  </a:cubicBezTo>
                  <a:cubicBezTo>
                    <a:pt x="2634" y="2251"/>
                    <a:pt x="2268" y="2785"/>
                    <a:pt x="2167" y="3419"/>
                  </a:cubicBezTo>
                  <a:cubicBezTo>
                    <a:pt x="2167" y="3419"/>
                    <a:pt x="900" y="3719"/>
                    <a:pt x="433" y="4787"/>
                  </a:cubicBezTo>
                  <a:cubicBezTo>
                    <a:pt x="1" y="5817"/>
                    <a:pt x="695" y="10924"/>
                    <a:pt x="2186" y="10924"/>
                  </a:cubicBezTo>
                  <a:cubicBezTo>
                    <a:pt x="2191" y="10924"/>
                    <a:pt x="2196" y="10924"/>
                    <a:pt x="2201" y="10924"/>
                  </a:cubicBezTo>
                  <a:cubicBezTo>
                    <a:pt x="3202" y="10891"/>
                    <a:pt x="3502" y="7055"/>
                    <a:pt x="3502" y="7055"/>
                  </a:cubicBezTo>
                  <a:cubicBezTo>
                    <a:pt x="3551" y="7058"/>
                    <a:pt x="3600" y="7059"/>
                    <a:pt x="3649" y="7059"/>
                  </a:cubicBezTo>
                  <a:cubicBezTo>
                    <a:pt x="4660" y="7059"/>
                    <a:pt x="5585" y="6407"/>
                    <a:pt x="5903" y="5420"/>
                  </a:cubicBezTo>
                  <a:cubicBezTo>
                    <a:pt x="5903" y="5420"/>
                    <a:pt x="7589" y="6591"/>
                    <a:pt x="9355" y="6591"/>
                  </a:cubicBezTo>
                  <a:cubicBezTo>
                    <a:pt x="10011" y="6591"/>
                    <a:pt x="10678" y="6430"/>
                    <a:pt x="11274" y="5987"/>
                  </a:cubicBezTo>
                  <a:cubicBezTo>
                    <a:pt x="13075" y="4620"/>
                    <a:pt x="12441" y="750"/>
                    <a:pt x="11641" y="150"/>
                  </a:cubicBezTo>
                  <a:cubicBezTo>
                    <a:pt x="11500" y="49"/>
                    <a:pt x="11334" y="0"/>
                    <a:pt x="11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22"/>
            <p:cNvSpPr/>
            <p:nvPr/>
          </p:nvSpPr>
          <p:spPr>
            <a:xfrm>
              <a:off x="2505300" y="1327650"/>
              <a:ext cx="97600" cy="108925"/>
            </a:xfrm>
            <a:custGeom>
              <a:avLst/>
              <a:gdLst/>
              <a:ahLst/>
              <a:cxnLst/>
              <a:rect l="l" t="t" r="r" b="b"/>
              <a:pathLst>
                <a:path w="3904" h="4357" extrusionOk="0">
                  <a:moveTo>
                    <a:pt x="1341" y="0"/>
                  </a:moveTo>
                  <a:cubicBezTo>
                    <a:pt x="1223" y="0"/>
                    <a:pt x="1109" y="26"/>
                    <a:pt x="1001" y="84"/>
                  </a:cubicBezTo>
                  <a:cubicBezTo>
                    <a:pt x="0" y="617"/>
                    <a:pt x="1134" y="3820"/>
                    <a:pt x="2302" y="4253"/>
                  </a:cubicBezTo>
                  <a:cubicBezTo>
                    <a:pt x="2458" y="4323"/>
                    <a:pt x="2624" y="4356"/>
                    <a:pt x="2788" y="4356"/>
                  </a:cubicBezTo>
                  <a:cubicBezTo>
                    <a:pt x="3253" y="4356"/>
                    <a:pt x="3706" y="4088"/>
                    <a:pt x="3903" y="3619"/>
                  </a:cubicBezTo>
                  <a:lnTo>
                    <a:pt x="3503" y="1751"/>
                  </a:lnTo>
                  <a:cubicBezTo>
                    <a:pt x="3503" y="1751"/>
                    <a:pt x="2309" y="0"/>
                    <a:pt x="1341" y="0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22"/>
            <p:cNvSpPr/>
            <p:nvPr/>
          </p:nvSpPr>
          <p:spPr>
            <a:xfrm>
              <a:off x="2538650" y="1353075"/>
              <a:ext cx="48400" cy="67650"/>
            </a:xfrm>
            <a:custGeom>
              <a:avLst/>
              <a:gdLst/>
              <a:ahLst/>
              <a:cxnLst/>
              <a:rect l="l" t="t" r="r" b="b"/>
              <a:pathLst>
                <a:path w="1936" h="2706" extrusionOk="0">
                  <a:moveTo>
                    <a:pt x="1" y="1"/>
                  </a:moveTo>
                  <a:cubicBezTo>
                    <a:pt x="1" y="1"/>
                    <a:pt x="1" y="1"/>
                    <a:pt x="1" y="34"/>
                  </a:cubicBezTo>
                  <a:cubicBezTo>
                    <a:pt x="834" y="368"/>
                    <a:pt x="1268" y="1101"/>
                    <a:pt x="1568" y="1902"/>
                  </a:cubicBezTo>
                  <a:cubicBezTo>
                    <a:pt x="1430" y="1685"/>
                    <a:pt x="1222" y="1573"/>
                    <a:pt x="1006" y="1573"/>
                  </a:cubicBezTo>
                  <a:cubicBezTo>
                    <a:pt x="857" y="1573"/>
                    <a:pt x="704" y="1626"/>
                    <a:pt x="568" y="1735"/>
                  </a:cubicBezTo>
                  <a:cubicBezTo>
                    <a:pt x="534" y="1735"/>
                    <a:pt x="568" y="1769"/>
                    <a:pt x="601" y="1769"/>
                  </a:cubicBezTo>
                  <a:cubicBezTo>
                    <a:pt x="678" y="1743"/>
                    <a:pt x="754" y="1730"/>
                    <a:pt x="829" y="1730"/>
                  </a:cubicBezTo>
                  <a:cubicBezTo>
                    <a:pt x="1048" y="1730"/>
                    <a:pt x="1253" y="1837"/>
                    <a:pt x="1402" y="2035"/>
                  </a:cubicBezTo>
                  <a:cubicBezTo>
                    <a:pt x="1535" y="2236"/>
                    <a:pt x="1668" y="2436"/>
                    <a:pt x="1768" y="2669"/>
                  </a:cubicBezTo>
                  <a:cubicBezTo>
                    <a:pt x="1781" y="2695"/>
                    <a:pt x="1809" y="2706"/>
                    <a:pt x="1837" y="2706"/>
                  </a:cubicBezTo>
                  <a:cubicBezTo>
                    <a:pt x="1884" y="2706"/>
                    <a:pt x="1935" y="2677"/>
                    <a:pt x="1935" y="2636"/>
                  </a:cubicBezTo>
                  <a:cubicBezTo>
                    <a:pt x="1935" y="1568"/>
                    <a:pt x="1135" y="10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22"/>
            <p:cNvSpPr/>
            <p:nvPr/>
          </p:nvSpPr>
          <p:spPr>
            <a:xfrm>
              <a:off x="2447750" y="2467200"/>
              <a:ext cx="749725" cy="491225"/>
            </a:xfrm>
            <a:custGeom>
              <a:avLst/>
              <a:gdLst/>
              <a:ahLst/>
              <a:cxnLst/>
              <a:rect l="l" t="t" r="r" b="b"/>
              <a:pathLst>
                <a:path w="29989" h="19649" extrusionOk="0">
                  <a:moveTo>
                    <a:pt x="19281" y="1"/>
                  </a:moveTo>
                  <a:lnTo>
                    <a:pt x="1" y="8507"/>
                  </a:lnTo>
                  <a:lnTo>
                    <a:pt x="10675" y="19648"/>
                  </a:lnTo>
                  <a:lnTo>
                    <a:pt x="29989" y="11142"/>
                  </a:lnTo>
                  <a:lnTo>
                    <a:pt x="192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22"/>
            <p:cNvSpPr/>
            <p:nvPr/>
          </p:nvSpPr>
          <p:spPr>
            <a:xfrm>
              <a:off x="2466100" y="2486400"/>
              <a:ext cx="749725" cy="491200"/>
            </a:xfrm>
            <a:custGeom>
              <a:avLst/>
              <a:gdLst/>
              <a:ahLst/>
              <a:cxnLst/>
              <a:rect l="l" t="t" r="r" b="b"/>
              <a:pathLst>
                <a:path w="29989" h="19648" extrusionOk="0">
                  <a:moveTo>
                    <a:pt x="19281" y="0"/>
                  </a:moveTo>
                  <a:lnTo>
                    <a:pt x="0" y="8506"/>
                  </a:lnTo>
                  <a:lnTo>
                    <a:pt x="10675" y="19647"/>
                  </a:lnTo>
                  <a:lnTo>
                    <a:pt x="29989" y="11141"/>
                  </a:lnTo>
                  <a:lnTo>
                    <a:pt x="19281" y="0"/>
                  </a:ln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22"/>
            <p:cNvSpPr/>
            <p:nvPr/>
          </p:nvSpPr>
          <p:spPr>
            <a:xfrm>
              <a:off x="2947125" y="2492025"/>
              <a:ext cx="41875" cy="27475"/>
            </a:xfrm>
            <a:custGeom>
              <a:avLst/>
              <a:gdLst/>
              <a:ahLst/>
              <a:cxnLst/>
              <a:rect l="l" t="t" r="r" b="b"/>
              <a:pathLst>
                <a:path w="1675" h="1099" extrusionOk="0">
                  <a:moveTo>
                    <a:pt x="994" y="0"/>
                  </a:moveTo>
                  <a:cubicBezTo>
                    <a:pt x="954" y="0"/>
                    <a:pt x="914" y="3"/>
                    <a:pt x="874" y="9"/>
                  </a:cubicBezTo>
                  <a:cubicBezTo>
                    <a:pt x="707" y="42"/>
                    <a:pt x="574" y="75"/>
                    <a:pt x="440" y="142"/>
                  </a:cubicBezTo>
                  <a:lnTo>
                    <a:pt x="607" y="275"/>
                  </a:lnTo>
                  <a:lnTo>
                    <a:pt x="674" y="275"/>
                  </a:lnTo>
                  <a:cubicBezTo>
                    <a:pt x="740" y="242"/>
                    <a:pt x="774" y="242"/>
                    <a:pt x="807" y="242"/>
                  </a:cubicBezTo>
                  <a:cubicBezTo>
                    <a:pt x="907" y="242"/>
                    <a:pt x="974" y="209"/>
                    <a:pt x="1074" y="209"/>
                  </a:cubicBezTo>
                  <a:cubicBezTo>
                    <a:pt x="1141" y="209"/>
                    <a:pt x="1207" y="242"/>
                    <a:pt x="1274" y="275"/>
                  </a:cubicBezTo>
                  <a:cubicBezTo>
                    <a:pt x="1307" y="275"/>
                    <a:pt x="1341" y="309"/>
                    <a:pt x="1374" y="342"/>
                  </a:cubicBezTo>
                  <a:lnTo>
                    <a:pt x="1374" y="375"/>
                  </a:lnTo>
                  <a:cubicBezTo>
                    <a:pt x="1374" y="442"/>
                    <a:pt x="1341" y="509"/>
                    <a:pt x="1307" y="542"/>
                  </a:cubicBezTo>
                  <a:cubicBezTo>
                    <a:pt x="1241" y="642"/>
                    <a:pt x="1141" y="742"/>
                    <a:pt x="1041" y="776"/>
                  </a:cubicBezTo>
                  <a:lnTo>
                    <a:pt x="941" y="842"/>
                  </a:lnTo>
                  <a:cubicBezTo>
                    <a:pt x="796" y="884"/>
                    <a:pt x="652" y="912"/>
                    <a:pt x="508" y="912"/>
                  </a:cubicBezTo>
                  <a:cubicBezTo>
                    <a:pt x="418" y="912"/>
                    <a:pt x="329" y="901"/>
                    <a:pt x="240" y="876"/>
                  </a:cubicBezTo>
                  <a:cubicBezTo>
                    <a:pt x="218" y="865"/>
                    <a:pt x="197" y="860"/>
                    <a:pt x="177" y="860"/>
                  </a:cubicBezTo>
                  <a:cubicBezTo>
                    <a:pt x="71" y="860"/>
                    <a:pt x="0" y="987"/>
                    <a:pt x="140" y="1043"/>
                  </a:cubicBezTo>
                  <a:cubicBezTo>
                    <a:pt x="265" y="1080"/>
                    <a:pt x="400" y="1099"/>
                    <a:pt x="535" y="1099"/>
                  </a:cubicBezTo>
                  <a:cubicBezTo>
                    <a:pt x="760" y="1099"/>
                    <a:pt x="986" y="1047"/>
                    <a:pt x="1174" y="943"/>
                  </a:cubicBezTo>
                  <a:cubicBezTo>
                    <a:pt x="1341" y="876"/>
                    <a:pt x="1441" y="776"/>
                    <a:pt x="1541" y="642"/>
                  </a:cubicBezTo>
                  <a:cubicBezTo>
                    <a:pt x="1674" y="509"/>
                    <a:pt x="1674" y="309"/>
                    <a:pt x="1541" y="175"/>
                  </a:cubicBezTo>
                  <a:cubicBezTo>
                    <a:pt x="1375" y="65"/>
                    <a:pt x="1186" y="0"/>
                    <a:pt x="99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22"/>
            <p:cNvSpPr/>
            <p:nvPr/>
          </p:nvSpPr>
          <p:spPr>
            <a:xfrm>
              <a:off x="2967975" y="2514100"/>
              <a:ext cx="41875" cy="27100"/>
            </a:xfrm>
            <a:custGeom>
              <a:avLst/>
              <a:gdLst/>
              <a:ahLst/>
              <a:cxnLst/>
              <a:rect l="l" t="t" r="r" b="b"/>
              <a:pathLst>
                <a:path w="1675" h="1084" extrusionOk="0">
                  <a:moveTo>
                    <a:pt x="1054" y="1"/>
                  </a:moveTo>
                  <a:cubicBezTo>
                    <a:pt x="994" y="1"/>
                    <a:pt x="934" y="9"/>
                    <a:pt x="874" y="26"/>
                  </a:cubicBezTo>
                  <a:cubicBezTo>
                    <a:pt x="707" y="26"/>
                    <a:pt x="574" y="93"/>
                    <a:pt x="440" y="126"/>
                  </a:cubicBezTo>
                  <a:lnTo>
                    <a:pt x="607" y="293"/>
                  </a:lnTo>
                  <a:lnTo>
                    <a:pt x="674" y="293"/>
                  </a:lnTo>
                  <a:cubicBezTo>
                    <a:pt x="740" y="293"/>
                    <a:pt x="774" y="260"/>
                    <a:pt x="807" y="260"/>
                  </a:cubicBezTo>
                  <a:cubicBezTo>
                    <a:pt x="907" y="226"/>
                    <a:pt x="974" y="226"/>
                    <a:pt x="1074" y="226"/>
                  </a:cubicBezTo>
                  <a:cubicBezTo>
                    <a:pt x="1141" y="226"/>
                    <a:pt x="1207" y="260"/>
                    <a:pt x="1274" y="293"/>
                  </a:cubicBezTo>
                  <a:cubicBezTo>
                    <a:pt x="1307" y="293"/>
                    <a:pt x="1341" y="326"/>
                    <a:pt x="1374" y="360"/>
                  </a:cubicBezTo>
                  <a:lnTo>
                    <a:pt x="1374" y="393"/>
                  </a:lnTo>
                  <a:cubicBezTo>
                    <a:pt x="1374" y="426"/>
                    <a:pt x="1341" y="493"/>
                    <a:pt x="1307" y="527"/>
                  </a:cubicBezTo>
                  <a:cubicBezTo>
                    <a:pt x="1241" y="627"/>
                    <a:pt x="1141" y="727"/>
                    <a:pt x="1041" y="793"/>
                  </a:cubicBezTo>
                  <a:cubicBezTo>
                    <a:pt x="1007" y="793"/>
                    <a:pt x="974" y="827"/>
                    <a:pt x="940" y="827"/>
                  </a:cubicBezTo>
                  <a:cubicBezTo>
                    <a:pt x="812" y="882"/>
                    <a:pt x="683" y="907"/>
                    <a:pt x="555" y="907"/>
                  </a:cubicBezTo>
                  <a:cubicBezTo>
                    <a:pt x="450" y="907"/>
                    <a:pt x="345" y="890"/>
                    <a:pt x="240" y="860"/>
                  </a:cubicBezTo>
                  <a:cubicBezTo>
                    <a:pt x="218" y="849"/>
                    <a:pt x="197" y="845"/>
                    <a:pt x="177" y="845"/>
                  </a:cubicBezTo>
                  <a:cubicBezTo>
                    <a:pt x="71" y="845"/>
                    <a:pt x="0" y="971"/>
                    <a:pt x="140" y="1027"/>
                  </a:cubicBezTo>
                  <a:cubicBezTo>
                    <a:pt x="265" y="1064"/>
                    <a:pt x="399" y="1083"/>
                    <a:pt x="535" y="1083"/>
                  </a:cubicBezTo>
                  <a:cubicBezTo>
                    <a:pt x="760" y="1083"/>
                    <a:pt x="986" y="1031"/>
                    <a:pt x="1174" y="927"/>
                  </a:cubicBezTo>
                  <a:cubicBezTo>
                    <a:pt x="1341" y="860"/>
                    <a:pt x="1441" y="793"/>
                    <a:pt x="1541" y="660"/>
                  </a:cubicBezTo>
                  <a:cubicBezTo>
                    <a:pt x="1674" y="527"/>
                    <a:pt x="1674" y="326"/>
                    <a:pt x="1541" y="193"/>
                  </a:cubicBezTo>
                  <a:cubicBezTo>
                    <a:pt x="1392" y="69"/>
                    <a:pt x="1226" y="1"/>
                    <a:pt x="1054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22"/>
            <p:cNvSpPr/>
            <p:nvPr/>
          </p:nvSpPr>
          <p:spPr>
            <a:xfrm>
              <a:off x="2989325" y="2536200"/>
              <a:ext cx="40525" cy="26725"/>
            </a:xfrm>
            <a:custGeom>
              <a:avLst/>
              <a:gdLst/>
              <a:ahLst/>
              <a:cxnLst/>
              <a:rect l="l" t="t" r="r" b="b"/>
              <a:pathLst>
                <a:path w="1621" h="1069" extrusionOk="0">
                  <a:moveTo>
                    <a:pt x="943" y="1"/>
                  </a:moveTo>
                  <a:cubicBezTo>
                    <a:pt x="901" y="1"/>
                    <a:pt x="860" y="4"/>
                    <a:pt x="820" y="9"/>
                  </a:cubicBezTo>
                  <a:cubicBezTo>
                    <a:pt x="687" y="43"/>
                    <a:pt x="553" y="76"/>
                    <a:pt x="420" y="143"/>
                  </a:cubicBezTo>
                  <a:lnTo>
                    <a:pt x="553" y="276"/>
                  </a:lnTo>
                  <a:lnTo>
                    <a:pt x="654" y="276"/>
                  </a:lnTo>
                  <a:lnTo>
                    <a:pt x="787" y="243"/>
                  </a:lnTo>
                  <a:cubicBezTo>
                    <a:pt x="854" y="243"/>
                    <a:pt x="954" y="210"/>
                    <a:pt x="1020" y="210"/>
                  </a:cubicBezTo>
                  <a:cubicBezTo>
                    <a:pt x="1121" y="210"/>
                    <a:pt x="1187" y="243"/>
                    <a:pt x="1254" y="276"/>
                  </a:cubicBezTo>
                  <a:cubicBezTo>
                    <a:pt x="1287" y="276"/>
                    <a:pt x="1321" y="310"/>
                    <a:pt x="1321" y="343"/>
                  </a:cubicBezTo>
                  <a:lnTo>
                    <a:pt x="1354" y="376"/>
                  </a:lnTo>
                  <a:cubicBezTo>
                    <a:pt x="1354" y="410"/>
                    <a:pt x="1321" y="476"/>
                    <a:pt x="1287" y="510"/>
                  </a:cubicBezTo>
                  <a:cubicBezTo>
                    <a:pt x="1221" y="643"/>
                    <a:pt x="1121" y="710"/>
                    <a:pt x="1020" y="777"/>
                  </a:cubicBezTo>
                  <a:lnTo>
                    <a:pt x="920" y="810"/>
                  </a:lnTo>
                  <a:cubicBezTo>
                    <a:pt x="792" y="865"/>
                    <a:pt x="663" y="890"/>
                    <a:pt x="535" y="890"/>
                  </a:cubicBezTo>
                  <a:cubicBezTo>
                    <a:pt x="430" y="890"/>
                    <a:pt x="325" y="873"/>
                    <a:pt x="220" y="843"/>
                  </a:cubicBezTo>
                  <a:cubicBezTo>
                    <a:pt x="205" y="840"/>
                    <a:pt x="191" y="838"/>
                    <a:pt x="178" y="838"/>
                  </a:cubicBezTo>
                  <a:cubicBezTo>
                    <a:pt x="68" y="838"/>
                    <a:pt x="1" y="951"/>
                    <a:pt x="120" y="1010"/>
                  </a:cubicBezTo>
                  <a:cubicBezTo>
                    <a:pt x="265" y="1050"/>
                    <a:pt x="409" y="1068"/>
                    <a:pt x="550" y="1068"/>
                  </a:cubicBezTo>
                  <a:cubicBezTo>
                    <a:pt x="766" y="1068"/>
                    <a:pt x="972" y="1024"/>
                    <a:pt x="1154" y="943"/>
                  </a:cubicBezTo>
                  <a:cubicBezTo>
                    <a:pt x="1287" y="877"/>
                    <a:pt x="1421" y="777"/>
                    <a:pt x="1487" y="643"/>
                  </a:cubicBezTo>
                  <a:cubicBezTo>
                    <a:pt x="1621" y="510"/>
                    <a:pt x="1621" y="310"/>
                    <a:pt x="1487" y="176"/>
                  </a:cubicBezTo>
                  <a:cubicBezTo>
                    <a:pt x="1349" y="66"/>
                    <a:pt x="1142" y="1"/>
                    <a:pt x="943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22"/>
            <p:cNvSpPr/>
            <p:nvPr/>
          </p:nvSpPr>
          <p:spPr>
            <a:xfrm>
              <a:off x="3010125" y="2557475"/>
              <a:ext cx="41425" cy="27375"/>
            </a:xfrm>
            <a:custGeom>
              <a:avLst/>
              <a:gdLst/>
              <a:ahLst/>
              <a:cxnLst/>
              <a:rect l="l" t="t" r="r" b="b"/>
              <a:pathLst>
                <a:path w="1657" h="1095" extrusionOk="0">
                  <a:moveTo>
                    <a:pt x="1041" y="0"/>
                  </a:moveTo>
                  <a:cubicBezTo>
                    <a:pt x="978" y="0"/>
                    <a:pt x="916" y="9"/>
                    <a:pt x="856" y="26"/>
                  </a:cubicBezTo>
                  <a:cubicBezTo>
                    <a:pt x="722" y="26"/>
                    <a:pt x="555" y="59"/>
                    <a:pt x="422" y="126"/>
                  </a:cubicBezTo>
                  <a:lnTo>
                    <a:pt x="589" y="293"/>
                  </a:lnTo>
                  <a:lnTo>
                    <a:pt x="689" y="293"/>
                  </a:lnTo>
                  <a:cubicBezTo>
                    <a:pt x="722" y="259"/>
                    <a:pt x="756" y="259"/>
                    <a:pt x="822" y="259"/>
                  </a:cubicBezTo>
                  <a:cubicBezTo>
                    <a:pt x="889" y="226"/>
                    <a:pt x="989" y="226"/>
                    <a:pt x="1056" y="226"/>
                  </a:cubicBezTo>
                  <a:cubicBezTo>
                    <a:pt x="1122" y="226"/>
                    <a:pt x="1189" y="226"/>
                    <a:pt x="1256" y="259"/>
                  </a:cubicBezTo>
                  <a:cubicBezTo>
                    <a:pt x="1289" y="293"/>
                    <a:pt x="1323" y="326"/>
                    <a:pt x="1356" y="359"/>
                  </a:cubicBezTo>
                  <a:cubicBezTo>
                    <a:pt x="1356" y="359"/>
                    <a:pt x="1356" y="393"/>
                    <a:pt x="1356" y="393"/>
                  </a:cubicBezTo>
                  <a:cubicBezTo>
                    <a:pt x="1356" y="426"/>
                    <a:pt x="1323" y="493"/>
                    <a:pt x="1323" y="559"/>
                  </a:cubicBezTo>
                  <a:cubicBezTo>
                    <a:pt x="1223" y="660"/>
                    <a:pt x="1122" y="726"/>
                    <a:pt x="1022" y="793"/>
                  </a:cubicBezTo>
                  <a:lnTo>
                    <a:pt x="922" y="826"/>
                  </a:lnTo>
                  <a:cubicBezTo>
                    <a:pt x="794" y="881"/>
                    <a:pt x="665" y="906"/>
                    <a:pt x="542" y="906"/>
                  </a:cubicBezTo>
                  <a:cubicBezTo>
                    <a:pt x="442" y="906"/>
                    <a:pt x="345" y="890"/>
                    <a:pt x="255" y="860"/>
                  </a:cubicBezTo>
                  <a:cubicBezTo>
                    <a:pt x="240" y="857"/>
                    <a:pt x="226" y="855"/>
                    <a:pt x="212" y="855"/>
                  </a:cubicBezTo>
                  <a:cubicBezTo>
                    <a:pt x="72" y="855"/>
                    <a:pt x="0" y="996"/>
                    <a:pt x="122" y="1026"/>
                  </a:cubicBezTo>
                  <a:cubicBezTo>
                    <a:pt x="282" y="1070"/>
                    <a:pt x="442" y="1095"/>
                    <a:pt x="599" y="1095"/>
                  </a:cubicBezTo>
                  <a:cubicBezTo>
                    <a:pt x="803" y="1095"/>
                    <a:pt x="1001" y="1054"/>
                    <a:pt x="1189" y="960"/>
                  </a:cubicBezTo>
                  <a:cubicBezTo>
                    <a:pt x="1323" y="893"/>
                    <a:pt x="1456" y="793"/>
                    <a:pt x="1523" y="660"/>
                  </a:cubicBezTo>
                  <a:cubicBezTo>
                    <a:pt x="1656" y="526"/>
                    <a:pt x="1656" y="326"/>
                    <a:pt x="1523" y="193"/>
                  </a:cubicBezTo>
                  <a:cubicBezTo>
                    <a:pt x="1399" y="69"/>
                    <a:pt x="1220" y="0"/>
                    <a:pt x="1041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22"/>
            <p:cNvSpPr/>
            <p:nvPr/>
          </p:nvSpPr>
          <p:spPr>
            <a:xfrm>
              <a:off x="3030975" y="2579150"/>
              <a:ext cx="41425" cy="27400"/>
            </a:xfrm>
            <a:custGeom>
              <a:avLst/>
              <a:gdLst/>
              <a:ahLst/>
              <a:cxnLst/>
              <a:rect l="l" t="t" r="r" b="b"/>
              <a:pathLst>
                <a:path w="1657" h="1096" extrusionOk="0">
                  <a:moveTo>
                    <a:pt x="1036" y="0"/>
                  </a:moveTo>
                  <a:cubicBezTo>
                    <a:pt x="976" y="0"/>
                    <a:pt x="916" y="9"/>
                    <a:pt x="856" y="26"/>
                  </a:cubicBezTo>
                  <a:cubicBezTo>
                    <a:pt x="689" y="26"/>
                    <a:pt x="555" y="59"/>
                    <a:pt x="422" y="126"/>
                  </a:cubicBezTo>
                  <a:lnTo>
                    <a:pt x="589" y="293"/>
                  </a:lnTo>
                  <a:lnTo>
                    <a:pt x="689" y="293"/>
                  </a:lnTo>
                  <a:cubicBezTo>
                    <a:pt x="722" y="260"/>
                    <a:pt x="755" y="260"/>
                    <a:pt x="822" y="260"/>
                  </a:cubicBezTo>
                  <a:cubicBezTo>
                    <a:pt x="889" y="226"/>
                    <a:pt x="989" y="226"/>
                    <a:pt x="1056" y="226"/>
                  </a:cubicBezTo>
                  <a:cubicBezTo>
                    <a:pt x="1122" y="226"/>
                    <a:pt x="1189" y="260"/>
                    <a:pt x="1256" y="293"/>
                  </a:cubicBezTo>
                  <a:cubicBezTo>
                    <a:pt x="1289" y="293"/>
                    <a:pt x="1323" y="326"/>
                    <a:pt x="1356" y="360"/>
                  </a:cubicBezTo>
                  <a:lnTo>
                    <a:pt x="1356" y="393"/>
                  </a:lnTo>
                  <a:cubicBezTo>
                    <a:pt x="1356" y="460"/>
                    <a:pt x="1356" y="493"/>
                    <a:pt x="1323" y="560"/>
                  </a:cubicBezTo>
                  <a:cubicBezTo>
                    <a:pt x="1222" y="660"/>
                    <a:pt x="1122" y="727"/>
                    <a:pt x="1022" y="793"/>
                  </a:cubicBezTo>
                  <a:lnTo>
                    <a:pt x="922" y="860"/>
                  </a:lnTo>
                  <a:cubicBezTo>
                    <a:pt x="805" y="893"/>
                    <a:pt x="689" y="910"/>
                    <a:pt x="576" y="910"/>
                  </a:cubicBezTo>
                  <a:cubicBezTo>
                    <a:pt x="464" y="910"/>
                    <a:pt x="355" y="893"/>
                    <a:pt x="255" y="860"/>
                  </a:cubicBezTo>
                  <a:cubicBezTo>
                    <a:pt x="240" y="857"/>
                    <a:pt x="226" y="856"/>
                    <a:pt x="212" y="856"/>
                  </a:cubicBezTo>
                  <a:cubicBezTo>
                    <a:pt x="72" y="856"/>
                    <a:pt x="0" y="996"/>
                    <a:pt x="122" y="1027"/>
                  </a:cubicBezTo>
                  <a:cubicBezTo>
                    <a:pt x="282" y="1070"/>
                    <a:pt x="442" y="1095"/>
                    <a:pt x="599" y="1095"/>
                  </a:cubicBezTo>
                  <a:cubicBezTo>
                    <a:pt x="803" y="1095"/>
                    <a:pt x="1001" y="1054"/>
                    <a:pt x="1189" y="960"/>
                  </a:cubicBezTo>
                  <a:cubicBezTo>
                    <a:pt x="1323" y="893"/>
                    <a:pt x="1456" y="793"/>
                    <a:pt x="1523" y="660"/>
                  </a:cubicBezTo>
                  <a:cubicBezTo>
                    <a:pt x="1656" y="526"/>
                    <a:pt x="1656" y="326"/>
                    <a:pt x="1523" y="193"/>
                  </a:cubicBezTo>
                  <a:cubicBezTo>
                    <a:pt x="1374" y="69"/>
                    <a:pt x="1207" y="0"/>
                    <a:pt x="103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22"/>
            <p:cNvSpPr/>
            <p:nvPr/>
          </p:nvSpPr>
          <p:spPr>
            <a:xfrm>
              <a:off x="3052200" y="2601250"/>
              <a:ext cx="41050" cy="27550"/>
            </a:xfrm>
            <a:custGeom>
              <a:avLst/>
              <a:gdLst/>
              <a:ahLst/>
              <a:cxnLst/>
              <a:rect l="l" t="t" r="r" b="b"/>
              <a:pathLst>
                <a:path w="1642" h="1102" extrusionOk="0">
                  <a:moveTo>
                    <a:pt x="963" y="1"/>
                  </a:moveTo>
                  <a:cubicBezTo>
                    <a:pt x="922" y="1"/>
                    <a:pt x="881" y="4"/>
                    <a:pt x="840" y="9"/>
                  </a:cubicBezTo>
                  <a:cubicBezTo>
                    <a:pt x="707" y="43"/>
                    <a:pt x="540" y="76"/>
                    <a:pt x="407" y="143"/>
                  </a:cubicBezTo>
                  <a:lnTo>
                    <a:pt x="574" y="310"/>
                  </a:lnTo>
                  <a:lnTo>
                    <a:pt x="674" y="310"/>
                  </a:lnTo>
                  <a:cubicBezTo>
                    <a:pt x="707" y="276"/>
                    <a:pt x="740" y="276"/>
                    <a:pt x="807" y="276"/>
                  </a:cubicBezTo>
                  <a:cubicBezTo>
                    <a:pt x="874" y="243"/>
                    <a:pt x="974" y="243"/>
                    <a:pt x="1041" y="243"/>
                  </a:cubicBezTo>
                  <a:cubicBezTo>
                    <a:pt x="1107" y="243"/>
                    <a:pt x="1207" y="243"/>
                    <a:pt x="1274" y="276"/>
                  </a:cubicBezTo>
                  <a:cubicBezTo>
                    <a:pt x="1307" y="310"/>
                    <a:pt x="1307" y="343"/>
                    <a:pt x="1341" y="343"/>
                  </a:cubicBezTo>
                  <a:lnTo>
                    <a:pt x="1341" y="376"/>
                  </a:lnTo>
                  <a:lnTo>
                    <a:pt x="1341" y="410"/>
                  </a:lnTo>
                  <a:cubicBezTo>
                    <a:pt x="1341" y="443"/>
                    <a:pt x="1341" y="510"/>
                    <a:pt x="1307" y="576"/>
                  </a:cubicBezTo>
                  <a:cubicBezTo>
                    <a:pt x="1241" y="676"/>
                    <a:pt x="1141" y="743"/>
                    <a:pt x="1007" y="810"/>
                  </a:cubicBezTo>
                  <a:cubicBezTo>
                    <a:pt x="974" y="810"/>
                    <a:pt x="941" y="843"/>
                    <a:pt x="907" y="843"/>
                  </a:cubicBezTo>
                  <a:cubicBezTo>
                    <a:pt x="797" y="898"/>
                    <a:pt x="667" y="923"/>
                    <a:pt x="538" y="923"/>
                  </a:cubicBezTo>
                  <a:cubicBezTo>
                    <a:pt x="433" y="923"/>
                    <a:pt x="330" y="907"/>
                    <a:pt x="240" y="877"/>
                  </a:cubicBezTo>
                  <a:cubicBezTo>
                    <a:pt x="213" y="866"/>
                    <a:pt x="188" y="861"/>
                    <a:pt x="165" y="861"/>
                  </a:cubicBezTo>
                  <a:cubicBezTo>
                    <a:pt x="48" y="861"/>
                    <a:pt x="0" y="987"/>
                    <a:pt x="140" y="1043"/>
                  </a:cubicBezTo>
                  <a:cubicBezTo>
                    <a:pt x="272" y="1083"/>
                    <a:pt x="408" y="1102"/>
                    <a:pt x="546" y="1102"/>
                  </a:cubicBezTo>
                  <a:cubicBezTo>
                    <a:pt x="758" y="1102"/>
                    <a:pt x="972" y="1057"/>
                    <a:pt x="1174" y="977"/>
                  </a:cubicBezTo>
                  <a:cubicBezTo>
                    <a:pt x="1307" y="910"/>
                    <a:pt x="1441" y="777"/>
                    <a:pt x="1508" y="643"/>
                  </a:cubicBezTo>
                  <a:cubicBezTo>
                    <a:pt x="1641" y="543"/>
                    <a:pt x="1641" y="310"/>
                    <a:pt x="1508" y="176"/>
                  </a:cubicBezTo>
                  <a:cubicBezTo>
                    <a:pt x="1369" y="66"/>
                    <a:pt x="1163" y="1"/>
                    <a:pt x="963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22"/>
            <p:cNvSpPr/>
            <p:nvPr/>
          </p:nvSpPr>
          <p:spPr>
            <a:xfrm>
              <a:off x="3073050" y="2623350"/>
              <a:ext cx="41025" cy="27075"/>
            </a:xfrm>
            <a:custGeom>
              <a:avLst/>
              <a:gdLst/>
              <a:ahLst/>
              <a:cxnLst/>
              <a:rect l="l" t="t" r="r" b="b"/>
              <a:pathLst>
                <a:path w="1641" h="1083" extrusionOk="0">
                  <a:moveTo>
                    <a:pt x="1026" y="0"/>
                  </a:moveTo>
                  <a:cubicBezTo>
                    <a:pt x="963" y="0"/>
                    <a:pt x="901" y="9"/>
                    <a:pt x="840" y="26"/>
                  </a:cubicBezTo>
                  <a:cubicBezTo>
                    <a:pt x="707" y="26"/>
                    <a:pt x="540" y="59"/>
                    <a:pt x="407" y="126"/>
                  </a:cubicBezTo>
                  <a:lnTo>
                    <a:pt x="574" y="293"/>
                  </a:lnTo>
                  <a:lnTo>
                    <a:pt x="674" y="293"/>
                  </a:lnTo>
                  <a:lnTo>
                    <a:pt x="807" y="259"/>
                  </a:lnTo>
                  <a:cubicBezTo>
                    <a:pt x="874" y="226"/>
                    <a:pt x="974" y="226"/>
                    <a:pt x="1041" y="226"/>
                  </a:cubicBezTo>
                  <a:cubicBezTo>
                    <a:pt x="1141" y="226"/>
                    <a:pt x="1207" y="226"/>
                    <a:pt x="1274" y="293"/>
                  </a:cubicBezTo>
                  <a:cubicBezTo>
                    <a:pt x="1307" y="293"/>
                    <a:pt x="1307" y="326"/>
                    <a:pt x="1341" y="360"/>
                  </a:cubicBezTo>
                  <a:cubicBezTo>
                    <a:pt x="1341" y="426"/>
                    <a:pt x="1341" y="493"/>
                    <a:pt x="1307" y="526"/>
                  </a:cubicBezTo>
                  <a:cubicBezTo>
                    <a:pt x="1241" y="626"/>
                    <a:pt x="1141" y="726"/>
                    <a:pt x="1007" y="760"/>
                  </a:cubicBezTo>
                  <a:lnTo>
                    <a:pt x="907" y="827"/>
                  </a:lnTo>
                  <a:cubicBezTo>
                    <a:pt x="783" y="868"/>
                    <a:pt x="634" y="896"/>
                    <a:pt x="491" y="896"/>
                  </a:cubicBezTo>
                  <a:cubicBezTo>
                    <a:pt x="403" y="896"/>
                    <a:pt x="316" y="885"/>
                    <a:pt x="240" y="860"/>
                  </a:cubicBezTo>
                  <a:cubicBezTo>
                    <a:pt x="213" y="849"/>
                    <a:pt x="188" y="844"/>
                    <a:pt x="165" y="844"/>
                  </a:cubicBezTo>
                  <a:cubicBezTo>
                    <a:pt x="48" y="844"/>
                    <a:pt x="0" y="971"/>
                    <a:pt x="140" y="1027"/>
                  </a:cubicBezTo>
                  <a:cubicBezTo>
                    <a:pt x="265" y="1064"/>
                    <a:pt x="395" y="1083"/>
                    <a:pt x="526" y="1083"/>
                  </a:cubicBezTo>
                  <a:cubicBezTo>
                    <a:pt x="744" y="1083"/>
                    <a:pt x="965" y="1031"/>
                    <a:pt x="1174" y="927"/>
                  </a:cubicBezTo>
                  <a:cubicBezTo>
                    <a:pt x="1307" y="860"/>
                    <a:pt x="1441" y="760"/>
                    <a:pt x="1508" y="660"/>
                  </a:cubicBezTo>
                  <a:cubicBezTo>
                    <a:pt x="1641" y="526"/>
                    <a:pt x="1641" y="326"/>
                    <a:pt x="1508" y="193"/>
                  </a:cubicBezTo>
                  <a:cubicBezTo>
                    <a:pt x="1384" y="69"/>
                    <a:pt x="1205" y="0"/>
                    <a:pt x="102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22"/>
            <p:cNvSpPr/>
            <p:nvPr/>
          </p:nvSpPr>
          <p:spPr>
            <a:xfrm>
              <a:off x="3093875" y="2644625"/>
              <a:ext cx="41050" cy="27500"/>
            </a:xfrm>
            <a:custGeom>
              <a:avLst/>
              <a:gdLst/>
              <a:ahLst/>
              <a:cxnLst/>
              <a:rect l="l" t="t" r="r" b="b"/>
              <a:pathLst>
                <a:path w="1642" h="1100" extrusionOk="0">
                  <a:moveTo>
                    <a:pt x="964" y="0"/>
                  </a:moveTo>
                  <a:cubicBezTo>
                    <a:pt x="922" y="0"/>
                    <a:pt x="881" y="3"/>
                    <a:pt x="841" y="9"/>
                  </a:cubicBezTo>
                  <a:cubicBezTo>
                    <a:pt x="708" y="42"/>
                    <a:pt x="574" y="76"/>
                    <a:pt x="441" y="142"/>
                  </a:cubicBezTo>
                  <a:lnTo>
                    <a:pt x="574" y="276"/>
                  </a:lnTo>
                  <a:lnTo>
                    <a:pt x="808" y="276"/>
                  </a:lnTo>
                  <a:cubicBezTo>
                    <a:pt x="875" y="242"/>
                    <a:pt x="975" y="242"/>
                    <a:pt x="1041" y="209"/>
                  </a:cubicBezTo>
                  <a:cubicBezTo>
                    <a:pt x="1142" y="242"/>
                    <a:pt x="1208" y="242"/>
                    <a:pt x="1275" y="276"/>
                  </a:cubicBezTo>
                  <a:cubicBezTo>
                    <a:pt x="1308" y="276"/>
                    <a:pt x="1308" y="309"/>
                    <a:pt x="1342" y="342"/>
                  </a:cubicBezTo>
                  <a:lnTo>
                    <a:pt x="1342" y="376"/>
                  </a:lnTo>
                  <a:lnTo>
                    <a:pt x="1342" y="409"/>
                  </a:lnTo>
                  <a:cubicBezTo>
                    <a:pt x="1342" y="443"/>
                    <a:pt x="1342" y="509"/>
                    <a:pt x="1308" y="543"/>
                  </a:cubicBezTo>
                  <a:cubicBezTo>
                    <a:pt x="1242" y="643"/>
                    <a:pt x="1142" y="743"/>
                    <a:pt x="1008" y="809"/>
                  </a:cubicBezTo>
                  <a:lnTo>
                    <a:pt x="908" y="843"/>
                  </a:lnTo>
                  <a:cubicBezTo>
                    <a:pt x="798" y="898"/>
                    <a:pt x="678" y="923"/>
                    <a:pt x="553" y="923"/>
                  </a:cubicBezTo>
                  <a:cubicBezTo>
                    <a:pt x="451" y="923"/>
                    <a:pt x="346" y="906"/>
                    <a:pt x="241" y="876"/>
                  </a:cubicBezTo>
                  <a:cubicBezTo>
                    <a:pt x="214" y="865"/>
                    <a:pt x="189" y="861"/>
                    <a:pt x="166" y="861"/>
                  </a:cubicBezTo>
                  <a:cubicBezTo>
                    <a:pt x="49" y="861"/>
                    <a:pt x="1" y="987"/>
                    <a:pt x="141" y="1043"/>
                  </a:cubicBezTo>
                  <a:cubicBezTo>
                    <a:pt x="266" y="1081"/>
                    <a:pt x="396" y="1099"/>
                    <a:pt x="527" y="1099"/>
                  </a:cubicBezTo>
                  <a:cubicBezTo>
                    <a:pt x="745" y="1099"/>
                    <a:pt x="966" y="1047"/>
                    <a:pt x="1175" y="943"/>
                  </a:cubicBezTo>
                  <a:cubicBezTo>
                    <a:pt x="1308" y="876"/>
                    <a:pt x="1442" y="776"/>
                    <a:pt x="1508" y="643"/>
                  </a:cubicBezTo>
                  <a:cubicBezTo>
                    <a:pt x="1642" y="509"/>
                    <a:pt x="1642" y="309"/>
                    <a:pt x="1508" y="176"/>
                  </a:cubicBezTo>
                  <a:cubicBezTo>
                    <a:pt x="1370" y="65"/>
                    <a:pt x="1163" y="0"/>
                    <a:pt x="96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22"/>
            <p:cNvSpPr/>
            <p:nvPr/>
          </p:nvSpPr>
          <p:spPr>
            <a:xfrm>
              <a:off x="3114725" y="2666300"/>
              <a:ext cx="41050" cy="27500"/>
            </a:xfrm>
            <a:custGeom>
              <a:avLst/>
              <a:gdLst/>
              <a:ahLst/>
              <a:cxnLst/>
              <a:rect l="l" t="t" r="r" b="b"/>
              <a:pathLst>
                <a:path w="1642" h="1100" extrusionOk="0">
                  <a:moveTo>
                    <a:pt x="964" y="1"/>
                  </a:moveTo>
                  <a:cubicBezTo>
                    <a:pt x="922" y="1"/>
                    <a:pt x="881" y="3"/>
                    <a:pt x="841" y="9"/>
                  </a:cubicBezTo>
                  <a:cubicBezTo>
                    <a:pt x="708" y="43"/>
                    <a:pt x="574" y="76"/>
                    <a:pt x="441" y="143"/>
                  </a:cubicBezTo>
                  <a:lnTo>
                    <a:pt x="574" y="309"/>
                  </a:lnTo>
                  <a:lnTo>
                    <a:pt x="608" y="309"/>
                  </a:lnTo>
                  <a:cubicBezTo>
                    <a:pt x="608" y="293"/>
                    <a:pt x="616" y="284"/>
                    <a:pt x="624" y="284"/>
                  </a:cubicBezTo>
                  <a:cubicBezTo>
                    <a:pt x="633" y="284"/>
                    <a:pt x="641" y="293"/>
                    <a:pt x="641" y="309"/>
                  </a:cubicBezTo>
                  <a:lnTo>
                    <a:pt x="674" y="309"/>
                  </a:lnTo>
                  <a:cubicBezTo>
                    <a:pt x="708" y="276"/>
                    <a:pt x="775" y="276"/>
                    <a:pt x="808" y="276"/>
                  </a:cubicBezTo>
                  <a:cubicBezTo>
                    <a:pt x="875" y="243"/>
                    <a:pt x="975" y="243"/>
                    <a:pt x="1075" y="243"/>
                  </a:cubicBezTo>
                  <a:cubicBezTo>
                    <a:pt x="1141" y="243"/>
                    <a:pt x="1208" y="243"/>
                    <a:pt x="1275" y="276"/>
                  </a:cubicBezTo>
                  <a:cubicBezTo>
                    <a:pt x="1308" y="309"/>
                    <a:pt x="1308" y="309"/>
                    <a:pt x="1342" y="343"/>
                  </a:cubicBezTo>
                  <a:lnTo>
                    <a:pt x="1342" y="376"/>
                  </a:lnTo>
                  <a:cubicBezTo>
                    <a:pt x="1342" y="376"/>
                    <a:pt x="1342" y="376"/>
                    <a:pt x="1342" y="409"/>
                  </a:cubicBezTo>
                  <a:cubicBezTo>
                    <a:pt x="1342" y="443"/>
                    <a:pt x="1342" y="510"/>
                    <a:pt x="1308" y="543"/>
                  </a:cubicBezTo>
                  <a:cubicBezTo>
                    <a:pt x="1242" y="676"/>
                    <a:pt x="1141" y="743"/>
                    <a:pt x="1008" y="810"/>
                  </a:cubicBezTo>
                  <a:cubicBezTo>
                    <a:pt x="975" y="810"/>
                    <a:pt x="941" y="843"/>
                    <a:pt x="908" y="843"/>
                  </a:cubicBezTo>
                  <a:cubicBezTo>
                    <a:pt x="798" y="898"/>
                    <a:pt x="677" y="923"/>
                    <a:pt x="553" y="923"/>
                  </a:cubicBezTo>
                  <a:cubicBezTo>
                    <a:pt x="451" y="923"/>
                    <a:pt x="346" y="906"/>
                    <a:pt x="241" y="876"/>
                  </a:cubicBezTo>
                  <a:cubicBezTo>
                    <a:pt x="214" y="866"/>
                    <a:pt x="189" y="861"/>
                    <a:pt x="166" y="861"/>
                  </a:cubicBezTo>
                  <a:cubicBezTo>
                    <a:pt x="49" y="861"/>
                    <a:pt x="1" y="987"/>
                    <a:pt x="141" y="1043"/>
                  </a:cubicBezTo>
                  <a:cubicBezTo>
                    <a:pt x="266" y="1081"/>
                    <a:pt x="396" y="1100"/>
                    <a:pt x="527" y="1100"/>
                  </a:cubicBezTo>
                  <a:cubicBezTo>
                    <a:pt x="745" y="1100"/>
                    <a:pt x="966" y="1047"/>
                    <a:pt x="1175" y="943"/>
                  </a:cubicBezTo>
                  <a:cubicBezTo>
                    <a:pt x="1308" y="876"/>
                    <a:pt x="1442" y="776"/>
                    <a:pt x="1542" y="643"/>
                  </a:cubicBezTo>
                  <a:cubicBezTo>
                    <a:pt x="1642" y="510"/>
                    <a:pt x="1642" y="309"/>
                    <a:pt x="1542" y="176"/>
                  </a:cubicBezTo>
                  <a:cubicBezTo>
                    <a:pt x="1376" y="65"/>
                    <a:pt x="1164" y="1"/>
                    <a:pt x="964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22"/>
            <p:cNvSpPr/>
            <p:nvPr/>
          </p:nvSpPr>
          <p:spPr>
            <a:xfrm>
              <a:off x="3135575" y="2688825"/>
              <a:ext cx="41050" cy="26700"/>
            </a:xfrm>
            <a:custGeom>
              <a:avLst/>
              <a:gdLst/>
              <a:ahLst/>
              <a:cxnLst/>
              <a:rect l="l" t="t" r="r" b="b"/>
              <a:pathLst>
                <a:path w="1642" h="1068" extrusionOk="0">
                  <a:moveTo>
                    <a:pt x="964" y="0"/>
                  </a:moveTo>
                  <a:cubicBezTo>
                    <a:pt x="922" y="0"/>
                    <a:pt x="881" y="3"/>
                    <a:pt x="841" y="9"/>
                  </a:cubicBezTo>
                  <a:cubicBezTo>
                    <a:pt x="708" y="42"/>
                    <a:pt x="574" y="76"/>
                    <a:pt x="441" y="109"/>
                  </a:cubicBezTo>
                  <a:lnTo>
                    <a:pt x="574" y="276"/>
                  </a:lnTo>
                  <a:lnTo>
                    <a:pt x="674" y="276"/>
                  </a:lnTo>
                  <a:cubicBezTo>
                    <a:pt x="708" y="276"/>
                    <a:pt x="774" y="276"/>
                    <a:pt x="808" y="242"/>
                  </a:cubicBezTo>
                  <a:cubicBezTo>
                    <a:pt x="875" y="242"/>
                    <a:pt x="975" y="209"/>
                    <a:pt x="1075" y="209"/>
                  </a:cubicBezTo>
                  <a:cubicBezTo>
                    <a:pt x="1141" y="209"/>
                    <a:pt x="1208" y="242"/>
                    <a:pt x="1275" y="276"/>
                  </a:cubicBezTo>
                  <a:cubicBezTo>
                    <a:pt x="1308" y="276"/>
                    <a:pt x="1342" y="309"/>
                    <a:pt x="1342" y="342"/>
                  </a:cubicBezTo>
                  <a:lnTo>
                    <a:pt x="1342" y="376"/>
                  </a:lnTo>
                  <a:cubicBezTo>
                    <a:pt x="1342" y="409"/>
                    <a:pt x="1342" y="476"/>
                    <a:pt x="1308" y="543"/>
                  </a:cubicBezTo>
                  <a:cubicBezTo>
                    <a:pt x="1241" y="643"/>
                    <a:pt x="1141" y="709"/>
                    <a:pt x="1008" y="776"/>
                  </a:cubicBezTo>
                  <a:cubicBezTo>
                    <a:pt x="975" y="776"/>
                    <a:pt x="941" y="809"/>
                    <a:pt x="908" y="809"/>
                  </a:cubicBezTo>
                  <a:cubicBezTo>
                    <a:pt x="798" y="865"/>
                    <a:pt x="677" y="889"/>
                    <a:pt x="553" y="889"/>
                  </a:cubicBezTo>
                  <a:cubicBezTo>
                    <a:pt x="451" y="889"/>
                    <a:pt x="346" y="873"/>
                    <a:pt x="241" y="843"/>
                  </a:cubicBezTo>
                  <a:cubicBezTo>
                    <a:pt x="214" y="832"/>
                    <a:pt x="189" y="827"/>
                    <a:pt x="166" y="827"/>
                  </a:cubicBezTo>
                  <a:cubicBezTo>
                    <a:pt x="49" y="827"/>
                    <a:pt x="1" y="954"/>
                    <a:pt x="141" y="1010"/>
                  </a:cubicBezTo>
                  <a:cubicBezTo>
                    <a:pt x="272" y="1049"/>
                    <a:pt x="409" y="1068"/>
                    <a:pt x="547" y="1068"/>
                  </a:cubicBezTo>
                  <a:cubicBezTo>
                    <a:pt x="759" y="1068"/>
                    <a:pt x="973" y="1024"/>
                    <a:pt x="1175" y="943"/>
                  </a:cubicBezTo>
                  <a:cubicBezTo>
                    <a:pt x="1308" y="876"/>
                    <a:pt x="1442" y="776"/>
                    <a:pt x="1542" y="643"/>
                  </a:cubicBezTo>
                  <a:cubicBezTo>
                    <a:pt x="1642" y="509"/>
                    <a:pt x="1642" y="309"/>
                    <a:pt x="1542" y="176"/>
                  </a:cubicBezTo>
                  <a:cubicBezTo>
                    <a:pt x="1376" y="65"/>
                    <a:pt x="1164" y="0"/>
                    <a:pt x="96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22"/>
            <p:cNvSpPr/>
            <p:nvPr/>
          </p:nvSpPr>
          <p:spPr>
            <a:xfrm>
              <a:off x="3156125" y="2710500"/>
              <a:ext cx="41350" cy="26975"/>
            </a:xfrm>
            <a:custGeom>
              <a:avLst/>
              <a:gdLst/>
              <a:ahLst/>
              <a:cxnLst/>
              <a:rect l="l" t="t" r="r" b="b"/>
              <a:pathLst>
                <a:path w="1654" h="1079" extrusionOk="0">
                  <a:moveTo>
                    <a:pt x="976" y="1"/>
                  </a:moveTo>
                  <a:cubicBezTo>
                    <a:pt x="934" y="1"/>
                    <a:pt x="893" y="3"/>
                    <a:pt x="853" y="9"/>
                  </a:cubicBezTo>
                  <a:cubicBezTo>
                    <a:pt x="720" y="42"/>
                    <a:pt x="586" y="76"/>
                    <a:pt x="453" y="143"/>
                  </a:cubicBezTo>
                  <a:lnTo>
                    <a:pt x="586" y="309"/>
                  </a:lnTo>
                  <a:lnTo>
                    <a:pt x="686" y="309"/>
                  </a:lnTo>
                  <a:lnTo>
                    <a:pt x="820" y="276"/>
                  </a:lnTo>
                  <a:cubicBezTo>
                    <a:pt x="886" y="243"/>
                    <a:pt x="987" y="243"/>
                    <a:pt x="1087" y="243"/>
                  </a:cubicBezTo>
                  <a:cubicBezTo>
                    <a:pt x="1153" y="243"/>
                    <a:pt x="1220" y="243"/>
                    <a:pt x="1287" y="276"/>
                  </a:cubicBezTo>
                  <a:cubicBezTo>
                    <a:pt x="1320" y="309"/>
                    <a:pt x="1353" y="309"/>
                    <a:pt x="1353" y="343"/>
                  </a:cubicBezTo>
                  <a:lnTo>
                    <a:pt x="1353" y="376"/>
                  </a:lnTo>
                  <a:cubicBezTo>
                    <a:pt x="1353" y="443"/>
                    <a:pt x="1353" y="476"/>
                    <a:pt x="1320" y="543"/>
                  </a:cubicBezTo>
                  <a:cubicBezTo>
                    <a:pt x="1253" y="643"/>
                    <a:pt x="1153" y="710"/>
                    <a:pt x="1020" y="776"/>
                  </a:cubicBezTo>
                  <a:lnTo>
                    <a:pt x="920" y="843"/>
                  </a:lnTo>
                  <a:cubicBezTo>
                    <a:pt x="820" y="876"/>
                    <a:pt x="711" y="893"/>
                    <a:pt x="599" y="893"/>
                  </a:cubicBezTo>
                  <a:cubicBezTo>
                    <a:pt x="486" y="893"/>
                    <a:pt x="369" y="876"/>
                    <a:pt x="253" y="843"/>
                  </a:cubicBezTo>
                  <a:cubicBezTo>
                    <a:pt x="238" y="840"/>
                    <a:pt x="223" y="839"/>
                    <a:pt x="209" y="839"/>
                  </a:cubicBezTo>
                  <a:cubicBezTo>
                    <a:pt x="70" y="839"/>
                    <a:pt x="1" y="979"/>
                    <a:pt x="153" y="1010"/>
                  </a:cubicBezTo>
                  <a:cubicBezTo>
                    <a:pt x="298" y="1054"/>
                    <a:pt x="450" y="1078"/>
                    <a:pt x="603" y="1078"/>
                  </a:cubicBezTo>
                  <a:cubicBezTo>
                    <a:pt x="800" y="1078"/>
                    <a:pt x="999" y="1037"/>
                    <a:pt x="1187" y="943"/>
                  </a:cubicBezTo>
                  <a:cubicBezTo>
                    <a:pt x="1320" y="876"/>
                    <a:pt x="1454" y="776"/>
                    <a:pt x="1554" y="643"/>
                  </a:cubicBezTo>
                  <a:cubicBezTo>
                    <a:pt x="1654" y="509"/>
                    <a:pt x="1654" y="309"/>
                    <a:pt x="1554" y="176"/>
                  </a:cubicBezTo>
                  <a:cubicBezTo>
                    <a:pt x="1388" y="65"/>
                    <a:pt x="1176" y="1"/>
                    <a:pt x="976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22"/>
            <p:cNvSpPr/>
            <p:nvPr/>
          </p:nvSpPr>
          <p:spPr>
            <a:xfrm>
              <a:off x="3177300" y="2732600"/>
              <a:ext cx="41025" cy="26900"/>
            </a:xfrm>
            <a:custGeom>
              <a:avLst/>
              <a:gdLst/>
              <a:ahLst/>
              <a:cxnLst/>
              <a:rect l="l" t="t" r="r" b="b"/>
              <a:pathLst>
                <a:path w="1641" h="1076" extrusionOk="0">
                  <a:moveTo>
                    <a:pt x="1026" y="0"/>
                  </a:moveTo>
                  <a:cubicBezTo>
                    <a:pt x="963" y="0"/>
                    <a:pt x="900" y="9"/>
                    <a:pt x="840" y="26"/>
                  </a:cubicBezTo>
                  <a:cubicBezTo>
                    <a:pt x="707" y="26"/>
                    <a:pt x="573" y="59"/>
                    <a:pt x="440" y="126"/>
                  </a:cubicBezTo>
                  <a:lnTo>
                    <a:pt x="573" y="293"/>
                  </a:lnTo>
                  <a:lnTo>
                    <a:pt x="673" y="293"/>
                  </a:lnTo>
                  <a:cubicBezTo>
                    <a:pt x="707" y="259"/>
                    <a:pt x="773" y="259"/>
                    <a:pt x="807" y="259"/>
                  </a:cubicBezTo>
                  <a:cubicBezTo>
                    <a:pt x="873" y="226"/>
                    <a:pt x="973" y="226"/>
                    <a:pt x="1074" y="226"/>
                  </a:cubicBezTo>
                  <a:cubicBezTo>
                    <a:pt x="1140" y="226"/>
                    <a:pt x="1207" y="226"/>
                    <a:pt x="1274" y="259"/>
                  </a:cubicBezTo>
                  <a:cubicBezTo>
                    <a:pt x="1307" y="293"/>
                    <a:pt x="1340" y="293"/>
                    <a:pt x="1340" y="326"/>
                  </a:cubicBezTo>
                  <a:lnTo>
                    <a:pt x="1340" y="359"/>
                  </a:lnTo>
                  <a:cubicBezTo>
                    <a:pt x="1340" y="426"/>
                    <a:pt x="1340" y="459"/>
                    <a:pt x="1307" y="526"/>
                  </a:cubicBezTo>
                  <a:cubicBezTo>
                    <a:pt x="1240" y="626"/>
                    <a:pt x="1140" y="693"/>
                    <a:pt x="1040" y="760"/>
                  </a:cubicBezTo>
                  <a:lnTo>
                    <a:pt x="907" y="826"/>
                  </a:lnTo>
                  <a:cubicBezTo>
                    <a:pt x="783" y="868"/>
                    <a:pt x="647" y="896"/>
                    <a:pt x="505" y="896"/>
                  </a:cubicBezTo>
                  <a:cubicBezTo>
                    <a:pt x="418" y="896"/>
                    <a:pt x="329" y="885"/>
                    <a:pt x="240" y="860"/>
                  </a:cubicBezTo>
                  <a:cubicBezTo>
                    <a:pt x="212" y="849"/>
                    <a:pt x="187" y="844"/>
                    <a:pt x="164" y="844"/>
                  </a:cubicBezTo>
                  <a:cubicBezTo>
                    <a:pt x="47" y="844"/>
                    <a:pt x="0" y="965"/>
                    <a:pt x="140" y="993"/>
                  </a:cubicBezTo>
                  <a:cubicBezTo>
                    <a:pt x="279" y="1049"/>
                    <a:pt x="424" y="1075"/>
                    <a:pt x="570" y="1075"/>
                  </a:cubicBezTo>
                  <a:cubicBezTo>
                    <a:pt x="774" y="1075"/>
                    <a:pt x="979" y="1024"/>
                    <a:pt x="1174" y="926"/>
                  </a:cubicBezTo>
                  <a:cubicBezTo>
                    <a:pt x="1307" y="860"/>
                    <a:pt x="1440" y="760"/>
                    <a:pt x="1541" y="660"/>
                  </a:cubicBezTo>
                  <a:cubicBezTo>
                    <a:pt x="1641" y="526"/>
                    <a:pt x="1641" y="326"/>
                    <a:pt x="1541" y="193"/>
                  </a:cubicBezTo>
                  <a:cubicBezTo>
                    <a:pt x="1392" y="69"/>
                    <a:pt x="1207" y="0"/>
                    <a:pt x="102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22"/>
            <p:cNvSpPr/>
            <p:nvPr/>
          </p:nvSpPr>
          <p:spPr>
            <a:xfrm>
              <a:off x="2221750" y="1586875"/>
              <a:ext cx="423750" cy="999600"/>
            </a:xfrm>
            <a:custGeom>
              <a:avLst/>
              <a:gdLst/>
              <a:ahLst/>
              <a:cxnLst/>
              <a:rect l="l" t="t" r="r" b="b"/>
              <a:pathLst>
                <a:path w="16950" h="39984" extrusionOk="0">
                  <a:moveTo>
                    <a:pt x="12144" y="1"/>
                  </a:moveTo>
                  <a:cubicBezTo>
                    <a:pt x="11481" y="1"/>
                    <a:pt x="10613" y="622"/>
                    <a:pt x="9608" y="1990"/>
                  </a:cubicBezTo>
                  <a:cubicBezTo>
                    <a:pt x="3670" y="10129"/>
                    <a:pt x="1" y="21137"/>
                    <a:pt x="301" y="23606"/>
                  </a:cubicBezTo>
                  <a:cubicBezTo>
                    <a:pt x="601" y="26341"/>
                    <a:pt x="4004" y="35647"/>
                    <a:pt x="7740" y="39884"/>
                  </a:cubicBezTo>
                  <a:cubicBezTo>
                    <a:pt x="7801" y="39952"/>
                    <a:pt x="7891" y="39984"/>
                    <a:pt x="8004" y="39984"/>
                  </a:cubicBezTo>
                  <a:cubicBezTo>
                    <a:pt x="9725" y="39984"/>
                    <a:pt x="16949" y="32569"/>
                    <a:pt x="15979" y="31411"/>
                  </a:cubicBezTo>
                  <a:cubicBezTo>
                    <a:pt x="14044" y="29043"/>
                    <a:pt x="10308" y="22138"/>
                    <a:pt x="10208" y="20603"/>
                  </a:cubicBezTo>
                  <a:cubicBezTo>
                    <a:pt x="10108" y="19202"/>
                    <a:pt x="12576" y="10196"/>
                    <a:pt x="13344" y="5059"/>
                  </a:cubicBezTo>
                  <a:cubicBezTo>
                    <a:pt x="13832" y="1914"/>
                    <a:pt x="13306" y="1"/>
                    <a:pt x="12144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22"/>
            <p:cNvSpPr/>
            <p:nvPr/>
          </p:nvSpPr>
          <p:spPr>
            <a:xfrm>
              <a:off x="2405225" y="2364625"/>
              <a:ext cx="631300" cy="477350"/>
            </a:xfrm>
            <a:custGeom>
              <a:avLst/>
              <a:gdLst/>
              <a:ahLst/>
              <a:cxnLst/>
              <a:rect l="l" t="t" r="r" b="b"/>
              <a:pathLst>
                <a:path w="25252" h="19094" extrusionOk="0">
                  <a:moveTo>
                    <a:pt x="8406" y="1"/>
                  </a:moveTo>
                  <a:cubicBezTo>
                    <a:pt x="8406" y="1"/>
                    <a:pt x="0" y="8340"/>
                    <a:pt x="367" y="8740"/>
                  </a:cubicBezTo>
                  <a:cubicBezTo>
                    <a:pt x="1858" y="10200"/>
                    <a:pt x="4103" y="11991"/>
                    <a:pt x="8537" y="11991"/>
                  </a:cubicBezTo>
                  <a:cubicBezTo>
                    <a:pt x="8765" y="11991"/>
                    <a:pt x="9000" y="11986"/>
                    <a:pt x="9240" y="11976"/>
                  </a:cubicBezTo>
                  <a:cubicBezTo>
                    <a:pt x="9240" y="11976"/>
                    <a:pt x="11538" y="18364"/>
                    <a:pt x="13534" y="18364"/>
                  </a:cubicBezTo>
                  <a:cubicBezTo>
                    <a:pt x="13593" y="18364"/>
                    <a:pt x="13652" y="18359"/>
                    <a:pt x="13710" y="18347"/>
                  </a:cubicBezTo>
                  <a:cubicBezTo>
                    <a:pt x="14562" y="18165"/>
                    <a:pt x="14456" y="16781"/>
                    <a:pt x="14089" y="15330"/>
                  </a:cubicBezTo>
                  <a:lnTo>
                    <a:pt x="14089" y="15330"/>
                  </a:lnTo>
                  <a:cubicBezTo>
                    <a:pt x="14839" y="17151"/>
                    <a:pt x="15823" y="18990"/>
                    <a:pt x="16737" y="18990"/>
                  </a:cubicBezTo>
                  <a:cubicBezTo>
                    <a:pt x="16774" y="18990"/>
                    <a:pt x="16810" y="18987"/>
                    <a:pt x="16846" y="18981"/>
                  </a:cubicBezTo>
                  <a:cubicBezTo>
                    <a:pt x="17741" y="18832"/>
                    <a:pt x="17858" y="17742"/>
                    <a:pt x="17652" y="16434"/>
                  </a:cubicBezTo>
                  <a:lnTo>
                    <a:pt x="17652" y="16434"/>
                  </a:lnTo>
                  <a:cubicBezTo>
                    <a:pt x="18287" y="17889"/>
                    <a:pt x="19066" y="19093"/>
                    <a:pt x="19902" y="19093"/>
                  </a:cubicBezTo>
                  <a:cubicBezTo>
                    <a:pt x="19994" y="19093"/>
                    <a:pt x="20088" y="19079"/>
                    <a:pt x="20181" y="19048"/>
                  </a:cubicBezTo>
                  <a:cubicBezTo>
                    <a:pt x="21597" y="18554"/>
                    <a:pt x="20751" y="15536"/>
                    <a:pt x="19966" y="13445"/>
                  </a:cubicBezTo>
                  <a:lnTo>
                    <a:pt x="19966" y="13445"/>
                  </a:lnTo>
                  <a:cubicBezTo>
                    <a:pt x="20793" y="15260"/>
                    <a:pt x="22070" y="17632"/>
                    <a:pt x="23097" y="17632"/>
                  </a:cubicBezTo>
                  <a:cubicBezTo>
                    <a:pt x="23207" y="17632"/>
                    <a:pt x="23314" y="17605"/>
                    <a:pt x="23417" y="17547"/>
                  </a:cubicBezTo>
                  <a:cubicBezTo>
                    <a:pt x="25252" y="16513"/>
                    <a:pt x="21216" y="8807"/>
                    <a:pt x="19981" y="7139"/>
                  </a:cubicBezTo>
                  <a:cubicBezTo>
                    <a:pt x="19181" y="6039"/>
                    <a:pt x="16746" y="4404"/>
                    <a:pt x="15278" y="3570"/>
                  </a:cubicBezTo>
                  <a:cubicBezTo>
                    <a:pt x="12576" y="2102"/>
                    <a:pt x="8406" y="1"/>
                    <a:pt x="8406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22"/>
            <p:cNvSpPr/>
            <p:nvPr/>
          </p:nvSpPr>
          <p:spPr>
            <a:xfrm>
              <a:off x="2857200" y="2587750"/>
              <a:ext cx="70925" cy="210550"/>
            </a:xfrm>
            <a:custGeom>
              <a:avLst/>
              <a:gdLst/>
              <a:ahLst/>
              <a:cxnLst/>
              <a:rect l="l" t="t" r="r" b="b"/>
              <a:pathLst>
                <a:path w="2837" h="8422" extrusionOk="0">
                  <a:moveTo>
                    <a:pt x="26" y="1"/>
                  </a:moveTo>
                  <a:cubicBezTo>
                    <a:pt x="16" y="1"/>
                    <a:pt x="1" y="16"/>
                    <a:pt x="1" y="16"/>
                  </a:cubicBezTo>
                  <a:cubicBezTo>
                    <a:pt x="335" y="850"/>
                    <a:pt x="635" y="1717"/>
                    <a:pt x="1002" y="2517"/>
                  </a:cubicBezTo>
                  <a:cubicBezTo>
                    <a:pt x="1335" y="3351"/>
                    <a:pt x="2503" y="6320"/>
                    <a:pt x="2836" y="8422"/>
                  </a:cubicBezTo>
                  <a:cubicBezTo>
                    <a:pt x="2736" y="7254"/>
                    <a:pt x="2503" y="6087"/>
                    <a:pt x="2136" y="4986"/>
                  </a:cubicBezTo>
                  <a:cubicBezTo>
                    <a:pt x="1869" y="4119"/>
                    <a:pt x="1569" y="3285"/>
                    <a:pt x="1235" y="2451"/>
                  </a:cubicBezTo>
                  <a:cubicBezTo>
                    <a:pt x="868" y="1617"/>
                    <a:pt x="468" y="816"/>
                    <a:pt x="34" y="16"/>
                  </a:cubicBezTo>
                  <a:cubicBezTo>
                    <a:pt x="34" y="5"/>
                    <a:pt x="31" y="1"/>
                    <a:pt x="2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22"/>
            <p:cNvSpPr/>
            <p:nvPr/>
          </p:nvSpPr>
          <p:spPr>
            <a:xfrm>
              <a:off x="2782150" y="2617325"/>
              <a:ext cx="65075" cy="159200"/>
            </a:xfrm>
            <a:custGeom>
              <a:avLst/>
              <a:gdLst/>
              <a:ahLst/>
              <a:cxnLst/>
              <a:rect l="l" t="t" r="r" b="b"/>
              <a:pathLst>
                <a:path w="2603" h="6368" extrusionOk="0">
                  <a:moveTo>
                    <a:pt x="34" y="0"/>
                  </a:moveTo>
                  <a:cubicBezTo>
                    <a:pt x="1" y="0"/>
                    <a:pt x="1" y="0"/>
                    <a:pt x="1" y="33"/>
                  </a:cubicBezTo>
                  <a:cubicBezTo>
                    <a:pt x="434" y="1068"/>
                    <a:pt x="835" y="2168"/>
                    <a:pt x="1235" y="3236"/>
                  </a:cubicBezTo>
                  <a:cubicBezTo>
                    <a:pt x="1669" y="4303"/>
                    <a:pt x="2102" y="5237"/>
                    <a:pt x="2536" y="6305"/>
                  </a:cubicBezTo>
                  <a:cubicBezTo>
                    <a:pt x="2554" y="6341"/>
                    <a:pt x="2573" y="6368"/>
                    <a:pt x="2585" y="6368"/>
                  </a:cubicBezTo>
                  <a:cubicBezTo>
                    <a:pt x="2596" y="6368"/>
                    <a:pt x="2603" y="6350"/>
                    <a:pt x="2603" y="6305"/>
                  </a:cubicBezTo>
                  <a:cubicBezTo>
                    <a:pt x="2236" y="5204"/>
                    <a:pt x="1902" y="4203"/>
                    <a:pt x="1469" y="3136"/>
                  </a:cubicBezTo>
                  <a:cubicBezTo>
                    <a:pt x="1035" y="2068"/>
                    <a:pt x="501" y="1068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22"/>
            <p:cNvSpPr/>
            <p:nvPr/>
          </p:nvSpPr>
          <p:spPr>
            <a:xfrm>
              <a:off x="2711525" y="2631150"/>
              <a:ext cx="48150" cy="124950"/>
            </a:xfrm>
            <a:custGeom>
              <a:avLst/>
              <a:gdLst/>
              <a:ahLst/>
              <a:cxnLst/>
              <a:rect l="l" t="t" r="r" b="b"/>
              <a:pathLst>
                <a:path w="1926" h="4998" extrusionOk="0">
                  <a:moveTo>
                    <a:pt x="44" y="0"/>
                  </a:moveTo>
                  <a:cubicBezTo>
                    <a:pt x="27" y="0"/>
                    <a:pt x="0" y="24"/>
                    <a:pt x="24" y="48"/>
                  </a:cubicBezTo>
                  <a:cubicBezTo>
                    <a:pt x="824" y="1982"/>
                    <a:pt x="1258" y="3250"/>
                    <a:pt x="1825" y="4918"/>
                  </a:cubicBezTo>
                  <a:cubicBezTo>
                    <a:pt x="1843" y="4973"/>
                    <a:pt x="1872" y="4998"/>
                    <a:pt x="1894" y="4998"/>
                  </a:cubicBezTo>
                  <a:cubicBezTo>
                    <a:pt x="1912" y="4998"/>
                    <a:pt x="1925" y="4981"/>
                    <a:pt x="1925" y="4951"/>
                  </a:cubicBezTo>
                  <a:cubicBezTo>
                    <a:pt x="1458" y="3250"/>
                    <a:pt x="858" y="1582"/>
                    <a:pt x="57" y="14"/>
                  </a:cubicBezTo>
                  <a:cubicBezTo>
                    <a:pt x="57" y="4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22"/>
            <p:cNvSpPr/>
            <p:nvPr/>
          </p:nvSpPr>
          <p:spPr>
            <a:xfrm>
              <a:off x="2318500" y="1583075"/>
              <a:ext cx="253525" cy="316250"/>
            </a:xfrm>
            <a:custGeom>
              <a:avLst/>
              <a:gdLst/>
              <a:ahLst/>
              <a:cxnLst/>
              <a:rect l="l" t="t" r="r" b="b"/>
              <a:pathLst>
                <a:path w="10141" h="12650" extrusionOk="0">
                  <a:moveTo>
                    <a:pt x="8313" y="0"/>
                  </a:moveTo>
                  <a:cubicBezTo>
                    <a:pt x="7434" y="0"/>
                    <a:pt x="6290" y="911"/>
                    <a:pt x="5137" y="2442"/>
                  </a:cubicBezTo>
                  <a:cubicBezTo>
                    <a:pt x="2902" y="5378"/>
                    <a:pt x="0" y="10515"/>
                    <a:pt x="0" y="10515"/>
                  </a:cubicBezTo>
                  <a:lnTo>
                    <a:pt x="8807" y="12650"/>
                  </a:lnTo>
                  <a:cubicBezTo>
                    <a:pt x="8807" y="12650"/>
                    <a:pt x="10141" y="6445"/>
                    <a:pt x="9874" y="2642"/>
                  </a:cubicBezTo>
                  <a:cubicBezTo>
                    <a:pt x="9729" y="802"/>
                    <a:pt x="9138" y="0"/>
                    <a:pt x="8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93" name="Google Shape;3293;p22"/>
          <p:cNvGrpSpPr/>
          <p:nvPr/>
        </p:nvGrpSpPr>
        <p:grpSpPr>
          <a:xfrm>
            <a:off x="4004456" y="2746958"/>
            <a:ext cx="797395" cy="832158"/>
            <a:chOff x="1125900" y="2011339"/>
            <a:chExt cx="2904900" cy="1069613"/>
          </a:xfrm>
        </p:grpSpPr>
        <p:cxnSp>
          <p:nvCxnSpPr>
            <p:cNvPr id="3294" name="Google Shape;3294;p22"/>
            <p:cNvCxnSpPr/>
            <p:nvPr/>
          </p:nvCxnSpPr>
          <p:spPr>
            <a:xfrm rot="10800000" flipH="1">
              <a:off x="1125900" y="2011339"/>
              <a:ext cx="2900400" cy="18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295" name="Google Shape;3295;p22"/>
            <p:cNvCxnSpPr/>
            <p:nvPr/>
          </p:nvCxnSpPr>
          <p:spPr>
            <a:xfrm>
              <a:off x="1125900" y="2285707"/>
              <a:ext cx="2860200" cy="9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296" name="Google Shape;3296;p22"/>
            <p:cNvCxnSpPr/>
            <p:nvPr/>
          </p:nvCxnSpPr>
          <p:spPr>
            <a:xfrm>
              <a:off x="1128565" y="2546949"/>
              <a:ext cx="28908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297" name="Google Shape;3297;p22"/>
            <p:cNvCxnSpPr/>
            <p:nvPr/>
          </p:nvCxnSpPr>
          <p:spPr>
            <a:xfrm rot="10800000" flipH="1">
              <a:off x="1165086" y="2810659"/>
              <a:ext cx="2850300" cy="12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298" name="Google Shape;3298;p22"/>
            <p:cNvCxnSpPr/>
            <p:nvPr/>
          </p:nvCxnSpPr>
          <p:spPr>
            <a:xfrm>
              <a:off x="1125900" y="3080652"/>
              <a:ext cx="2904900" cy="3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3" name="Google Shape;3303;p23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4" name="Google Shape;3304;p23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05" name="Google Shape;3305;p23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6" name="Google Shape;3306;p23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07" name="Google Shape;3307;p23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08" name="Google Shape;3308;p23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09" name="Google Shape;3309;p23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0" name="Google Shape;3310;p23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1" name="Google Shape;3311;p23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2" name="Google Shape;3312;p23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3" name="Google Shape;3313;p23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4" name="Google Shape;3314;p23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5" name="Google Shape;3315;p23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6" name="Google Shape;3316;p23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7" name="Google Shape;3317;p23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18" name="Google Shape;3318;p23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19" name="Google Shape;3319;p23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0" name="Google Shape;3320;p23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21" name="Google Shape;3321;p23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23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23" name="Google Shape;3323;p23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23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25" name="Google Shape;3325;p23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23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27" name="Google Shape;3327;p23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23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329" name="Google Shape;3329;p23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330" name="Google Shape;3330;p23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23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23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23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23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23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23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23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23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23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40" name="Google Shape;3340;p23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23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342" name="Google Shape;3342;p23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343" name="Google Shape;3343;p23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23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23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46" name="Google Shape;3346;p23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23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348" name="Google Shape;3348;p23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349" name="Google Shape;3349;p23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23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51" name="Google Shape;3351;p23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23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353" name="Google Shape;3353;p23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354" name="Google Shape;3354;p23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23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56" name="Google Shape;3356;p23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23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358" name="Google Shape;3358;p23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359" name="Google Shape;3359;p23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23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23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23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23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23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23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66" name="Google Shape;3366;p23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23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368" name="Google Shape;3368;p23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9" name="Google Shape;3369;p23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70" name="Google Shape;3370;p23"/>
          <p:cNvSpPr/>
          <p:nvPr/>
        </p:nvSpPr>
        <p:spPr>
          <a:xfrm rot="-5851402">
            <a:off x="1479085" y="2693292"/>
            <a:ext cx="1613776" cy="2070533"/>
          </a:xfrm>
          <a:custGeom>
            <a:avLst/>
            <a:gdLst/>
            <a:ahLst/>
            <a:cxnLst/>
            <a:rect l="l" t="t" r="r" b="b"/>
            <a:pathLst>
              <a:path w="136538" h="124126" extrusionOk="0">
                <a:moveTo>
                  <a:pt x="79369" y="0"/>
                </a:moveTo>
                <a:cubicBezTo>
                  <a:pt x="68576" y="0"/>
                  <a:pt x="71150" y="8709"/>
                  <a:pt x="62707" y="13637"/>
                </a:cubicBezTo>
                <a:cubicBezTo>
                  <a:pt x="61409" y="14397"/>
                  <a:pt x="59928" y="14679"/>
                  <a:pt x="58348" y="14679"/>
                </a:cubicBezTo>
                <a:cubicBezTo>
                  <a:pt x="53773" y="14679"/>
                  <a:pt x="48366" y="12310"/>
                  <a:pt x="44163" y="12310"/>
                </a:cubicBezTo>
                <a:cubicBezTo>
                  <a:pt x="41285" y="12310"/>
                  <a:pt x="38970" y="13421"/>
                  <a:pt x="37873" y="17163"/>
                </a:cubicBezTo>
                <a:cubicBezTo>
                  <a:pt x="35014" y="26886"/>
                  <a:pt x="29734" y="28274"/>
                  <a:pt x="24585" y="28274"/>
                </a:cubicBezTo>
                <a:cubicBezTo>
                  <a:pt x="22527" y="28274"/>
                  <a:pt x="20491" y="28052"/>
                  <a:pt x="18637" y="28052"/>
                </a:cubicBezTo>
                <a:cubicBezTo>
                  <a:pt x="15516" y="28052"/>
                  <a:pt x="12915" y="28681"/>
                  <a:pt x="11612" y="32057"/>
                </a:cubicBezTo>
                <a:cubicBezTo>
                  <a:pt x="9423" y="37771"/>
                  <a:pt x="17660" y="44944"/>
                  <a:pt x="25442" y="47589"/>
                </a:cubicBezTo>
                <a:cubicBezTo>
                  <a:pt x="37843" y="51814"/>
                  <a:pt x="32949" y="62635"/>
                  <a:pt x="25533" y="65249"/>
                </a:cubicBezTo>
                <a:cubicBezTo>
                  <a:pt x="21673" y="66616"/>
                  <a:pt x="456" y="68896"/>
                  <a:pt x="183" y="82604"/>
                </a:cubicBezTo>
                <a:cubicBezTo>
                  <a:pt x="0" y="94124"/>
                  <a:pt x="29758" y="92909"/>
                  <a:pt x="32706" y="101024"/>
                </a:cubicBezTo>
                <a:cubicBezTo>
                  <a:pt x="34613" y="106250"/>
                  <a:pt x="43441" y="124126"/>
                  <a:pt x="58531" y="124126"/>
                </a:cubicBezTo>
                <a:cubicBezTo>
                  <a:pt x="61963" y="124126"/>
                  <a:pt x="65718" y="123201"/>
                  <a:pt x="69789" y="120994"/>
                </a:cubicBezTo>
                <a:cubicBezTo>
                  <a:pt x="79029" y="115979"/>
                  <a:pt x="77206" y="106343"/>
                  <a:pt x="80245" y="101176"/>
                </a:cubicBezTo>
                <a:cubicBezTo>
                  <a:pt x="83616" y="95365"/>
                  <a:pt x="91792" y="92220"/>
                  <a:pt x="98162" y="92220"/>
                </a:cubicBezTo>
                <a:cubicBezTo>
                  <a:pt x="98455" y="92220"/>
                  <a:pt x="98745" y="92226"/>
                  <a:pt x="99030" y="92240"/>
                </a:cubicBezTo>
                <a:cubicBezTo>
                  <a:pt x="99439" y="92259"/>
                  <a:pt x="99844" y="92268"/>
                  <a:pt x="100247" y="92268"/>
                </a:cubicBezTo>
                <a:cubicBezTo>
                  <a:pt x="114193" y="92268"/>
                  <a:pt x="124033" y="81190"/>
                  <a:pt x="126781" y="72179"/>
                </a:cubicBezTo>
                <a:cubicBezTo>
                  <a:pt x="136538" y="40263"/>
                  <a:pt x="94957" y="45704"/>
                  <a:pt x="98300" y="35005"/>
                </a:cubicBezTo>
                <a:cubicBezTo>
                  <a:pt x="104987" y="13607"/>
                  <a:pt x="98574" y="2360"/>
                  <a:pt x="82950" y="263"/>
                </a:cubicBezTo>
                <a:cubicBezTo>
                  <a:pt x="81613" y="84"/>
                  <a:pt x="80427" y="0"/>
                  <a:pt x="79369" y="0"/>
                </a:cubicBezTo>
                <a:close/>
              </a:path>
            </a:pathLst>
          </a:custGeom>
          <a:solidFill>
            <a:schemeClr val="lt2">
              <a:alpha val="18823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71" name="Google Shape;3371;p23"/>
          <p:cNvSpPr txBox="1">
            <a:spLocks noGrp="1"/>
          </p:cNvSpPr>
          <p:nvPr>
            <p:ph type="title"/>
          </p:nvPr>
        </p:nvSpPr>
        <p:spPr>
          <a:xfrm>
            <a:off x="1005925" y="964378"/>
            <a:ext cx="40566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APRIL 2021</a:t>
            </a:r>
            <a:endParaRPr>
              <a:solidFill>
                <a:srgbClr val="0070C0"/>
              </a:solidFill>
            </a:endParaRPr>
          </a:p>
        </p:txBody>
      </p:sp>
      <p:grpSp>
        <p:nvGrpSpPr>
          <p:cNvPr id="3372" name="Google Shape;3372;p23"/>
          <p:cNvGrpSpPr/>
          <p:nvPr/>
        </p:nvGrpSpPr>
        <p:grpSpPr>
          <a:xfrm>
            <a:off x="1342943" y="1773948"/>
            <a:ext cx="1886033" cy="2760088"/>
            <a:chOff x="786422" y="1395975"/>
            <a:chExt cx="2032144" cy="2973912"/>
          </a:xfrm>
        </p:grpSpPr>
        <p:grpSp>
          <p:nvGrpSpPr>
            <p:cNvPr id="3373" name="Google Shape;3373;p23"/>
            <p:cNvGrpSpPr/>
            <p:nvPr/>
          </p:nvGrpSpPr>
          <p:grpSpPr>
            <a:xfrm flipH="1">
              <a:off x="786422" y="1395975"/>
              <a:ext cx="2032144" cy="2973912"/>
              <a:chOff x="5907975" y="1367400"/>
              <a:chExt cx="2032144" cy="2973912"/>
            </a:xfrm>
          </p:grpSpPr>
          <p:sp>
            <p:nvSpPr>
              <p:cNvPr id="3374" name="Google Shape;3374;p23"/>
              <p:cNvSpPr/>
              <p:nvPr/>
            </p:nvSpPr>
            <p:spPr>
              <a:xfrm>
                <a:off x="5907975" y="4001577"/>
                <a:ext cx="2032144" cy="339735"/>
              </a:xfrm>
              <a:custGeom>
                <a:avLst/>
                <a:gdLst/>
                <a:ahLst/>
                <a:cxnLst/>
                <a:rect l="l" t="t" r="r" b="b"/>
                <a:pathLst>
                  <a:path w="63164" h="16476" extrusionOk="0">
                    <a:moveTo>
                      <a:pt x="31582" y="1"/>
                    </a:moveTo>
                    <a:cubicBezTo>
                      <a:pt x="14135" y="1"/>
                      <a:pt x="1" y="3709"/>
                      <a:pt x="1" y="8238"/>
                    </a:cubicBezTo>
                    <a:cubicBezTo>
                      <a:pt x="1" y="12797"/>
                      <a:pt x="14135" y="16475"/>
                      <a:pt x="31582" y="16475"/>
                    </a:cubicBezTo>
                    <a:cubicBezTo>
                      <a:pt x="49029" y="16475"/>
                      <a:pt x="63163" y="12797"/>
                      <a:pt x="63163" y="8238"/>
                    </a:cubicBezTo>
                    <a:cubicBezTo>
                      <a:pt x="63163" y="3709"/>
                      <a:pt x="49029" y="1"/>
                      <a:pt x="315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" name="Google Shape;3375;p23"/>
              <p:cNvSpPr/>
              <p:nvPr/>
            </p:nvSpPr>
            <p:spPr>
              <a:xfrm>
                <a:off x="6408590" y="1643164"/>
                <a:ext cx="115967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2341" extrusionOk="0">
                    <a:moveTo>
                      <a:pt x="0" y="0"/>
                    </a:moveTo>
                    <a:lnTo>
                      <a:pt x="0" y="2341"/>
                    </a:lnTo>
                    <a:lnTo>
                      <a:pt x="5624" y="2341"/>
                    </a:lnTo>
                    <a:lnTo>
                      <a:pt x="5624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6" name="Google Shape;3376;p23"/>
              <p:cNvSpPr/>
              <p:nvPr/>
            </p:nvSpPr>
            <p:spPr>
              <a:xfrm>
                <a:off x="6315823" y="1668217"/>
                <a:ext cx="92790" cy="45776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2220" extrusionOk="0">
                    <a:moveTo>
                      <a:pt x="1" y="1"/>
                    </a:moveTo>
                    <a:lnTo>
                      <a:pt x="1" y="2220"/>
                    </a:lnTo>
                    <a:lnTo>
                      <a:pt x="4499" y="2220"/>
                    </a:lnTo>
                    <a:lnTo>
                      <a:pt x="4499" y="1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7" name="Google Shape;3377;p23"/>
              <p:cNvSpPr/>
              <p:nvPr/>
            </p:nvSpPr>
            <p:spPr>
              <a:xfrm>
                <a:off x="6315823" y="1619349"/>
                <a:ext cx="92790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852" extrusionOk="0">
                    <a:moveTo>
                      <a:pt x="1" y="0"/>
                    </a:moveTo>
                    <a:lnTo>
                      <a:pt x="1" y="851"/>
                    </a:lnTo>
                    <a:lnTo>
                      <a:pt x="4499" y="851"/>
                    </a:lnTo>
                    <a:lnTo>
                      <a:pt x="449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8" name="Google Shape;3378;p23"/>
              <p:cNvSpPr/>
              <p:nvPr/>
            </p:nvSpPr>
            <p:spPr>
              <a:xfrm>
                <a:off x="6739510" y="2995655"/>
                <a:ext cx="125370" cy="466342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2616" extrusionOk="0">
                    <a:moveTo>
                      <a:pt x="0" y="1"/>
                    </a:moveTo>
                    <a:lnTo>
                      <a:pt x="0" y="22615"/>
                    </a:lnTo>
                    <a:lnTo>
                      <a:pt x="6079" y="22615"/>
                    </a:lnTo>
                    <a:lnTo>
                      <a:pt x="6079" y="1"/>
                    </a:lnTo>
                    <a:close/>
                  </a:path>
                </a:pathLst>
              </a:custGeom>
              <a:solidFill>
                <a:srgbClr val="455A6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9" name="Google Shape;3379;p23"/>
              <p:cNvSpPr/>
              <p:nvPr/>
            </p:nvSpPr>
            <p:spPr>
              <a:xfrm>
                <a:off x="6739510" y="3368578"/>
                <a:ext cx="125370" cy="43879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128" extrusionOk="0">
                    <a:moveTo>
                      <a:pt x="0" y="0"/>
                    </a:moveTo>
                    <a:lnTo>
                      <a:pt x="0" y="2128"/>
                    </a:lnTo>
                    <a:lnTo>
                      <a:pt x="6079" y="2128"/>
                    </a:lnTo>
                    <a:lnTo>
                      <a:pt x="607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0" name="Google Shape;3380;p23"/>
              <p:cNvSpPr/>
              <p:nvPr/>
            </p:nvSpPr>
            <p:spPr>
              <a:xfrm>
                <a:off x="6739510" y="3091556"/>
                <a:ext cx="125370" cy="43261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098" extrusionOk="0">
                    <a:moveTo>
                      <a:pt x="0" y="0"/>
                    </a:moveTo>
                    <a:lnTo>
                      <a:pt x="0" y="2098"/>
                    </a:lnTo>
                    <a:lnTo>
                      <a:pt x="6079" y="2098"/>
                    </a:lnTo>
                    <a:lnTo>
                      <a:pt x="607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1" name="Google Shape;3381;p23"/>
              <p:cNvSpPr/>
              <p:nvPr/>
            </p:nvSpPr>
            <p:spPr>
              <a:xfrm>
                <a:off x="6739510" y="3164879"/>
                <a:ext cx="12537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822" extrusionOk="0">
                    <a:moveTo>
                      <a:pt x="0" y="1"/>
                    </a:moveTo>
                    <a:lnTo>
                      <a:pt x="0" y="821"/>
                    </a:lnTo>
                    <a:lnTo>
                      <a:pt x="6079" y="821"/>
                    </a:lnTo>
                    <a:lnTo>
                      <a:pt x="6079" y="1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2" name="Google Shape;3382;p23"/>
              <p:cNvSpPr/>
              <p:nvPr/>
            </p:nvSpPr>
            <p:spPr>
              <a:xfrm>
                <a:off x="6481294" y="3928251"/>
                <a:ext cx="556575" cy="243151"/>
              </a:xfrm>
              <a:custGeom>
                <a:avLst/>
                <a:gdLst/>
                <a:ahLst/>
                <a:cxnLst/>
                <a:rect l="l" t="t" r="r" b="b"/>
                <a:pathLst>
                  <a:path w="26992" h="11792" extrusionOk="0">
                    <a:moveTo>
                      <a:pt x="26992" y="0"/>
                    </a:moveTo>
                    <a:lnTo>
                      <a:pt x="11460" y="31"/>
                    </a:lnTo>
                    <a:lnTo>
                      <a:pt x="11490" y="517"/>
                    </a:lnTo>
                    <a:lnTo>
                      <a:pt x="11581" y="3070"/>
                    </a:lnTo>
                    <a:lnTo>
                      <a:pt x="11581" y="3313"/>
                    </a:lnTo>
                    <a:cubicBezTo>
                      <a:pt x="11581" y="3313"/>
                      <a:pt x="2523" y="7508"/>
                      <a:pt x="1581" y="8268"/>
                    </a:cubicBezTo>
                    <a:cubicBezTo>
                      <a:pt x="669" y="8997"/>
                      <a:pt x="0" y="11429"/>
                      <a:pt x="821" y="11703"/>
                    </a:cubicBezTo>
                    <a:cubicBezTo>
                      <a:pt x="1030" y="11762"/>
                      <a:pt x="2630" y="11791"/>
                      <a:pt x="4936" y="11791"/>
                    </a:cubicBezTo>
                    <a:cubicBezTo>
                      <a:pt x="12007" y="11791"/>
                      <a:pt x="25719" y="11523"/>
                      <a:pt x="26384" y="11064"/>
                    </a:cubicBezTo>
                    <a:cubicBezTo>
                      <a:pt x="26749" y="10852"/>
                      <a:pt x="26901" y="7386"/>
                      <a:pt x="26961" y="3162"/>
                    </a:cubicBezTo>
                    <a:lnTo>
                      <a:pt x="26961" y="3040"/>
                    </a:lnTo>
                    <a:cubicBezTo>
                      <a:pt x="26992" y="2158"/>
                      <a:pt x="26992" y="1277"/>
                      <a:pt x="26992" y="365"/>
                    </a:cubicBezTo>
                    <a:lnTo>
                      <a:pt x="2699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3" name="Google Shape;3383;p23"/>
              <p:cNvSpPr/>
              <p:nvPr/>
            </p:nvSpPr>
            <p:spPr>
              <a:xfrm>
                <a:off x="6481294" y="3990914"/>
                <a:ext cx="555956" cy="180528"/>
              </a:xfrm>
              <a:custGeom>
                <a:avLst/>
                <a:gdLst/>
                <a:ahLst/>
                <a:cxnLst/>
                <a:rect l="l" t="t" r="r" b="b"/>
                <a:pathLst>
                  <a:path w="26962" h="8755" extrusionOk="0">
                    <a:moveTo>
                      <a:pt x="26961" y="1"/>
                    </a:moveTo>
                    <a:lnTo>
                      <a:pt x="11611" y="31"/>
                    </a:lnTo>
                    <a:lnTo>
                      <a:pt x="11611" y="274"/>
                    </a:lnTo>
                    <a:cubicBezTo>
                      <a:pt x="11611" y="274"/>
                      <a:pt x="2523" y="4469"/>
                      <a:pt x="1611" y="5229"/>
                    </a:cubicBezTo>
                    <a:cubicBezTo>
                      <a:pt x="699" y="5989"/>
                      <a:pt x="0" y="8390"/>
                      <a:pt x="821" y="8664"/>
                    </a:cubicBezTo>
                    <a:cubicBezTo>
                      <a:pt x="1034" y="8724"/>
                      <a:pt x="2759" y="8755"/>
                      <a:pt x="5221" y="8755"/>
                    </a:cubicBezTo>
                    <a:cubicBezTo>
                      <a:pt x="7683" y="8755"/>
                      <a:pt x="10882" y="8724"/>
                      <a:pt x="14043" y="8664"/>
                    </a:cubicBezTo>
                    <a:cubicBezTo>
                      <a:pt x="15320" y="8633"/>
                      <a:pt x="16596" y="8603"/>
                      <a:pt x="17812" y="8572"/>
                    </a:cubicBezTo>
                    <a:cubicBezTo>
                      <a:pt x="22311" y="8451"/>
                      <a:pt x="26049" y="8238"/>
                      <a:pt x="26384" y="8025"/>
                    </a:cubicBezTo>
                    <a:cubicBezTo>
                      <a:pt x="26749" y="7813"/>
                      <a:pt x="26901" y="4439"/>
                      <a:pt x="26961" y="305"/>
                    </a:cubicBezTo>
                    <a:lnTo>
                      <a:pt x="26961" y="123"/>
                    </a:lnTo>
                    <a:lnTo>
                      <a:pt x="269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4" name="Google Shape;3384;p23"/>
              <p:cNvSpPr/>
              <p:nvPr/>
            </p:nvSpPr>
            <p:spPr>
              <a:xfrm>
                <a:off x="6501975" y="4144652"/>
                <a:ext cx="501417" cy="7444"/>
              </a:xfrm>
              <a:custGeom>
                <a:avLst/>
                <a:gdLst/>
                <a:ahLst/>
                <a:cxnLst/>
                <a:rect l="l" t="t" r="r" b="b"/>
                <a:pathLst>
                  <a:path w="24317" h="361" extrusionOk="0">
                    <a:moveTo>
                      <a:pt x="19577" y="0"/>
                    </a:moveTo>
                    <a:cubicBezTo>
                      <a:pt x="13159" y="0"/>
                      <a:pt x="3130" y="150"/>
                      <a:pt x="92" y="265"/>
                    </a:cubicBezTo>
                    <a:cubicBezTo>
                      <a:pt x="0" y="265"/>
                      <a:pt x="0" y="326"/>
                      <a:pt x="92" y="326"/>
                    </a:cubicBezTo>
                    <a:cubicBezTo>
                      <a:pt x="1116" y="349"/>
                      <a:pt x="2937" y="361"/>
                      <a:pt x="5145" y="361"/>
                    </a:cubicBezTo>
                    <a:cubicBezTo>
                      <a:pt x="11583" y="361"/>
                      <a:pt x="21322" y="264"/>
                      <a:pt x="24287" y="83"/>
                    </a:cubicBezTo>
                    <a:cubicBezTo>
                      <a:pt x="24317" y="83"/>
                      <a:pt x="24317" y="53"/>
                      <a:pt x="24287" y="53"/>
                    </a:cubicBezTo>
                    <a:cubicBezTo>
                      <a:pt x="23320" y="16"/>
                      <a:pt x="21634" y="0"/>
                      <a:pt x="195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5" name="Google Shape;3385;p23"/>
              <p:cNvSpPr/>
              <p:nvPr/>
            </p:nvSpPr>
            <p:spPr>
              <a:xfrm>
                <a:off x="6682477" y="3990213"/>
                <a:ext cx="100935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1" extrusionOk="0">
                    <a:moveTo>
                      <a:pt x="1454" y="0"/>
                    </a:moveTo>
                    <a:cubicBezTo>
                      <a:pt x="997" y="0"/>
                      <a:pt x="547" y="44"/>
                      <a:pt x="122" y="126"/>
                    </a:cubicBezTo>
                    <a:cubicBezTo>
                      <a:pt x="0" y="157"/>
                      <a:pt x="31" y="308"/>
                      <a:pt x="122" y="339"/>
                    </a:cubicBezTo>
                    <a:cubicBezTo>
                      <a:pt x="1703" y="460"/>
                      <a:pt x="3283" y="764"/>
                      <a:pt x="4803" y="1251"/>
                    </a:cubicBezTo>
                    <a:cubicBezTo>
                      <a:pt x="4864" y="1251"/>
                      <a:pt x="4894" y="1190"/>
                      <a:pt x="4864" y="1129"/>
                    </a:cubicBezTo>
                    <a:cubicBezTo>
                      <a:pt x="3974" y="329"/>
                      <a:pt x="2695" y="0"/>
                      <a:pt x="14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" name="Google Shape;3386;p23"/>
              <p:cNvSpPr/>
              <p:nvPr/>
            </p:nvSpPr>
            <p:spPr>
              <a:xfrm>
                <a:off x="6658662" y="4004626"/>
                <a:ext cx="101554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51" extrusionOk="0">
                    <a:moveTo>
                      <a:pt x="1479" y="0"/>
                    </a:moveTo>
                    <a:cubicBezTo>
                      <a:pt x="1026" y="0"/>
                      <a:pt x="577" y="45"/>
                      <a:pt x="152" y="126"/>
                    </a:cubicBezTo>
                    <a:cubicBezTo>
                      <a:pt x="0" y="126"/>
                      <a:pt x="31" y="339"/>
                      <a:pt x="152" y="339"/>
                    </a:cubicBezTo>
                    <a:cubicBezTo>
                      <a:pt x="1733" y="461"/>
                      <a:pt x="3283" y="765"/>
                      <a:pt x="4803" y="1251"/>
                    </a:cubicBezTo>
                    <a:cubicBezTo>
                      <a:pt x="4894" y="1251"/>
                      <a:pt x="4924" y="1190"/>
                      <a:pt x="4894" y="1129"/>
                    </a:cubicBezTo>
                    <a:cubicBezTo>
                      <a:pt x="3983" y="329"/>
                      <a:pt x="2713" y="0"/>
                      <a:pt x="1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" name="Google Shape;3387;p23"/>
              <p:cNvSpPr/>
              <p:nvPr/>
            </p:nvSpPr>
            <p:spPr>
              <a:xfrm>
                <a:off x="6635465" y="4019039"/>
                <a:ext cx="101554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51" extrusionOk="0">
                    <a:moveTo>
                      <a:pt x="1457" y="1"/>
                    </a:moveTo>
                    <a:cubicBezTo>
                      <a:pt x="1008" y="1"/>
                      <a:pt x="566" y="45"/>
                      <a:pt x="153" y="126"/>
                    </a:cubicBezTo>
                    <a:cubicBezTo>
                      <a:pt x="1" y="126"/>
                      <a:pt x="1" y="339"/>
                      <a:pt x="153" y="339"/>
                    </a:cubicBezTo>
                    <a:cubicBezTo>
                      <a:pt x="1733" y="461"/>
                      <a:pt x="3283" y="765"/>
                      <a:pt x="4803" y="1251"/>
                    </a:cubicBezTo>
                    <a:cubicBezTo>
                      <a:pt x="4864" y="1251"/>
                      <a:pt x="4925" y="1190"/>
                      <a:pt x="4864" y="1160"/>
                    </a:cubicBezTo>
                    <a:cubicBezTo>
                      <a:pt x="3973" y="335"/>
                      <a:pt x="2689" y="1"/>
                      <a:pt x="1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" name="Google Shape;3388;p23"/>
              <p:cNvSpPr/>
              <p:nvPr/>
            </p:nvSpPr>
            <p:spPr>
              <a:xfrm>
                <a:off x="6770852" y="3990914"/>
                <a:ext cx="266390" cy="178652"/>
              </a:xfrm>
              <a:custGeom>
                <a:avLst/>
                <a:gdLst/>
                <a:ahLst/>
                <a:cxnLst/>
                <a:rect l="l" t="t" r="r" b="b"/>
                <a:pathLst>
                  <a:path w="12919" h="8664" extrusionOk="0">
                    <a:moveTo>
                      <a:pt x="12918" y="1"/>
                    </a:moveTo>
                    <a:cubicBezTo>
                      <a:pt x="10791" y="1460"/>
                      <a:pt x="3374" y="6414"/>
                      <a:pt x="0" y="8664"/>
                    </a:cubicBezTo>
                    <a:cubicBezTo>
                      <a:pt x="1277" y="8633"/>
                      <a:pt x="2553" y="8603"/>
                      <a:pt x="3769" y="8572"/>
                    </a:cubicBezTo>
                    <a:cubicBezTo>
                      <a:pt x="8268" y="8451"/>
                      <a:pt x="12006" y="8238"/>
                      <a:pt x="12341" y="8025"/>
                    </a:cubicBezTo>
                    <a:cubicBezTo>
                      <a:pt x="12706" y="7813"/>
                      <a:pt x="12858" y="4439"/>
                      <a:pt x="12918" y="305"/>
                    </a:cubicBezTo>
                    <a:lnTo>
                      <a:pt x="12918" y="123"/>
                    </a:lnTo>
                    <a:lnTo>
                      <a:pt x="1291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" name="Google Shape;3389;p23"/>
              <p:cNvSpPr/>
              <p:nvPr/>
            </p:nvSpPr>
            <p:spPr>
              <a:xfrm>
                <a:off x="6644249" y="2257355"/>
                <a:ext cx="571628" cy="1735524"/>
              </a:xfrm>
              <a:custGeom>
                <a:avLst/>
                <a:gdLst/>
                <a:ahLst/>
                <a:cxnLst/>
                <a:rect l="l" t="t" r="r" b="b"/>
                <a:pathLst>
                  <a:path w="27722" h="84167" extrusionOk="0">
                    <a:moveTo>
                      <a:pt x="13162" y="1"/>
                    </a:moveTo>
                    <a:cubicBezTo>
                      <a:pt x="13162" y="1"/>
                      <a:pt x="11490" y="5381"/>
                      <a:pt x="9332" y="12372"/>
                    </a:cubicBezTo>
                    <a:cubicBezTo>
                      <a:pt x="5867" y="23740"/>
                      <a:pt x="1216" y="39393"/>
                      <a:pt x="730" y="43193"/>
                    </a:cubicBezTo>
                    <a:cubicBezTo>
                      <a:pt x="0" y="49333"/>
                      <a:pt x="2766" y="84166"/>
                      <a:pt x="2766" y="84166"/>
                    </a:cubicBezTo>
                    <a:lnTo>
                      <a:pt x="19940" y="84166"/>
                    </a:lnTo>
                    <a:cubicBezTo>
                      <a:pt x="19940" y="84166"/>
                      <a:pt x="16475" y="44074"/>
                      <a:pt x="16627" y="43375"/>
                    </a:cubicBezTo>
                    <a:cubicBezTo>
                      <a:pt x="16779" y="42463"/>
                      <a:pt x="17812" y="38421"/>
                      <a:pt x="19150" y="33102"/>
                    </a:cubicBezTo>
                    <a:cubicBezTo>
                      <a:pt x="19575" y="31460"/>
                      <a:pt x="20031" y="29667"/>
                      <a:pt x="20517" y="27843"/>
                    </a:cubicBezTo>
                    <a:cubicBezTo>
                      <a:pt x="21794" y="22858"/>
                      <a:pt x="23192" y="17387"/>
                      <a:pt x="24438" y="12645"/>
                    </a:cubicBezTo>
                    <a:cubicBezTo>
                      <a:pt x="26293" y="5533"/>
                      <a:pt x="27721" y="1"/>
                      <a:pt x="277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" name="Google Shape;3390;p23"/>
              <p:cNvSpPr/>
              <p:nvPr/>
            </p:nvSpPr>
            <p:spPr>
              <a:xfrm>
                <a:off x="6715695" y="3929736"/>
                <a:ext cx="319672" cy="6454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313" extrusionOk="0">
                    <a:moveTo>
                      <a:pt x="9492" y="0"/>
                    </a:moveTo>
                    <a:cubicBezTo>
                      <a:pt x="7266" y="0"/>
                      <a:pt x="5149" y="20"/>
                      <a:pt x="4560" y="20"/>
                    </a:cubicBezTo>
                    <a:cubicBezTo>
                      <a:pt x="1946" y="50"/>
                      <a:pt x="2675" y="50"/>
                      <a:pt x="61" y="111"/>
                    </a:cubicBezTo>
                    <a:cubicBezTo>
                      <a:pt x="0" y="111"/>
                      <a:pt x="0" y="202"/>
                      <a:pt x="61" y="202"/>
                    </a:cubicBezTo>
                    <a:cubicBezTo>
                      <a:pt x="2675" y="263"/>
                      <a:pt x="1946" y="263"/>
                      <a:pt x="4560" y="293"/>
                    </a:cubicBezTo>
                    <a:cubicBezTo>
                      <a:pt x="5149" y="293"/>
                      <a:pt x="7266" y="313"/>
                      <a:pt x="9492" y="313"/>
                    </a:cubicBezTo>
                    <a:cubicBezTo>
                      <a:pt x="12089" y="313"/>
                      <a:pt x="14833" y="286"/>
                      <a:pt x="15472" y="172"/>
                    </a:cubicBezTo>
                    <a:cubicBezTo>
                      <a:pt x="15502" y="172"/>
                      <a:pt x="15502" y="141"/>
                      <a:pt x="15472" y="141"/>
                    </a:cubicBezTo>
                    <a:cubicBezTo>
                      <a:pt x="14833" y="27"/>
                      <a:pt x="12089" y="0"/>
                      <a:pt x="94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" name="Google Shape;3391;p23"/>
              <p:cNvSpPr/>
              <p:nvPr/>
            </p:nvSpPr>
            <p:spPr>
              <a:xfrm>
                <a:off x="6911867" y="2332637"/>
                <a:ext cx="243440" cy="1564501"/>
              </a:xfrm>
              <a:custGeom>
                <a:avLst/>
                <a:gdLst/>
                <a:ahLst/>
                <a:cxnLst/>
                <a:rect l="l" t="t" r="r" b="b"/>
                <a:pathLst>
                  <a:path w="11806" h="75873" extrusionOk="0">
                    <a:moveTo>
                      <a:pt x="11764" y="0"/>
                    </a:moveTo>
                    <a:cubicBezTo>
                      <a:pt x="11740" y="0"/>
                      <a:pt x="11697" y="84"/>
                      <a:pt x="11642" y="271"/>
                    </a:cubicBezTo>
                    <a:cubicBezTo>
                      <a:pt x="11307" y="1487"/>
                      <a:pt x="10882" y="2672"/>
                      <a:pt x="10487" y="3918"/>
                    </a:cubicBezTo>
                    <a:cubicBezTo>
                      <a:pt x="10092" y="5164"/>
                      <a:pt x="9696" y="6411"/>
                      <a:pt x="9332" y="7657"/>
                    </a:cubicBezTo>
                    <a:cubicBezTo>
                      <a:pt x="8572" y="10119"/>
                      <a:pt x="7812" y="12611"/>
                      <a:pt x="7052" y="15073"/>
                    </a:cubicBezTo>
                    <a:cubicBezTo>
                      <a:pt x="5532" y="20028"/>
                      <a:pt x="4043" y="24952"/>
                      <a:pt x="2553" y="29906"/>
                    </a:cubicBezTo>
                    <a:cubicBezTo>
                      <a:pt x="1824" y="32338"/>
                      <a:pt x="973" y="34770"/>
                      <a:pt x="426" y="37262"/>
                    </a:cubicBezTo>
                    <a:cubicBezTo>
                      <a:pt x="152" y="38448"/>
                      <a:pt x="0" y="39633"/>
                      <a:pt x="0" y="40849"/>
                    </a:cubicBezTo>
                    <a:cubicBezTo>
                      <a:pt x="0" y="42156"/>
                      <a:pt x="152" y="43463"/>
                      <a:pt x="274" y="44740"/>
                    </a:cubicBezTo>
                    <a:cubicBezTo>
                      <a:pt x="730" y="49907"/>
                      <a:pt x="1216" y="55013"/>
                      <a:pt x="1702" y="60180"/>
                    </a:cubicBezTo>
                    <a:cubicBezTo>
                      <a:pt x="2189" y="65378"/>
                      <a:pt x="2614" y="70545"/>
                      <a:pt x="3192" y="75713"/>
                    </a:cubicBezTo>
                    <a:cubicBezTo>
                      <a:pt x="3192" y="75819"/>
                      <a:pt x="3283" y="75872"/>
                      <a:pt x="3370" y="75872"/>
                    </a:cubicBezTo>
                    <a:cubicBezTo>
                      <a:pt x="3458" y="75872"/>
                      <a:pt x="3541" y="75819"/>
                      <a:pt x="3526" y="75713"/>
                    </a:cubicBezTo>
                    <a:cubicBezTo>
                      <a:pt x="3465" y="75044"/>
                      <a:pt x="3404" y="74406"/>
                      <a:pt x="3344" y="73737"/>
                    </a:cubicBezTo>
                    <a:cubicBezTo>
                      <a:pt x="2888" y="68509"/>
                      <a:pt x="2401" y="63281"/>
                      <a:pt x="1915" y="58053"/>
                    </a:cubicBezTo>
                    <a:cubicBezTo>
                      <a:pt x="1672" y="55439"/>
                      <a:pt x="1429" y="52794"/>
                      <a:pt x="1186" y="50180"/>
                    </a:cubicBezTo>
                    <a:cubicBezTo>
                      <a:pt x="942" y="47566"/>
                      <a:pt x="638" y="44922"/>
                      <a:pt x="487" y="42308"/>
                    </a:cubicBezTo>
                    <a:cubicBezTo>
                      <a:pt x="395" y="41001"/>
                      <a:pt x="426" y="39694"/>
                      <a:pt x="638" y="38387"/>
                    </a:cubicBezTo>
                    <a:cubicBezTo>
                      <a:pt x="882" y="37171"/>
                      <a:pt x="1186" y="35925"/>
                      <a:pt x="1581" y="34739"/>
                    </a:cubicBezTo>
                    <a:lnTo>
                      <a:pt x="3860" y="27201"/>
                    </a:lnTo>
                    <a:cubicBezTo>
                      <a:pt x="5350" y="22156"/>
                      <a:pt x="6870" y="17140"/>
                      <a:pt x="8359" y="12125"/>
                    </a:cubicBezTo>
                    <a:cubicBezTo>
                      <a:pt x="9119" y="9572"/>
                      <a:pt x="9848" y="7049"/>
                      <a:pt x="10578" y="4526"/>
                    </a:cubicBezTo>
                    <a:cubicBezTo>
                      <a:pt x="10973" y="3250"/>
                      <a:pt x="11307" y="1943"/>
                      <a:pt x="11672" y="666"/>
                    </a:cubicBezTo>
                    <a:cubicBezTo>
                      <a:pt x="11788" y="259"/>
                      <a:pt x="11806" y="0"/>
                      <a:pt x="117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" name="Google Shape;3392;p23"/>
              <p:cNvSpPr/>
              <p:nvPr/>
            </p:nvSpPr>
            <p:spPr>
              <a:xfrm>
                <a:off x="6950096" y="2257995"/>
                <a:ext cx="265771" cy="595423"/>
              </a:xfrm>
              <a:custGeom>
                <a:avLst/>
                <a:gdLst/>
                <a:ahLst/>
                <a:cxnLst/>
                <a:rect l="l" t="t" r="r" b="b"/>
                <a:pathLst>
                  <a:path w="12889" h="28876" extrusionOk="0">
                    <a:moveTo>
                      <a:pt x="0" y="0"/>
                    </a:moveTo>
                    <a:cubicBezTo>
                      <a:pt x="851" y="6718"/>
                      <a:pt x="3739" y="18845"/>
                      <a:pt x="5411" y="28876"/>
                    </a:cubicBezTo>
                    <a:cubicBezTo>
                      <a:pt x="5502" y="28542"/>
                      <a:pt x="5593" y="28177"/>
                      <a:pt x="5684" y="27812"/>
                    </a:cubicBezTo>
                    <a:cubicBezTo>
                      <a:pt x="6961" y="22797"/>
                      <a:pt x="8390" y="17356"/>
                      <a:pt x="9605" y="12614"/>
                    </a:cubicBezTo>
                    <a:cubicBezTo>
                      <a:pt x="11368" y="5836"/>
                      <a:pt x="12767" y="517"/>
                      <a:pt x="12888" y="31"/>
                    </a:cubicBezTo>
                    <a:cubicBezTo>
                      <a:pt x="12888" y="0"/>
                      <a:pt x="12888" y="0"/>
                      <a:pt x="128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" name="Google Shape;3393;p23"/>
              <p:cNvSpPr/>
              <p:nvPr/>
            </p:nvSpPr>
            <p:spPr>
              <a:xfrm>
                <a:off x="6862979" y="3935138"/>
                <a:ext cx="557214" cy="241254"/>
              </a:xfrm>
              <a:custGeom>
                <a:avLst/>
                <a:gdLst/>
                <a:ahLst/>
                <a:cxnLst/>
                <a:rect l="l" t="t" r="r" b="b"/>
                <a:pathLst>
                  <a:path w="27023" h="11700" extrusionOk="0">
                    <a:moveTo>
                      <a:pt x="11490" y="1"/>
                    </a:moveTo>
                    <a:lnTo>
                      <a:pt x="11490" y="487"/>
                    </a:lnTo>
                    <a:lnTo>
                      <a:pt x="11581" y="3010"/>
                    </a:lnTo>
                    <a:lnTo>
                      <a:pt x="11581" y="3283"/>
                    </a:lnTo>
                    <a:cubicBezTo>
                      <a:pt x="11581" y="3283"/>
                      <a:pt x="2493" y="7448"/>
                      <a:pt x="1581" y="8177"/>
                    </a:cubicBezTo>
                    <a:cubicBezTo>
                      <a:pt x="639" y="8907"/>
                      <a:pt x="0" y="11308"/>
                      <a:pt x="821" y="11581"/>
                    </a:cubicBezTo>
                    <a:cubicBezTo>
                      <a:pt x="1061" y="11661"/>
                      <a:pt x="3261" y="11700"/>
                      <a:pt x="6279" y="11700"/>
                    </a:cubicBezTo>
                    <a:cubicBezTo>
                      <a:pt x="13601" y="11700"/>
                      <a:pt x="25738" y="11474"/>
                      <a:pt x="26384" y="11065"/>
                    </a:cubicBezTo>
                    <a:cubicBezTo>
                      <a:pt x="26718" y="10852"/>
                      <a:pt x="26901" y="7356"/>
                      <a:pt x="26992" y="3162"/>
                    </a:cubicBezTo>
                    <a:lnTo>
                      <a:pt x="26992" y="3040"/>
                    </a:lnTo>
                    <a:cubicBezTo>
                      <a:pt x="26992" y="2159"/>
                      <a:pt x="27022" y="1277"/>
                      <a:pt x="27022" y="365"/>
                    </a:cubicBezTo>
                    <a:lnTo>
                      <a:pt x="2702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" name="Google Shape;3394;p23"/>
              <p:cNvSpPr/>
              <p:nvPr/>
            </p:nvSpPr>
            <p:spPr>
              <a:xfrm>
                <a:off x="6862979" y="3997182"/>
                <a:ext cx="556575" cy="179208"/>
              </a:xfrm>
              <a:custGeom>
                <a:avLst/>
                <a:gdLst/>
                <a:ahLst/>
                <a:cxnLst/>
                <a:rect l="l" t="t" r="r" b="b"/>
                <a:pathLst>
                  <a:path w="26992" h="8691" extrusionOk="0">
                    <a:moveTo>
                      <a:pt x="11611" y="1"/>
                    </a:moveTo>
                    <a:lnTo>
                      <a:pt x="11611" y="244"/>
                    </a:lnTo>
                    <a:cubicBezTo>
                      <a:pt x="11611" y="244"/>
                      <a:pt x="2523" y="4439"/>
                      <a:pt x="1611" y="5168"/>
                    </a:cubicBezTo>
                    <a:cubicBezTo>
                      <a:pt x="669" y="5898"/>
                      <a:pt x="0" y="8299"/>
                      <a:pt x="821" y="8572"/>
                    </a:cubicBezTo>
                    <a:cubicBezTo>
                      <a:pt x="1061" y="8652"/>
                      <a:pt x="3261" y="8691"/>
                      <a:pt x="6279" y="8691"/>
                    </a:cubicBezTo>
                    <a:cubicBezTo>
                      <a:pt x="13601" y="8691"/>
                      <a:pt x="25738" y="8465"/>
                      <a:pt x="26384" y="8056"/>
                    </a:cubicBezTo>
                    <a:cubicBezTo>
                      <a:pt x="26718" y="7843"/>
                      <a:pt x="26901" y="4347"/>
                      <a:pt x="26992" y="153"/>
                    </a:cubicBezTo>
                    <a:lnTo>
                      <a:pt x="26992" y="31"/>
                    </a:lnTo>
                    <a:lnTo>
                      <a:pt x="1161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5" name="Google Shape;3395;p23"/>
              <p:cNvSpPr/>
              <p:nvPr/>
            </p:nvSpPr>
            <p:spPr>
              <a:xfrm>
                <a:off x="6883021" y="4150900"/>
                <a:ext cx="501437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24318" h="314" extrusionOk="0">
                    <a:moveTo>
                      <a:pt x="17371" y="1"/>
                    </a:moveTo>
                    <a:cubicBezTo>
                      <a:pt x="11056" y="1"/>
                      <a:pt x="2797" y="103"/>
                      <a:pt x="92" y="206"/>
                    </a:cubicBezTo>
                    <a:cubicBezTo>
                      <a:pt x="1" y="206"/>
                      <a:pt x="1" y="266"/>
                      <a:pt x="92" y="266"/>
                    </a:cubicBezTo>
                    <a:cubicBezTo>
                      <a:pt x="1430" y="297"/>
                      <a:pt x="4125" y="314"/>
                      <a:pt x="7271" y="314"/>
                    </a:cubicBezTo>
                    <a:cubicBezTo>
                      <a:pt x="13564" y="314"/>
                      <a:pt x="21663" y="246"/>
                      <a:pt x="24318" y="84"/>
                    </a:cubicBezTo>
                    <a:cubicBezTo>
                      <a:pt x="23020" y="25"/>
                      <a:pt x="20423" y="1"/>
                      <a:pt x="173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6" name="Google Shape;3396;p23"/>
              <p:cNvSpPr/>
              <p:nvPr/>
            </p:nvSpPr>
            <p:spPr>
              <a:xfrm>
                <a:off x="7064781" y="3995863"/>
                <a:ext cx="100935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1" extrusionOk="0">
                    <a:moveTo>
                      <a:pt x="1427" y="0"/>
                    </a:moveTo>
                    <a:cubicBezTo>
                      <a:pt x="978" y="0"/>
                      <a:pt x="536" y="45"/>
                      <a:pt x="122" y="126"/>
                    </a:cubicBezTo>
                    <a:cubicBezTo>
                      <a:pt x="1" y="126"/>
                      <a:pt x="1" y="308"/>
                      <a:pt x="122" y="308"/>
                    </a:cubicBezTo>
                    <a:cubicBezTo>
                      <a:pt x="1703" y="460"/>
                      <a:pt x="3253" y="764"/>
                      <a:pt x="4773" y="1250"/>
                    </a:cubicBezTo>
                    <a:cubicBezTo>
                      <a:pt x="4834" y="1250"/>
                      <a:pt x="4894" y="1190"/>
                      <a:pt x="4834" y="1159"/>
                    </a:cubicBezTo>
                    <a:cubicBezTo>
                      <a:pt x="3942" y="335"/>
                      <a:pt x="2659" y="0"/>
                      <a:pt x="14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7" name="Google Shape;3397;p23"/>
              <p:cNvSpPr/>
              <p:nvPr/>
            </p:nvSpPr>
            <p:spPr>
              <a:xfrm>
                <a:off x="7040965" y="4010255"/>
                <a:ext cx="100935" cy="2581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2" extrusionOk="0">
                    <a:moveTo>
                      <a:pt x="1454" y="1"/>
                    </a:moveTo>
                    <a:cubicBezTo>
                      <a:pt x="998" y="1"/>
                      <a:pt x="547" y="45"/>
                      <a:pt x="122" y="127"/>
                    </a:cubicBezTo>
                    <a:cubicBezTo>
                      <a:pt x="1" y="127"/>
                      <a:pt x="31" y="309"/>
                      <a:pt x="122" y="309"/>
                    </a:cubicBezTo>
                    <a:cubicBezTo>
                      <a:pt x="1703" y="461"/>
                      <a:pt x="3283" y="765"/>
                      <a:pt x="4803" y="1251"/>
                    </a:cubicBezTo>
                    <a:cubicBezTo>
                      <a:pt x="4864" y="1251"/>
                      <a:pt x="4894" y="1191"/>
                      <a:pt x="4864" y="1130"/>
                    </a:cubicBezTo>
                    <a:cubicBezTo>
                      <a:pt x="3975" y="330"/>
                      <a:pt x="2695" y="1"/>
                      <a:pt x="1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8" name="Google Shape;3398;p23"/>
              <p:cNvSpPr/>
              <p:nvPr/>
            </p:nvSpPr>
            <p:spPr>
              <a:xfrm>
                <a:off x="7017150" y="4024421"/>
                <a:ext cx="101554" cy="26064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64" extrusionOk="0">
                    <a:moveTo>
                      <a:pt x="1488" y="0"/>
                    </a:moveTo>
                    <a:cubicBezTo>
                      <a:pt x="1031" y="0"/>
                      <a:pt x="580" y="49"/>
                      <a:pt x="153" y="139"/>
                    </a:cubicBezTo>
                    <a:cubicBezTo>
                      <a:pt x="1" y="139"/>
                      <a:pt x="31" y="321"/>
                      <a:pt x="153" y="321"/>
                    </a:cubicBezTo>
                    <a:cubicBezTo>
                      <a:pt x="1733" y="473"/>
                      <a:pt x="3314" y="777"/>
                      <a:pt x="4803" y="1263"/>
                    </a:cubicBezTo>
                    <a:cubicBezTo>
                      <a:pt x="4894" y="1263"/>
                      <a:pt x="4925" y="1203"/>
                      <a:pt x="4894" y="1172"/>
                    </a:cubicBezTo>
                    <a:cubicBezTo>
                      <a:pt x="3985" y="352"/>
                      <a:pt x="2719" y="0"/>
                      <a:pt x="14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9" name="Google Shape;3399;p23"/>
              <p:cNvSpPr/>
              <p:nvPr/>
            </p:nvSpPr>
            <p:spPr>
              <a:xfrm>
                <a:off x="6925641" y="2257355"/>
                <a:ext cx="517727" cy="1741792"/>
              </a:xfrm>
              <a:custGeom>
                <a:avLst/>
                <a:gdLst/>
                <a:ahLst/>
                <a:cxnLst/>
                <a:rect l="l" t="t" r="r" b="b"/>
                <a:pathLst>
                  <a:path w="25108" h="84471" extrusionOk="0">
                    <a:moveTo>
                      <a:pt x="1" y="1"/>
                    </a:moveTo>
                    <a:cubicBezTo>
                      <a:pt x="1" y="1"/>
                      <a:pt x="335" y="6961"/>
                      <a:pt x="1916" y="12493"/>
                    </a:cubicBezTo>
                    <a:cubicBezTo>
                      <a:pt x="2037" y="12949"/>
                      <a:pt x="2189" y="13375"/>
                      <a:pt x="2341" y="13831"/>
                    </a:cubicBezTo>
                    <a:cubicBezTo>
                      <a:pt x="3800" y="14408"/>
                      <a:pt x="5199" y="15138"/>
                      <a:pt x="6506" y="15989"/>
                    </a:cubicBezTo>
                    <a:cubicBezTo>
                      <a:pt x="6506" y="15989"/>
                      <a:pt x="6688" y="21582"/>
                      <a:pt x="6840" y="27813"/>
                    </a:cubicBezTo>
                    <a:cubicBezTo>
                      <a:pt x="7022" y="34804"/>
                      <a:pt x="7235" y="42585"/>
                      <a:pt x="7174" y="44257"/>
                    </a:cubicBezTo>
                    <a:cubicBezTo>
                      <a:pt x="7022" y="50427"/>
                      <a:pt x="7934" y="84409"/>
                      <a:pt x="7934" y="84409"/>
                    </a:cubicBezTo>
                    <a:lnTo>
                      <a:pt x="25108" y="84470"/>
                    </a:lnTo>
                    <a:cubicBezTo>
                      <a:pt x="25108" y="84470"/>
                      <a:pt x="22038" y="46536"/>
                      <a:pt x="22068" y="44287"/>
                    </a:cubicBezTo>
                    <a:cubicBezTo>
                      <a:pt x="22099" y="40640"/>
                      <a:pt x="21217" y="24560"/>
                      <a:pt x="20579" y="12828"/>
                    </a:cubicBezTo>
                    <a:cubicBezTo>
                      <a:pt x="20153" y="5594"/>
                      <a:pt x="19819" y="31"/>
                      <a:pt x="19819" y="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0" name="Google Shape;3400;p23"/>
              <p:cNvSpPr/>
              <p:nvPr/>
            </p:nvSpPr>
            <p:spPr>
              <a:xfrm>
                <a:off x="7101153" y="3933097"/>
                <a:ext cx="319033" cy="6846"/>
              </a:xfrm>
              <a:custGeom>
                <a:avLst/>
                <a:gdLst/>
                <a:ahLst/>
                <a:cxnLst/>
                <a:rect l="l" t="t" r="r" b="b"/>
                <a:pathLst>
                  <a:path w="15472" h="332" extrusionOk="0">
                    <a:moveTo>
                      <a:pt x="8073" y="0"/>
                    </a:moveTo>
                    <a:cubicBezTo>
                      <a:pt x="6406" y="0"/>
                      <a:pt x="4993" y="9"/>
                      <a:pt x="4529" y="9"/>
                    </a:cubicBezTo>
                    <a:cubicBezTo>
                      <a:pt x="1915" y="9"/>
                      <a:pt x="2675" y="39"/>
                      <a:pt x="30" y="100"/>
                    </a:cubicBezTo>
                    <a:cubicBezTo>
                      <a:pt x="26" y="95"/>
                      <a:pt x="22" y="94"/>
                      <a:pt x="19" y="94"/>
                    </a:cubicBezTo>
                    <a:cubicBezTo>
                      <a:pt x="0" y="94"/>
                      <a:pt x="4" y="161"/>
                      <a:pt x="30" y="161"/>
                    </a:cubicBezTo>
                    <a:cubicBezTo>
                      <a:pt x="2675" y="221"/>
                      <a:pt x="1915" y="252"/>
                      <a:pt x="4529" y="282"/>
                    </a:cubicBezTo>
                    <a:cubicBezTo>
                      <a:pt x="5210" y="298"/>
                      <a:pt x="7937" y="332"/>
                      <a:pt x="10511" y="332"/>
                    </a:cubicBezTo>
                    <a:cubicBezTo>
                      <a:pt x="12757" y="332"/>
                      <a:pt x="14888" y="306"/>
                      <a:pt x="15441" y="221"/>
                    </a:cubicBezTo>
                    <a:cubicBezTo>
                      <a:pt x="15471" y="221"/>
                      <a:pt x="15471" y="161"/>
                      <a:pt x="15441" y="161"/>
                    </a:cubicBezTo>
                    <a:cubicBezTo>
                      <a:pt x="14686" y="25"/>
                      <a:pt x="10990" y="0"/>
                      <a:pt x="80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1" name="Google Shape;3401;p23"/>
              <p:cNvSpPr/>
              <p:nvPr/>
            </p:nvSpPr>
            <p:spPr>
              <a:xfrm>
                <a:off x="7302316" y="2307811"/>
                <a:ext cx="91532" cy="1563573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75828" extrusionOk="0">
                    <a:moveTo>
                      <a:pt x="61" y="1"/>
                    </a:moveTo>
                    <a:cubicBezTo>
                      <a:pt x="31" y="1"/>
                      <a:pt x="1" y="16"/>
                      <a:pt x="1" y="46"/>
                    </a:cubicBezTo>
                    <a:cubicBezTo>
                      <a:pt x="153" y="5457"/>
                      <a:pt x="305" y="10867"/>
                      <a:pt x="487" y="16308"/>
                    </a:cubicBezTo>
                    <a:cubicBezTo>
                      <a:pt x="791" y="25852"/>
                      <a:pt x="1217" y="35427"/>
                      <a:pt x="1824" y="45001"/>
                    </a:cubicBezTo>
                    <a:cubicBezTo>
                      <a:pt x="2432" y="54545"/>
                      <a:pt x="3131" y="66309"/>
                      <a:pt x="4378" y="75792"/>
                    </a:cubicBezTo>
                    <a:cubicBezTo>
                      <a:pt x="4378" y="75818"/>
                      <a:pt x="4389" y="75827"/>
                      <a:pt x="4401" y="75827"/>
                    </a:cubicBezTo>
                    <a:cubicBezTo>
                      <a:pt x="4418" y="75827"/>
                      <a:pt x="4438" y="75810"/>
                      <a:pt x="4438" y="75792"/>
                    </a:cubicBezTo>
                    <a:cubicBezTo>
                      <a:pt x="3861" y="70442"/>
                      <a:pt x="3435" y="62904"/>
                      <a:pt x="2979" y="57555"/>
                    </a:cubicBezTo>
                    <a:cubicBezTo>
                      <a:pt x="2189" y="47980"/>
                      <a:pt x="1612" y="38345"/>
                      <a:pt x="1186" y="28770"/>
                    </a:cubicBezTo>
                    <a:cubicBezTo>
                      <a:pt x="761" y="19195"/>
                      <a:pt x="426" y="9621"/>
                      <a:pt x="122" y="46"/>
                    </a:cubicBezTo>
                    <a:cubicBezTo>
                      <a:pt x="122" y="16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2" name="Google Shape;3402;p23"/>
              <p:cNvSpPr/>
              <p:nvPr/>
            </p:nvSpPr>
            <p:spPr>
              <a:xfrm>
                <a:off x="6955333" y="2533677"/>
                <a:ext cx="106172" cy="55385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2686" extrusionOk="0">
                    <a:moveTo>
                      <a:pt x="171" y="0"/>
                    </a:moveTo>
                    <a:cubicBezTo>
                      <a:pt x="66" y="0"/>
                      <a:pt x="0" y="134"/>
                      <a:pt x="111" y="217"/>
                    </a:cubicBezTo>
                    <a:cubicBezTo>
                      <a:pt x="1692" y="1098"/>
                      <a:pt x="3394" y="1858"/>
                      <a:pt x="5035" y="2679"/>
                    </a:cubicBezTo>
                    <a:cubicBezTo>
                      <a:pt x="5044" y="2683"/>
                      <a:pt x="5052" y="2685"/>
                      <a:pt x="5060" y="2685"/>
                    </a:cubicBezTo>
                    <a:cubicBezTo>
                      <a:pt x="5111" y="2685"/>
                      <a:pt x="5148" y="2614"/>
                      <a:pt x="5096" y="2588"/>
                    </a:cubicBezTo>
                    <a:cubicBezTo>
                      <a:pt x="3546" y="1585"/>
                      <a:pt x="1904" y="703"/>
                      <a:pt x="202" y="4"/>
                    </a:cubicBezTo>
                    <a:cubicBezTo>
                      <a:pt x="191" y="2"/>
                      <a:pt x="181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3" name="Google Shape;3403;p23"/>
              <p:cNvSpPr/>
              <p:nvPr/>
            </p:nvSpPr>
            <p:spPr>
              <a:xfrm>
                <a:off x="6955972" y="2411486"/>
                <a:ext cx="66211" cy="155351"/>
              </a:xfrm>
              <a:custGeom>
                <a:avLst/>
                <a:gdLst/>
                <a:ahLst/>
                <a:cxnLst/>
                <a:rect l="l" t="t" r="r" b="b"/>
                <a:pathLst>
                  <a:path w="3211" h="7534" extrusionOk="0">
                    <a:moveTo>
                      <a:pt x="32" y="0"/>
                    </a:moveTo>
                    <a:cubicBezTo>
                      <a:pt x="17" y="0"/>
                      <a:pt x="0" y="26"/>
                      <a:pt x="19" y="64"/>
                    </a:cubicBezTo>
                    <a:cubicBezTo>
                      <a:pt x="141" y="733"/>
                      <a:pt x="171" y="1432"/>
                      <a:pt x="262" y="2131"/>
                    </a:cubicBezTo>
                    <a:cubicBezTo>
                      <a:pt x="293" y="2708"/>
                      <a:pt x="384" y="3286"/>
                      <a:pt x="536" y="3863"/>
                    </a:cubicBezTo>
                    <a:cubicBezTo>
                      <a:pt x="688" y="4410"/>
                      <a:pt x="992" y="4866"/>
                      <a:pt x="1417" y="5231"/>
                    </a:cubicBezTo>
                    <a:cubicBezTo>
                      <a:pt x="1661" y="5413"/>
                      <a:pt x="1904" y="5596"/>
                      <a:pt x="2117" y="5778"/>
                    </a:cubicBezTo>
                    <a:cubicBezTo>
                      <a:pt x="2360" y="5930"/>
                      <a:pt x="2573" y="6113"/>
                      <a:pt x="2816" y="6265"/>
                    </a:cubicBezTo>
                    <a:cubicBezTo>
                      <a:pt x="2846" y="6325"/>
                      <a:pt x="2846" y="6386"/>
                      <a:pt x="2846" y="6447"/>
                    </a:cubicBezTo>
                    <a:cubicBezTo>
                      <a:pt x="2876" y="6629"/>
                      <a:pt x="2907" y="6812"/>
                      <a:pt x="2968" y="6994"/>
                    </a:cubicBezTo>
                    <a:cubicBezTo>
                      <a:pt x="2998" y="7176"/>
                      <a:pt x="3028" y="7328"/>
                      <a:pt x="3120" y="7511"/>
                    </a:cubicBezTo>
                    <a:cubicBezTo>
                      <a:pt x="3120" y="7526"/>
                      <a:pt x="3135" y="7534"/>
                      <a:pt x="3150" y="7534"/>
                    </a:cubicBezTo>
                    <a:cubicBezTo>
                      <a:pt x="3165" y="7534"/>
                      <a:pt x="3180" y="7526"/>
                      <a:pt x="3180" y="7511"/>
                    </a:cubicBezTo>
                    <a:cubicBezTo>
                      <a:pt x="3211" y="7328"/>
                      <a:pt x="3211" y="7146"/>
                      <a:pt x="3180" y="6964"/>
                    </a:cubicBezTo>
                    <a:cubicBezTo>
                      <a:pt x="3180" y="6781"/>
                      <a:pt x="3180" y="6599"/>
                      <a:pt x="3150" y="6417"/>
                    </a:cubicBezTo>
                    <a:cubicBezTo>
                      <a:pt x="3150" y="6265"/>
                      <a:pt x="2755" y="3833"/>
                      <a:pt x="2633" y="3347"/>
                    </a:cubicBezTo>
                    <a:cubicBezTo>
                      <a:pt x="2421" y="2344"/>
                      <a:pt x="2147" y="1371"/>
                      <a:pt x="1873" y="368"/>
                    </a:cubicBezTo>
                    <a:cubicBezTo>
                      <a:pt x="1873" y="353"/>
                      <a:pt x="1866" y="345"/>
                      <a:pt x="1854" y="345"/>
                    </a:cubicBezTo>
                    <a:cubicBezTo>
                      <a:pt x="1843" y="345"/>
                      <a:pt x="1828" y="353"/>
                      <a:pt x="1813" y="368"/>
                    </a:cubicBezTo>
                    <a:cubicBezTo>
                      <a:pt x="2025" y="1371"/>
                      <a:pt x="2177" y="2404"/>
                      <a:pt x="2329" y="3407"/>
                    </a:cubicBezTo>
                    <a:cubicBezTo>
                      <a:pt x="2421" y="3924"/>
                      <a:pt x="2481" y="4441"/>
                      <a:pt x="2573" y="4958"/>
                    </a:cubicBezTo>
                    <a:cubicBezTo>
                      <a:pt x="2603" y="5170"/>
                      <a:pt x="2664" y="5413"/>
                      <a:pt x="2694" y="5657"/>
                    </a:cubicBezTo>
                    <a:lnTo>
                      <a:pt x="2724" y="5869"/>
                    </a:lnTo>
                    <a:cubicBezTo>
                      <a:pt x="2603" y="5778"/>
                      <a:pt x="2451" y="5687"/>
                      <a:pt x="2329" y="5565"/>
                    </a:cubicBezTo>
                    <a:cubicBezTo>
                      <a:pt x="2086" y="5383"/>
                      <a:pt x="1843" y="5201"/>
                      <a:pt x="1630" y="4988"/>
                    </a:cubicBezTo>
                    <a:cubicBezTo>
                      <a:pt x="1235" y="4593"/>
                      <a:pt x="931" y="4106"/>
                      <a:pt x="810" y="3559"/>
                    </a:cubicBezTo>
                    <a:cubicBezTo>
                      <a:pt x="658" y="2982"/>
                      <a:pt x="566" y="2465"/>
                      <a:pt x="445" y="1857"/>
                    </a:cubicBezTo>
                    <a:cubicBezTo>
                      <a:pt x="323" y="1249"/>
                      <a:pt x="171" y="641"/>
                      <a:pt x="50" y="33"/>
                    </a:cubicBezTo>
                    <a:cubicBezTo>
                      <a:pt x="50" y="10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4" name="Google Shape;3404;p23"/>
              <p:cNvSpPr/>
              <p:nvPr/>
            </p:nvSpPr>
            <p:spPr>
              <a:xfrm>
                <a:off x="6424962" y="1635473"/>
                <a:ext cx="714009" cy="354994"/>
              </a:xfrm>
              <a:custGeom>
                <a:avLst/>
                <a:gdLst/>
                <a:ahLst/>
                <a:cxnLst/>
                <a:rect l="l" t="t" r="r" b="b"/>
                <a:pathLst>
                  <a:path w="34627" h="17216" extrusionOk="0">
                    <a:moveTo>
                      <a:pt x="7691" y="0"/>
                    </a:moveTo>
                    <a:cubicBezTo>
                      <a:pt x="6127" y="0"/>
                      <a:pt x="1" y="5566"/>
                      <a:pt x="544" y="6452"/>
                    </a:cubicBezTo>
                    <a:cubicBezTo>
                      <a:pt x="1356" y="7775"/>
                      <a:pt x="12486" y="17216"/>
                      <a:pt x="15317" y="17216"/>
                    </a:cubicBezTo>
                    <a:cubicBezTo>
                      <a:pt x="15348" y="17216"/>
                      <a:pt x="15378" y="17215"/>
                      <a:pt x="15407" y="17212"/>
                    </a:cubicBezTo>
                    <a:cubicBezTo>
                      <a:pt x="22338" y="16604"/>
                      <a:pt x="28599" y="13899"/>
                      <a:pt x="30970" y="12379"/>
                    </a:cubicBezTo>
                    <a:cubicBezTo>
                      <a:pt x="34626" y="10045"/>
                      <a:pt x="33260" y="8830"/>
                      <a:pt x="30049" y="8830"/>
                    </a:cubicBezTo>
                    <a:cubicBezTo>
                      <a:pt x="29790" y="8830"/>
                      <a:pt x="29519" y="8838"/>
                      <a:pt x="29237" y="8853"/>
                    </a:cubicBezTo>
                    <a:cubicBezTo>
                      <a:pt x="26639" y="9005"/>
                      <a:pt x="23645" y="9066"/>
                      <a:pt x="21183" y="9066"/>
                    </a:cubicBezTo>
                    <a:cubicBezTo>
                      <a:pt x="18720" y="9066"/>
                      <a:pt x="16790" y="9005"/>
                      <a:pt x="16319" y="8914"/>
                    </a:cubicBezTo>
                    <a:cubicBezTo>
                      <a:pt x="15681" y="8823"/>
                      <a:pt x="9663" y="1437"/>
                      <a:pt x="7930" y="69"/>
                    </a:cubicBezTo>
                    <a:cubicBezTo>
                      <a:pt x="7870" y="22"/>
                      <a:pt x="7790" y="0"/>
                      <a:pt x="769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5" name="Google Shape;3405;p23"/>
              <p:cNvSpPr/>
              <p:nvPr/>
            </p:nvSpPr>
            <p:spPr>
              <a:xfrm>
                <a:off x="6305184" y="1503859"/>
                <a:ext cx="291464" cy="290371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4082" extrusionOk="0">
                    <a:moveTo>
                      <a:pt x="6579" y="0"/>
                    </a:moveTo>
                    <a:cubicBezTo>
                      <a:pt x="6544" y="0"/>
                      <a:pt x="6510" y="3"/>
                      <a:pt x="6474" y="8"/>
                    </a:cubicBezTo>
                    <a:cubicBezTo>
                      <a:pt x="5532" y="160"/>
                      <a:pt x="6110" y="1650"/>
                      <a:pt x="6110" y="1650"/>
                    </a:cubicBezTo>
                    <a:cubicBezTo>
                      <a:pt x="6110" y="1650"/>
                      <a:pt x="5546" y="386"/>
                      <a:pt x="4806" y="386"/>
                    </a:cubicBezTo>
                    <a:cubicBezTo>
                      <a:pt x="4688" y="386"/>
                      <a:pt x="4564" y="419"/>
                      <a:pt x="4438" y="495"/>
                    </a:cubicBezTo>
                    <a:cubicBezTo>
                      <a:pt x="3526" y="1072"/>
                      <a:pt x="4043" y="2713"/>
                      <a:pt x="4043" y="2713"/>
                    </a:cubicBezTo>
                    <a:cubicBezTo>
                      <a:pt x="4043" y="2713"/>
                      <a:pt x="3372" y="1686"/>
                      <a:pt x="2640" y="1686"/>
                    </a:cubicBezTo>
                    <a:cubicBezTo>
                      <a:pt x="2490" y="1686"/>
                      <a:pt x="2338" y="1729"/>
                      <a:pt x="2189" y="1832"/>
                    </a:cubicBezTo>
                    <a:cubicBezTo>
                      <a:pt x="1307" y="2470"/>
                      <a:pt x="1945" y="4020"/>
                      <a:pt x="1945" y="4020"/>
                    </a:cubicBezTo>
                    <a:cubicBezTo>
                      <a:pt x="1945" y="4020"/>
                      <a:pt x="1548" y="3491"/>
                      <a:pt x="1082" y="3491"/>
                    </a:cubicBezTo>
                    <a:cubicBezTo>
                      <a:pt x="957" y="3491"/>
                      <a:pt x="828" y="3529"/>
                      <a:pt x="699" y="3625"/>
                    </a:cubicBezTo>
                    <a:cubicBezTo>
                      <a:pt x="0" y="4112"/>
                      <a:pt x="1459" y="7638"/>
                      <a:pt x="2128" y="8823"/>
                    </a:cubicBezTo>
                    <a:cubicBezTo>
                      <a:pt x="3404" y="11103"/>
                      <a:pt x="7113" y="13717"/>
                      <a:pt x="7569" y="14081"/>
                    </a:cubicBezTo>
                    <a:lnTo>
                      <a:pt x="14134" y="9005"/>
                    </a:lnTo>
                    <a:cubicBezTo>
                      <a:pt x="14134" y="9005"/>
                      <a:pt x="9514" y="4142"/>
                      <a:pt x="9301" y="3899"/>
                    </a:cubicBezTo>
                    <a:cubicBezTo>
                      <a:pt x="8358" y="2750"/>
                      <a:pt x="7672" y="0"/>
                      <a:pt x="6579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6" name="Google Shape;3406;p23"/>
              <p:cNvSpPr/>
              <p:nvPr/>
            </p:nvSpPr>
            <p:spPr>
              <a:xfrm>
                <a:off x="6429890" y="1536211"/>
                <a:ext cx="57509" cy="94068"/>
              </a:xfrm>
              <a:custGeom>
                <a:avLst/>
                <a:gdLst/>
                <a:ahLst/>
                <a:cxnLst/>
                <a:rect l="l" t="t" r="r" b="b"/>
                <a:pathLst>
                  <a:path w="2789" h="4562" extrusionOk="0">
                    <a:moveTo>
                      <a:pt x="56" y="0"/>
                    </a:moveTo>
                    <a:cubicBezTo>
                      <a:pt x="27" y="0"/>
                      <a:pt x="1" y="32"/>
                      <a:pt x="1" y="81"/>
                    </a:cubicBezTo>
                    <a:cubicBezTo>
                      <a:pt x="183" y="2300"/>
                      <a:pt x="1095" y="3242"/>
                      <a:pt x="2736" y="4549"/>
                    </a:cubicBezTo>
                    <a:cubicBezTo>
                      <a:pt x="2745" y="4558"/>
                      <a:pt x="2754" y="4561"/>
                      <a:pt x="2762" y="4561"/>
                    </a:cubicBezTo>
                    <a:cubicBezTo>
                      <a:pt x="2779" y="4561"/>
                      <a:pt x="2788" y="4540"/>
                      <a:pt x="2767" y="4518"/>
                    </a:cubicBezTo>
                    <a:cubicBezTo>
                      <a:pt x="1247" y="3029"/>
                      <a:pt x="639" y="2178"/>
                      <a:pt x="122" y="81"/>
                    </a:cubicBezTo>
                    <a:cubicBezTo>
                      <a:pt x="108" y="24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7" name="Google Shape;3407;p23"/>
              <p:cNvSpPr/>
              <p:nvPr/>
            </p:nvSpPr>
            <p:spPr>
              <a:xfrm>
                <a:off x="6387909" y="1558872"/>
                <a:ext cx="62066" cy="99966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4848" extrusionOk="0">
                    <a:moveTo>
                      <a:pt x="74" y="0"/>
                    </a:moveTo>
                    <a:cubicBezTo>
                      <a:pt x="39" y="0"/>
                      <a:pt x="0" y="47"/>
                      <a:pt x="0" y="106"/>
                    </a:cubicBezTo>
                    <a:cubicBezTo>
                      <a:pt x="456" y="2356"/>
                      <a:pt x="1338" y="3328"/>
                      <a:pt x="2949" y="4848"/>
                    </a:cubicBezTo>
                    <a:cubicBezTo>
                      <a:pt x="3010" y="4848"/>
                      <a:pt x="3010" y="4818"/>
                      <a:pt x="3010" y="4787"/>
                    </a:cubicBezTo>
                    <a:cubicBezTo>
                      <a:pt x="1490" y="3085"/>
                      <a:pt x="851" y="2204"/>
                      <a:pt x="122" y="45"/>
                    </a:cubicBezTo>
                    <a:cubicBezTo>
                      <a:pt x="111" y="14"/>
                      <a:pt x="93" y="0"/>
                      <a:pt x="7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" name="Google Shape;3408;p23"/>
              <p:cNvSpPr/>
              <p:nvPr/>
            </p:nvSpPr>
            <p:spPr>
              <a:xfrm>
                <a:off x="6345206" y="1587038"/>
                <a:ext cx="68293" cy="9580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4646" extrusionOk="0">
                    <a:moveTo>
                      <a:pt x="26" y="0"/>
                    </a:moveTo>
                    <a:cubicBezTo>
                      <a:pt x="5" y="0"/>
                      <a:pt x="1" y="40"/>
                      <a:pt x="35" y="108"/>
                    </a:cubicBezTo>
                    <a:cubicBezTo>
                      <a:pt x="552" y="2053"/>
                      <a:pt x="1372" y="3330"/>
                      <a:pt x="3226" y="4637"/>
                    </a:cubicBezTo>
                    <a:cubicBezTo>
                      <a:pt x="3232" y="4643"/>
                      <a:pt x="3239" y="4645"/>
                      <a:pt x="3246" y="4645"/>
                    </a:cubicBezTo>
                    <a:cubicBezTo>
                      <a:pt x="3277" y="4645"/>
                      <a:pt x="3312" y="4601"/>
                      <a:pt x="3287" y="4576"/>
                    </a:cubicBezTo>
                    <a:cubicBezTo>
                      <a:pt x="1615" y="3117"/>
                      <a:pt x="947" y="2114"/>
                      <a:pt x="96" y="78"/>
                    </a:cubicBezTo>
                    <a:cubicBezTo>
                      <a:pt x="69" y="24"/>
                      <a:pt x="42" y="0"/>
                      <a:pt x="2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" name="Google Shape;3409;p23"/>
              <p:cNvSpPr/>
              <p:nvPr/>
            </p:nvSpPr>
            <p:spPr>
              <a:xfrm>
                <a:off x="6213675" y="1367400"/>
                <a:ext cx="377325" cy="422442"/>
              </a:xfrm>
              <a:custGeom>
                <a:avLst/>
                <a:gdLst/>
                <a:ahLst/>
                <a:cxnLst/>
                <a:rect l="l" t="t" r="r" b="b"/>
                <a:pathLst>
                  <a:path w="18299" h="20487" extrusionOk="0">
                    <a:moveTo>
                      <a:pt x="5776" y="0"/>
                    </a:moveTo>
                    <a:lnTo>
                      <a:pt x="0" y="15958"/>
                    </a:lnTo>
                    <a:lnTo>
                      <a:pt x="12523" y="20487"/>
                    </a:lnTo>
                    <a:lnTo>
                      <a:pt x="18299" y="4529"/>
                    </a:lnTo>
                    <a:lnTo>
                      <a:pt x="577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" name="Google Shape;3410;p23"/>
              <p:cNvSpPr/>
              <p:nvPr/>
            </p:nvSpPr>
            <p:spPr>
              <a:xfrm>
                <a:off x="6425518" y="1442599"/>
                <a:ext cx="167352" cy="347241"/>
              </a:xfrm>
              <a:custGeom>
                <a:avLst/>
                <a:gdLst/>
                <a:ahLst/>
                <a:cxnLst/>
                <a:rect l="l" t="t" r="r" b="b"/>
                <a:pathLst>
                  <a:path w="8116" h="16840" extrusionOk="0">
                    <a:moveTo>
                      <a:pt x="5775" y="1"/>
                    </a:moveTo>
                    <a:lnTo>
                      <a:pt x="0" y="15989"/>
                    </a:lnTo>
                    <a:lnTo>
                      <a:pt x="2341" y="16840"/>
                    </a:lnTo>
                    <a:lnTo>
                      <a:pt x="8116" y="852"/>
                    </a:lnTo>
                    <a:lnTo>
                      <a:pt x="577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" name="Google Shape;3411;p23"/>
              <p:cNvSpPr/>
              <p:nvPr/>
            </p:nvSpPr>
            <p:spPr>
              <a:xfrm>
                <a:off x="6470015" y="1554274"/>
                <a:ext cx="162341" cy="18525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8984" extrusionOk="0">
                    <a:moveTo>
                      <a:pt x="1256" y="1"/>
                    </a:moveTo>
                    <a:cubicBezTo>
                      <a:pt x="1089" y="1"/>
                      <a:pt x="960" y="46"/>
                      <a:pt x="882" y="147"/>
                    </a:cubicBezTo>
                    <a:cubicBezTo>
                      <a:pt x="0" y="1211"/>
                      <a:pt x="1976" y="3308"/>
                      <a:pt x="3070" y="4220"/>
                    </a:cubicBezTo>
                    <a:cubicBezTo>
                      <a:pt x="3070" y="4220"/>
                      <a:pt x="1064" y="6652"/>
                      <a:pt x="2158" y="8475"/>
                    </a:cubicBezTo>
                    <a:cubicBezTo>
                      <a:pt x="2380" y="8839"/>
                      <a:pt x="2747" y="8984"/>
                      <a:pt x="3191" y="8984"/>
                    </a:cubicBezTo>
                    <a:cubicBezTo>
                      <a:pt x="4936" y="8984"/>
                      <a:pt x="7873" y="6743"/>
                      <a:pt x="7873" y="6743"/>
                    </a:cubicBezTo>
                    <a:cubicBezTo>
                      <a:pt x="7873" y="6743"/>
                      <a:pt x="6870" y="4220"/>
                      <a:pt x="6201" y="3186"/>
                    </a:cubicBezTo>
                    <a:cubicBezTo>
                      <a:pt x="5588" y="2307"/>
                      <a:pt x="2449" y="1"/>
                      <a:pt x="1256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" name="Google Shape;3412;p23"/>
              <p:cNvSpPr/>
              <p:nvPr/>
            </p:nvSpPr>
            <p:spPr>
              <a:xfrm>
                <a:off x="6807822" y="1806965"/>
                <a:ext cx="334704" cy="16463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7984" extrusionOk="0">
                    <a:moveTo>
                      <a:pt x="7647" y="1"/>
                    </a:moveTo>
                    <a:cubicBezTo>
                      <a:pt x="3975" y="1"/>
                      <a:pt x="0" y="233"/>
                      <a:pt x="0" y="233"/>
                    </a:cubicBezTo>
                    <a:lnTo>
                      <a:pt x="4621" y="7983"/>
                    </a:lnTo>
                    <a:cubicBezTo>
                      <a:pt x="4621" y="7983"/>
                      <a:pt x="9666" y="6129"/>
                      <a:pt x="12402" y="4366"/>
                    </a:cubicBezTo>
                    <a:cubicBezTo>
                      <a:pt x="15107" y="2603"/>
                      <a:pt x="16232" y="1053"/>
                      <a:pt x="12888" y="324"/>
                    </a:cubicBezTo>
                    <a:cubicBezTo>
                      <a:pt x="11796" y="78"/>
                      <a:pt x="9772" y="1"/>
                      <a:pt x="76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" name="Google Shape;3413;p23"/>
              <p:cNvSpPr/>
              <p:nvPr/>
            </p:nvSpPr>
            <p:spPr>
              <a:xfrm>
                <a:off x="6848566" y="1817110"/>
                <a:ext cx="80872" cy="13281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6441" extrusionOk="0">
                    <a:moveTo>
                      <a:pt x="23" y="1"/>
                    </a:moveTo>
                    <a:cubicBezTo>
                      <a:pt x="14" y="1"/>
                      <a:pt x="0" y="14"/>
                      <a:pt x="0" y="14"/>
                    </a:cubicBezTo>
                    <a:cubicBezTo>
                      <a:pt x="122" y="318"/>
                      <a:pt x="1550" y="2689"/>
                      <a:pt x="1885" y="3236"/>
                    </a:cubicBezTo>
                    <a:cubicBezTo>
                      <a:pt x="2219" y="3783"/>
                      <a:pt x="3526" y="5911"/>
                      <a:pt x="3891" y="6428"/>
                    </a:cubicBezTo>
                    <a:cubicBezTo>
                      <a:pt x="3900" y="6436"/>
                      <a:pt x="3906" y="6440"/>
                      <a:pt x="3911" y="6440"/>
                    </a:cubicBezTo>
                    <a:cubicBezTo>
                      <a:pt x="3921" y="6440"/>
                      <a:pt x="3921" y="6419"/>
                      <a:pt x="3921" y="6397"/>
                    </a:cubicBezTo>
                    <a:cubicBezTo>
                      <a:pt x="3648" y="5820"/>
                      <a:pt x="2341" y="3692"/>
                      <a:pt x="2037" y="3175"/>
                    </a:cubicBezTo>
                    <a:cubicBezTo>
                      <a:pt x="1733" y="2628"/>
                      <a:pt x="243" y="257"/>
                      <a:pt x="31" y="14"/>
                    </a:cubicBezTo>
                    <a:cubicBezTo>
                      <a:pt x="31" y="4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23"/>
              <p:cNvSpPr/>
              <p:nvPr/>
            </p:nvSpPr>
            <p:spPr>
              <a:xfrm>
                <a:off x="6866113" y="1829296"/>
                <a:ext cx="261379" cy="142299"/>
              </a:xfrm>
              <a:custGeom>
                <a:avLst/>
                <a:gdLst/>
                <a:ahLst/>
                <a:cxnLst/>
                <a:rect l="l" t="t" r="r" b="b"/>
                <a:pathLst>
                  <a:path w="12676" h="6901" extrusionOk="0">
                    <a:moveTo>
                      <a:pt x="11824" y="1"/>
                    </a:moveTo>
                    <a:lnTo>
                      <a:pt x="0" y="3922"/>
                    </a:lnTo>
                    <a:lnTo>
                      <a:pt x="1794" y="6900"/>
                    </a:lnTo>
                    <a:cubicBezTo>
                      <a:pt x="1794" y="6900"/>
                      <a:pt x="6839" y="5046"/>
                      <a:pt x="9545" y="3283"/>
                    </a:cubicBezTo>
                    <a:cubicBezTo>
                      <a:pt x="11551" y="1976"/>
                      <a:pt x="12675" y="821"/>
                      <a:pt x="118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23"/>
              <p:cNvSpPr/>
              <p:nvPr/>
            </p:nvSpPr>
            <p:spPr>
              <a:xfrm>
                <a:off x="6872381" y="1791274"/>
                <a:ext cx="505809" cy="624930"/>
              </a:xfrm>
              <a:custGeom>
                <a:avLst/>
                <a:gdLst/>
                <a:ahLst/>
                <a:cxnLst/>
                <a:rect l="l" t="t" r="r" b="b"/>
                <a:pathLst>
                  <a:path w="24530" h="30307" extrusionOk="0">
                    <a:moveTo>
                      <a:pt x="10727" y="1"/>
                    </a:moveTo>
                    <a:cubicBezTo>
                      <a:pt x="9323" y="1"/>
                      <a:pt x="8019" y="501"/>
                      <a:pt x="7690" y="902"/>
                    </a:cubicBezTo>
                    <a:cubicBezTo>
                      <a:pt x="5289" y="4094"/>
                      <a:pt x="0" y="29839"/>
                      <a:pt x="304" y="30173"/>
                    </a:cubicBezTo>
                    <a:cubicBezTo>
                      <a:pt x="392" y="30274"/>
                      <a:pt x="4479" y="30307"/>
                      <a:pt x="9257" y="30307"/>
                    </a:cubicBezTo>
                    <a:cubicBezTo>
                      <a:pt x="16067" y="30307"/>
                      <a:pt x="24281" y="30239"/>
                      <a:pt x="24317" y="30204"/>
                    </a:cubicBezTo>
                    <a:cubicBezTo>
                      <a:pt x="24530" y="29960"/>
                      <a:pt x="23101" y="24428"/>
                      <a:pt x="21764" y="18836"/>
                    </a:cubicBezTo>
                    <a:cubicBezTo>
                      <a:pt x="20943" y="15431"/>
                      <a:pt x="17447" y="4124"/>
                      <a:pt x="13405" y="842"/>
                    </a:cubicBezTo>
                    <a:cubicBezTo>
                      <a:pt x="12640" y="222"/>
                      <a:pt x="11661" y="1"/>
                      <a:pt x="107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23"/>
              <p:cNvSpPr/>
              <p:nvPr/>
            </p:nvSpPr>
            <p:spPr>
              <a:xfrm>
                <a:off x="7014655" y="1706136"/>
                <a:ext cx="124112" cy="174713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8473" extrusionOk="0">
                    <a:moveTo>
                      <a:pt x="5569" y="1"/>
                    </a:moveTo>
                    <a:cubicBezTo>
                      <a:pt x="4993" y="1"/>
                      <a:pt x="0" y="1323"/>
                      <a:pt x="0" y="1323"/>
                    </a:cubicBezTo>
                    <a:cubicBezTo>
                      <a:pt x="304" y="2448"/>
                      <a:pt x="486" y="3572"/>
                      <a:pt x="517" y="4727"/>
                    </a:cubicBezTo>
                    <a:cubicBezTo>
                      <a:pt x="517" y="4879"/>
                      <a:pt x="486" y="5001"/>
                      <a:pt x="486" y="5123"/>
                    </a:cubicBezTo>
                    <a:cubicBezTo>
                      <a:pt x="456" y="5153"/>
                      <a:pt x="456" y="5153"/>
                      <a:pt x="486" y="5183"/>
                    </a:cubicBezTo>
                    <a:cubicBezTo>
                      <a:pt x="334" y="5882"/>
                      <a:pt x="638" y="8314"/>
                      <a:pt x="1854" y="8466"/>
                    </a:cubicBezTo>
                    <a:cubicBezTo>
                      <a:pt x="1885" y="8471"/>
                      <a:pt x="1917" y="8473"/>
                      <a:pt x="1952" y="8473"/>
                    </a:cubicBezTo>
                    <a:cubicBezTo>
                      <a:pt x="2827" y="8473"/>
                      <a:pt x="5081" y="7036"/>
                      <a:pt x="5958" y="5487"/>
                    </a:cubicBezTo>
                    <a:cubicBezTo>
                      <a:pt x="6018" y="5366"/>
                      <a:pt x="5623" y="928"/>
                      <a:pt x="5623" y="16"/>
                    </a:cubicBezTo>
                    <a:cubicBezTo>
                      <a:pt x="5623" y="6"/>
                      <a:pt x="5605" y="1"/>
                      <a:pt x="5569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23"/>
              <p:cNvSpPr/>
              <p:nvPr/>
            </p:nvSpPr>
            <p:spPr>
              <a:xfrm>
                <a:off x="7014655" y="1707085"/>
                <a:ext cx="108441" cy="106564"/>
              </a:xfrm>
              <a:custGeom>
                <a:avLst/>
                <a:gdLst/>
                <a:ahLst/>
                <a:cxnLst/>
                <a:rect l="l" t="t" r="r" b="b"/>
                <a:pathLst>
                  <a:path w="5259" h="5168" extrusionOk="0">
                    <a:moveTo>
                      <a:pt x="5259" y="0"/>
                    </a:moveTo>
                    <a:cubicBezTo>
                      <a:pt x="4043" y="213"/>
                      <a:pt x="0" y="1277"/>
                      <a:pt x="0" y="1277"/>
                    </a:cubicBezTo>
                    <a:cubicBezTo>
                      <a:pt x="304" y="2402"/>
                      <a:pt x="486" y="3526"/>
                      <a:pt x="517" y="4681"/>
                    </a:cubicBezTo>
                    <a:cubicBezTo>
                      <a:pt x="486" y="4833"/>
                      <a:pt x="486" y="4955"/>
                      <a:pt x="456" y="5077"/>
                    </a:cubicBezTo>
                    <a:lnTo>
                      <a:pt x="456" y="5137"/>
                    </a:lnTo>
                    <a:cubicBezTo>
                      <a:pt x="669" y="5168"/>
                      <a:pt x="851" y="5168"/>
                      <a:pt x="1034" y="5168"/>
                    </a:cubicBezTo>
                    <a:cubicBezTo>
                      <a:pt x="4134" y="5137"/>
                      <a:pt x="5046" y="1368"/>
                      <a:pt x="52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23"/>
              <p:cNvSpPr/>
              <p:nvPr/>
            </p:nvSpPr>
            <p:spPr>
              <a:xfrm>
                <a:off x="7086101" y="1785418"/>
                <a:ext cx="21" cy="2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23"/>
              <p:cNvSpPr/>
              <p:nvPr/>
            </p:nvSpPr>
            <p:spPr>
              <a:xfrm>
                <a:off x="6932549" y="1501715"/>
                <a:ext cx="229418" cy="280308"/>
              </a:xfrm>
              <a:custGeom>
                <a:avLst/>
                <a:gdLst/>
                <a:ahLst/>
                <a:cxnLst/>
                <a:rect l="l" t="t" r="r" b="b"/>
                <a:pathLst>
                  <a:path w="11126" h="13594" extrusionOk="0">
                    <a:moveTo>
                      <a:pt x="5781" y="0"/>
                    </a:moveTo>
                    <a:cubicBezTo>
                      <a:pt x="4930" y="0"/>
                      <a:pt x="4097" y="219"/>
                      <a:pt x="3405" y="690"/>
                    </a:cubicBezTo>
                    <a:cubicBezTo>
                      <a:pt x="1763" y="1784"/>
                      <a:pt x="0" y="9170"/>
                      <a:pt x="1459" y="11632"/>
                    </a:cubicBezTo>
                    <a:cubicBezTo>
                      <a:pt x="2240" y="12983"/>
                      <a:pt x="3571" y="13593"/>
                      <a:pt x="4960" y="13593"/>
                    </a:cubicBezTo>
                    <a:cubicBezTo>
                      <a:pt x="6165" y="13593"/>
                      <a:pt x="7415" y="13134"/>
                      <a:pt x="8389" y="12301"/>
                    </a:cubicBezTo>
                    <a:cubicBezTo>
                      <a:pt x="9848" y="11085"/>
                      <a:pt x="11125" y="5401"/>
                      <a:pt x="10578" y="3395"/>
                    </a:cubicBezTo>
                    <a:cubicBezTo>
                      <a:pt x="10019" y="1286"/>
                      <a:pt x="7845" y="0"/>
                      <a:pt x="578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23"/>
              <p:cNvSpPr/>
              <p:nvPr/>
            </p:nvSpPr>
            <p:spPr>
              <a:xfrm>
                <a:off x="7027810" y="1640649"/>
                <a:ext cx="8784" cy="22579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95" extrusionOk="0">
                    <a:moveTo>
                      <a:pt x="213" y="1"/>
                    </a:moveTo>
                    <a:lnTo>
                      <a:pt x="213" y="1"/>
                    </a:lnTo>
                    <a:cubicBezTo>
                      <a:pt x="61" y="335"/>
                      <a:pt x="0" y="943"/>
                      <a:pt x="426" y="1095"/>
                    </a:cubicBezTo>
                    <a:lnTo>
                      <a:pt x="426" y="1064"/>
                    </a:lnTo>
                    <a:cubicBezTo>
                      <a:pt x="92" y="852"/>
                      <a:pt x="152" y="426"/>
                      <a:pt x="244" y="31"/>
                    </a:cubicBezTo>
                    <a:cubicBezTo>
                      <a:pt x="244" y="31"/>
                      <a:pt x="213" y="1"/>
                      <a:pt x="2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23"/>
              <p:cNvSpPr/>
              <p:nvPr/>
            </p:nvSpPr>
            <p:spPr>
              <a:xfrm>
                <a:off x="7025604" y="1633721"/>
                <a:ext cx="28084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1254" extrusionOk="0">
                    <a:moveTo>
                      <a:pt x="709" y="0"/>
                    </a:moveTo>
                    <a:cubicBezTo>
                      <a:pt x="218" y="0"/>
                      <a:pt x="0" y="1189"/>
                      <a:pt x="594" y="1248"/>
                    </a:cubicBezTo>
                    <a:cubicBezTo>
                      <a:pt x="614" y="1252"/>
                      <a:pt x="634" y="1253"/>
                      <a:pt x="653" y="1253"/>
                    </a:cubicBezTo>
                    <a:cubicBezTo>
                      <a:pt x="1185" y="1253"/>
                      <a:pt x="1361" y="90"/>
                      <a:pt x="746" y="2"/>
                    </a:cubicBezTo>
                    <a:cubicBezTo>
                      <a:pt x="733" y="1"/>
                      <a:pt x="721" y="0"/>
                      <a:pt x="7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23"/>
              <p:cNvSpPr/>
              <p:nvPr/>
            </p:nvSpPr>
            <p:spPr>
              <a:xfrm>
                <a:off x="6976406" y="1632504"/>
                <a:ext cx="12558" cy="1944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43" extrusionOk="0">
                    <a:moveTo>
                      <a:pt x="548" y="0"/>
                    </a:moveTo>
                    <a:cubicBezTo>
                      <a:pt x="487" y="396"/>
                      <a:pt x="366" y="851"/>
                      <a:pt x="1" y="912"/>
                    </a:cubicBezTo>
                    <a:lnTo>
                      <a:pt x="1" y="943"/>
                    </a:lnTo>
                    <a:cubicBezTo>
                      <a:pt x="426" y="943"/>
                      <a:pt x="609" y="365"/>
                      <a:pt x="5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23"/>
              <p:cNvSpPr/>
              <p:nvPr/>
            </p:nvSpPr>
            <p:spPr>
              <a:xfrm>
                <a:off x="6965189" y="1622215"/>
                <a:ext cx="27672" cy="26146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1268" extrusionOk="0">
                    <a:moveTo>
                      <a:pt x="748" y="0"/>
                    </a:moveTo>
                    <a:cubicBezTo>
                      <a:pt x="212" y="0"/>
                      <a:pt x="0" y="1116"/>
                      <a:pt x="545" y="1259"/>
                    </a:cubicBezTo>
                    <a:cubicBezTo>
                      <a:pt x="572" y="1265"/>
                      <a:pt x="599" y="1268"/>
                      <a:pt x="625" y="1268"/>
                    </a:cubicBezTo>
                    <a:cubicBezTo>
                      <a:pt x="1144" y="1268"/>
                      <a:pt x="1341" y="158"/>
                      <a:pt x="849" y="13"/>
                    </a:cubicBezTo>
                    <a:cubicBezTo>
                      <a:pt x="814" y="4"/>
                      <a:pt x="780" y="0"/>
                      <a:pt x="7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23"/>
              <p:cNvSpPr/>
              <p:nvPr/>
            </p:nvSpPr>
            <p:spPr>
              <a:xfrm>
                <a:off x="7035336" y="1607720"/>
                <a:ext cx="27919" cy="20867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012" extrusionOk="0">
                    <a:moveTo>
                      <a:pt x="424" y="0"/>
                    </a:moveTo>
                    <a:cubicBezTo>
                      <a:pt x="320" y="0"/>
                      <a:pt x="215" y="24"/>
                      <a:pt x="122" y="78"/>
                    </a:cubicBezTo>
                    <a:cubicBezTo>
                      <a:pt x="31" y="139"/>
                      <a:pt x="0" y="260"/>
                      <a:pt x="31" y="382"/>
                    </a:cubicBezTo>
                    <a:cubicBezTo>
                      <a:pt x="122" y="534"/>
                      <a:pt x="274" y="655"/>
                      <a:pt x="456" y="716"/>
                    </a:cubicBezTo>
                    <a:cubicBezTo>
                      <a:pt x="608" y="807"/>
                      <a:pt x="730" y="898"/>
                      <a:pt x="912" y="990"/>
                    </a:cubicBezTo>
                    <a:cubicBezTo>
                      <a:pt x="946" y="1004"/>
                      <a:pt x="982" y="1011"/>
                      <a:pt x="1016" y="1011"/>
                    </a:cubicBezTo>
                    <a:cubicBezTo>
                      <a:pt x="1195" y="1011"/>
                      <a:pt x="1353" y="829"/>
                      <a:pt x="1277" y="625"/>
                    </a:cubicBezTo>
                    <a:cubicBezTo>
                      <a:pt x="1186" y="412"/>
                      <a:pt x="1034" y="230"/>
                      <a:pt x="790" y="108"/>
                    </a:cubicBezTo>
                    <a:cubicBezTo>
                      <a:pt x="688" y="40"/>
                      <a:pt x="557" y="0"/>
                      <a:pt x="4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23"/>
              <p:cNvSpPr/>
              <p:nvPr/>
            </p:nvSpPr>
            <p:spPr>
              <a:xfrm>
                <a:off x="6968901" y="1586626"/>
                <a:ext cx="31342" cy="15816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767" extrusionOk="0">
                    <a:moveTo>
                      <a:pt x="913" y="1"/>
                    </a:moveTo>
                    <a:cubicBezTo>
                      <a:pt x="883" y="1"/>
                      <a:pt x="852" y="3"/>
                      <a:pt x="821" y="6"/>
                    </a:cubicBezTo>
                    <a:cubicBezTo>
                      <a:pt x="578" y="6"/>
                      <a:pt x="335" y="128"/>
                      <a:pt x="152" y="280"/>
                    </a:cubicBezTo>
                    <a:cubicBezTo>
                      <a:pt x="0" y="462"/>
                      <a:pt x="122" y="766"/>
                      <a:pt x="365" y="766"/>
                    </a:cubicBezTo>
                    <a:cubicBezTo>
                      <a:pt x="547" y="766"/>
                      <a:pt x="699" y="736"/>
                      <a:pt x="882" y="736"/>
                    </a:cubicBezTo>
                    <a:cubicBezTo>
                      <a:pt x="1064" y="736"/>
                      <a:pt x="1246" y="675"/>
                      <a:pt x="1398" y="584"/>
                    </a:cubicBezTo>
                    <a:cubicBezTo>
                      <a:pt x="1490" y="493"/>
                      <a:pt x="1520" y="341"/>
                      <a:pt x="1459" y="250"/>
                    </a:cubicBezTo>
                    <a:cubicBezTo>
                      <a:pt x="1327" y="90"/>
                      <a:pt x="1124" y="1"/>
                      <a:pt x="9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23"/>
              <p:cNvSpPr/>
              <p:nvPr/>
            </p:nvSpPr>
            <p:spPr>
              <a:xfrm>
                <a:off x="7013397" y="1714322"/>
                <a:ext cx="1756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852" h="288" extrusionOk="0">
                    <a:moveTo>
                      <a:pt x="791" y="1"/>
                    </a:moveTo>
                    <a:cubicBezTo>
                      <a:pt x="780" y="1"/>
                      <a:pt x="770" y="4"/>
                      <a:pt x="760" y="14"/>
                    </a:cubicBezTo>
                    <a:cubicBezTo>
                      <a:pt x="679" y="68"/>
                      <a:pt x="573" y="171"/>
                      <a:pt x="444" y="171"/>
                    </a:cubicBezTo>
                    <a:cubicBezTo>
                      <a:pt x="428" y="171"/>
                      <a:pt x="412" y="169"/>
                      <a:pt x="395" y="166"/>
                    </a:cubicBezTo>
                    <a:cubicBezTo>
                      <a:pt x="243" y="136"/>
                      <a:pt x="122" y="75"/>
                      <a:pt x="0" y="14"/>
                    </a:cubicBezTo>
                    <a:lnTo>
                      <a:pt x="0" y="14"/>
                    </a:lnTo>
                    <a:cubicBezTo>
                      <a:pt x="91" y="166"/>
                      <a:pt x="274" y="288"/>
                      <a:pt x="456" y="288"/>
                    </a:cubicBezTo>
                    <a:cubicBezTo>
                      <a:pt x="639" y="288"/>
                      <a:pt x="791" y="166"/>
                      <a:pt x="851" y="14"/>
                    </a:cubicBezTo>
                    <a:cubicBezTo>
                      <a:pt x="831" y="14"/>
                      <a:pt x="811" y="1"/>
                      <a:pt x="7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23"/>
              <p:cNvSpPr/>
              <p:nvPr/>
            </p:nvSpPr>
            <p:spPr>
              <a:xfrm>
                <a:off x="6979148" y="1596317"/>
                <a:ext cx="46168" cy="101389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4917" extrusionOk="0">
                    <a:moveTo>
                      <a:pt x="1247" y="0"/>
                    </a:moveTo>
                    <a:cubicBezTo>
                      <a:pt x="1236" y="0"/>
                      <a:pt x="1221" y="8"/>
                      <a:pt x="1205" y="23"/>
                    </a:cubicBezTo>
                    <a:cubicBezTo>
                      <a:pt x="689" y="1269"/>
                      <a:pt x="263" y="2576"/>
                      <a:pt x="20" y="3913"/>
                    </a:cubicBezTo>
                    <a:cubicBezTo>
                      <a:pt x="0" y="3963"/>
                      <a:pt x="50" y="3980"/>
                      <a:pt x="131" y="3980"/>
                    </a:cubicBezTo>
                    <a:cubicBezTo>
                      <a:pt x="301" y="3980"/>
                      <a:pt x="606" y="3904"/>
                      <a:pt x="689" y="3883"/>
                    </a:cubicBezTo>
                    <a:lnTo>
                      <a:pt x="689" y="3883"/>
                    </a:lnTo>
                    <a:cubicBezTo>
                      <a:pt x="689" y="3883"/>
                      <a:pt x="567" y="4339"/>
                      <a:pt x="537" y="4643"/>
                    </a:cubicBezTo>
                    <a:lnTo>
                      <a:pt x="537" y="4673"/>
                    </a:lnTo>
                    <a:lnTo>
                      <a:pt x="537" y="4704"/>
                    </a:lnTo>
                    <a:cubicBezTo>
                      <a:pt x="537" y="4765"/>
                      <a:pt x="567" y="4795"/>
                      <a:pt x="597" y="4795"/>
                    </a:cubicBezTo>
                    <a:cubicBezTo>
                      <a:pt x="628" y="4825"/>
                      <a:pt x="658" y="4825"/>
                      <a:pt x="689" y="4825"/>
                    </a:cubicBezTo>
                    <a:lnTo>
                      <a:pt x="780" y="4856"/>
                    </a:lnTo>
                    <a:cubicBezTo>
                      <a:pt x="932" y="4917"/>
                      <a:pt x="1084" y="4917"/>
                      <a:pt x="1236" y="4917"/>
                    </a:cubicBezTo>
                    <a:cubicBezTo>
                      <a:pt x="1631" y="4917"/>
                      <a:pt x="1965" y="4765"/>
                      <a:pt x="2239" y="4491"/>
                    </a:cubicBezTo>
                    <a:cubicBezTo>
                      <a:pt x="2239" y="4461"/>
                      <a:pt x="2239" y="4430"/>
                      <a:pt x="2178" y="4430"/>
                    </a:cubicBezTo>
                    <a:cubicBezTo>
                      <a:pt x="1894" y="4592"/>
                      <a:pt x="1570" y="4673"/>
                      <a:pt x="1241" y="4673"/>
                    </a:cubicBezTo>
                    <a:cubicBezTo>
                      <a:pt x="1077" y="4673"/>
                      <a:pt x="912" y="4653"/>
                      <a:pt x="749" y="4613"/>
                    </a:cubicBezTo>
                    <a:cubicBezTo>
                      <a:pt x="749" y="4491"/>
                      <a:pt x="1023" y="3640"/>
                      <a:pt x="962" y="3609"/>
                    </a:cubicBezTo>
                    <a:cubicBezTo>
                      <a:pt x="749" y="3609"/>
                      <a:pt x="537" y="3640"/>
                      <a:pt x="324" y="3701"/>
                    </a:cubicBezTo>
                    <a:cubicBezTo>
                      <a:pt x="567" y="2454"/>
                      <a:pt x="1023" y="1269"/>
                      <a:pt x="1266" y="23"/>
                    </a:cubicBezTo>
                    <a:cubicBezTo>
                      <a:pt x="1266" y="8"/>
                      <a:pt x="1259" y="0"/>
                      <a:pt x="12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23"/>
              <p:cNvSpPr/>
              <p:nvPr/>
            </p:nvSpPr>
            <p:spPr>
              <a:xfrm>
                <a:off x="6998984" y="1688898"/>
                <a:ext cx="27590" cy="1963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952" extrusionOk="0">
                    <a:moveTo>
                      <a:pt x="1277" y="1"/>
                    </a:moveTo>
                    <a:cubicBezTo>
                      <a:pt x="962" y="170"/>
                      <a:pt x="629" y="263"/>
                      <a:pt x="276" y="263"/>
                    </a:cubicBezTo>
                    <a:cubicBezTo>
                      <a:pt x="185" y="263"/>
                      <a:pt x="93" y="257"/>
                      <a:pt x="0" y="244"/>
                    </a:cubicBezTo>
                    <a:lnTo>
                      <a:pt x="0" y="244"/>
                    </a:lnTo>
                    <a:cubicBezTo>
                      <a:pt x="122" y="487"/>
                      <a:pt x="304" y="700"/>
                      <a:pt x="547" y="852"/>
                    </a:cubicBezTo>
                    <a:cubicBezTo>
                      <a:pt x="647" y="902"/>
                      <a:pt x="766" y="951"/>
                      <a:pt x="889" y="951"/>
                    </a:cubicBezTo>
                    <a:cubicBezTo>
                      <a:pt x="917" y="951"/>
                      <a:pt x="945" y="949"/>
                      <a:pt x="973" y="943"/>
                    </a:cubicBezTo>
                    <a:cubicBezTo>
                      <a:pt x="1277" y="913"/>
                      <a:pt x="1338" y="639"/>
                      <a:pt x="1338" y="396"/>
                    </a:cubicBezTo>
                    <a:cubicBezTo>
                      <a:pt x="1338" y="244"/>
                      <a:pt x="1307" y="123"/>
                      <a:pt x="1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23"/>
              <p:cNvSpPr/>
              <p:nvPr/>
            </p:nvSpPr>
            <p:spPr>
              <a:xfrm>
                <a:off x="7010263" y="1696816"/>
                <a:ext cx="16310" cy="11712"/>
              </a:xfrm>
              <a:custGeom>
                <a:avLst/>
                <a:gdLst/>
                <a:ahLst/>
                <a:cxnLst/>
                <a:rect l="l" t="t" r="r" b="b"/>
                <a:pathLst>
                  <a:path w="791" h="568" extrusionOk="0">
                    <a:moveTo>
                      <a:pt x="663" y="1"/>
                    </a:moveTo>
                    <a:cubicBezTo>
                      <a:pt x="374" y="1"/>
                      <a:pt x="106" y="177"/>
                      <a:pt x="0" y="468"/>
                    </a:cubicBezTo>
                    <a:cubicBezTo>
                      <a:pt x="100" y="518"/>
                      <a:pt x="219" y="567"/>
                      <a:pt x="342" y="567"/>
                    </a:cubicBezTo>
                    <a:cubicBezTo>
                      <a:pt x="370" y="567"/>
                      <a:pt x="398" y="565"/>
                      <a:pt x="426" y="559"/>
                    </a:cubicBezTo>
                    <a:cubicBezTo>
                      <a:pt x="760" y="529"/>
                      <a:pt x="791" y="255"/>
                      <a:pt x="791" y="12"/>
                    </a:cubicBezTo>
                    <a:cubicBezTo>
                      <a:pt x="748" y="4"/>
                      <a:pt x="705" y="1"/>
                      <a:pt x="6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23"/>
              <p:cNvSpPr/>
              <p:nvPr/>
            </p:nvSpPr>
            <p:spPr>
              <a:xfrm>
                <a:off x="6941951" y="1456703"/>
                <a:ext cx="233707" cy="204695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9927" extrusionOk="0">
                    <a:moveTo>
                      <a:pt x="1825" y="1"/>
                    </a:moveTo>
                    <a:cubicBezTo>
                      <a:pt x="1696" y="1"/>
                      <a:pt x="1571" y="35"/>
                      <a:pt x="1459" y="107"/>
                    </a:cubicBezTo>
                    <a:cubicBezTo>
                      <a:pt x="730" y="593"/>
                      <a:pt x="0" y="3937"/>
                      <a:pt x="1520" y="5213"/>
                    </a:cubicBezTo>
                    <a:cubicBezTo>
                      <a:pt x="2069" y="5671"/>
                      <a:pt x="2712" y="5831"/>
                      <a:pt x="3343" y="5831"/>
                    </a:cubicBezTo>
                    <a:cubicBezTo>
                      <a:pt x="4806" y="5831"/>
                      <a:pt x="6201" y="4970"/>
                      <a:pt x="6201" y="4970"/>
                    </a:cubicBezTo>
                    <a:cubicBezTo>
                      <a:pt x="6444" y="5882"/>
                      <a:pt x="7265" y="6490"/>
                      <a:pt x="8207" y="6520"/>
                    </a:cubicBezTo>
                    <a:cubicBezTo>
                      <a:pt x="8207" y="6520"/>
                      <a:pt x="8298" y="9864"/>
                      <a:pt x="9180" y="9925"/>
                    </a:cubicBezTo>
                    <a:cubicBezTo>
                      <a:pt x="9197" y="9926"/>
                      <a:pt x="9215" y="9927"/>
                      <a:pt x="9232" y="9927"/>
                    </a:cubicBezTo>
                    <a:cubicBezTo>
                      <a:pt x="10509" y="9927"/>
                      <a:pt x="11333" y="5566"/>
                      <a:pt x="11003" y="4666"/>
                    </a:cubicBezTo>
                    <a:cubicBezTo>
                      <a:pt x="10669" y="3724"/>
                      <a:pt x="9544" y="3390"/>
                      <a:pt x="9544" y="3390"/>
                    </a:cubicBezTo>
                    <a:cubicBezTo>
                      <a:pt x="9484" y="2842"/>
                      <a:pt x="9210" y="2356"/>
                      <a:pt x="8785" y="1991"/>
                    </a:cubicBezTo>
                    <a:cubicBezTo>
                      <a:pt x="8478" y="1708"/>
                      <a:pt x="7838" y="1619"/>
                      <a:pt x="7155" y="1619"/>
                    </a:cubicBezTo>
                    <a:cubicBezTo>
                      <a:pt x="6008" y="1619"/>
                      <a:pt x="4742" y="1870"/>
                      <a:pt x="4742" y="1870"/>
                    </a:cubicBezTo>
                    <a:cubicBezTo>
                      <a:pt x="4590" y="1444"/>
                      <a:pt x="4347" y="1019"/>
                      <a:pt x="4043" y="715"/>
                    </a:cubicBezTo>
                    <a:cubicBezTo>
                      <a:pt x="3876" y="548"/>
                      <a:pt x="3655" y="464"/>
                      <a:pt x="3439" y="464"/>
                    </a:cubicBezTo>
                    <a:cubicBezTo>
                      <a:pt x="3222" y="464"/>
                      <a:pt x="3009" y="548"/>
                      <a:pt x="2857" y="715"/>
                    </a:cubicBezTo>
                    <a:cubicBezTo>
                      <a:pt x="2979" y="958"/>
                      <a:pt x="3070" y="1262"/>
                      <a:pt x="3101" y="1535"/>
                    </a:cubicBezTo>
                    <a:cubicBezTo>
                      <a:pt x="3130" y="2029"/>
                      <a:pt x="2954" y="2257"/>
                      <a:pt x="2779" y="2257"/>
                    </a:cubicBezTo>
                    <a:cubicBezTo>
                      <a:pt x="2597" y="2257"/>
                      <a:pt x="2416" y="2014"/>
                      <a:pt x="2462" y="1566"/>
                    </a:cubicBezTo>
                    <a:cubicBezTo>
                      <a:pt x="2462" y="1262"/>
                      <a:pt x="2614" y="958"/>
                      <a:pt x="2827" y="715"/>
                    </a:cubicBezTo>
                    <a:cubicBezTo>
                      <a:pt x="2581" y="267"/>
                      <a:pt x="2186" y="1"/>
                      <a:pt x="18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23"/>
              <p:cNvSpPr/>
              <p:nvPr/>
            </p:nvSpPr>
            <p:spPr>
              <a:xfrm>
                <a:off x="7113051" y="1638731"/>
                <a:ext cx="71469" cy="74253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601" extrusionOk="0">
                    <a:moveTo>
                      <a:pt x="2311" y="0"/>
                    </a:moveTo>
                    <a:cubicBezTo>
                      <a:pt x="1494" y="0"/>
                      <a:pt x="426" y="1370"/>
                      <a:pt x="426" y="1370"/>
                    </a:cubicBezTo>
                    <a:lnTo>
                      <a:pt x="0" y="2920"/>
                    </a:lnTo>
                    <a:cubicBezTo>
                      <a:pt x="141" y="3341"/>
                      <a:pt x="533" y="3600"/>
                      <a:pt x="956" y="3600"/>
                    </a:cubicBezTo>
                    <a:cubicBezTo>
                      <a:pt x="1082" y="3600"/>
                      <a:pt x="1212" y="3577"/>
                      <a:pt x="1338" y="3528"/>
                    </a:cubicBezTo>
                    <a:cubicBezTo>
                      <a:pt x="2341" y="3224"/>
                      <a:pt x="3465" y="610"/>
                      <a:pt x="2645" y="94"/>
                    </a:cubicBezTo>
                    <a:cubicBezTo>
                      <a:pt x="2541" y="28"/>
                      <a:pt x="2429" y="0"/>
                      <a:pt x="231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23"/>
              <p:cNvSpPr/>
              <p:nvPr/>
            </p:nvSpPr>
            <p:spPr>
              <a:xfrm>
                <a:off x="7123938" y="1656320"/>
                <a:ext cx="36765" cy="45199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192" extrusionOk="0">
                    <a:moveTo>
                      <a:pt x="1782" y="0"/>
                    </a:moveTo>
                    <a:lnTo>
                      <a:pt x="1782" y="0"/>
                    </a:lnTo>
                    <a:cubicBezTo>
                      <a:pt x="810" y="31"/>
                      <a:pt x="80" y="1247"/>
                      <a:pt x="19" y="2128"/>
                    </a:cubicBezTo>
                    <a:cubicBezTo>
                      <a:pt x="1" y="2166"/>
                      <a:pt x="40" y="2192"/>
                      <a:pt x="80" y="2192"/>
                    </a:cubicBezTo>
                    <a:cubicBezTo>
                      <a:pt x="104" y="2192"/>
                      <a:pt x="129" y="2182"/>
                      <a:pt x="141" y="2158"/>
                    </a:cubicBezTo>
                    <a:cubicBezTo>
                      <a:pt x="232" y="1976"/>
                      <a:pt x="354" y="1794"/>
                      <a:pt x="506" y="1642"/>
                    </a:cubicBezTo>
                    <a:cubicBezTo>
                      <a:pt x="612" y="1493"/>
                      <a:pt x="778" y="1418"/>
                      <a:pt x="951" y="1418"/>
                    </a:cubicBezTo>
                    <a:cubicBezTo>
                      <a:pt x="1026" y="1418"/>
                      <a:pt x="1101" y="1432"/>
                      <a:pt x="1174" y="1459"/>
                    </a:cubicBezTo>
                    <a:cubicBezTo>
                      <a:pt x="1205" y="1459"/>
                      <a:pt x="1205" y="1429"/>
                      <a:pt x="1205" y="1429"/>
                    </a:cubicBezTo>
                    <a:cubicBezTo>
                      <a:pt x="1101" y="1325"/>
                      <a:pt x="969" y="1277"/>
                      <a:pt x="838" y="1277"/>
                    </a:cubicBezTo>
                    <a:cubicBezTo>
                      <a:pt x="663" y="1277"/>
                      <a:pt x="489" y="1364"/>
                      <a:pt x="384" y="1520"/>
                    </a:cubicBezTo>
                    <a:cubicBezTo>
                      <a:pt x="658" y="882"/>
                      <a:pt x="1053" y="244"/>
                      <a:pt x="17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23"/>
              <p:cNvSpPr/>
              <p:nvPr/>
            </p:nvSpPr>
            <p:spPr>
              <a:xfrm>
                <a:off x="6926528" y="1824863"/>
                <a:ext cx="450403" cy="666356"/>
              </a:xfrm>
              <a:custGeom>
                <a:avLst/>
                <a:gdLst/>
                <a:ahLst/>
                <a:cxnLst/>
                <a:rect l="l" t="t" r="r" b="b"/>
                <a:pathLst>
                  <a:path w="21843" h="32316" extrusionOk="0">
                    <a:moveTo>
                      <a:pt x="11112" y="1"/>
                    </a:moveTo>
                    <a:cubicBezTo>
                      <a:pt x="10269" y="1"/>
                      <a:pt x="9716" y="1512"/>
                      <a:pt x="9897" y="5170"/>
                    </a:cubicBezTo>
                    <a:cubicBezTo>
                      <a:pt x="10140" y="10459"/>
                      <a:pt x="11326" y="16629"/>
                      <a:pt x="11326" y="17146"/>
                    </a:cubicBezTo>
                    <a:cubicBezTo>
                      <a:pt x="11295" y="17663"/>
                      <a:pt x="2785" y="21432"/>
                      <a:pt x="1265" y="22131"/>
                    </a:cubicBezTo>
                    <a:cubicBezTo>
                      <a:pt x="0" y="22703"/>
                      <a:pt x="3151" y="32316"/>
                      <a:pt x="4451" y="32316"/>
                    </a:cubicBezTo>
                    <a:cubicBezTo>
                      <a:pt x="4463" y="32316"/>
                      <a:pt x="4475" y="32315"/>
                      <a:pt x="4487" y="32313"/>
                    </a:cubicBezTo>
                    <a:cubicBezTo>
                      <a:pt x="7496" y="31857"/>
                      <a:pt x="16797" y="27146"/>
                      <a:pt x="19685" y="23377"/>
                    </a:cubicBezTo>
                    <a:cubicBezTo>
                      <a:pt x="21843" y="20581"/>
                      <a:pt x="16250" y="7267"/>
                      <a:pt x="13089" y="1887"/>
                    </a:cubicBezTo>
                    <a:cubicBezTo>
                      <a:pt x="12389" y="696"/>
                      <a:pt x="11683" y="1"/>
                      <a:pt x="11112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23"/>
              <p:cNvSpPr/>
              <p:nvPr/>
            </p:nvSpPr>
            <p:spPr>
              <a:xfrm>
                <a:off x="6585958" y="2260572"/>
                <a:ext cx="445021" cy="23562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1427" extrusionOk="0">
                    <a:moveTo>
                      <a:pt x="10837" y="0"/>
                    </a:moveTo>
                    <a:cubicBezTo>
                      <a:pt x="9857" y="0"/>
                      <a:pt x="8908" y="68"/>
                      <a:pt x="8329" y="240"/>
                    </a:cubicBezTo>
                    <a:cubicBezTo>
                      <a:pt x="6657" y="787"/>
                      <a:pt x="0" y="4100"/>
                      <a:pt x="791" y="5711"/>
                    </a:cubicBezTo>
                    <a:cubicBezTo>
                      <a:pt x="912" y="5969"/>
                      <a:pt x="1172" y="6076"/>
                      <a:pt x="1520" y="6076"/>
                    </a:cubicBezTo>
                    <a:cubicBezTo>
                      <a:pt x="2451" y="6076"/>
                      <a:pt x="4008" y="5313"/>
                      <a:pt x="5198" y="4642"/>
                    </a:cubicBezTo>
                    <a:lnTo>
                      <a:pt x="5198" y="4642"/>
                    </a:lnTo>
                    <a:cubicBezTo>
                      <a:pt x="3609" y="5692"/>
                      <a:pt x="1542" y="7337"/>
                      <a:pt x="2280" y="8386"/>
                    </a:cubicBezTo>
                    <a:cubicBezTo>
                      <a:pt x="2445" y="8616"/>
                      <a:pt x="2699" y="8715"/>
                      <a:pt x="3014" y="8715"/>
                    </a:cubicBezTo>
                    <a:cubicBezTo>
                      <a:pt x="3623" y="8715"/>
                      <a:pt x="4457" y="8346"/>
                      <a:pt x="5308" y="7847"/>
                    </a:cubicBezTo>
                    <a:lnTo>
                      <a:pt x="5308" y="7847"/>
                    </a:lnTo>
                    <a:cubicBezTo>
                      <a:pt x="4521" y="8642"/>
                      <a:pt x="4070" y="9446"/>
                      <a:pt x="4621" y="9997"/>
                    </a:cubicBezTo>
                    <a:cubicBezTo>
                      <a:pt x="4752" y="10132"/>
                      <a:pt x="4945" y="10192"/>
                      <a:pt x="5181" y="10192"/>
                    </a:cubicBezTo>
                    <a:cubicBezTo>
                      <a:pt x="5959" y="10192"/>
                      <a:pt x="7212" y="9547"/>
                      <a:pt x="8354" y="8839"/>
                    </a:cubicBezTo>
                    <a:lnTo>
                      <a:pt x="8354" y="8839"/>
                    </a:lnTo>
                    <a:cubicBezTo>
                      <a:pt x="7362" y="9665"/>
                      <a:pt x="6579" y="10576"/>
                      <a:pt x="7083" y="11122"/>
                    </a:cubicBezTo>
                    <a:cubicBezTo>
                      <a:pt x="7273" y="11336"/>
                      <a:pt x="7564" y="11426"/>
                      <a:pt x="7918" y="11426"/>
                    </a:cubicBezTo>
                    <a:cubicBezTo>
                      <a:pt x="9767" y="11426"/>
                      <a:pt x="13344" y="8963"/>
                      <a:pt x="13344" y="8963"/>
                    </a:cubicBezTo>
                    <a:cubicBezTo>
                      <a:pt x="15705" y="10843"/>
                      <a:pt x="17735" y="11308"/>
                      <a:pt x="19379" y="11308"/>
                    </a:cubicBezTo>
                    <a:cubicBezTo>
                      <a:pt x="20021" y="11308"/>
                      <a:pt x="20605" y="11237"/>
                      <a:pt x="21125" y="11152"/>
                    </a:cubicBezTo>
                    <a:cubicBezTo>
                      <a:pt x="21581" y="11091"/>
                      <a:pt x="19910" y="1121"/>
                      <a:pt x="19910" y="1121"/>
                    </a:cubicBezTo>
                    <a:cubicBezTo>
                      <a:pt x="19910" y="1121"/>
                      <a:pt x="15989" y="453"/>
                      <a:pt x="13405" y="149"/>
                    </a:cubicBezTo>
                    <a:cubicBezTo>
                      <a:pt x="12712" y="60"/>
                      <a:pt x="11761" y="0"/>
                      <a:pt x="10837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23"/>
              <p:cNvSpPr/>
              <p:nvPr/>
            </p:nvSpPr>
            <p:spPr>
              <a:xfrm>
                <a:off x="6639238" y="2310636"/>
                <a:ext cx="127865" cy="90893"/>
              </a:xfrm>
              <a:custGeom>
                <a:avLst/>
                <a:gdLst/>
                <a:ahLst/>
                <a:cxnLst/>
                <a:rect l="l" t="t" r="r" b="b"/>
                <a:pathLst>
                  <a:path w="6201" h="4408" extrusionOk="0">
                    <a:moveTo>
                      <a:pt x="6170" y="0"/>
                    </a:moveTo>
                    <a:cubicBezTo>
                      <a:pt x="5471" y="335"/>
                      <a:pt x="4772" y="669"/>
                      <a:pt x="4134" y="1095"/>
                    </a:cubicBezTo>
                    <a:cubicBezTo>
                      <a:pt x="3465" y="1490"/>
                      <a:pt x="2827" y="1915"/>
                      <a:pt x="2219" y="2371"/>
                    </a:cubicBezTo>
                    <a:cubicBezTo>
                      <a:pt x="1398" y="2949"/>
                      <a:pt x="669" y="3648"/>
                      <a:pt x="0" y="4408"/>
                    </a:cubicBezTo>
                    <a:cubicBezTo>
                      <a:pt x="1277" y="3131"/>
                      <a:pt x="3587" y="1672"/>
                      <a:pt x="4255" y="1247"/>
                    </a:cubicBezTo>
                    <a:cubicBezTo>
                      <a:pt x="4894" y="851"/>
                      <a:pt x="5532" y="426"/>
                      <a:pt x="6170" y="31"/>
                    </a:cubicBezTo>
                    <a:cubicBezTo>
                      <a:pt x="6201" y="0"/>
                      <a:pt x="6170" y="0"/>
                      <a:pt x="6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23"/>
              <p:cNvSpPr/>
              <p:nvPr/>
            </p:nvSpPr>
            <p:spPr>
              <a:xfrm>
                <a:off x="6694869" y="2358618"/>
                <a:ext cx="102749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3117" extrusionOk="0">
                    <a:moveTo>
                      <a:pt x="4969" y="0"/>
                    </a:moveTo>
                    <a:lnTo>
                      <a:pt x="4969" y="0"/>
                    </a:lnTo>
                    <a:cubicBezTo>
                      <a:pt x="4965" y="0"/>
                      <a:pt x="4962" y="4"/>
                      <a:pt x="4962" y="14"/>
                    </a:cubicBezTo>
                    <a:cubicBezTo>
                      <a:pt x="4982" y="14"/>
                      <a:pt x="4975" y="0"/>
                      <a:pt x="4969" y="0"/>
                    </a:cubicBezTo>
                    <a:close/>
                    <a:moveTo>
                      <a:pt x="4962" y="14"/>
                    </a:moveTo>
                    <a:cubicBezTo>
                      <a:pt x="4111" y="470"/>
                      <a:pt x="3229" y="926"/>
                      <a:pt x="2409" y="1442"/>
                    </a:cubicBezTo>
                    <a:cubicBezTo>
                      <a:pt x="1557" y="1959"/>
                      <a:pt x="828" y="2506"/>
                      <a:pt x="38" y="3053"/>
                    </a:cubicBezTo>
                    <a:cubicBezTo>
                      <a:pt x="0" y="3091"/>
                      <a:pt x="9" y="3117"/>
                      <a:pt x="28" y="3117"/>
                    </a:cubicBezTo>
                    <a:cubicBezTo>
                      <a:pt x="40" y="3117"/>
                      <a:pt x="56" y="3107"/>
                      <a:pt x="68" y="3084"/>
                    </a:cubicBezTo>
                    <a:cubicBezTo>
                      <a:pt x="889" y="2567"/>
                      <a:pt x="1679" y="2111"/>
                      <a:pt x="2500" y="1594"/>
                    </a:cubicBezTo>
                    <a:cubicBezTo>
                      <a:pt x="3320" y="1078"/>
                      <a:pt x="4141" y="500"/>
                      <a:pt x="4962" y="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23"/>
              <p:cNvSpPr/>
              <p:nvPr/>
            </p:nvSpPr>
            <p:spPr>
              <a:xfrm>
                <a:off x="6753201" y="2395073"/>
                <a:ext cx="78954" cy="52313"/>
              </a:xfrm>
              <a:custGeom>
                <a:avLst/>
                <a:gdLst/>
                <a:ahLst/>
                <a:cxnLst/>
                <a:rect l="l" t="t" r="r" b="b"/>
                <a:pathLst>
                  <a:path w="3829" h="2537" extrusionOk="0">
                    <a:moveTo>
                      <a:pt x="3807" y="0"/>
                    </a:moveTo>
                    <a:cubicBezTo>
                      <a:pt x="3806" y="0"/>
                      <a:pt x="3805" y="3"/>
                      <a:pt x="3805" y="9"/>
                    </a:cubicBezTo>
                    <a:cubicBezTo>
                      <a:pt x="2467" y="708"/>
                      <a:pt x="1190" y="1529"/>
                      <a:pt x="35" y="2501"/>
                    </a:cubicBezTo>
                    <a:cubicBezTo>
                      <a:pt x="0" y="2519"/>
                      <a:pt x="6" y="2536"/>
                      <a:pt x="28" y="2536"/>
                    </a:cubicBezTo>
                    <a:cubicBezTo>
                      <a:pt x="45" y="2536"/>
                      <a:pt x="71" y="2527"/>
                      <a:pt x="96" y="2501"/>
                    </a:cubicBezTo>
                    <a:cubicBezTo>
                      <a:pt x="1342" y="1650"/>
                      <a:pt x="2285" y="981"/>
                      <a:pt x="3805" y="39"/>
                    </a:cubicBezTo>
                    <a:cubicBezTo>
                      <a:pt x="3829" y="39"/>
                      <a:pt x="3814" y="0"/>
                      <a:pt x="38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23"/>
              <p:cNvSpPr/>
              <p:nvPr/>
            </p:nvSpPr>
            <p:spPr>
              <a:xfrm>
                <a:off x="7118680" y="1813316"/>
                <a:ext cx="206860" cy="251667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12205" extrusionOk="0">
                    <a:moveTo>
                      <a:pt x="1543" y="1"/>
                    </a:moveTo>
                    <a:cubicBezTo>
                      <a:pt x="603" y="1"/>
                      <a:pt x="234" y="1492"/>
                      <a:pt x="153" y="3694"/>
                    </a:cubicBezTo>
                    <a:cubicBezTo>
                      <a:pt x="1" y="6946"/>
                      <a:pt x="1004" y="12204"/>
                      <a:pt x="1004" y="12204"/>
                    </a:cubicBezTo>
                    <a:lnTo>
                      <a:pt x="10031" y="12204"/>
                    </a:lnTo>
                    <a:cubicBezTo>
                      <a:pt x="10031" y="12204"/>
                      <a:pt x="5442" y="3390"/>
                      <a:pt x="3375" y="1171"/>
                    </a:cubicBezTo>
                    <a:cubicBezTo>
                      <a:pt x="2604" y="360"/>
                      <a:pt x="2005" y="1"/>
                      <a:pt x="15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23"/>
              <p:cNvSpPr/>
              <p:nvPr/>
            </p:nvSpPr>
            <p:spPr>
              <a:xfrm>
                <a:off x="7143753" y="2032109"/>
                <a:ext cx="155454" cy="4042"/>
              </a:xfrm>
              <a:custGeom>
                <a:avLst/>
                <a:gdLst/>
                <a:ahLst/>
                <a:cxnLst/>
                <a:rect l="l" t="t" r="r" b="b"/>
                <a:pathLst>
                  <a:path w="7539" h="196" extrusionOk="0">
                    <a:moveTo>
                      <a:pt x="2894" y="1"/>
                    </a:moveTo>
                    <a:cubicBezTo>
                      <a:pt x="1828" y="1"/>
                      <a:pt x="254" y="29"/>
                      <a:pt x="31" y="74"/>
                    </a:cubicBezTo>
                    <a:cubicBezTo>
                      <a:pt x="1" y="74"/>
                      <a:pt x="1" y="104"/>
                      <a:pt x="1" y="104"/>
                    </a:cubicBezTo>
                    <a:cubicBezTo>
                      <a:pt x="305" y="134"/>
                      <a:pt x="3101" y="195"/>
                      <a:pt x="3739" y="195"/>
                    </a:cubicBezTo>
                    <a:cubicBezTo>
                      <a:pt x="4347" y="195"/>
                      <a:pt x="6870" y="195"/>
                      <a:pt x="7508" y="134"/>
                    </a:cubicBezTo>
                    <a:cubicBezTo>
                      <a:pt x="7539" y="134"/>
                      <a:pt x="7539" y="104"/>
                      <a:pt x="7508" y="104"/>
                    </a:cubicBezTo>
                    <a:cubicBezTo>
                      <a:pt x="6870" y="43"/>
                      <a:pt x="4378" y="13"/>
                      <a:pt x="3770" y="13"/>
                    </a:cubicBezTo>
                    <a:cubicBezTo>
                      <a:pt x="3607" y="5"/>
                      <a:pt x="3285" y="1"/>
                      <a:pt x="28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3440" name="Google Shape;3440;p23"/>
            <p:cNvCxnSpPr/>
            <p:nvPr/>
          </p:nvCxnSpPr>
          <p:spPr>
            <a:xfrm>
              <a:off x="2356250" y="1440650"/>
              <a:ext cx="19200" cy="489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41" name="Google Shape;3441;p23"/>
            <p:cNvCxnSpPr/>
            <p:nvPr/>
          </p:nvCxnSpPr>
          <p:spPr>
            <a:xfrm flipH="1">
              <a:off x="2342600" y="1456100"/>
              <a:ext cx="46500" cy="1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3442" name="Google Shape;3442;p23"/>
          <p:cNvGrpSpPr/>
          <p:nvPr/>
        </p:nvGrpSpPr>
        <p:grpSpPr>
          <a:xfrm>
            <a:off x="3848141" y="1859651"/>
            <a:ext cx="4067221" cy="2423057"/>
            <a:chOff x="3418702" y="1647824"/>
            <a:chExt cx="3601223" cy="2371594"/>
          </a:xfrm>
        </p:grpSpPr>
        <p:sp>
          <p:nvSpPr>
            <p:cNvPr id="3443" name="Google Shape;3443;p23"/>
            <p:cNvSpPr/>
            <p:nvPr/>
          </p:nvSpPr>
          <p:spPr>
            <a:xfrm rot="5400000">
              <a:off x="5045925" y="807150"/>
              <a:ext cx="514200" cy="34338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lt1">
                <a:alpha val="13725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23"/>
            <p:cNvSpPr/>
            <p:nvPr/>
          </p:nvSpPr>
          <p:spPr>
            <a:xfrm rot="5400000">
              <a:off x="5045925" y="1426325"/>
              <a:ext cx="514200" cy="34338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lt1">
                <a:alpha val="13725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23"/>
            <p:cNvSpPr/>
            <p:nvPr/>
          </p:nvSpPr>
          <p:spPr>
            <a:xfrm rot="5400000">
              <a:off x="5045925" y="2045325"/>
              <a:ext cx="514200" cy="34338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rgbClr val="002060">
                <a:alpha val="1372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23"/>
            <p:cNvSpPr/>
            <p:nvPr/>
          </p:nvSpPr>
          <p:spPr>
            <a:xfrm rot="5400000">
              <a:off x="5045925" y="188025"/>
              <a:ext cx="514200" cy="34338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lt1">
                <a:alpha val="13725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23"/>
            <p:cNvSpPr/>
            <p:nvPr/>
          </p:nvSpPr>
          <p:spPr>
            <a:xfrm>
              <a:off x="3462534" y="1647824"/>
              <a:ext cx="452100" cy="514200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23"/>
            <p:cNvSpPr/>
            <p:nvPr/>
          </p:nvSpPr>
          <p:spPr>
            <a:xfrm>
              <a:off x="3462534" y="2266939"/>
              <a:ext cx="452100" cy="514200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23"/>
            <p:cNvSpPr/>
            <p:nvPr/>
          </p:nvSpPr>
          <p:spPr>
            <a:xfrm>
              <a:off x="3462534" y="2886078"/>
              <a:ext cx="452100" cy="514200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23"/>
            <p:cNvSpPr/>
            <p:nvPr/>
          </p:nvSpPr>
          <p:spPr>
            <a:xfrm>
              <a:off x="3462534" y="3505194"/>
              <a:ext cx="452100" cy="514200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23"/>
            <p:cNvSpPr txBox="1"/>
            <p:nvPr/>
          </p:nvSpPr>
          <p:spPr>
            <a:xfrm>
              <a:off x="3462532" y="1647970"/>
              <a:ext cx="452100" cy="514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" sz="20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01</a:t>
              </a:r>
              <a:endParaRPr sz="20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  <p:sp>
          <p:nvSpPr>
            <p:cNvPr id="3452" name="Google Shape;3452;p23"/>
            <p:cNvSpPr txBox="1"/>
            <p:nvPr/>
          </p:nvSpPr>
          <p:spPr>
            <a:xfrm>
              <a:off x="3462463" y="2267037"/>
              <a:ext cx="452100" cy="514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" sz="20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02</a:t>
              </a:r>
              <a:endParaRPr sz="20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  <p:sp>
          <p:nvSpPr>
            <p:cNvPr id="3453" name="Google Shape;3453;p23"/>
            <p:cNvSpPr txBox="1"/>
            <p:nvPr/>
          </p:nvSpPr>
          <p:spPr>
            <a:xfrm>
              <a:off x="3462463" y="2886103"/>
              <a:ext cx="452100" cy="514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" sz="20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03</a:t>
              </a:r>
              <a:endParaRPr sz="20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  <p:sp>
          <p:nvSpPr>
            <p:cNvPr id="3454" name="Google Shape;3454;p23"/>
            <p:cNvSpPr txBox="1"/>
            <p:nvPr/>
          </p:nvSpPr>
          <p:spPr>
            <a:xfrm>
              <a:off x="3418702" y="3505218"/>
              <a:ext cx="491100" cy="514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" sz="20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04</a:t>
              </a:r>
              <a:endParaRPr sz="20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</p:grpSp>
      <p:sp>
        <p:nvSpPr>
          <p:cNvPr id="3455" name="Google Shape;3455;p23"/>
          <p:cNvSpPr txBox="1"/>
          <p:nvPr/>
        </p:nvSpPr>
        <p:spPr>
          <a:xfrm>
            <a:off x="5534025" y="1859653"/>
            <a:ext cx="22641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Neptune is the farthest planet from the Sun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456" name="Google Shape;3456;p23"/>
          <p:cNvSpPr txBox="1"/>
          <p:nvPr/>
        </p:nvSpPr>
        <p:spPr>
          <a:xfrm>
            <a:off x="5534025" y="3111603"/>
            <a:ext cx="22641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Mercury is the smallest planet of them all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457" name="Google Shape;3457;p23"/>
          <p:cNvSpPr txBox="1"/>
          <p:nvPr/>
        </p:nvSpPr>
        <p:spPr>
          <a:xfrm>
            <a:off x="5534025" y="2485628"/>
            <a:ext cx="22641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Despite being red, Mars is actually a cold place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458" name="Google Shape;3458;p23"/>
          <p:cNvSpPr txBox="1"/>
          <p:nvPr/>
        </p:nvSpPr>
        <p:spPr>
          <a:xfrm>
            <a:off x="5534025" y="3737578"/>
            <a:ext cx="22641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It’s composed mostly of helium and hydrogen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459" name="Google Shape;3459;p23"/>
          <p:cNvSpPr txBox="1"/>
          <p:nvPr/>
        </p:nvSpPr>
        <p:spPr>
          <a:xfrm>
            <a:off x="4400550" y="1878728"/>
            <a:ext cx="11334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NEPTUNE</a:t>
            </a:r>
            <a:endParaRPr sz="16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460" name="Google Shape;3460;p23"/>
          <p:cNvSpPr txBox="1"/>
          <p:nvPr/>
        </p:nvSpPr>
        <p:spPr>
          <a:xfrm>
            <a:off x="4400550" y="2485628"/>
            <a:ext cx="11334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MARS</a:t>
            </a:r>
            <a:endParaRPr sz="16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461" name="Google Shape;3461;p23"/>
          <p:cNvSpPr txBox="1"/>
          <p:nvPr/>
        </p:nvSpPr>
        <p:spPr>
          <a:xfrm>
            <a:off x="4400550" y="3111603"/>
            <a:ext cx="11334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MERCURY</a:t>
            </a:r>
            <a:endParaRPr sz="16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462" name="Google Shape;3462;p23"/>
          <p:cNvSpPr txBox="1"/>
          <p:nvPr/>
        </p:nvSpPr>
        <p:spPr>
          <a:xfrm>
            <a:off x="4400550" y="3737578"/>
            <a:ext cx="1133400" cy="53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SATURN</a:t>
            </a:r>
            <a:endParaRPr sz="16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7" name="Google Shape;3467;p24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68" name="Google Shape;3468;p24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69" name="Google Shape;3469;p24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0" name="Google Shape;3470;p24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1" name="Google Shape;3471;p24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2" name="Google Shape;3472;p24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3" name="Google Shape;3473;p24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4" name="Google Shape;3474;p24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5" name="Google Shape;3475;p24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6" name="Google Shape;3476;p24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7" name="Google Shape;3477;p24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78" name="Google Shape;3478;p24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79" name="Google Shape;3479;p24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24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81" name="Google Shape;3481;p24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24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83" name="Google Shape;3483;p24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24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85" name="Google Shape;3485;p24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24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87" name="Google Shape;3487;p24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24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89" name="Google Shape;3489;p24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24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491" name="Google Shape;3491;p24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24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493" name="Google Shape;3493;p24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494" name="Google Shape;3494;p24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24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24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24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24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24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24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24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24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24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04" name="Google Shape;3504;p24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24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06" name="Google Shape;3506;p24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507" name="Google Shape;3507;p24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24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24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10" name="Google Shape;3510;p24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24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12" name="Google Shape;3512;p24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513" name="Google Shape;3513;p24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24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15" name="Google Shape;3515;p24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24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17" name="Google Shape;3517;p24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518" name="Google Shape;3518;p24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24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20" name="Google Shape;3520;p24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24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22" name="Google Shape;3522;p24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523" name="Google Shape;3523;p24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24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24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24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24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24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24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30" name="Google Shape;3530;p24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31" name="Google Shape;3531;p24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32" name="Google Shape;3532;p24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33" name="Google Shape;3533;p24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34" name="Google Shape;3534;p24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3535" name="Google Shape;3535;p24"/>
          <p:cNvSpPr/>
          <p:nvPr/>
        </p:nvSpPr>
        <p:spPr>
          <a:xfrm>
            <a:off x="3773775" y="1616613"/>
            <a:ext cx="1120950" cy="151975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3536" name="Google Shape;3536;p24"/>
          <p:cNvGraphicFramePr/>
          <p:nvPr/>
        </p:nvGraphicFramePr>
        <p:xfrm>
          <a:off x="713225" y="19263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190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1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18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54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10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TASK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DESCRIPTION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DONE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DATE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Mercury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Mercury is the smallest planet of them all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01/05/2021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Neptune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Neptune is the farthest planet from the Sun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01/12/2021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 is composed of hydrogen and helium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01/19/2021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Jupiter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Jupiter is a gas giant and the biggest planet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01/26/2021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537" name="Google Shape;3537;p24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May, 2021</a:t>
            </a:r>
            <a:endParaRPr/>
          </a:p>
        </p:txBody>
      </p:sp>
      <p:grpSp>
        <p:nvGrpSpPr>
          <p:cNvPr id="3538" name="Google Shape;3538;p24"/>
          <p:cNvGrpSpPr/>
          <p:nvPr/>
        </p:nvGrpSpPr>
        <p:grpSpPr>
          <a:xfrm>
            <a:off x="5942168" y="2527941"/>
            <a:ext cx="308234" cy="308234"/>
            <a:chOff x="1487200" y="4993750"/>
            <a:chExt cx="483125" cy="483125"/>
          </a:xfrm>
        </p:grpSpPr>
        <p:sp>
          <p:nvSpPr>
            <p:cNvPr id="3539" name="Google Shape;3539;p2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2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1" name="Google Shape;3541;p24"/>
          <p:cNvGrpSpPr/>
          <p:nvPr/>
        </p:nvGrpSpPr>
        <p:grpSpPr>
          <a:xfrm>
            <a:off x="5942178" y="3473032"/>
            <a:ext cx="308234" cy="308234"/>
            <a:chOff x="2081650" y="4993750"/>
            <a:chExt cx="483125" cy="483125"/>
          </a:xfrm>
        </p:grpSpPr>
        <p:sp>
          <p:nvSpPr>
            <p:cNvPr id="3542" name="Google Shape;3542;p2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2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4" name="Google Shape;3544;p24"/>
          <p:cNvGrpSpPr/>
          <p:nvPr/>
        </p:nvGrpSpPr>
        <p:grpSpPr>
          <a:xfrm>
            <a:off x="5942178" y="3001402"/>
            <a:ext cx="308234" cy="308234"/>
            <a:chOff x="2081650" y="4993750"/>
            <a:chExt cx="483125" cy="483125"/>
          </a:xfrm>
        </p:grpSpPr>
        <p:sp>
          <p:nvSpPr>
            <p:cNvPr id="3545" name="Google Shape;3545;p2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2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7" name="Google Shape;3547;p24"/>
          <p:cNvGrpSpPr/>
          <p:nvPr/>
        </p:nvGrpSpPr>
        <p:grpSpPr>
          <a:xfrm>
            <a:off x="5942181" y="3957301"/>
            <a:ext cx="308234" cy="308234"/>
            <a:chOff x="1487200" y="4993750"/>
            <a:chExt cx="483125" cy="483125"/>
          </a:xfrm>
        </p:grpSpPr>
        <p:sp>
          <p:nvSpPr>
            <p:cNvPr id="3548" name="Google Shape;3548;p2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2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50" name="Google Shape;3550;p24">
            <a:hlinkClick r:id="rId8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51" name="Google Shape;3551;p24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3552" name="Google Shape;3552;p24"/>
          <p:cNvPicPr preferRelativeResize="0"/>
          <p:nvPr/>
        </p:nvPicPr>
        <p:blipFill rotWithShape="1">
          <a:blip r:embed="rId21">
            <a:alphaModFix/>
          </a:blip>
          <a:srcRect/>
          <a:stretch/>
        </p:blipFill>
        <p:spPr>
          <a:xfrm>
            <a:off x="98276" y="3824002"/>
            <a:ext cx="821295" cy="10343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7" name="Google Shape;3557;p25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58" name="Google Shape;3558;p25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59" name="Google Shape;3559;p25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0" name="Google Shape;3560;p25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1" name="Google Shape;3561;p25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2" name="Google Shape;3562;p25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3" name="Google Shape;3563;p25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4" name="Google Shape;3564;p25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5" name="Google Shape;3565;p25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25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7" name="Google Shape;3567;p25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8" name="Google Shape;3568;p25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69" name="Google Shape;3569;p25">
            <a:hlinkClick r:id="rId5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0" name="Google Shape;3570;p25">
            <a:hlinkClick r:id="rId5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1" name="Google Shape;3571;p25">
            <a:hlinkClick r:id="rId9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25">
            <a:hlinkClick r:id="rId9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3" name="Google Shape;3573;p25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25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5" name="Google Shape;3575;p25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25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7" name="Google Shape;3577;p25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25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79" name="Google Shape;3579;p25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25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581" name="Google Shape;3581;p25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25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83" name="Google Shape;3583;p25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584" name="Google Shape;3584;p25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25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25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25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25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25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25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25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25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25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94" name="Google Shape;3594;p25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25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596" name="Google Shape;3596;p25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597" name="Google Shape;3597;p25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25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25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00" name="Google Shape;3600;p25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25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602" name="Google Shape;3602;p25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603" name="Google Shape;3603;p25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25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05" name="Google Shape;3605;p25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25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607" name="Google Shape;3607;p25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608" name="Google Shape;3608;p25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25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10" name="Google Shape;3610;p25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25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612" name="Google Shape;3612;p25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613" name="Google Shape;3613;p25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25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25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25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25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25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25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20" name="Google Shape;3620;p25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1" name="Google Shape;3621;p25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622" name="Google Shape;3622;p25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3" name="Google Shape;3623;p25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4" name="Google Shape;3624;p25"/>
          <p:cNvSpPr txBox="1">
            <a:spLocks noGrp="1"/>
          </p:cNvSpPr>
          <p:nvPr>
            <p:ph type="title"/>
          </p:nvPr>
        </p:nvSpPr>
        <p:spPr>
          <a:xfrm>
            <a:off x="1005925" y="1027442"/>
            <a:ext cx="55593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MAY 2021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3625" name="Google Shape;3625;p25"/>
          <p:cNvSpPr txBox="1"/>
          <p:nvPr/>
        </p:nvSpPr>
        <p:spPr>
          <a:xfrm>
            <a:off x="1102025" y="1645917"/>
            <a:ext cx="2025600" cy="38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GOALS</a:t>
            </a: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626" name="Google Shape;3626;p25"/>
          <p:cNvSpPr txBox="1"/>
          <p:nvPr/>
        </p:nvSpPr>
        <p:spPr>
          <a:xfrm>
            <a:off x="1102025" y="3123610"/>
            <a:ext cx="2025600" cy="38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SHOPPING LIST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627" name="Google Shape;3627;p25"/>
          <p:cNvSpPr/>
          <p:nvPr/>
        </p:nvSpPr>
        <p:spPr>
          <a:xfrm>
            <a:off x="1102025" y="2181542"/>
            <a:ext cx="3960600" cy="854100"/>
          </a:xfrm>
          <a:prstGeom prst="roundRect">
            <a:avLst>
              <a:gd name="adj" fmla="val 16667"/>
            </a:avLst>
          </a:prstGeom>
          <a:solidFill>
            <a:schemeClr val="lt2">
              <a:alpha val="18823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8" name="Google Shape;3628;p25"/>
          <p:cNvSpPr/>
          <p:nvPr/>
        </p:nvSpPr>
        <p:spPr>
          <a:xfrm>
            <a:off x="1102025" y="3660608"/>
            <a:ext cx="4013100" cy="854100"/>
          </a:xfrm>
          <a:prstGeom prst="roundRect">
            <a:avLst>
              <a:gd name="adj" fmla="val 16667"/>
            </a:avLst>
          </a:prstGeom>
          <a:solidFill>
            <a:schemeClr val="lt2">
              <a:alpha val="18823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29" name="Google Shape;3629;p25"/>
          <p:cNvSpPr txBox="1"/>
          <p:nvPr/>
        </p:nvSpPr>
        <p:spPr>
          <a:xfrm>
            <a:off x="1102025" y="2181442"/>
            <a:ext cx="3163800" cy="854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goals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goals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Char char="●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goals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630" name="Google Shape;3630;p25"/>
          <p:cNvSpPr txBox="1"/>
          <p:nvPr/>
        </p:nvSpPr>
        <p:spPr>
          <a:xfrm>
            <a:off x="1102025" y="3697208"/>
            <a:ext cx="3760500" cy="78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shopping list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shopping list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  <a:p>
            <a: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Varela Round"/>
              <a:buAutoNum type="arabicPeriod"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Here you could list your shopping list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grpSp>
        <p:nvGrpSpPr>
          <p:cNvPr id="3631" name="Google Shape;3631;p25"/>
          <p:cNvGrpSpPr/>
          <p:nvPr/>
        </p:nvGrpSpPr>
        <p:grpSpPr>
          <a:xfrm>
            <a:off x="4785752" y="1291944"/>
            <a:ext cx="3457879" cy="3602433"/>
            <a:chOff x="4773252" y="1169427"/>
            <a:chExt cx="3457879" cy="3602433"/>
          </a:xfrm>
        </p:grpSpPr>
        <p:sp>
          <p:nvSpPr>
            <p:cNvPr id="3632" name="Google Shape;3632;p25"/>
            <p:cNvSpPr/>
            <p:nvPr/>
          </p:nvSpPr>
          <p:spPr>
            <a:xfrm rot="-3862325">
              <a:off x="5102152" y="1724681"/>
              <a:ext cx="2800079" cy="2491925"/>
            </a:xfrm>
            <a:custGeom>
              <a:avLst/>
              <a:gdLst/>
              <a:ahLst/>
              <a:cxnLst/>
              <a:rect l="l" t="t" r="r" b="b"/>
              <a:pathLst>
                <a:path w="147876" h="78817" extrusionOk="0">
                  <a:moveTo>
                    <a:pt x="102221" y="2311"/>
                  </a:moveTo>
                  <a:cubicBezTo>
                    <a:pt x="101309" y="2463"/>
                    <a:pt x="100427" y="2615"/>
                    <a:pt x="99546" y="2827"/>
                  </a:cubicBezTo>
                  <a:cubicBezTo>
                    <a:pt x="91096" y="4712"/>
                    <a:pt x="83132" y="8785"/>
                    <a:pt x="76658" y="14530"/>
                  </a:cubicBezTo>
                  <a:cubicBezTo>
                    <a:pt x="69941" y="20457"/>
                    <a:pt x="63892" y="27964"/>
                    <a:pt x="55867" y="32433"/>
                  </a:cubicBezTo>
                  <a:cubicBezTo>
                    <a:pt x="46110" y="37904"/>
                    <a:pt x="35046" y="35138"/>
                    <a:pt x="24499" y="36050"/>
                  </a:cubicBezTo>
                  <a:cubicBezTo>
                    <a:pt x="18268" y="36597"/>
                    <a:pt x="11398" y="38907"/>
                    <a:pt x="7599" y="44165"/>
                  </a:cubicBezTo>
                  <a:cubicBezTo>
                    <a:pt x="0" y="54713"/>
                    <a:pt x="8541" y="65077"/>
                    <a:pt x="17842" y="70579"/>
                  </a:cubicBezTo>
                  <a:cubicBezTo>
                    <a:pt x="29180" y="77296"/>
                    <a:pt x="43283" y="78604"/>
                    <a:pt x="56232" y="78725"/>
                  </a:cubicBezTo>
                  <a:cubicBezTo>
                    <a:pt x="68086" y="78816"/>
                    <a:pt x="80062" y="77448"/>
                    <a:pt x="91430" y="73983"/>
                  </a:cubicBezTo>
                  <a:cubicBezTo>
                    <a:pt x="107023" y="69211"/>
                    <a:pt x="124379" y="60822"/>
                    <a:pt x="136051" y="49211"/>
                  </a:cubicBezTo>
                  <a:cubicBezTo>
                    <a:pt x="144562" y="40761"/>
                    <a:pt x="147875" y="26931"/>
                    <a:pt x="141978" y="16110"/>
                  </a:cubicBezTo>
                  <a:cubicBezTo>
                    <a:pt x="134683" y="2736"/>
                    <a:pt x="115838" y="1"/>
                    <a:pt x="102221" y="2311"/>
                  </a:cubicBezTo>
                  <a:close/>
                </a:path>
              </a:pathLst>
            </a:cu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25"/>
            <p:cNvSpPr/>
            <p:nvPr/>
          </p:nvSpPr>
          <p:spPr>
            <a:xfrm>
              <a:off x="7063042" y="1689554"/>
              <a:ext cx="103886" cy="40159"/>
            </a:xfrm>
            <a:custGeom>
              <a:avLst/>
              <a:gdLst/>
              <a:ahLst/>
              <a:cxnLst/>
              <a:rect l="l" t="t" r="r" b="b"/>
              <a:pathLst>
                <a:path w="4408" h="1704" extrusionOk="0">
                  <a:moveTo>
                    <a:pt x="1" y="1"/>
                  </a:moveTo>
                  <a:lnTo>
                    <a:pt x="1" y="1703"/>
                  </a:lnTo>
                  <a:lnTo>
                    <a:pt x="4408" y="1703"/>
                  </a:lnTo>
                  <a:lnTo>
                    <a:pt x="4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25"/>
            <p:cNvSpPr/>
            <p:nvPr/>
          </p:nvSpPr>
          <p:spPr>
            <a:xfrm>
              <a:off x="7166909" y="1716799"/>
              <a:ext cx="75958" cy="28658"/>
            </a:xfrm>
            <a:custGeom>
              <a:avLst/>
              <a:gdLst/>
              <a:ahLst/>
              <a:cxnLst/>
              <a:rect l="l" t="t" r="r" b="b"/>
              <a:pathLst>
                <a:path w="3223" h="1216" extrusionOk="0">
                  <a:moveTo>
                    <a:pt x="1" y="0"/>
                  </a:moveTo>
                  <a:lnTo>
                    <a:pt x="1" y="1216"/>
                  </a:lnTo>
                  <a:lnTo>
                    <a:pt x="3223" y="1216"/>
                  </a:lnTo>
                  <a:lnTo>
                    <a:pt x="3223" y="0"/>
                  </a:ln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25"/>
            <p:cNvSpPr/>
            <p:nvPr/>
          </p:nvSpPr>
          <p:spPr>
            <a:xfrm>
              <a:off x="5715525" y="4142468"/>
              <a:ext cx="1905503" cy="315215"/>
            </a:xfrm>
            <a:custGeom>
              <a:avLst/>
              <a:gdLst/>
              <a:ahLst/>
              <a:cxnLst/>
              <a:rect l="l" t="t" r="r" b="b"/>
              <a:pathLst>
                <a:path w="80853" h="13375" extrusionOk="0">
                  <a:moveTo>
                    <a:pt x="40427" y="0"/>
                  </a:moveTo>
                  <a:cubicBezTo>
                    <a:pt x="18116" y="0"/>
                    <a:pt x="0" y="2979"/>
                    <a:pt x="0" y="6687"/>
                  </a:cubicBezTo>
                  <a:cubicBezTo>
                    <a:pt x="0" y="10365"/>
                    <a:pt x="18116" y="13374"/>
                    <a:pt x="40427" y="13374"/>
                  </a:cubicBezTo>
                  <a:cubicBezTo>
                    <a:pt x="62767" y="13374"/>
                    <a:pt x="80853" y="10365"/>
                    <a:pt x="80853" y="6687"/>
                  </a:cubicBezTo>
                  <a:cubicBezTo>
                    <a:pt x="80853" y="2979"/>
                    <a:pt x="62767" y="0"/>
                    <a:pt x="404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25"/>
            <p:cNvSpPr/>
            <p:nvPr/>
          </p:nvSpPr>
          <p:spPr>
            <a:xfrm>
              <a:off x="6277167" y="2477598"/>
              <a:ext cx="783007" cy="410475"/>
            </a:xfrm>
            <a:custGeom>
              <a:avLst/>
              <a:gdLst/>
              <a:ahLst/>
              <a:cxnLst/>
              <a:rect l="l" t="t" r="r" b="b"/>
              <a:pathLst>
                <a:path w="33224" h="17417" extrusionOk="0">
                  <a:moveTo>
                    <a:pt x="1" y="0"/>
                  </a:moveTo>
                  <a:lnTo>
                    <a:pt x="1" y="17417"/>
                  </a:lnTo>
                  <a:lnTo>
                    <a:pt x="33223" y="17417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25"/>
            <p:cNvSpPr/>
            <p:nvPr/>
          </p:nvSpPr>
          <p:spPr>
            <a:xfrm>
              <a:off x="6350230" y="2888070"/>
              <a:ext cx="77396" cy="423390"/>
            </a:xfrm>
            <a:custGeom>
              <a:avLst/>
              <a:gdLst/>
              <a:ahLst/>
              <a:cxnLst/>
              <a:rect l="l" t="t" r="r" b="b"/>
              <a:pathLst>
                <a:path w="3284" h="17965" extrusionOk="0">
                  <a:moveTo>
                    <a:pt x="1" y="1"/>
                  </a:moveTo>
                  <a:lnTo>
                    <a:pt x="1" y="17965"/>
                  </a:lnTo>
                  <a:lnTo>
                    <a:pt x="3284" y="1796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25"/>
            <p:cNvSpPr/>
            <p:nvPr/>
          </p:nvSpPr>
          <p:spPr>
            <a:xfrm>
              <a:off x="6909727" y="2888070"/>
              <a:ext cx="77396" cy="423390"/>
            </a:xfrm>
            <a:custGeom>
              <a:avLst/>
              <a:gdLst/>
              <a:ahLst/>
              <a:cxnLst/>
              <a:rect l="l" t="t" r="r" b="b"/>
              <a:pathLst>
                <a:path w="3284" h="17965" extrusionOk="0">
                  <a:moveTo>
                    <a:pt x="1" y="1"/>
                  </a:moveTo>
                  <a:lnTo>
                    <a:pt x="1" y="17965"/>
                  </a:lnTo>
                  <a:lnTo>
                    <a:pt x="3284" y="1796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25"/>
            <p:cNvSpPr/>
            <p:nvPr/>
          </p:nvSpPr>
          <p:spPr>
            <a:xfrm>
              <a:off x="6191212" y="3311459"/>
              <a:ext cx="954908" cy="126817"/>
            </a:xfrm>
            <a:custGeom>
              <a:avLst/>
              <a:gdLst/>
              <a:ahLst/>
              <a:cxnLst/>
              <a:rect l="l" t="t" r="r" b="b"/>
              <a:pathLst>
                <a:path w="40518" h="5381" extrusionOk="0">
                  <a:moveTo>
                    <a:pt x="0" y="1"/>
                  </a:moveTo>
                  <a:lnTo>
                    <a:pt x="0" y="5381"/>
                  </a:lnTo>
                  <a:lnTo>
                    <a:pt x="40518" y="5381"/>
                  </a:lnTo>
                  <a:lnTo>
                    <a:pt x="405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25"/>
            <p:cNvSpPr/>
            <p:nvPr/>
          </p:nvSpPr>
          <p:spPr>
            <a:xfrm>
              <a:off x="6243487" y="3438259"/>
              <a:ext cx="93162" cy="756493"/>
            </a:xfrm>
            <a:custGeom>
              <a:avLst/>
              <a:gdLst/>
              <a:ahLst/>
              <a:cxnLst/>
              <a:rect l="l" t="t" r="r" b="b"/>
              <a:pathLst>
                <a:path w="3953" h="32099" extrusionOk="0">
                  <a:moveTo>
                    <a:pt x="1" y="1"/>
                  </a:moveTo>
                  <a:lnTo>
                    <a:pt x="852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25"/>
            <p:cNvSpPr/>
            <p:nvPr/>
          </p:nvSpPr>
          <p:spPr>
            <a:xfrm>
              <a:off x="6243487" y="3438259"/>
              <a:ext cx="93162" cy="78103"/>
            </a:xfrm>
            <a:custGeom>
              <a:avLst/>
              <a:gdLst/>
              <a:ahLst/>
              <a:cxnLst/>
              <a:rect l="l" t="t" r="r" b="b"/>
              <a:pathLst>
                <a:path w="3953" h="3314" extrusionOk="0">
                  <a:moveTo>
                    <a:pt x="1" y="1"/>
                  </a:moveTo>
                  <a:lnTo>
                    <a:pt x="62" y="3314"/>
                  </a:lnTo>
                  <a:lnTo>
                    <a:pt x="3892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25"/>
            <p:cNvSpPr/>
            <p:nvPr/>
          </p:nvSpPr>
          <p:spPr>
            <a:xfrm>
              <a:off x="7000726" y="3438259"/>
              <a:ext cx="92432" cy="756493"/>
            </a:xfrm>
            <a:custGeom>
              <a:avLst/>
              <a:gdLst/>
              <a:ahLst/>
              <a:cxnLst/>
              <a:rect l="l" t="t" r="r" b="b"/>
              <a:pathLst>
                <a:path w="3922" h="32099" extrusionOk="0">
                  <a:moveTo>
                    <a:pt x="0" y="1"/>
                  </a:moveTo>
                  <a:lnTo>
                    <a:pt x="821" y="32098"/>
                  </a:lnTo>
                  <a:lnTo>
                    <a:pt x="3101" y="32098"/>
                  </a:lnTo>
                  <a:lnTo>
                    <a:pt x="39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25"/>
            <p:cNvSpPr/>
            <p:nvPr/>
          </p:nvSpPr>
          <p:spPr>
            <a:xfrm>
              <a:off x="6999996" y="3438259"/>
              <a:ext cx="93162" cy="78103"/>
            </a:xfrm>
            <a:custGeom>
              <a:avLst/>
              <a:gdLst/>
              <a:ahLst/>
              <a:cxnLst/>
              <a:rect l="l" t="t" r="r" b="b"/>
              <a:pathLst>
                <a:path w="3953" h="3314" extrusionOk="0">
                  <a:moveTo>
                    <a:pt x="1" y="1"/>
                  </a:moveTo>
                  <a:lnTo>
                    <a:pt x="62" y="3314"/>
                  </a:lnTo>
                  <a:lnTo>
                    <a:pt x="3922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25"/>
            <p:cNvSpPr/>
            <p:nvPr/>
          </p:nvSpPr>
          <p:spPr>
            <a:xfrm>
              <a:off x="6386785" y="1913528"/>
              <a:ext cx="636841" cy="746218"/>
            </a:xfrm>
            <a:custGeom>
              <a:avLst/>
              <a:gdLst/>
              <a:ahLst/>
              <a:cxnLst/>
              <a:rect l="l" t="t" r="r" b="b"/>
              <a:pathLst>
                <a:path w="27022" h="31663" extrusionOk="0">
                  <a:moveTo>
                    <a:pt x="12622" y="0"/>
                  </a:moveTo>
                  <a:cubicBezTo>
                    <a:pt x="11150" y="0"/>
                    <a:pt x="9503" y="412"/>
                    <a:pt x="8207" y="1836"/>
                  </a:cubicBezTo>
                  <a:cubicBezTo>
                    <a:pt x="4742" y="5635"/>
                    <a:pt x="5927" y="8948"/>
                    <a:pt x="4985" y="13811"/>
                  </a:cubicBezTo>
                  <a:cubicBezTo>
                    <a:pt x="4043" y="18675"/>
                    <a:pt x="0" y="20134"/>
                    <a:pt x="486" y="23599"/>
                  </a:cubicBezTo>
                  <a:cubicBezTo>
                    <a:pt x="906" y="26784"/>
                    <a:pt x="4716" y="26913"/>
                    <a:pt x="5328" y="26913"/>
                  </a:cubicBezTo>
                  <a:cubicBezTo>
                    <a:pt x="5381" y="26913"/>
                    <a:pt x="5411" y="26912"/>
                    <a:pt x="5411" y="26912"/>
                  </a:cubicBezTo>
                  <a:cubicBezTo>
                    <a:pt x="5411" y="26912"/>
                    <a:pt x="5897" y="30894"/>
                    <a:pt x="9636" y="31562"/>
                  </a:cubicBezTo>
                  <a:cubicBezTo>
                    <a:pt x="10014" y="31630"/>
                    <a:pt x="10393" y="31663"/>
                    <a:pt x="10768" y="31663"/>
                  </a:cubicBezTo>
                  <a:cubicBezTo>
                    <a:pt x="12599" y="31663"/>
                    <a:pt x="14357" y="30882"/>
                    <a:pt x="15593" y="29496"/>
                  </a:cubicBezTo>
                  <a:cubicBezTo>
                    <a:pt x="15593" y="29496"/>
                    <a:pt x="17134" y="30599"/>
                    <a:pt x="18887" y="30599"/>
                  </a:cubicBezTo>
                  <a:cubicBezTo>
                    <a:pt x="19443" y="30599"/>
                    <a:pt x="20021" y="30488"/>
                    <a:pt x="20578" y="30195"/>
                  </a:cubicBezTo>
                  <a:cubicBezTo>
                    <a:pt x="22462" y="29222"/>
                    <a:pt x="22128" y="26031"/>
                    <a:pt x="22128" y="26030"/>
                  </a:cubicBezTo>
                  <a:lnTo>
                    <a:pt x="22128" y="26030"/>
                  </a:lnTo>
                  <a:cubicBezTo>
                    <a:pt x="22128" y="26030"/>
                    <a:pt x="22611" y="26186"/>
                    <a:pt x="23250" y="26186"/>
                  </a:cubicBezTo>
                  <a:cubicBezTo>
                    <a:pt x="24106" y="26186"/>
                    <a:pt x="25240" y="25907"/>
                    <a:pt x="25867" y="24602"/>
                  </a:cubicBezTo>
                  <a:cubicBezTo>
                    <a:pt x="27022" y="22231"/>
                    <a:pt x="23131" y="20225"/>
                    <a:pt x="22189" y="16912"/>
                  </a:cubicBezTo>
                  <a:cubicBezTo>
                    <a:pt x="21368" y="13933"/>
                    <a:pt x="21490" y="6152"/>
                    <a:pt x="20092" y="3507"/>
                  </a:cubicBezTo>
                  <a:cubicBezTo>
                    <a:pt x="18693" y="863"/>
                    <a:pt x="16323" y="772"/>
                    <a:pt x="16323" y="772"/>
                  </a:cubicBezTo>
                  <a:cubicBezTo>
                    <a:pt x="16323" y="772"/>
                    <a:pt x="14637" y="0"/>
                    <a:pt x="12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25"/>
            <p:cNvSpPr/>
            <p:nvPr/>
          </p:nvSpPr>
          <p:spPr>
            <a:xfrm>
              <a:off x="6719245" y="1806408"/>
              <a:ext cx="540803" cy="655459"/>
            </a:xfrm>
            <a:custGeom>
              <a:avLst/>
              <a:gdLst/>
              <a:ahLst/>
              <a:cxnLst/>
              <a:rect l="l" t="t" r="r" b="b"/>
              <a:pathLst>
                <a:path w="22947" h="27812" extrusionOk="0">
                  <a:moveTo>
                    <a:pt x="19434" y="0"/>
                  </a:moveTo>
                  <a:cubicBezTo>
                    <a:pt x="16628" y="0"/>
                    <a:pt x="12950" y="494"/>
                    <a:pt x="12855" y="1274"/>
                  </a:cubicBezTo>
                  <a:cubicBezTo>
                    <a:pt x="12582" y="3493"/>
                    <a:pt x="12855" y="12520"/>
                    <a:pt x="12490" y="13068"/>
                  </a:cubicBezTo>
                  <a:cubicBezTo>
                    <a:pt x="11943" y="13858"/>
                    <a:pt x="6350" y="19603"/>
                    <a:pt x="2460" y="23068"/>
                  </a:cubicBezTo>
                  <a:cubicBezTo>
                    <a:pt x="0" y="25210"/>
                    <a:pt x="233" y="27812"/>
                    <a:pt x="3357" y="27812"/>
                  </a:cubicBezTo>
                  <a:cubicBezTo>
                    <a:pt x="3824" y="27812"/>
                    <a:pt x="4355" y="27754"/>
                    <a:pt x="4952" y="27627"/>
                  </a:cubicBezTo>
                  <a:cubicBezTo>
                    <a:pt x="7718" y="27019"/>
                    <a:pt x="14314" y="23159"/>
                    <a:pt x="19633" y="18691"/>
                  </a:cubicBezTo>
                  <a:cubicBezTo>
                    <a:pt x="21700" y="16958"/>
                    <a:pt x="22946" y="2125"/>
                    <a:pt x="22582" y="575"/>
                  </a:cubicBezTo>
                  <a:cubicBezTo>
                    <a:pt x="22479" y="177"/>
                    <a:pt x="21113" y="0"/>
                    <a:pt x="19434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25"/>
            <p:cNvSpPr/>
            <p:nvPr/>
          </p:nvSpPr>
          <p:spPr>
            <a:xfrm>
              <a:off x="7012888" y="1566808"/>
              <a:ext cx="258630" cy="318326"/>
            </a:xfrm>
            <a:custGeom>
              <a:avLst/>
              <a:gdLst/>
              <a:ahLst/>
              <a:cxnLst/>
              <a:rect l="l" t="t" r="r" b="b"/>
              <a:pathLst>
                <a:path w="10974" h="13507" extrusionOk="0">
                  <a:moveTo>
                    <a:pt x="5436" y="1"/>
                  </a:moveTo>
                  <a:cubicBezTo>
                    <a:pt x="5388" y="1"/>
                    <a:pt x="5339" y="4"/>
                    <a:pt x="5290" y="11"/>
                  </a:cubicBezTo>
                  <a:cubicBezTo>
                    <a:pt x="4226" y="194"/>
                    <a:pt x="4591" y="1957"/>
                    <a:pt x="4591" y="1957"/>
                  </a:cubicBezTo>
                  <a:cubicBezTo>
                    <a:pt x="4591" y="1957"/>
                    <a:pt x="3923" y="648"/>
                    <a:pt x="2990" y="648"/>
                  </a:cubicBezTo>
                  <a:cubicBezTo>
                    <a:pt x="2907" y="648"/>
                    <a:pt x="2823" y="658"/>
                    <a:pt x="2737" y="680"/>
                  </a:cubicBezTo>
                  <a:cubicBezTo>
                    <a:pt x="1703" y="923"/>
                    <a:pt x="2372" y="2656"/>
                    <a:pt x="2372" y="2656"/>
                  </a:cubicBezTo>
                  <a:cubicBezTo>
                    <a:pt x="2372" y="2656"/>
                    <a:pt x="1898" y="1621"/>
                    <a:pt x="1294" y="1621"/>
                  </a:cubicBezTo>
                  <a:cubicBezTo>
                    <a:pt x="1181" y="1621"/>
                    <a:pt x="1063" y="1657"/>
                    <a:pt x="943" y="1744"/>
                  </a:cubicBezTo>
                  <a:cubicBezTo>
                    <a:pt x="1" y="2443"/>
                    <a:pt x="1551" y="4996"/>
                    <a:pt x="1703" y="6486"/>
                  </a:cubicBezTo>
                  <a:cubicBezTo>
                    <a:pt x="1733" y="6850"/>
                    <a:pt x="1885" y="13507"/>
                    <a:pt x="1885" y="13507"/>
                  </a:cubicBezTo>
                  <a:lnTo>
                    <a:pt x="10123" y="12504"/>
                  </a:lnTo>
                  <a:cubicBezTo>
                    <a:pt x="10183" y="11896"/>
                    <a:pt x="10974" y="7428"/>
                    <a:pt x="10275" y="4935"/>
                  </a:cubicBezTo>
                  <a:cubicBezTo>
                    <a:pt x="9886" y="3650"/>
                    <a:pt x="8499" y="221"/>
                    <a:pt x="7643" y="221"/>
                  </a:cubicBezTo>
                  <a:cubicBezTo>
                    <a:pt x="7629" y="221"/>
                    <a:pt x="7614" y="222"/>
                    <a:pt x="7600" y="224"/>
                  </a:cubicBezTo>
                  <a:cubicBezTo>
                    <a:pt x="6840" y="346"/>
                    <a:pt x="7022" y="1410"/>
                    <a:pt x="7022" y="1410"/>
                  </a:cubicBezTo>
                  <a:cubicBezTo>
                    <a:pt x="7022" y="1410"/>
                    <a:pt x="6415" y="1"/>
                    <a:pt x="5436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25"/>
            <p:cNvSpPr/>
            <p:nvPr/>
          </p:nvSpPr>
          <p:spPr>
            <a:xfrm>
              <a:off x="7067143" y="1627922"/>
              <a:ext cx="37472" cy="121655"/>
            </a:xfrm>
            <a:custGeom>
              <a:avLst/>
              <a:gdLst/>
              <a:ahLst/>
              <a:cxnLst/>
              <a:rect l="l" t="t" r="r" b="b"/>
              <a:pathLst>
                <a:path w="1590" h="5162" extrusionOk="0">
                  <a:moveTo>
                    <a:pt x="63" y="1"/>
                  </a:moveTo>
                  <a:cubicBezTo>
                    <a:pt x="24" y="1"/>
                    <a:pt x="0" y="34"/>
                    <a:pt x="39" y="93"/>
                  </a:cubicBezTo>
                  <a:cubicBezTo>
                    <a:pt x="1164" y="1978"/>
                    <a:pt x="1316" y="2981"/>
                    <a:pt x="1286" y="5139"/>
                  </a:cubicBezTo>
                  <a:cubicBezTo>
                    <a:pt x="1286" y="5154"/>
                    <a:pt x="1301" y="5162"/>
                    <a:pt x="1316" y="5162"/>
                  </a:cubicBezTo>
                  <a:cubicBezTo>
                    <a:pt x="1331" y="5162"/>
                    <a:pt x="1346" y="5154"/>
                    <a:pt x="1346" y="5139"/>
                  </a:cubicBezTo>
                  <a:cubicBezTo>
                    <a:pt x="1590" y="3042"/>
                    <a:pt x="1559" y="1704"/>
                    <a:pt x="131" y="32"/>
                  </a:cubicBezTo>
                  <a:cubicBezTo>
                    <a:pt x="109" y="11"/>
                    <a:pt x="84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25"/>
            <p:cNvSpPr/>
            <p:nvPr/>
          </p:nvSpPr>
          <p:spPr>
            <a:xfrm>
              <a:off x="7119913" y="1612390"/>
              <a:ext cx="34126" cy="130022"/>
            </a:xfrm>
            <a:custGeom>
              <a:avLst/>
              <a:gdLst/>
              <a:ahLst/>
              <a:cxnLst/>
              <a:rect l="l" t="t" r="r" b="b"/>
              <a:pathLst>
                <a:path w="1448" h="5517" extrusionOk="0">
                  <a:moveTo>
                    <a:pt x="57" y="0"/>
                  </a:moveTo>
                  <a:cubicBezTo>
                    <a:pt x="27" y="0"/>
                    <a:pt x="1" y="40"/>
                    <a:pt x="19" y="114"/>
                  </a:cubicBezTo>
                  <a:cubicBezTo>
                    <a:pt x="992" y="2150"/>
                    <a:pt x="1205" y="3245"/>
                    <a:pt x="1326" y="5494"/>
                  </a:cubicBezTo>
                  <a:cubicBezTo>
                    <a:pt x="1326" y="5509"/>
                    <a:pt x="1334" y="5517"/>
                    <a:pt x="1341" y="5517"/>
                  </a:cubicBezTo>
                  <a:cubicBezTo>
                    <a:pt x="1349" y="5517"/>
                    <a:pt x="1357" y="5509"/>
                    <a:pt x="1357" y="5494"/>
                  </a:cubicBezTo>
                  <a:cubicBezTo>
                    <a:pt x="1448" y="3275"/>
                    <a:pt x="1357" y="1968"/>
                    <a:pt x="110" y="53"/>
                  </a:cubicBezTo>
                  <a:cubicBezTo>
                    <a:pt x="98" y="17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25"/>
            <p:cNvSpPr/>
            <p:nvPr/>
          </p:nvSpPr>
          <p:spPr>
            <a:xfrm>
              <a:off x="7177609" y="1599922"/>
              <a:ext cx="33749" cy="131577"/>
            </a:xfrm>
            <a:custGeom>
              <a:avLst/>
              <a:gdLst/>
              <a:ahLst/>
              <a:cxnLst/>
              <a:rect l="l" t="t" r="r" b="b"/>
              <a:pathLst>
                <a:path w="1432" h="5583" extrusionOk="0">
                  <a:moveTo>
                    <a:pt x="22" y="0"/>
                  </a:moveTo>
                  <a:cubicBezTo>
                    <a:pt x="3" y="0"/>
                    <a:pt x="1" y="31"/>
                    <a:pt x="33" y="96"/>
                  </a:cubicBezTo>
                  <a:cubicBezTo>
                    <a:pt x="854" y="2163"/>
                    <a:pt x="1097" y="3348"/>
                    <a:pt x="945" y="5537"/>
                  </a:cubicBezTo>
                  <a:cubicBezTo>
                    <a:pt x="930" y="5567"/>
                    <a:pt x="953" y="5582"/>
                    <a:pt x="979" y="5582"/>
                  </a:cubicBezTo>
                  <a:cubicBezTo>
                    <a:pt x="1006" y="5582"/>
                    <a:pt x="1036" y="5567"/>
                    <a:pt x="1036" y="5537"/>
                  </a:cubicBezTo>
                  <a:cubicBezTo>
                    <a:pt x="1432" y="3682"/>
                    <a:pt x="1097" y="1707"/>
                    <a:pt x="94" y="65"/>
                  </a:cubicBezTo>
                  <a:cubicBezTo>
                    <a:pt x="66" y="23"/>
                    <a:pt x="38" y="0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25"/>
            <p:cNvSpPr/>
            <p:nvPr/>
          </p:nvSpPr>
          <p:spPr>
            <a:xfrm>
              <a:off x="6995777" y="1690945"/>
              <a:ext cx="171878" cy="227167"/>
            </a:xfrm>
            <a:custGeom>
              <a:avLst/>
              <a:gdLst/>
              <a:ahLst/>
              <a:cxnLst/>
              <a:rect l="l" t="t" r="r" b="b"/>
              <a:pathLst>
                <a:path w="7293" h="9639" extrusionOk="0">
                  <a:moveTo>
                    <a:pt x="1783" y="1"/>
                  </a:moveTo>
                  <a:cubicBezTo>
                    <a:pt x="768" y="1"/>
                    <a:pt x="0" y="4729"/>
                    <a:pt x="210" y="5900"/>
                  </a:cubicBezTo>
                  <a:cubicBezTo>
                    <a:pt x="453" y="7115"/>
                    <a:pt x="1517" y="9638"/>
                    <a:pt x="1517" y="9638"/>
                  </a:cubicBezTo>
                  <a:cubicBezTo>
                    <a:pt x="1517" y="9638"/>
                    <a:pt x="7292" y="8848"/>
                    <a:pt x="6776" y="6811"/>
                  </a:cubicBezTo>
                  <a:cubicBezTo>
                    <a:pt x="6259" y="4744"/>
                    <a:pt x="3128" y="4410"/>
                    <a:pt x="3128" y="4410"/>
                  </a:cubicBezTo>
                  <a:cubicBezTo>
                    <a:pt x="3280" y="3012"/>
                    <a:pt x="3189" y="155"/>
                    <a:pt x="1821" y="3"/>
                  </a:cubicBezTo>
                  <a:cubicBezTo>
                    <a:pt x="1808" y="1"/>
                    <a:pt x="1796" y="1"/>
                    <a:pt x="1783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25"/>
            <p:cNvSpPr/>
            <p:nvPr/>
          </p:nvSpPr>
          <p:spPr>
            <a:xfrm>
              <a:off x="7048005" y="1694574"/>
              <a:ext cx="110767" cy="155239"/>
            </a:xfrm>
            <a:custGeom>
              <a:avLst/>
              <a:gdLst/>
              <a:ahLst/>
              <a:cxnLst/>
              <a:rect l="l" t="t" r="r" b="b"/>
              <a:pathLst>
                <a:path w="4700" h="6587" extrusionOk="0">
                  <a:moveTo>
                    <a:pt x="0" y="1"/>
                  </a:moveTo>
                  <a:cubicBezTo>
                    <a:pt x="1125" y="1034"/>
                    <a:pt x="821" y="2858"/>
                    <a:pt x="791" y="4256"/>
                  </a:cubicBezTo>
                  <a:cubicBezTo>
                    <a:pt x="791" y="4331"/>
                    <a:pt x="852" y="4386"/>
                    <a:pt x="908" y="4386"/>
                  </a:cubicBezTo>
                  <a:cubicBezTo>
                    <a:pt x="920" y="4386"/>
                    <a:pt x="932" y="4383"/>
                    <a:pt x="943" y="4378"/>
                  </a:cubicBezTo>
                  <a:cubicBezTo>
                    <a:pt x="2250" y="4621"/>
                    <a:pt x="4043" y="5320"/>
                    <a:pt x="4620" y="6566"/>
                  </a:cubicBezTo>
                  <a:cubicBezTo>
                    <a:pt x="4633" y="6579"/>
                    <a:pt x="4651" y="6586"/>
                    <a:pt x="4665" y="6586"/>
                  </a:cubicBezTo>
                  <a:cubicBezTo>
                    <a:pt x="4686" y="6586"/>
                    <a:pt x="4699" y="6571"/>
                    <a:pt x="4681" y="6536"/>
                  </a:cubicBezTo>
                  <a:cubicBezTo>
                    <a:pt x="4225" y="5107"/>
                    <a:pt x="2554" y="4256"/>
                    <a:pt x="1095" y="4135"/>
                  </a:cubicBezTo>
                  <a:cubicBezTo>
                    <a:pt x="1155" y="2706"/>
                    <a:pt x="1368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25"/>
            <p:cNvSpPr/>
            <p:nvPr/>
          </p:nvSpPr>
          <p:spPr>
            <a:xfrm>
              <a:off x="6685943" y="1966086"/>
              <a:ext cx="566940" cy="527794"/>
            </a:xfrm>
            <a:custGeom>
              <a:avLst/>
              <a:gdLst/>
              <a:ahLst/>
              <a:cxnLst/>
              <a:rect l="l" t="t" r="r" b="b"/>
              <a:pathLst>
                <a:path w="24056" h="22395" extrusionOk="0">
                  <a:moveTo>
                    <a:pt x="13569" y="1"/>
                  </a:moveTo>
                  <a:cubicBezTo>
                    <a:pt x="13569" y="1"/>
                    <a:pt x="13447" y="5563"/>
                    <a:pt x="13143" y="5958"/>
                  </a:cubicBezTo>
                  <a:cubicBezTo>
                    <a:pt x="12809" y="6323"/>
                    <a:pt x="8554" y="10639"/>
                    <a:pt x="3873" y="15624"/>
                  </a:cubicBezTo>
                  <a:cubicBezTo>
                    <a:pt x="1" y="19748"/>
                    <a:pt x="2036" y="22394"/>
                    <a:pt x="4833" y="22394"/>
                  </a:cubicBezTo>
                  <a:cubicBezTo>
                    <a:pt x="5417" y="22394"/>
                    <a:pt x="6035" y="22279"/>
                    <a:pt x="6639" y="22037"/>
                  </a:cubicBezTo>
                  <a:cubicBezTo>
                    <a:pt x="10134" y="20639"/>
                    <a:pt x="20682" y="13284"/>
                    <a:pt x="21776" y="12007"/>
                  </a:cubicBezTo>
                  <a:cubicBezTo>
                    <a:pt x="22870" y="10761"/>
                    <a:pt x="24055" y="4651"/>
                    <a:pt x="24055" y="4651"/>
                  </a:cubicBezTo>
                  <a:lnTo>
                    <a:pt x="135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25"/>
            <p:cNvSpPr/>
            <p:nvPr/>
          </p:nvSpPr>
          <p:spPr>
            <a:xfrm>
              <a:off x="6742107" y="1975395"/>
              <a:ext cx="492160" cy="495035"/>
            </a:xfrm>
            <a:custGeom>
              <a:avLst/>
              <a:gdLst/>
              <a:ahLst/>
              <a:cxnLst/>
              <a:rect l="l" t="t" r="r" b="b"/>
              <a:pathLst>
                <a:path w="20883" h="21005" extrusionOk="0">
                  <a:moveTo>
                    <a:pt x="12037" y="1"/>
                  </a:moveTo>
                  <a:cubicBezTo>
                    <a:pt x="12037" y="62"/>
                    <a:pt x="12098" y="122"/>
                    <a:pt x="12189" y="122"/>
                  </a:cubicBezTo>
                  <a:cubicBezTo>
                    <a:pt x="12219" y="122"/>
                    <a:pt x="12250" y="122"/>
                    <a:pt x="12250" y="92"/>
                  </a:cubicBezTo>
                  <a:lnTo>
                    <a:pt x="12037" y="1"/>
                  </a:lnTo>
                  <a:close/>
                  <a:moveTo>
                    <a:pt x="13891" y="2098"/>
                  </a:moveTo>
                  <a:cubicBezTo>
                    <a:pt x="13800" y="2098"/>
                    <a:pt x="13739" y="2189"/>
                    <a:pt x="13739" y="2280"/>
                  </a:cubicBezTo>
                  <a:cubicBezTo>
                    <a:pt x="13739" y="2341"/>
                    <a:pt x="13800" y="2432"/>
                    <a:pt x="13891" y="2432"/>
                  </a:cubicBezTo>
                  <a:cubicBezTo>
                    <a:pt x="13982" y="2432"/>
                    <a:pt x="14043" y="2341"/>
                    <a:pt x="14043" y="2280"/>
                  </a:cubicBezTo>
                  <a:cubicBezTo>
                    <a:pt x="14043" y="2189"/>
                    <a:pt x="13982" y="2098"/>
                    <a:pt x="13891" y="2098"/>
                  </a:cubicBezTo>
                  <a:close/>
                  <a:moveTo>
                    <a:pt x="17174" y="2280"/>
                  </a:moveTo>
                  <a:cubicBezTo>
                    <a:pt x="17174" y="2341"/>
                    <a:pt x="17235" y="2432"/>
                    <a:pt x="17326" y="2432"/>
                  </a:cubicBezTo>
                  <a:cubicBezTo>
                    <a:pt x="17356" y="2432"/>
                    <a:pt x="17417" y="2402"/>
                    <a:pt x="17447" y="2372"/>
                  </a:cubicBezTo>
                  <a:lnTo>
                    <a:pt x="17174" y="2280"/>
                  </a:lnTo>
                  <a:close/>
                  <a:moveTo>
                    <a:pt x="19028" y="4469"/>
                  </a:moveTo>
                  <a:cubicBezTo>
                    <a:pt x="18937" y="4469"/>
                    <a:pt x="18846" y="4530"/>
                    <a:pt x="18876" y="4621"/>
                  </a:cubicBezTo>
                  <a:cubicBezTo>
                    <a:pt x="18876" y="4712"/>
                    <a:pt x="18944" y="4758"/>
                    <a:pt x="19017" y="4758"/>
                  </a:cubicBezTo>
                  <a:cubicBezTo>
                    <a:pt x="19089" y="4758"/>
                    <a:pt x="19165" y="4712"/>
                    <a:pt x="19180" y="4621"/>
                  </a:cubicBezTo>
                  <a:cubicBezTo>
                    <a:pt x="19180" y="4530"/>
                    <a:pt x="19119" y="4469"/>
                    <a:pt x="19058" y="4469"/>
                  </a:cubicBezTo>
                  <a:close/>
                  <a:moveTo>
                    <a:pt x="12153" y="4463"/>
                  </a:moveTo>
                  <a:cubicBezTo>
                    <a:pt x="12076" y="4463"/>
                    <a:pt x="12011" y="4542"/>
                    <a:pt x="12037" y="4621"/>
                  </a:cubicBezTo>
                  <a:cubicBezTo>
                    <a:pt x="12037" y="4712"/>
                    <a:pt x="12098" y="4773"/>
                    <a:pt x="12189" y="4773"/>
                  </a:cubicBezTo>
                  <a:cubicBezTo>
                    <a:pt x="12280" y="4773"/>
                    <a:pt x="12341" y="4712"/>
                    <a:pt x="12341" y="4621"/>
                  </a:cubicBezTo>
                  <a:cubicBezTo>
                    <a:pt x="12341" y="4530"/>
                    <a:pt x="12280" y="4469"/>
                    <a:pt x="12189" y="4469"/>
                  </a:cubicBezTo>
                  <a:cubicBezTo>
                    <a:pt x="12177" y="4465"/>
                    <a:pt x="12165" y="4463"/>
                    <a:pt x="12153" y="4463"/>
                  </a:cubicBezTo>
                  <a:close/>
                  <a:moveTo>
                    <a:pt x="15558" y="4463"/>
                  </a:moveTo>
                  <a:cubicBezTo>
                    <a:pt x="15487" y="4463"/>
                    <a:pt x="15441" y="4542"/>
                    <a:pt x="15441" y="4621"/>
                  </a:cubicBezTo>
                  <a:cubicBezTo>
                    <a:pt x="15441" y="4712"/>
                    <a:pt x="15502" y="4773"/>
                    <a:pt x="15593" y="4773"/>
                  </a:cubicBezTo>
                  <a:cubicBezTo>
                    <a:pt x="15685" y="4773"/>
                    <a:pt x="15745" y="4712"/>
                    <a:pt x="15745" y="4621"/>
                  </a:cubicBezTo>
                  <a:cubicBezTo>
                    <a:pt x="15745" y="4530"/>
                    <a:pt x="15715" y="4469"/>
                    <a:pt x="15624" y="4469"/>
                  </a:cubicBezTo>
                  <a:lnTo>
                    <a:pt x="15593" y="4469"/>
                  </a:lnTo>
                  <a:cubicBezTo>
                    <a:pt x="15581" y="4465"/>
                    <a:pt x="15569" y="4463"/>
                    <a:pt x="15558" y="4463"/>
                  </a:cubicBezTo>
                  <a:close/>
                  <a:moveTo>
                    <a:pt x="17295" y="6749"/>
                  </a:moveTo>
                  <a:cubicBezTo>
                    <a:pt x="17110" y="6749"/>
                    <a:pt x="17297" y="6980"/>
                    <a:pt x="17395" y="6980"/>
                  </a:cubicBezTo>
                  <a:cubicBezTo>
                    <a:pt x="17426" y="6980"/>
                    <a:pt x="17447" y="6958"/>
                    <a:pt x="17447" y="6901"/>
                  </a:cubicBezTo>
                  <a:cubicBezTo>
                    <a:pt x="17447" y="6840"/>
                    <a:pt x="17417" y="6749"/>
                    <a:pt x="17326" y="6749"/>
                  </a:cubicBezTo>
                  <a:close/>
                  <a:moveTo>
                    <a:pt x="20730" y="6749"/>
                  </a:moveTo>
                  <a:cubicBezTo>
                    <a:pt x="20544" y="6749"/>
                    <a:pt x="20732" y="6980"/>
                    <a:pt x="20830" y="6980"/>
                  </a:cubicBezTo>
                  <a:cubicBezTo>
                    <a:pt x="20860" y="6980"/>
                    <a:pt x="20882" y="6958"/>
                    <a:pt x="20882" y="6901"/>
                  </a:cubicBezTo>
                  <a:cubicBezTo>
                    <a:pt x="20882" y="6840"/>
                    <a:pt x="20821" y="6779"/>
                    <a:pt x="20761" y="6749"/>
                  </a:cubicBezTo>
                  <a:close/>
                  <a:moveTo>
                    <a:pt x="10456" y="6749"/>
                  </a:moveTo>
                  <a:cubicBezTo>
                    <a:pt x="10244" y="6749"/>
                    <a:pt x="10244" y="7053"/>
                    <a:pt x="10456" y="7053"/>
                  </a:cubicBezTo>
                  <a:cubicBezTo>
                    <a:pt x="10669" y="7053"/>
                    <a:pt x="10669" y="6749"/>
                    <a:pt x="10456" y="6749"/>
                  </a:cubicBezTo>
                  <a:close/>
                  <a:moveTo>
                    <a:pt x="13891" y="6749"/>
                  </a:moveTo>
                  <a:cubicBezTo>
                    <a:pt x="13678" y="6749"/>
                    <a:pt x="13678" y="7053"/>
                    <a:pt x="13891" y="7053"/>
                  </a:cubicBezTo>
                  <a:cubicBezTo>
                    <a:pt x="14104" y="7053"/>
                    <a:pt x="14104" y="6749"/>
                    <a:pt x="13891" y="6749"/>
                  </a:cubicBezTo>
                  <a:close/>
                  <a:moveTo>
                    <a:pt x="18998" y="9089"/>
                  </a:moveTo>
                  <a:cubicBezTo>
                    <a:pt x="18812" y="9089"/>
                    <a:pt x="19017" y="9320"/>
                    <a:pt x="19110" y="9320"/>
                  </a:cubicBezTo>
                  <a:cubicBezTo>
                    <a:pt x="19139" y="9320"/>
                    <a:pt x="19157" y="9298"/>
                    <a:pt x="19150" y="9241"/>
                  </a:cubicBezTo>
                  <a:cubicBezTo>
                    <a:pt x="19180" y="9180"/>
                    <a:pt x="19119" y="9119"/>
                    <a:pt x="19058" y="9089"/>
                  </a:cubicBezTo>
                  <a:close/>
                  <a:moveTo>
                    <a:pt x="8775" y="9087"/>
                  </a:moveTo>
                  <a:cubicBezTo>
                    <a:pt x="8769" y="9087"/>
                    <a:pt x="8762" y="9088"/>
                    <a:pt x="8754" y="9089"/>
                  </a:cubicBezTo>
                  <a:cubicBezTo>
                    <a:pt x="8572" y="9119"/>
                    <a:pt x="8572" y="9363"/>
                    <a:pt x="8754" y="9393"/>
                  </a:cubicBezTo>
                  <a:cubicBezTo>
                    <a:pt x="8762" y="9394"/>
                    <a:pt x="8769" y="9395"/>
                    <a:pt x="8775" y="9395"/>
                  </a:cubicBezTo>
                  <a:cubicBezTo>
                    <a:pt x="8930" y="9395"/>
                    <a:pt x="8930" y="9087"/>
                    <a:pt x="8775" y="9087"/>
                  </a:cubicBezTo>
                  <a:close/>
                  <a:moveTo>
                    <a:pt x="12180" y="9087"/>
                  </a:moveTo>
                  <a:cubicBezTo>
                    <a:pt x="12173" y="9087"/>
                    <a:pt x="12166" y="9088"/>
                    <a:pt x="12159" y="9089"/>
                  </a:cubicBezTo>
                  <a:cubicBezTo>
                    <a:pt x="11976" y="9119"/>
                    <a:pt x="11976" y="9363"/>
                    <a:pt x="12159" y="9393"/>
                  </a:cubicBezTo>
                  <a:cubicBezTo>
                    <a:pt x="12166" y="9394"/>
                    <a:pt x="12173" y="9395"/>
                    <a:pt x="12180" y="9395"/>
                  </a:cubicBezTo>
                  <a:cubicBezTo>
                    <a:pt x="12334" y="9395"/>
                    <a:pt x="12334" y="9087"/>
                    <a:pt x="12180" y="9087"/>
                  </a:cubicBezTo>
                  <a:close/>
                  <a:moveTo>
                    <a:pt x="15614" y="9087"/>
                  </a:moveTo>
                  <a:cubicBezTo>
                    <a:pt x="15608" y="9087"/>
                    <a:pt x="15601" y="9088"/>
                    <a:pt x="15593" y="9089"/>
                  </a:cubicBezTo>
                  <a:cubicBezTo>
                    <a:pt x="15411" y="9119"/>
                    <a:pt x="15411" y="9363"/>
                    <a:pt x="15593" y="9393"/>
                  </a:cubicBezTo>
                  <a:cubicBezTo>
                    <a:pt x="15601" y="9394"/>
                    <a:pt x="15608" y="9395"/>
                    <a:pt x="15614" y="9395"/>
                  </a:cubicBezTo>
                  <a:cubicBezTo>
                    <a:pt x="15769" y="9395"/>
                    <a:pt x="15769" y="9087"/>
                    <a:pt x="15614" y="9087"/>
                  </a:cubicBezTo>
                  <a:close/>
                  <a:moveTo>
                    <a:pt x="7022" y="11399"/>
                  </a:moveTo>
                  <a:cubicBezTo>
                    <a:pt x="6931" y="11399"/>
                    <a:pt x="6839" y="11460"/>
                    <a:pt x="6839" y="11551"/>
                  </a:cubicBezTo>
                  <a:cubicBezTo>
                    <a:pt x="6855" y="11642"/>
                    <a:pt x="6931" y="11688"/>
                    <a:pt x="7007" y="11688"/>
                  </a:cubicBezTo>
                  <a:cubicBezTo>
                    <a:pt x="7083" y="11688"/>
                    <a:pt x="7159" y="11642"/>
                    <a:pt x="7174" y="11551"/>
                  </a:cubicBezTo>
                  <a:cubicBezTo>
                    <a:pt x="7174" y="11490"/>
                    <a:pt x="7113" y="11399"/>
                    <a:pt x="7022" y="11399"/>
                  </a:cubicBezTo>
                  <a:close/>
                  <a:moveTo>
                    <a:pt x="10426" y="11399"/>
                  </a:moveTo>
                  <a:cubicBezTo>
                    <a:pt x="10335" y="11399"/>
                    <a:pt x="10274" y="11460"/>
                    <a:pt x="10274" y="11551"/>
                  </a:cubicBezTo>
                  <a:cubicBezTo>
                    <a:pt x="10274" y="11642"/>
                    <a:pt x="10335" y="11703"/>
                    <a:pt x="10426" y="11703"/>
                  </a:cubicBezTo>
                  <a:cubicBezTo>
                    <a:pt x="10517" y="11703"/>
                    <a:pt x="10578" y="11642"/>
                    <a:pt x="10578" y="11551"/>
                  </a:cubicBezTo>
                  <a:cubicBezTo>
                    <a:pt x="10608" y="11490"/>
                    <a:pt x="10548" y="11399"/>
                    <a:pt x="10456" y="11399"/>
                  </a:cubicBezTo>
                  <a:close/>
                  <a:moveTo>
                    <a:pt x="13861" y="11399"/>
                  </a:moveTo>
                  <a:cubicBezTo>
                    <a:pt x="13770" y="11399"/>
                    <a:pt x="13678" y="11460"/>
                    <a:pt x="13678" y="11551"/>
                  </a:cubicBezTo>
                  <a:cubicBezTo>
                    <a:pt x="13678" y="11642"/>
                    <a:pt x="13770" y="11703"/>
                    <a:pt x="13861" y="11703"/>
                  </a:cubicBezTo>
                  <a:cubicBezTo>
                    <a:pt x="13922" y="11703"/>
                    <a:pt x="14013" y="11642"/>
                    <a:pt x="14013" y="11551"/>
                  </a:cubicBezTo>
                  <a:cubicBezTo>
                    <a:pt x="14013" y="11490"/>
                    <a:pt x="13982" y="11399"/>
                    <a:pt x="13891" y="11399"/>
                  </a:cubicBezTo>
                  <a:close/>
                  <a:moveTo>
                    <a:pt x="17265" y="11399"/>
                  </a:moveTo>
                  <a:cubicBezTo>
                    <a:pt x="17174" y="11399"/>
                    <a:pt x="17113" y="11460"/>
                    <a:pt x="17113" y="11551"/>
                  </a:cubicBezTo>
                  <a:cubicBezTo>
                    <a:pt x="17113" y="11658"/>
                    <a:pt x="17189" y="11711"/>
                    <a:pt x="17265" y="11711"/>
                  </a:cubicBezTo>
                  <a:cubicBezTo>
                    <a:pt x="17341" y="11711"/>
                    <a:pt x="17417" y="11658"/>
                    <a:pt x="17417" y="11551"/>
                  </a:cubicBezTo>
                  <a:cubicBezTo>
                    <a:pt x="17447" y="11490"/>
                    <a:pt x="17387" y="11430"/>
                    <a:pt x="17326" y="11399"/>
                  </a:cubicBezTo>
                  <a:close/>
                  <a:moveTo>
                    <a:pt x="8663" y="13740"/>
                  </a:moveTo>
                  <a:cubicBezTo>
                    <a:pt x="8602" y="13740"/>
                    <a:pt x="8511" y="13800"/>
                    <a:pt x="8511" y="13892"/>
                  </a:cubicBezTo>
                  <a:cubicBezTo>
                    <a:pt x="8511" y="13983"/>
                    <a:pt x="8572" y="14044"/>
                    <a:pt x="8663" y="14044"/>
                  </a:cubicBezTo>
                  <a:cubicBezTo>
                    <a:pt x="8754" y="14044"/>
                    <a:pt x="8845" y="13983"/>
                    <a:pt x="8845" y="13892"/>
                  </a:cubicBezTo>
                  <a:cubicBezTo>
                    <a:pt x="8845" y="13831"/>
                    <a:pt x="8815" y="13770"/>
                    <a:pt x="8754" y="13740"/>
                  </a:cubicBezTo>
                  <a:close/>
                  <a:moveTo>
                    <a:pt x="12098" y="13740"/>
                  </a:moveTo>
                  <a:cubicBezTo>
                    <a:pt x="12007" y="13740"/>
                    <a:pt x="11946" y="13800"/>
                    <a:pt x="11946" y="13892"/>
                  </a:cubicBezTo>
                  <a:cubicBezTo>
                    <a:pt x="11946" y="13983"/>
                    <a:pt x="12007" y="14044"/>
                    <a:pt x="12098" y="14044"/>
                  </a:cubicBezTo>
                  <a:cubicBezTo>
                    <a:pt x="12189" y="14044"/>
                    <a:pt x="12250" y="13983"/>
                    <a:pt x="12250" y="13892"/>
                  </a:cubicBezTo>
                  <a:cubicBezTo>
                    <a:pt x="12250" y="13831"/>
                    <a:pt x="12219" y="13770"/>
                    <a:pt x="12189" y="13740"/>
                  </a:cubicBezTo>
                  <a:close/>
                  <a:moveTo>
                    <a:pt x="15502" y="13740"/>
                  </a:moveTo>
                  <a:cubicBezTo>
                    <a:pt x="15441" y="13740"/>
                    <a:pt x="15350" y="13800"/>
                    <a:pt x="15350" y="13892"/>
                  </a:cubicBezTo>
                  <a:cubicBezTo>
                    <a:pt x="15350" y="13983"/>
                    <a:pt x="15411" y="14044"/>
                    <a:pt x="15502" y="14044"/>
                  </a:cubicBezTo>
                  <a:cubicBezTo>
                    <a:pt x="15593" y="14044"/>
                    <a:pt x="15685" y="13983"/>
                    <a:pt x="15685" y="13892"/>
                  </a:cubicBezTo>
                  <a:cubicBezTo>
                    <a:pt x="15685" y="13831"/>
                    <a:pt x="15654" y="13770"/>
                    <a:pt x="15624" y="13740"/>
                  </a:cubicBezTo>
                  <a:close/>
                  <a:moveTo>
                    <a:pt x="5259" y="13740"/>
                  </a:moveTo>
                  <a:cubicBezTo>
                    <a:pt x="5168" y="13740"/>
                    <a:pt x="5107" y="13800"/>
                    <a:pt x="5107" y="13892"/>
                  </a:cubicBezTo>
                  <a:cubicBezTo>
                    <a:pt x="5107" y="13998"/>
                    <a:pt x="5183" y="14051"/>
                    <a:pt x="5259" y="14051"/>
                  </a:cubicBezTo>
                  <a:cubicBezTo>
                    <a:pt x="5335" y="14051"/>
                    <a:pt x="5411" y="13998"/>
                    <a:pt x="5411" y="13892"/>
                  </a:cubicBezTo>
                  <a:cubicBezTo>
                    <a:pt x="5411" y="13831"/>
                    <a:pt x="5380" y="13770"/>
                    <a:pt x="5320" y="13740"/>
                  </a:cubicBezTo>
                  <a:close/>
                  <a:moveTo>
                    <a:pt x="6965" y="16048"/>
                  </a:moveTo>
                  <a:cubicBezTo>
                    <a:pt x="6798" y="16048"/>
                    <a:pt x="6992" y="16277"/>
                    <a:pt x="7092" y="16277"/>
                  </a:cubicBezTo>
                  <a:cubicBezTo>
                    <a:pt x="7122" y="16277"/>
                    <a:pt x="7143" y="16256"/>
                    <a:pt x="7143" y="16202"/>
                  </a:cubicBezTo>
                  <a:cubicBezTo>
                    <a:pt x="7143" y="16110"/>
                    <a:pt x="7113" y="16050"/>
                    <a:pt x="7022" y="16050"/>
                  </a:cubicBezTo>
                  <a:lnTo>
                    <a:pt x="6991" y="16050"/>
                  </a:lnTo>
                  <a:cubicBezTo>
                    <a:pt x="6982" y="16049"/>
                    <a:pt x="6973" y="16048"/>
                    <a:pt x="6965" y="16048"/>
                  </a:cubicBezTo>
                  <a:close/>
                  <a:moveTo>
                    <a:pt x="3557" y="16050"/>
                  </a:moveTo>
                  <a:cubicBezTo>
                    <a:pt x="3371" y="16050"/>
                    <a:pt x="3576" y="16281"/>
                    <a:pt x="3669" y="16281"/>
                  </a:cubicBezTo>
                  <a:cubicBezTo>
                    <a:pt x="3698" y="16281"/>
                    <a:pt x="3716" y="16259"/>
                    <a:pt x="3709" y="16202"/>
                  </a:cubicBezTo>
                  <a:cubicBezTo>
                    <a:pt x="3739" y="16110"/>
                    <a:pt x="3678" y="16050"/>
                    <a:pt x="3587" y="16050"/>
                  </a:cubicBezTo>
                  <a:close/>
                  <a:moveTo>
                    <a:pt x="10375" y="16048"/>
                  </a:moveTo>
                  <a:cubicBezTo>
                    <a:pt x="10220" y="16048"/>
                    <a:pt x="10220" y="16355"/>
                    <a:pt x="10375" y="16355"/>
                  </a:cubicBezTo>
                  <a:cubicBezTo>
                    <a:pt x="10381" y="16355"/>
                    <a:pt x="10388" y="16355"/>
                    <a:pt x="10396" y="16354"/>
                  </a:cubicBezTo>
                  <a:cubicBezTo>
                    <a:pt x="10578" y="16323"/>
                    <a:pt x="10578" y="16050"/>
                    <a:pt x="10396" y="16050"/>
                  </a:cubicBezTo>
                  <a:cubicBezTo>
                    <a:pt x="10388" y="16048"/>
                    <a:pt x="10381" y="16048"/>
                    <a:pt x="10375" y="16048"/>
                  </a:cubicBezTo>
                  <a:close/>
                  <a:moveTo>
                    <a:pt x="5289" y="18390"/>
                  </a:moveTo>
                  <a:cubicBezTo>
                    <a:pt x="5103" y="18390"/>
                    <a:pt x="5291" y="18621"/>
                    <a:pt x="5389" y="18621"/>
                  </a:cubicBezTo>
                  <a:cubicBezTo>
                    <a:pt x="5419" y="18621"/>
                    <a:pt x="5441" y="18599"/>
                    <a:pt x="5441" y="18542"/>
                  </a:cubicBezTo>
                  <a:cubicBezTo>
                    <a:pt x="5441" y="18451"/>
                    <a:pt x="5380" y="18390"/>
                    <a:pt x="5320" y="18390"/>
                  </a:cubicBezTo>
                  <a:close/>
                  <a:moveTo>
                    <a:pt x="1858" y="18388"/>
                  </a:moveTo>
                  <a:cubicBezTo>
                    <a:pt x="1673" y="18388"/>
                    <a:pt x="1681" y="18694"/>
                    <a:pt x="1885" y="18694"/>
                  </a:cubicBezTo>
                  <a:cubicBezTo>
                    <a:pt x="2059" y="18694"/>
                    <a:pt x="2067" y="18388"/>
                    <a:pt x="1908" y="18388"/>
                  </a:cubicBezTo>
                  <a:cubicBezTo>
                    <a:pt x="1900" y="18388"/>
                    <a:pt x="1893" y="18389"/>
                    <a:pt x="1885" y="18390"/>
                  </a:cubicBezTo>
                  <a:cubicBezTo>
                    <a:pt x="1876" y="18389"/>
                    <a:pt x="1867" y="18388"/>
                    <a:pt x="1858" y="18388"/>
                  </a:cubicBezTo>
                  <a:close/>
                  <a:moveTo>
                    <a:pt x="8724" y="18390"/>
                  </a:moveTo>
                  <a:cubicBezTo>
                    <a:pt x="8511" y="18390"/>
                    <a:pt x="8511" y="18694"/>
                    <a:pt x="8724" y="18694"/>
                  </a:cubicBezTo>
                  <a:cubicBezTo>
                    <a:pt x="8906" y="18694"/>
                    <a:pt x="8906" y="18390"/>
                    <a:pt x="8724" y="18390"/>
                  </a:cubicBezTo>
                  <a:close/>
                  <a:moveTo>
                    <a:pt x="3587" y="20670"/>
                  </a:moveTo>
                  <a:cubicBezTo>
                    <a:pt x="3496" y="20670"/>
                    <a:pt x="3435" y="20761"/>
                    <a:pt x="3435" y="20822"/>
                  </a:cubicBezTo>
                  <a:cubicBezTo>
                    <a:pt x="3420" y="20913"/>
                    <a:pt x="3503" y="20959"/>
                    <a:pt x="3587" y="20959"/>
                  </a:cubicBezTo>
                  <a:cubicBezTo>
                    <a:pt x="3671" y="20959"/>
                    <a:pt x="3754" y="20913"/>
                    <a:pt x="3739" y="20822"/>
                  </a:cubicBezTo>
                  <a:cubicBezTo>
                    <a:pt x="3739" y="20761"/>
                    <a:pt x="3678" y="20670"/>
                    <a:pt x="3587" y="20670"/>
                  </a:cubicBezTo>
                  <a:close/>
                  <a:moveTo>
                    <a:pt x="183" y="20670"/>
                  </a:moveTo>
                  <a:cubicBezTo>
                    <a:pt x="92" y="20670"/>
                    <a:pt x="0" y="20761"/>
                    <a:pt x="0" y="20822"/>
                  </a:cubicBezTo>
                  <a:cubicBezTo>
                    <a:pt x="0" y="20913"/>
                    <a:pt x="92" y="21004"/>
                    <a:pt x="183" y="21004"/>
                  </a:cubicBezTo>
                  <a:cubicBezTo>
                    <a:pt x="244" y="21004"/>
                    <a:pt x="335" y="20913"/>
                    <a:pt x="335" y="20822"/>
                  </a:cubicBezTo>
                  <a:cubicBezTo>
                    <a:pt x="335" y="20731"/>
                    <a:pt x="244" y="20670"/>
                    <a:pt x="183" y="206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25"/>
            <p:cNvSpPr/>
            <p:nvPr/>
          </p:nvSpPr>
          <p:spPr>
            <a:xfrm>
              <a:off x="6324446" y="2904545"/>
              <a:ext cx="360347" cy="42124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5259" y="1"/>
                  </a:moveTo>
                  <a:cubicBezTo>
                    <a:pt x="5259" y="1"/>
                    <a:pt x="1" y="8268"/>
                    <a:pt x="1" y="12889"/>
                  </a:cubicBezTo>
                  <a:cubicBezTo>
                    <a:pt x="1" y="16810"/>
                    <a:pt x="1885" y="17873"/>
                    <a:pt x="1885" y="17873"/>
                  </a:cubicBezTo>
                  <a:lnTo>
                    <a:pt x="15290" y="17873"/>
                  </a:lnTo>
                  <a:lnTo>
                    <a:pt x="15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25"/>
            <p:cNvSpPr/>
            <p:nvPr/>
          </p:nvSpPr>
          <p:spPr>
            <a:xfrm>
              <a:off x="6160408" y="3719811"/>
              <a:ext cx="532979" cy="557419"/>
            </a:xfrm>
            <a:custGeom>
              <a:avLst/>
              <a:gdLst/>
              <a:ahLst/>
              <a:cxnLst/>
              <a:rect l="l" t="t" r="r" b="b"/>
              <a:pathLst>
                <a:path w="22615" h="23652" extrusionOk="0">
                  <a:moveTo>
                    <a:pt x="21733" y="0"/>
                  </a:moveTo>
                  <a:lnTo>
                    <a:pt x="6414" y="61"/>
                  </a:lnTo>
                  <a:lnTo>
                    <a:pt x="5654" y="15319"/>
                  </a:lnTo>
                  <a:cubicBezTo>
                    <a:pt x="5654" y="15319"/>
                    <a:pt x="2553" y="18906"/>
                    <a:pt x="1641" y="19636"/>
                  </a:cubicBezTo>
                  <a:cubicBezTo>
                    <a:pt x="730" y="20365"/>
                    <a:pt x="0" y="22736"/>
                    <a:pt x="821" y="23009"/>
                  </a:cubicBezTo>
                  <a:cubicBezTo>
                    <a:pt x="1420" y="23209"/>
                    <a:pt x="11992" y="23652"/>
                    <a:pt x="18016" y="23652"/>
                  </a:cubicBezTo>
                  <a:cubicBezTo>
                    <a:pt x="20245" y="23652"/>
                    <a:pt x="21851" y="23591"/>
                    <a:pt x="22098" y="23435"/>
                  </a:cubicBezTo>
                  <a:cubicBezTo>
                    <a:pt x="22310" y="23313"/>
                    <a:pt x="22432" y="22067"/>
                    <a:pt x="22554" y="20213"/>
                  </a:cubicBezTo>
                  <a:cubicBezTo>
                    <a:pt x="22614" y="18936"/>
                    <a:pt x="20760" y="16991"/>
                    <a:pt x="20821" y="15289"/>
                  </a:cubicBezTo>
                  <a:cubicBezTo>
                    <a:pt x="20821" y="14408"/>
                    <a:pt x="21733" y="0"/>
                    <a:pt x="21733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25"/>
            <p:cNvSpPr/>
            <p:nvPr/>
          </p:nvSpPr>
          <p:spPr>
            <a:xfrm>
              <a:off x="6159677" y="4080153"/>
              <a:ext cx="533710" cy="197095"/>
            </a:xfrm>
            <a:custGeom>
              <a:avLst/>
              <a:gdLst/>
              <a:ahLst/>
              <a:cxnLst/>
              <a:rect l="l" t="t" r="r" b="b"/>
              <a:pathLst>
                <a:path w="22646" h="8363" extrusionOk="0">
                  <a:moveTo>
                    <a:pt x="20822" y="0"/>
                  </a:moveTo>
                  <a:lnTo>
                    <a:pt x="20822" y="0"/>
                  </a:lnTo>
                  <a:cubicBezTo>
                    <a:pt x="19541" y="2943"/>
                    <a:pt x="16771" y="4469"/>
                    <a:pt x="12664" y="4469"/>
                  </a:cubicBezTo>
                  <a:cubicBezTo>
                    <a:pt x="12189" y="4469"/>
                    <a:pt x="11696" y="4448"/>
                    <a:pt x="11186" y="4407"/>
                  </a:cubicBezTo>
                  <a:cubicBezTo>
                    <a:pt x="6262" y="4043"/>
                    <a:pt x="5107" y="1885"/>
                    <a:pt x="5654" y="30"/>
                  </a:cubicBezTo>
                  <a:lnTo>
                    <a:pt x="5654" y="30"/>
                  </a:lnTo>
                  <a:cubicBezTo>
                    <a:pt x="5654" y="31"/>
                    <a:pt x="2554" y="3617"/>
                    <a:pt x="1642" y="4347"/>
                  </a:cubicBezTo>
                  <a:cubicBezTo>
                    <a:pt x="730" y="5076"/>
                    <a:pt x="1" y="7447"/>
                    <a:pt x="852" y="7720"/>
                  </a:cubicBezTo>
                  <a:cubicBezTo>
                    <a:pt x="1451" y="7920"/>
                    <a:pt x="12023" y="8363"/>
                    <a:pt x="18047" y="8363"/>
                  </a:cubicBezTo>
                  <a:cubicBezTo>
                    <a:pt x="20276" y="8363"/>
                    <a:pt x="21882" y="8302"/>
                    <a:pt x="22129" y="8146"/>
                  </a:cubicBezTo>
                  <a:cubicBezTo>
                    <a:pt x="22311" y="8024"/>
                    <a:pt x="22463" y="6778"/>
                    <a:pt x="22554" y="4924"/>
                  </a:cubicBezTo>
                  <a:cubicBezTo>
                    <a:pt x="22645" y="3647"/>
                    <a:pt x="20791" y="1702"/>
                    <a:pt x="208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25"/>
            <p:cNvSpPr/>
            <p:nvPr/>
          </p:nvSpPr>
          <p:spPr>
            <a:xfrm>
              <a:off x="6290059" y="4073388"/>
              <a:ext cx="351745" cy="38297"/>
            </a:xfrm>
            <a:custGeom>
              <a:avLst/>
              <a:gdLst/>
              <a:ahLst/>
              <a:cxnLst/>
              <a:rect l="l" t="t" r="r" b="b"/>
              <a:pathLst>
                <a:path w="14925" h="1625" extrusionOk="0">
                  <a:moveTo>
                    <a:pt x="6963" y="1"/>
                  </a:moveTo>
                  <a:cubicBezTo>
                    <a:pt x="2904" y="1"/>
                    <a:pt x="1" y="1138"/>
                    <a:pt x="1" y="1138"/>
                  </a:cubicBezTo>
                  <a:lnTo>
                    <a:pt x="14925" y="1624"/>
                  </a:lnTo>
                  <a:cubicBezTo>
                    <a:pt x="12109" y="390"/>
                    <a:pt x="9338" y="1"/>
                    <a:pt x="69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25"/>
            <p:cNvSpPr/>
            <p:nvPr/>
          </p:nvSpPr>
          <p:spPr>
            <a:xfrm>
              <a:off x="6290059" y="3100707"/>
              <a:ext cx="404772" cy="866223"/>
            </a:xfrm>
            <a:custGeom>
              <a:avLst/>
              <a:gdLst/>
              <a:ahLst/>
              <a:cxnLst/>
              <a:rect l="l" t="t" r="r" b="b"/>
              <a:pathLst>
                <a:path w="17175" h="36755" extrusionOk="0">
                  <a:moveTo>
                    <a:pt x="9297" y="0"/>
                  </a:moveTo>
                  <a:cubicBezTo>
                    <a:pt x="5777" y="0"/>
                    <a:pt x="2190" y="3075"/>
                    <a:pt x="1824" y="8699"/>
                  </a:cubicBezTo>
                  <a:cubicBezTo>
                    <a:pt x="1551" y="13198"/>
                    <a:pt x="1" y="36755"/>
                    <a:pt x="1" y="36755"/>
                  </a:cubicBezTo>
                  <a:lnTo>
                    <a:pt x="15715" y="36724"/>
                  </a:lnTo>
                  <a:cubicBezTo>
                    <a:pt x="15715" y="36724"/>
                    <a:pt x="17174" y="16420"/>
                    <a:pt x="16262" y="8091"/>
                  </a:cubicBezTo>
                  <a:cubicBezTo>
                    <a:pt x="15668" y="2564"/>
                    <a:pt x="12511" y="0"/>
                    <a:pt x="9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25"/>
            <p:cNvSpPr/>
            <p:nvPr/>
          </p:nvSpPr>
          <p:spPr>
            <a:xfrm>
              <a:off x="6344503" y="3098893"/>
              <a:ext cx="333857" cy="249651"/>
            </a:xfrm>
            <a:custGeom>
              <a:avLst/>
              <a:gdLst/>
              <a:ahLst/>
              <a:cxnLst/>
              <a:rect l="l" t="t" r="r" b="b"/>
              <a:pathLst>
                <a:path w="14166" h="10593" extrusionOk="0">
                  <a:moveTo>
                    <a:pt x="7039" y="1"/>
                  </a:moveTo>
                  <a:cubicBezTo>
                    <a:pt x="6079" y="1"/>
                    <a:pt x="5129" y="203"/>
                    <a:pt x="4256" y="600"/>
                  </a:cubicBezTo>
                  <a:cubicBezTo>
                    <a:pt x="3861" y="782"/>
                    <a:pt x="3496" y="995"/>
                    <a:pt x="3162" y="1238"/>
                  </a:cubicBezTo>
                  <a:cubicBezTo>
                    <a:pt x="2949" y="1269"/>
                    <a:pt x="2767" y="1329"/>
                    <a:pt x="2584" y="1390"/>
                  </a:cubicBezTo>
                  <a:cubicBezTo>
                    <a:pt x="2250" y="1481"/>
                    <a:pt x="1946" y="1633"/>
                    <a:pt x="1642" y="1816"/>
                  </a:cubicBezTo>
                  <a:cubicBezTo>
                    <a:pt x="1065" y="2150"/>
                    <a:pt x="517" y="2545"/>
                    <a:pt x="1" y="3001"/>
                  </a:cubicBezTo>
                  <a:cubicBezTo>
                    <a:pt x="548" y="2606"/>
                    <a:pt x="1125" y="2272"/>
                    <a:pt x="1733" y="1998"/>
                  </a:cubicBezTo>
                  <a:cubicBezTo>
                    <a:pt x="2037" y="1846"/>
                    <a:pt x="2341" y="1725"/>
                    <a:pt x="2645" y="1603"/>
                  </a:cubicBezTo>
                  <a:lnTo>
                    <a:pt x="2676" y="1603"/>
                  </a:lnTo>
                  <a:cubicBezTo>
                    <a:pt x="2584" y="1664"/>
                    <a:pt x="2493" y="1755"/>
                    <a:pt x="2372" y="1846"/>
                  </a:cubicBezTo>
                  <a:cubicBezTo>
                    <a:pt x="1824" y="2363"/>
                    <a:pt x="1308" y="2940"/>
                    <a:pt x="882" y="3579"/>
                  </a:cubicBezTo>
                  <a:cubicBezTo>
                    <a:pt x="882" y="3600"/>
                    <a:pt x="897" y="3622"/>
                    <a:pt x="917" y="3622"/>
                  </a:cubicBezTo>
                  <a:cubicBezTo>
                    <a:pt x="925" y="3622"/>
                    <a:pt x="934" y="3618"/>
                    <a:pt x="943" y="3609"/>
                  </a:cubicBezTo>
                  <a:cubicBezTo>
                    <a:pt x="2349" y="1778"/>
                    <a:pt x="4636" y="387"/>
                    <a:pt x="6994" y="387"/>
                  </a:cubicBezTo>
                  <a:cubicBezTo>
                    <a:pt x="7337" y="387"/>
                    <a:pt x="7682" y="417"/>
                    <a:pt x="8025" y="478"/>
                  </a:cubicBezTo>
                  <a:cubicBezTo>
                    <a:pt x="10609" y="965"/>
                    <a:pt x="12341" y="3214"/>
                    <a:pt x="13223" y="5585"/>
                  </a:cubicBezTo>
                  <a:cubicBezTo>
                    <a:pt x="13740" y="6922"/>
                    <a:pt x="14074" y="9719"/>
                    <a:pt x="14104" y="10570"/>
                  </a:cubicBezTo>
                  <a:cubicBezTo>
                    <a:pt x="14104" y="10585"/>
                    <a:pt x="14120" y="10593"/>
                    <a:pt x="14135" y="10593"/>
                  </a:cubicBezTo>
                  <a:cubicBezTo>
                    <a:pt x="14150" y="10593"/>
                    <a:pt x="14165" y="10585"/>
                    <a:pt x="14165" y="10570"/>
                  </a:cubicBezTo>
                  <a:cubicBezTo>
                    <a:pt x="14135" y="8989"/>
                    <a:pt x="13952" y="7439"/>
                    <a:pt x="13618" y="5889"/>
                  </a:cubicBezTo>
                  <a:cubicBezTo>
                    <a:pt x="13253" y="4582"/>
                    <a:pt x="12615" y="3336"/>
                    <a:pt x="11764" y="2272"/>
                  </a:cubicBezTo>
                  <a:cubicBezTo>
                    <a:pt x="10943" y="1238"/>
                    <a:pt x="9819" y="509"/>
                    <a:pt x="8572" y="174"/>
                  </a:cubicBezTo>
                  <a:cubicBezTo>
                    <a:pt x="8065" y="58"/>
                    <a:pt x="7551" y="1"/>
                    <a:pt x="70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25"/>
            <p:cNvSpPr/>
            <p:nvPr/>
          </p:nvSpPr>
          <p:spPr>
            <a:xfrm>
              <a:off x="6330173" y="3181077"/>
              <a:ext cx="69524" cy="756305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2949" y="1"/>
                  </a:moveTo>
                  <a:cubicBezTo>
                    <a:pt x="2068" y="1946"/>
                    <a:pt x="1490" y="4074"/>
                    <a:pt x="1308" y="6201"/>
                  </a:cubicBezTo>
                  <a:cubicBezTo>
                    <a:pt x="1065" y="8268"/>
                    <a:pt x="973" y="10335"/>
                    <a:pt x="821" y="12372"/>
                  </a:cubicBezTo>
                  <a:cubicBezTo>
                    <a:pt x="700" y="14560"/>
                    <a:pt x="578" y="16779"/>
                    <a:pt x="457" y="18967"/>
                  </a:cubicBezTo>
                  <a:cubicBezTo>
                    <a:pt x="335" y="21125"/>
                    <a:pt x="244" y="23314"/>
                    <a:pt x="153" y="25502"/>
                  </a:cubicBezTo>
                  <a:cubicBezTo>
                    <a:pt x="122" y="26566"/>
                    <a:pt x="92" y="27661"/>
                    <a:pt x="62" y="28755"/>
                  </a:cubicBezTo>
                  <a:cubicBezTo>
                    <a:pt x="1" y="29879"/>
                    <a:pt x="62" y="30974"/>
                    <a:pt x="1" y="32068"/>
                  </a:cubicBezTo>
                  <a:cubicBezTo>
                    <a:pt x="1" y="32083"/>
                    <a:pt x="16" y="32091"/>
                    <a:pt x="31" y="32091"/>
                  </a:cubicBezTo>
                  <a:cubicBezTo>
                    <a:pt x="46" y="32091"/>
                    <a:pt x="62" y="32083"/>
                    <a:pt x="62" y="32068"/>
                  </a:cubicBezTo>
                  <a:cubicBezTo>
                    <a:pt x="122" y="31430"/>
                    <a:pt x="214" y="30761"/>
                    <a:pt x="244" y="30183"/>
                  </a:cubicBezTo>
                  <a:cubicBezTo>
                    <a:pt x="274" y="29575"/>
                    <a:pt x="305" y="28968"/>
                    <a:pt x="335" y="28360"/>
                  </a:cubicBezTo>
                  <a:cubicBezTo>
                    <a:pt x="426" y="27174"/>
                    <a:pt x="457" y="25958"/>
                    <a:pt x="518" y="24743"/>
                  </a:cubicBezTo>
                  <a:cubicBezTo>
                    <a:pt x="761" y="20426"/>
                    <a:pt x="973" y="16110"/>
                    <a:pt x="1186" y="11764"/>
                  </a:cubicBezTo>
                  <a:cubicBezTo>
                    <a:pt x="1277" y="9727"/>
                    <a:pt x="1338" y="7721"/>
                    <a:pt x="1551" y="5685"/>
                  </a:cubicBezTo>
                  <a:cubicBezTo>
                    <a:pt x="1733" y="3739"/>
                    <a:pt x="2189" y="1824"/>
                    <a:pt x="2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25"/>
            <p:cNvSpPr/>
            <p:nvPr/>
          </p:nvSpPr>
          <p:spPr>
            <a:xfrm>
              <a:off x="6676175" y="2904550"/>
              <a:ext cx="368260" cy="42124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0" y="1"/>
                  </a:moveTo>
                  <a:lnTo>
                    <a:pt x="0" y="17873"/>
                  </a:lnTo>
                  <a:lnTo>
                    <a:pt x="13374" y="17873"/>
                  </a:lnTo>
                  <a:cubicBezTo>
                    <a:pt x="13374" y="17873"/>
                    <a:pt x="15289" y="16810"/>
                    <a:pt x="15289" y="12889"/>
                  </a:cubicBezTo>
                  <a:cubicBezTo>
                    <a:pt x="15289" y="8268"/>
                    <a:pt x="10000" y="1"/>
                    <a:pt x="100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25"/>
            <p:cNvSpPr/>
            <p:nvPr/>
          </p:nvSpPr>
          <p:spPr>
            <a:xfrm>
              <a:off x="6680498" y="2946757"/>
              <a:ext cx="379696" cy="62407"/>
            </a:xfrm>
            <a:custGeom>
              <a:avLst/>
              <a:gdLst/>
              <a:ahLst/>
              <a:cxnLst/>
              <a:rect l="l" t="t" r="r" b="b"/>
              <a:pathLst>
                <a:path w="16111" h="2648" extrusionOk="0">
                  <a:moveTo>
                    <a:pt x="6634" y="0"/>
                  </a:moveTo>
                  <a:cubicBezTo>
                    <a:pt x="5610" y="0"/>
                    <a:pt x="4591" y="137"/>
                    <a:pt x="3587" y="398"/>
                  </a:cubicBezTo>
                  <a:cubicBezTo>
                    <a:pt x="2219" y="824"/>
                    <a:pt x="851" y="1523"/>
                    <a:pt x="0" y="2648"/>
                  </a:cubicBezTo>
                  <a:cubicBezTo>
                    <a:pt x="517" y="2192"/>
                    <a:pt x="1095" y="1797"/>
                    <a:pt x="1702" y="1523"/>
                  </a:cubicBezTo>
                  <a:cubicBezTo>
                    <a:pt x="2341" y="1219"/>
                    <a:pt x="2979" y="1006"/>
                    <a:pt x="3678" y="854"/>
                  </a:cubicBezTo>
                  <a:cubicBezTo>
                    <a:pt x="4538" y="678"/>
                    <a:pt x="5423" y="590"/>
                    <a:pt x="6309" y="590"/>
                  </a:cubicBezTo>
                  <a:cubicBezTo>
                    <a:pt x="6801" y="590"/>
                    <a:pt x="7293" y="618"/>
                    <a:pt x="7782" y="672"/>
                  </a:cubicBezTo>
                  <a:cubicBezTo>
                    <a:pt x="9180" y="763"/>
                    <a:pt x="10548" y="1006"/>
                    <a:pt x="11915" y="1280"/>
                  </a:cubicBezTo>
                  <a:cubicBezTo>
                    <a:pt x="13314" y="1523"/>
                    <a:pt x="14712" y="1797"/>
                    <a:pt x="16110" y="2009"/>
                  </a:cubicBezTo>
                  <a:cubicBezTo>
                    <a:pt x="15441" y="1797"/>
                    <a:pt x="14742" y="1584"/>
                    <a:pt x="14074" y="1371"/>
                  </a:cubicBezTo>
                  <a:lnTo>
                    <a:pt x="12037" y="824"/>
                  </a:lnTo>
                  <a:cubicBezTo>
                    <a:pt x="10669" y="459"/>
                    <a:pt x="9271" y="216"/>
                    <a:pt x="7842" y="64"/>
                  </a:cubicBezTo>
                  <a:cubicBezTo>
                    <a:pt x="7439" y="21"/>
                    <a:pt x="7036" y="0"/>
                    <a:pt x="6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25"/>
            <p:cNvSpPr/>
            <p:nvPr/>
          </p:nvSpPr>
          <p:spPr>
            <a:xfrm>
              <a:off x="6666179" y="3719811"/>
              <a:ext cx="533710" cy="557419"/>
            </a:xfrm>
            <a:custGeom>
              <a:avLst/>
              <a:gdLst/>
              <a:ahLst/>
              <a:cxnLst/>
              <a:rect l="l" t="t" r="r" b="b"/>
              <a:pathLst>
                <a:path w="22646" h="23652" extrusionOk="0">
                  <a:moveTo>
                    <a:pt x="912" y="0"/>
                  </a:moveTo>
                  <a:lnTo>
                    <a:pt x="912" y="0"/>
                  </a:lnTo>
                  <a:cubicBezTo>
                    <a:pt x="912" y="0"/>
                    <a:pt x="1794" y="14408"/>
                    <a:pt x="1824" y="15289"/>
                  </a:cubicBezTo>
                  <a:cubicBezTo>
                    <a:pt x="1885" y="16991"/>
                    <a:pt x="0" y="18936"/>
                    <a:pt x="92" y="20213"/>
                  </a:cubicBezTo>
                  <a:cubicBezTo>
                    <a:pt x="183" y="22067"/>
                    <a:pt x="335" y="23313"/>
                    <a:pt x="548" y="23435"/>
                  </a:cubicBezTo>
                  <a:cubicBezTo>
                    <a:pt x="786" y="23591"/>
                    <a:pt x="2388" y="23652"/>
                    <a:pt x="4616" y="23652"/>
                  </a:cubicBezTo>
                  <a:cubicBezTo>
                    <a:pt x="10637" y="23652"/>
                    <a:pt x="21226" y="23209"/>
                    <a:pt x="21824" y="23009"/>
                  </a:cubicBezTo>
                  <a:cubicBezTo>
                    <a:pt x="22645" y="22736"/>
                    <a:pt x="21916" y="20365"/>
                    <a:pt x="21004" y="19636"/>
                  </a:cubicBezTo>
                  <a:cubicBezTo>
                    <a:pt x="20092" y="18906"/>
                    <a:pt x="16961" y="15319"/>
                    <a:pt x="16961" y="15319"/>
                  </a:cubicBezTo>
                  <a:lnTo>
                    <a:pt x="16201" y="61"/>
                  </a:lnTo>
                  <a:lnTo>
                    <a:pt x="912" y="0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25"/>
            <p:cNvSpPr/>
            <p:nvPr/>
          </p:nvSpPr>
          <p:spPr>
            <a:xfrm>
              <a:off x="6663400" y="4080850"/>
              <a:ext cx="540786" cy="196409"/>
            </a:xfrm>
            <a:custGeom>
              <a:avLst/>
              <a:gdLst/>
              <a:ahLst/>
              <a:cxnLst/>
              <a:rect l="l" t="t" r="r" b="b"/>
              <a:pathLst>
                <a:path w="22646" h="8333" extrusionOk="0">
                  <a:moveTo>
                    <a:pt x="16962" y="0"/>
                  </a:moveTo>
                  <a:cubicBezTo>
                    <a:pt x="17539" y="1855"/>
                    <a:pt x="16384" y="4043"/>
                    <a:pt x="11460" y="4408"/>
                  </a:cubicBezTo>
                  <a:cubicBezTo>
                    <a:pt x="10947" y="4449"/>
                    <a:pt x="10451" y="4469"/>
                    <a:pt x="9974" y="4469"/>
                  </a:cubicBezTo>
                  <a:cubicBezTo>
                    <a:pt x="5845" y="4469"/>
                    <a:pt x="3078" y="2943"/>
                    <a:pt x="1825" y="0"/>
                  </a:cubicBezTo>
                  <a:lnTo>
                    <a:pt x="1825" y="0"/>
                  </a:lnTo>
                  <a:cubicBezTo>
                    <a:pt x="1855" y="1672"/>
                    <a:pt x="1" y="3617"/>
                    <a:pt x="62" y="4894"/>
                  </a:cubicBezTo>
                  <a:cubicBezTo>
                    <a:pt x="183" y="6748"/>
                    <a:pt x="305" y="7994"/>
                    <a:pt x="518" y="8116"/>
                  </a:cubicBezTo>
                  <a:cubicBezTo>
                    <a:pt x="764" y="8272"/>
                    <a:pt x="2370" y="8333"/>
                    <a:pt x="4599" y="8333"/>
                  </a:cubicBezTo>
                  <a:cubicBezTo>
                    <a:pt x="10623" y="8333"/>
                    <a:pt x="21196" y="7890"/>
                    <a:pt x="21794" y="7690"/>
                  </a:cubicBezTo>
                  <a:cubicBezTo>
                    <a:pt x="22646" y="7417"/>
                    <a:pt x="21916" y="5046"/>
                    <a:pt x="21004" y="4317"/>
                  </a:cubicBezTo>
                  <a:cubicBezTo>
                    <a:pt x="20092" y="3587"/>
                    <a:pt x="16962" y="1"/>
                    <a:pt x="169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25"/>
            <p:cNvSpPr/>
            <p:nvPr/>
          </p:nvSpPr>
          <p:spPr>
            <a:xfrm>
              <a:off x="6722050" y="4073388"/>
              <a:ext cx="351038" cy="38297"/>
            </a:xfrm>
            <a:custGeom>
              <a:avLst/>
              <a:gdLst/>
              <a:ahLst/>
              <a:cxnLst/>
              <a:rect l="l" t="t" r="r" b="b"/>
              <a:pathLst>
                <a:path w="14895" h="1625" extrusionOk="0">
                  <a:moveTo>
                    <a:pt x="7953" y="1"/>
                  </a:moveTo>
                  <a:cubicBezTo>
                    <a:pt x="5583" y="1"/>
                    <a:pt x="2816" y="390"/>
                    <a:pt x="0" y="1624"/>
                  </a:cubicBezTo>
                  <a:lnTo>
                    <a:pt x="14894" y="1138"/>
                  </a:lnTo>
                  <a:cubicBezTo>
                    <a:pt x="14894" y="1138"/>
                    <a:pt x="12003" y="1"/>
                    <a:pt x="7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25"/>
            <p:cNvSpPr/>
            <p:nvPr/>
          </p:nvSpPr>
          <p:spPr>
            <a:xfrm>
              <a:off x="6673333" y="3100707"/>
              <a:ext cx="406186" cy="866223"/>
            </a:xfrm>
            <a:custGeom>
              <a:avLst/>
              <a:gdLst/>
              <a:ahLst/>
              <a:cxnLst/>
              <a:rect l="l" t="t" r="r" b="b"/>
              <a:pathLst>
                <a:path w="17235" h="36755" extrusionOk="0">
                  <a:moveTo>
                    <a:pt x="7890" y="0"/>
                  </a:moveTo>
                  <a:cubicBezTo>
                    <a:pt x="4679" y="0"/>
                    <a:pt x="1522" y="2564"/>
                    <a:pt x="912" y="8091"/>
                  </a:cubicBezTo>
                  <a:cubicBezTo>
                    <a:pt x="0" y="16420"/>
                    <a:pt x="882" y="36755"/>
                    <a:pt x="882" y="36755"/>
                  </a:cubicBezTo>
                  <a:lnTo>
                    <a:pt x="17235" y="36755"/>
                  </a:lnTo>
                  <a:cubicBezTo>
                    <a:pt x="17235" y="36755"/>
                    <a:pt x="15624" y="13198"/>
                    <a:pt x="15350" y="8699"/>
                  </a:cubicBezTo>
                  <a:cubicBezTo>
                    <a:pt x="14985" y="3075"/>
                    <a:pt x="11405" y="0"/>
                    <a:pt x="78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25"/>
            <p:cNvSpPr/>
            <p:nvPr/>
          </p:nvSpPr>
          <p:spPr>
            <a:xfrm>
              <a:off x="6689808" y="3098893"/>
              <a:ext cx="333834" cy="249651"/>
            </a:xfrm>
            <a:custGeom>
              <a:avLst/>
              <a:gdLst/>
              <a:ahLst/>
              <a:cxnLst/>
              <a:rect l="l" t="t" r="r" b="b"/>
              <a:pathLst>
                <a:path w="14165" h="10593" extrusionOk="0">
                  <a:moveTo>
                    <a:pt x="7135" y="1"/>
                  </a:moveTo>
                  <a:cubicBezTo>
                    <a:pt x="6628" y="1"/>
                    <a:pt x="6120" y="58"/>
                    <a:pt x="5624" y="174"/>
                  </a:cubicBezTo>
                  <a:cubicBezTo>
                    <a:pt x="4347" y="509"/>
                    <a:pt x="3222" y="1238"/>
                    <a:pt x="2402" y="2272"/>
                  </a:cubicBezTo>
                  <a:cubicBezTo>
                    <a:pt x="1551" y="3336"/>
                    <a:pt x="943" y="4582"/>
                    <a:pt x="578" y="5889"/>
                  </a:cubicBezTo>
                  <a:cubicBezTo>
                    <a:pt x="213" y="7439"/>
                    <a:pt x="31" y="8989"/>
                    <a:pt x="0" y="10570"/>
                  </a:cubicBezTo>
                  <a:cubicBezTo>
                    <a:pt x="0" y="10585"/>
                    <a:pt x="16" y="10593"/>
                    <a:pt x="31" y="10593"/>
                  </a:cubicBezTo>
                  <a:cubicBezTo>
                    <a:pt x="46" y="10593"/>
                    <a:pt x="61" y="10585"/>
                    <a:pt x="61" y="10570"/>
                  </a:cubicBezTo>
                  <a:cubicBezTo>
                    <a:pt x="92" y="9719"/>
                    <a:pt x="426" y="6922"/>
                    <a:pt x="943" y="5585"/>
                  </a:cubicBezTo>
                  <a:cubicBezTo>
                    <a:pt x="1824" y="3214"/>
                    <a:pt x="3557" y="965"/>
                    <a:pt x="6140" y="478"/>
                  </a:cubicBezTo>
                  <a:cubicBezTo>
                    <a:pt x="6484" y="417"/>
                    <a:pt x="6828" y="387"/>
                    <a:pt x="7171" y="387"/>
                  </a:cubicBezTo>
                  <a:cubicBezTo>
                    <a:pt x="9529" y="387"/>
                    <a:pt x="11816" y="1778"/>
                    <a:pt x="13223" y="3609"/>
                  </a:cubicBezTo>
                  <a:cubicBezTo>
                    <a:pt x="13231" y="3618"/>
                    <a:pt x="13240" y="3622"/>
                    <a:pt x="13249" y="3622"/>
                  </a:cubicBezTo>
                  <a:cubicBezTo>
                    <a:pt x="13268" y="3622"/>
                    <a:pt x="13283" y="3600"/>
                    <a:pt x="13283" y="3579"/>
                  </a:cubicBezTo>
                  <a:cubicBezTo>
                    <a:pt x="12858" y="2940"/>
                    <a:pt x="12341" y="2363"/>
                    <a:pt x="11794" y="1846"/>
                  </a:cubicBezTo>
                  <a:cubicBezTo>
                    <a:pt x="11703" y="1755"/>
                    <a:pt x="11581" y="1664"/>
                    <a:pt x="11490" y="1603"/>
                  </a:cubicBezTo>
                  <a:lnTo>
                    <a:pt x="11520" y="1603"/>
                  </a:lnTo>
                  <a:cubicBezTo>
                    <a:pt x="11824" y="1725"/>
                    <a:pt x="12128" y="1846"/>
                    <a:pt x="12432" y="1998"/>
                  </a:cubicBezTo>
                  <a:cubicBezTo>
                    <a:pt x="13071" y="2272"/>
                    <a:pt x="13648" y="2606"/>
                    <a:pt x="14165" y="3001"/>
                  </a:cubicBezTo>
                  <a:cubicBezTo>
                    <a:pt x="13679" y="2545"/>
                    <a:pt x="13101" y="2150"/>
                    <a:pt x="12523" y="1785"/>
                  </a:cubicBezTo>
                  <a:cubicBezTo>
                    <a:pt x="12250" y="1633"/>
                    <a:pt x="11916" y="1481"/>
                    <a:pt x="11612" y="1360"/>
                  </a:cubicBezTo>
                  <a:cubicBezTo>
                    <a:pt x="11429" y="1299"/>
                    <a:pt x="11216" y="1269"/>
                    <a:pt x="11034" y="1238"/>
                  </a:cubicBezTo>
                  <a:cubicBezTo>
                    <a:pt x="10669" y="995"/>
                    <a:pt x="10305" y="782"/>
                    <a:pt x="9909" y="600"/>
                  </a:cubicBezTo>
                  <a:cubicBezTo>
                    <a:pt x="9037" y="203"/>
                    <a:pt x="8087" y="1"/>
                    <a:pt x="7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25"/>
            <p:cNvSpPr/>
            <p:nvPr/>
          </p:nvSpPr>
          <p:spPr>
            <a:xfrm>
              <a:off x="6969191" y="3181077"/>
              <a:ext cx="69524" cy="756305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1" y="1"/>
                  </a:moveTo>
                  <a:cubicBezTo>
                    <a:pt x="761" y="1824"/>
                    <a:pt x="1247" y="3739"/>
                    <a:pt x="1399" y="5685"/>
                  </a:cubicBezTo>
                  <a:cubicBezTo>
                    <a:pt x="1612" y="7721"/>
                    <a:pt x="1703" y="9727"/>
                    <a:pt x="1794" y="11764"/>
                  </a:cubicBezTo>
                  <a:cubicBezTo>
                    <a:pt x="2007" y="16080"/>
                    <a:pt x="2220" y="20396"/>
                    <a:pt x="2432" y="24712"/>
                  </a:cubicBezTo>
                  <a:cubicBezTo>
                    <a:pt x="2493" y="25928"/>
                    <a:pt x="2554" y="27144"/>
                    <a:pt x="2615" y="28360"/>
                  </a:cubicBezTo>
                  <a:cubicBezTo>
                    <a:pt x="2645" y="28968"/>
                    <a:pt x="2676" y="29575"/>
                    <a:pt x="2706" y="30183"/>
                  </a:cubicBezTo>
                  <a:cubicBezTo>
                    <a:pt x="2736" y="30761"/>
                    <a:pt x="2828" y="31430"/>
                    <a:pt x="2888" y="32068"/>
                  </a:cubicBezTo>
                  <a:cubicBezTo>
                    <a:pt x="2888" y="32083"/>
                    <a:pt x="2904" y="32091"/>
                    <a:pt x="2919" y="32091"/>
                  </a:cubicBezTo>
                  <a:cubicBezTo>
                    <a:pt x="2934" y="32091"/>
                    <a:pt x="2949" y="32083"/>
                    <a:pt x="2949" y="32068"/>
                  </a:cubicBezTo>
                  <a:cubicBezTo>
                    <a:pt x="2919" y="30974"/>
                    <a:pt x="2949" y="29879"/>
                    <a:pt x="2919" y="28755"/>
                  </a:cubicBezTo>
                  <a:cubicBezTo>
                    <a:pt x="2888" y="27661"/>
                    <a:pt x="2828" y="26566"/>
                    <a:pt x="2797" y="25502"/>
                  </a:cubicBezTo>
                  <a:cubicBezTo>
                    <a:pt x="2706" y="23314"/>
                    <a:pt x="2615" y="21125"/>
                    <a:pt x="2493" y="18967"/>
                  </a:cubicBezTo>
                  <a:cubicBezTo>
                    <a:pt x="2372" y="16779"/>
                    <a:pt x="2250" y="14560"/>
                    <a:pt x="2128" y="12372"/>
                  </a:cubicBezTo>
                  <a:cubicBezTo>
                    <a:pt x="1977" y="10335"/>
                    <a:pt x="1885" y="8268"/>
                    <a:pt x="1642" y="6201"/>
                  </a:cubicBezTo>
                  <a:cubicBezTo>
                    <a:pt x="1460" y="4074"/>
                    <a:pt x="882" y="197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25"/>
            <p:cNvSpPr/>
            <p:nvPr/>
          </p:nvSpPr>
          <p:spPr>
            <a:xfrm>
              <a:off x="6378183" y="2335855"/>
              <a:ext cx="602480" cy="629182"/>
            </a:xfrm>
            <a:custGeom>
              <a:avLst/>
              <a:gdLst/>
              <a:ahLst/>
              <a:cxnLst/>
              <a:rect l="l" t="t" r="r" b="b"/>
              <a:pathLst>
                <a:path w="25564" h="26697" extrusionOk="0">
                  <a:moveTo>
                    <a:pt x="13507" y="0"/>
                  </a:moveTo>
                  <a:cubicBezTo>
                    <a:pt x="12427" y="0"/>
                    <a:pt x="11309" y="421"/>
                    <a:pt x="10304" y="1333"/>
                  </a:cubicBezTo>
                  <a:cubicBezTo>
                    <a:pt x="4438" y="6652"/>
                    <a:pt x="0" y="26258"/>
                    <a:pt x="304" y="26683"/>
                  </a:cubicBezTo>
                  <a:cubicBezTo>
                    <a:pt x="314" y="26693"/>
                    <a:pt x="3087" y="26697"/>
                    <a:pt x="6780" y="26697"/>
                  </a:cubicBezTo>
                  <a:cubicBezTo>
                    <a:pt x="14165" y="26697"/>
                    <a:pt x="25229" y="26683"/>
                    <a:pt x="25229" y="26683"/>
                  </a:cubicBezTo>
                  <a:cubicBezTo>
                    <a:pt x="25563" y="26349"/>
                    <a:pt x="22189" y="12367"/>
                    <a:pt x="17843" y="3066"/>
                  </a:cubicBezTo>
                  <a:cubicBezTo>
                    <a:pt x="16938" y="1124"/>
                    <a:pt x="15272" y="0"/>
                    <a:pt x="1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25"/>
            <p:cNvSpPr/>
            <p:nvPr/>
          </p:nvSpPr>
          <p:spPr>
            <a:xfrm>
              <a:off x="6385347" y="2353603"/>
              <a:ext cx="565926" cy="608961"/>
            </a:xfrm>
            <a:custGeom>
              <a:avLst/>
              <a:gdLst/>
              <a:ahLst/>
              <a:cxnLst/>
              <a:rect l="l" t="t" r="r" b="b"/>
              <a:pathLst>
                <a:path w="24013" h="25839" extrusionOk="0">
                  <a:moveTo>
                    <a:pt x="11885" y="3"/>
                  </a:moveTo>
                  <a:cubicBezTo>
                    <a:pt x="11703" y="3"/>
                    <a:pt x="11703" y="276"/>
                    <a:pt x="11885" y="307"/>
                  </a:cubicBezTo>
                  <a:cubicBezTo>
                    <a:pt x="11946" y="307"/>
                    <a:pt x="12037" y="246"/>
                    <a:pt x="12037" y="155"/>
                  </a:cubicBezTo>
                  <a:cubicBezTo>
                    <a:pt x="12037" y="63"/>
                    <a:pt x="11976" y="3"/>
                    <a:pt x="11885" y="3"/>
                  </a:cubicBezTo>
                  <a:close/>
                  <a:moveTo>
                    <a:pt x="15337" y="1"/>
                  </a:moveTo>
                  <a:cubicBezTo>
                    <a:pt x="15332" y="1"/>
                    <a:pt x="15326" y="1"/>
                    <a:pt x="15320" y="3"/>
                  </a:cubicBezTo>
                  <a:cubicBezTo>
                    <a:pt x="15137" y="3"/>
                    <a:pt x="15137" y="276"/>
                    <a:pt x="15320" y="307"/>
                  </a:cubicBezTo>
                  <a:cubicBezTo>
                    <a:pt x="15326" y="308"/>
                    <a:pt x="15332" y="308"/>
                    <a:pt x="15337" y="308"/>
                  </a:cubicBezTo>
                  <a:cubicBezTo>
                    <a:pt x="15466" y="308"/>
                    <a:pt x="15466" y="1"/>
                    <a:pt x="15337" y="1"/>
                  </a:cubicBezTo>
                  <a:close/>
                  <a:moveTo>
                    <a:pt x="10126" y="2342"/>
                  </a:moveTo>
                  <a:cubicBezTo>
                    <a:pt x="9959" y="2342"/>
                    <a:pt x="10154" y="2571"/>
                    <a:pt x="10253" y="2571"/>
                  </a:cubicBezTo>
                  <a:cubicBezTo>
                    <a:pt x="10283" y="2571"/>
                    <a:pt x="10304" y="2550"/>
                    <a:pt x="10304" y="2495"/>
                  </a:cubicBezTo>
                  <a:cubicBezTo>
                    <a:pt x="10304" y="2404"/>
                    <a:pt x="10244" y="2343"/>
                    <a:pt x="10152" y="2343"/>
                  </a:cubicBezTo>
                  <a:cubicBezTo>
                    <a:pt x="10143" y="2342"/>
                    <a:pt x="10134" y="2342"/>
                    <a:pt x="10126" y="2342"/>
                  </a:cubicBezTo>
                  <a:close/>
                  <a:moveTo>
                    <a:pt x="13530" y="2341"/>
                  </a:moveTo>
                  <a:cubicBezTo>
                    <a:pt x="13344" y="2341"/>
                    <a:pt x="13353" y="2647"/>
                    <a:pt x="13557" y="2647"/>
                  </a:cubicBezTo>
                  <a:cubicBezTo>
                    <a:pt x="13770" y="2647"/>
                    <a:pt x="13770" y="2343"/>
                    <a:pt x="13557" y="2343"/>
                  </a:cubicBezTo>
                  <a:cubicBezTo>
                    <a:pt x="13548" y="2342"/>
                    <a:pt x="13539" y="2341"/>
                    <a:pt x="13530" y="2341"/>
                  </a:cubicBezTo>
                  <a:close/>
                  <a:moveTo>
                    <a:pt x="16965" y="2341"/>
                  </a:moveTo>
                  <a:cubicBezTo>
                    <a:pt x="16779" y="2341"/>
                    <a:pt x="16788" y="2647"/>
                    <a:pt x="16991" y="2647"/>
                  </a:cubicBezTo>
                  <a:cubicBezTo>
                    <a:pt x="17166" y="2647"/>
                    <a:pt x="17174" y="2341"/>
                    <a:pt x="17014" y="2341"/>
                  </a:cubicBezTo>
                  <a:cubicBezTo>
                    <a:pt x="17007" y="2341"/>
                    <a:pt x="16999" y="2342"/>
                    <a:pt x="16991" y="2343"/>
                  </a:cubicBezTo>
                  <a:cubicBezTo>
                    <a:pt x="16982" y="2342"/>
                    <a:pt x="16973" y="2341"/>
                    <a:pt x="16965" y="2341"/>
                  </a:cubicBezTo>
                  <a:close/>
                  <a:moveTo>
                    <a:pt x="18572" y="4714"/>
                  </a:moveTo>
                  <a:cubicBezTo>
                    <a:pt x="18572" y="4714"/>
                    <a:pt x="18542" y="4744"/>
                    <a:pt x="18572" y="4775"/>
                  </a:cubicBezTo>
                  <a:cubicBezTo>
                    <a:pt x="18542" y="4866"/>
                    <a:pt x="18602" y="4927"/>
                    <a:pt x="18694" y="4927"/>
                  </a:cubicBezTo>
                  <a:cubicBezTo>
                    <a:pt x="18663" y="4866"/>
                    <a:pt x="18633" y="4775"/>
                    <a:pt x="18602" y="4714"/>
                  </a:cubicBezTo>
                  <a:close/>
                  <a:moveTo>
                    <a:pt x="8450" y="4623"/>
                  </a:moveTo>
                  <a:cubicBezTo>
                    <a:pt x="8359" y="4623"/>
                    <a:pt x="8298" y="4714"/>
                    <a:pt x="8298" y="4775"/>
                  </a:cubicBezTo>
                  <a:cubicBezTo>
                    <a:pt x="8298" y="4881"/>
                    <a:pt x="8374" y="4934"/>
                    <a:pt x="8450" y="4934"/>
                  </a:cubicBezTo>
                  <a:cubicBezTo>
                    <a:pt x="8526" y="4934"/>
                    <a:pt x="8602" y="4881"/>
                    <a:pt x="8602" y="4775"/>
                  </a:cubicBezTo>
                  <a:cubicBezTo>
                    <a:pt x="8602" y="4714"/>
                    <a:pt x="8541" y="4623"/>
                    <a:pt x="8450" y="4623"/>
                  </a:cubicBezTo>
                  <a:close/>
                  <a:moveTo>
                    <a:pt x="11855" y="4623"/>
                  </a:moveTo>
                  <a:cubicBezTo>
                    <a:pt x="11763" y="4623"/>
                    <a:pt x="11703" y="4714"/>
                    <a:pt x="11703" y="4775"/>
                  </a:cubicBezTo>
                  <a:cubicBezTo>
                    <a:pt x="11703" y="4866"/>
                    <a:pt x="11763" y="4957"/>
                    <a:pt x="11855" y="4957"/>
                  </a:cubicBezTo>
                  <a:cubicBezTo>
                    <a:pt x="11946" y="4957"/>
                    <a:pt x="12037" y="4866"/>
                    <a:pt x="12007" y="4775"/>
                  </a:cubicBezTo>
                  <a:cubicBezTo>
                    <a:pt x="12037" y="4714"/>
                    <a:pt x="11946" y="4623"/>
                    <a:pt x="11885" y="4623"/>
                  </a:cubicBezTo>
                  <a:close/>
                  <a:moveTo>
                    <a:pt x="15289" y="4623"/>
                  </a:moveTo>
                  <a:cubicBezTo>
                    <a:pt x="15198" y="4623"/>
                    <a:pt x="15137" y="4714"/>
                    <a:pt x="15137" y="4775"/>
                  </a:cubicBezTo>
                  <a:cubicBezTo>
                    <a:pt x="15137" y="4866"/>
                    <a:pt x="15198" y="4957"/>
                    <a:pt x="15289" y="4957"/>
                  </a:cubicBezTo>
                  <a:cubicBezTo>
                    <a:pt x="15381" y="4957"/>
                    <a:pt x="15441" y="4866"/>
                    <a:pt x="15441" y="4775"/>
                  </a:cubicBezTo>
                  <a:cubicBezTo>
                    <a:pt x="15441" y="4714"/>
                    <a:pt x="15381" y="4653"/>
                    <a:pt x="15320" y="4623"/>
                  </a:cubicBezTo>
                  <a:close/>
                  <a:moveTo>
                    <a:pt x="6627" y="6963"/>
                  </a:moveTo>
                  <a:cubicBezTo>
                    <a:pt x="6535" y="6963"/>
                    <a:pt x="6475" y="7054"/>
                    <a:pt x="6475" y="7115"/>
                  </a:cubicBezTo>
                  <a:cubicBezTo>
                    <a:pt x="6490" y="7206"/>
                    <a:pt x="6566" y="7252"/>
                    <a:pt x="6642" y="7252"/>
                  </a:cubicBezTo>
                  <a:cubicBezTo>
                    <a:pt x="6718" y="7252"/>
                    <a:pt x="6794" y="7206"/>
                    <a:pt x="6809" y="7115"/>
                  </a:cubicBezTo>
                  <a:cubicBezTo>
                    <a:pt x="6809" y="7054"/>
                    <a:pt x="6779" y="6994"/>
                    <a:pt x="6718" y="6963"/>
                  </a:cubicBezTo>
                  <a:close/>
                  <a:moveTo>
                    <a:pt x="10061" y="6963"/>
                  </a:moveTo>
                  <a:cubicBezTo>
                    <a:pt x="9970" y="6963"/>
                    <a:pt x="9909" y="7024"/>
                    <a:pt x="9909" y="7115"/>
                  </a:cubicBezTo>
                  <a:cubicBezTo>
                    <a:pt x="9909" y="7206"/>
                    <a:pt x="9978" y="7252"/>
                    <a:pt x="10050" y="7252"/>
                  </a:cubicBezTo>
                  <a:cubicBezTo>
                    <a:pt x="10122" y="7252"/>
                    <a:pt x="10198" y="7206"/>
                    <a:pt x="10213" y="7115"/>
                  </a:cubicBezTo>
                  <a:cubicBezTo>
                    <a:pt x="10213" y="7054"/>
                    <a:pt x="10213" y="6994"/>
                    <a:pt x="10152" y="6963"/>
                  </a:cubicBezTo>
                  <a:close/>
                  <a:moveTo>
                    <a:pt x="13466" y="6963"/>
                  </a:moveTo>
                  <a:cubicBezTo>
                    <a:pt x="13374" y="6963"/>
                    <a:pt x="13314" y="7024"/>
                    <a:pt x="13314" y="7115"/>
                  </a:cubicBezTo>
                  <a:cubicBezTo>
                    <a:pt x="13314" y="7194"/>
                    <a:pt x="13359" y="7273"/>
                    <a:pt x="13431" y="7273"/>
                  </a:cubicBezTo>
                  <a:cubicBezTo>
                    <a:pt x="13442" y="7273"/>
                    <a:pt x="13453" y="7271"/>
                    <a:pt x="13466" y="7267"/>
                  </a:cubicBezTo>
                  <a:cubicBezTo>
                    <a:pt x="13557" y="7267"/>
                    <a:pt x="13618" y="7206"/>
                    <a:pt x="13618" y="7115"/>
                  </a:cubicBezTo>
                  <a:cubicBezTo>
                    <a:pt x="13648" y="7085"/>
                    <a:pt x="13648" y="6994"/>
                    <a:pt x="13587" y="6963"/>
                  </a:cubicBezTo>
                  <a:close/>
                  <a:moveTo>
                    <a:pt x="16900" y="6963"/>
                  </a:moveTo>
                  <a:cubicBezTo>
                    <a:pt x="16809" y="6963"/>
                    <a:pt x="16748" y="7024"/>
                    <a:pt x="16748" y="7115"/>
                  </a:cubicBezTo>
                  <a:cubicBezTo>
                    <a:pt x="16722" y="7194"/>
                    <a:pt x="16787" y="7273"/>
                    <a:pt x="16864" y="7273"/>
                  </a:cubicBezTo>
                  <a:cubicBezTo>
                    <a:pt x="16876" y="7273"/>
                    <a:pt x="16888" y="7271"/>
                    <a:pt x="16900" y="7267"/>
                  </a:cubicBezTo>
                  <a:cubicBezTo>
                    <a:pt x="16991" y="7267"/>
                    <a:pt x="17052" y="7206"/>
                    <a:pt x="17052" y="7115"/>
                  </a:cubicBezTo>
                  <a:cubicBezTo>
                    <a:pt x="17083" y="7085"/>
                    <a:pt x="17052" y="7024"/>
                    <a:pt x="17022" y="6963"/>
                  </a:cubicBezTo>
                  <a:close/>
                  <a:moveTo>
                    <a:pt x="18633" y="9273"/>
                  </a:moveTo>
                  <a:cubicBezTo>
                    <a:pt x="18572" y="9273"/>
                    <a:pt x="18481" y="9334"/>
                    <a:pt x="18481" y="9425"/>
                  </a:cubicBezTo>
                  <a:cubicBezTo>
                    <a:pt x="18466" y="9516"/>
                    <a:pt x="18557" y="9562"/>
                    <a:pt x="18648" y="9562"/>
                  </a:cubicBezTo>
                  <a:cubicBezTo>
                    <a:pt x="18739" y="9562"/>
                    <a:pt x="18830" y="9516"/>
                    <a:pt x="18815" y="9425"/>
                  </a:cubicBezTo>
                  <a:cubicBezTo>
                    <a:pt x="18815" y="9365"/>
                    <a:pt x="18785" y="9304"/>
                    <a:pt x="18724" y="9273"/>
                  </a:cubicBezTo>
                  <a:close/>
                  <a:moveTo>
                    <a:pt x="4955" y="9273"/>
                  </a:moveTo>
                  <a:cubicBezTo>
                    <a:pt x="4864" y="9273"/>
                    <a:pt x="4803" y="9334"/>
                    <a:pt x="4803" y="9425"/>
                  </a:cubicBezTo>
                  <a:cubicBezTo>
                    <a:pt x="4803" y="9516"/>
                    <a:pt x="4864" y="9577"/>
                    <a:pt x="4955" y="9577"/>
                  </a:cubicBezTo>
                  <a:cubicBezTo>
                    <a:pt x="5046" y="9577"/>
                    <a:pt x="5137" y="9516"/>
                    <a:pt x="5137" y="9425"/>
                  </a:cubicBezTo>
                  <a:cubicBezTo>
                    <a:pt x="5137" y="9365"/>
                    <a:pt x="5076" y="9304"/>
                    <a:pt x="5016" y="9273"/>
                  </a:cubicBezTo>
                  <a:close/>
                  <a:moveTo>
                    <a:pt x="11794" y="9273"/>
                  </a:moveTo>
                  <a:cubicBezTo>
                    <a:pt x="11733" y="9273"/>
                    <a:pt x="11642" y="9334"/>
                    <a:pt x="11642" y="9425"/>
                  </a:cubicBezTo>
                  <a:cubicBezTo>
                    <a:pt x="11642" y="9516"/>
                    <a:pt x="11703" y="9577"/>
                    <a:pt x="11794" y="9577"/>
                  </a:cubicBezTo>
                  <a:cubicBezTo>
                    <a:pt x="11885" y="9577"/>
                    <a:pt x="11976" y="9516"/>
                    <a:pt x="11976" y="9425"/>
                  </a:cubicBezTo>
                  <a:cubicBezTo>
                    <a:pt x="11976" y="9365"/>
                    <a:pt x="11946" y="9304"/>
                    <a:pt x="11885" y="9273"/>
                  </a:cubicBezTo>
                  <a:close/>
                  <a:moveTo>
                    <a:pt x="15229" y="9273"/>
                  </a:moveTo>
                  <a:cubicBezTo>
                    <a:pt x="15137" y="9273"/>
                    <a:pt x="15077" y="9334"/>
                    <a:pt x="15077" y="9425"/>
                  </a:cubicBezTo>
                  <a:cubicBezTo>
                    <a:pt x="15077" y="9516"/>
                    <a:pt x="15137" y="9577"/>
                    <a:pt x="15229" y="9577"/>
                  </a:cubicBezTo>
                  <a:cubicBezTo>
                    <a:pt x="15320" y="9577"/>
                    <a:pt x="15381" y="9516"/>
                    <a:pt x="15381" y="9425"/>
                  </a:cubicBezTo>
                  <a:cubicBezTo>
                    <a:pt x="15381" y="9365"/>
                    <a:pt x="15350" y="9304"/>
                    <a:pt x="15320" y="9273"/>
                  </a:cubicBezTo>
                  <a:close/>
                  <a:moveTo>
                    <a:pt x="8389" y="9273"/>
                  </a:moveTo>
                  <a:cubicBezTo>
                    <a:pt x="8298" y="9273"/>
                    <a:pt x="8238" y="9334"/>
                    <a:pt x="8238" y="9425"/>
                  </a:cubicBezTo>
                  <a:cubicBezTo>
                    <a:pt x="8238" y="9532"/>
                    <a:pt x="8314" y="9585"/>
                    <a:pt x="8389" y="9585"/>
                  </a:cubicBezTo>
                  <a:cubicBezTo>
                    <a:pt x="8465" y="9585"/>
                    <a:pt x="8541" y="9532"/>
                    <a:pt x="8541" y="9425"/>
                  </a:cubicBezTo>
                  <a:cubicBezTo>
                    <a:pt x="8541" y="9365"/>
                    <a:pt x="8511" y="9304"/>
                    <a:pt x="8450" y="9273"/>
                  </a:cubicBezTo>
                  <a:close/>
                  <a:moveTo>
                    <a:pt x="6566" y="11614"/>
                  </a:moveTo>
                  <a:cubicBezTo>
                    <a:pt x="6357" y="11614"/>
                    <a:pt x="6556" y="11845"/>
                    <a:pt x="6662" y="11845"/>
                  </a:cubicBezTo>
                  <a:cubicBezTo>
                    <a:pt x="6694" y="11845"/>
                    <a:pt x="6718" y="11823"/>
                    <a:pt x="6718" y="11766"/>
                  </a:cubicBezTo>
                  <a:cubicBezTo>
                    <a:pt x="6748" y="11735"/>
                    <a:pt x="6748" y="11675"/>
                    <a:pt x="6718" y="11614"/>
                  </a:cubicBezTo>
                  <a:close/>
                  <a:moveTo>
                    <a:pt x="9970" y="11614"/>
                  </a:moveTo>
                  <a:cubicBezTo>
                    <a:pt x="9784" y="11614"/>
                    <a:pt x="9971" y="11845"/>
                    <a:pt x="10070" y="11845"/>
                  </a:cubicBezTo>
                  <a:cubicBezTo>
                    <a:pt x="10100" y="11845"/>
                    <a:pt x="10122" y="11823"/>
                    <a:pt x="10122" y="11766"/>
                  </a:cubicBezTo>
                  <a:cubicBezTo>
                    <a:pt x="10152" y="11735"/>
                    <a:pt x="10183" y="11675"/>
                    <a:pt x="10152" y="11614"/>
                  </a:cubicBezTo>
                  <a:close/>
                  <a:moveTo>
                    <a:pt x="20244" y="11614"/>
                  </a:moveTo>
                  <a:cubicBezTo>
                    <a:pt x="20035" y="11614"/>
                    <a:pt x="20234" y="11845"/>
                    <a:pt x="20340" y="11845"/>
                  </a:cubicBezTo>
                  <a:cubicBezTo>
                    <a:pt x="20372" y="11845"/>
                    <a:pt x="20396" y="11823"/>
                    <a:pt x="20396" y="11766"/>
                  </a:cubicBezTo>
                  <a:cubicBezTo>
                    <a:pt x="20426" y="11735"/>
                    <a:pt x="20457" y="11675"/>
                    <a:pt x="20457" y="11614"/>
                  </a:cubicBezTo>
                  <a:close/>
                  <a:moveTo>
                    <a:pt x="13384" y="11612"/>
                  </a:moveTo>
                  <a:cubicBezTo>
                    <a:pt x="13229" y="11612"/>
                    <a:pt x="13229" y="11920"/>
                    <a:pt x="13384" y="11920"/>
                  </a:cubicBezTo>
                  <a:cubicBezTo>
                    <a:pt x="13390" y="11920"/>
                    <a:pt x="13397" y="11919"/>
                    <a:pt x="13405" y="11918"/>
                  </a:cubicBezTo>
                  <a:cubicBezTo>
                    <a:pt x="13557" y="11887"/>
                    <a:pt x="13557" y="11644"/>
                    <a:pt x="13405" y="11614"/>
                  </a:cubicBezTo>
                  <a:cubicBezTo>
                    <a:pt x="13397" y="11613"/>
                    <a:pt x="13390" y="11612"/>
                    <a:pt x="13384" y="11612"/>
                  </a:cubicBezTo>
                  <a:close/>
                  <a:moveTo>
                    <a:pt x="16788" y="11612"/>
                  </a:moveTo>
                  <a:cubicBezTo>
                    <a:pt x="16634" y="11612"/>
                    <a:pt x="16634" y="11920"/>
                    <a:pt x="16788" y="11920"/>
                  </a:cubicBezTo>
                  <a:cubicBezTo>
                    <a:pt x="16795" y="11920"/>
                    <a:pt x="16802" y="11919"/>
                    <a:pt x="16809" y="11918"/>
                  </a:cubicBezTo>
                  <a:cubicBezTo>
                    <a:pt x="16991" y="11887"/>
                    <a:pt x="16991" y="11644"/>
                    <a:pt x="16809" y="11614"/>
                  </a:cubicBezTo>
                  <a:cubicBezTo>
                    <a:pt x="16802" y="11613"/>
                    <a:pt x="16795" y="11612"/>
                    <a:pt x="16788" y="11612"/>
                  </a:cubicBezTo>
                  <a:close/>
                  <a:moveTo>
                    <a:pt x="18572" y="13924"/>
                  </a:moveTo>
                  <a:cubicBezTo>
                    <a:pt x="18481" y="13924"/>
                    <a:pt x="18390" y="13985"/>
                    <a:pt x="18420" y="14076"/>
                  </a:cubicBezTo>
                  <a:cubicBezTo>
                    <a:pt x="18420" y="14167"/>
                    <a:pt x="18488" y="14213"/>
                    <a:pt x="18561" y="14213"/>
                  </a:cubicBezTo>
                  <a:cubicBezTo>
                    <a:pt x="18633" y="14213"/>
                    <a:pt x="18709" y="14167"/>
                    <a:pt x="18724" y="14076"/>
                  </a:cubicBezTo>
                  <a:cubicBezTo>
                    <a:pt x="18754" y="14015"/>
                    <a:pt x="18754" y="13954"/>
                    <a:pt x="18724" y="13924"/>
                  </a:cubicBezTo>
                  <a:close/>
                  <a:moveTo>
                    <a:pt x="4894" y="13924"/>
                  </a:moveTo>
                  <a:cubicBezTo>
                    <a:pt x="4803" y="13924"/>
                    <a:pt x="4712" y="13985"/>
                    <a:pt x="4712" y="14076"/>
                  </a:cubicBezTo>
                  <a:cubicBezTo>
                    <a:pt x="4712" y="14167"/>
                    <a:pt x="4803" y="14228"/>
                    <a:pt x="4894" y="14228"/>
                  </a:cubicBezTo>
                  <a:cubicBezTo>
                    <a:pt x="4955" y="14228"/>
                    <a:pt x="5046" y="14167"/>
                    <a:pt x="5046" y="14076"/>
                  </a:cubicBezTo>
                  <a:cubicBezTo>
                    <a:pt x="5046" y="14015"/>
                    <a:pt x="5046" y="13954"/>
                    <a:pt x="5016" y="13924"/>
                  </a:cubicBezTo>
                  <a:close/>
                  <a:moveTo>
                    <a:pt x="11733" y="13924"/>
                  </a:moveTo>
                  <a:cubicBezTo>
                    <a:pt x="11642" y="13924"/>
                    <a:pt x="11551" y="13985"/>
                    <a:pt x="11581" y="14076"/>
                  </a:cubicBezTo>
                  <a:cubicBezTo>
                    <a:pt x="11581" y="14167"/>
                    <a:pt x="11642" y="14228"/>
                    <a:pt x="11733" y="14228"/>
                  </a:cubicBezTo>
                  <a:cubicBezTo>
                    <a:pt x="11824" y="14228"/>
                    <a:pt x="11885" y="14167"/>
                    <a:pt x="11885" y="14076"/>
                  </a:cubicBezTo>
                  <a:cubicBezTo>
                    <a:pt x="11915" y="14015"/>
                    <a:pt x="11915" y="13954"/>
                    <a:pt x="11885" y="13924"/>
                  </a:cubicBezTo>
                  <a:close/>
                  <a:moveTo>
                    <a:pt x="15137" y="13924"/>
                  </a:moveTo>
                  <a:cubicBezTo>
                    <a:pt x="15046" y="13924"/>
                    <a:pt x="14985" y="13985"/>
                    <a:pt x="14985" y="14076"/>
                  </a:cubicBezTo>
                  <a:cubicBezTo>
                    <a:pt x="14985" y="14167"/>
                    <a:pt x="15046" y="14228"/>
                    <a:pt x="15137" y="14228"/>
                  </a:cubicBezTo>
                  <a:cubicBezTo>
                    <a:pt x="15229" y="14228"/>
                    <a:pt x="15289" y="14167"/>
                    <a:pt x="15289" y="14076"/>
                  </a:cubicBezTo>
                  <a:cubicBezTo>
                    <a:pt x="15320" y="14015"/>
                    <a:pt x="15320" y="13954"/>
                    <a:pt x="15320" y="13924"/>
                  </a:cubicBezTo>
                  <a:close/>
                  <a:moveTo>
                    <a:pt x="8298" y="13924"/>
                  </a:moveTo>
                  <a:cubicBezTo>
                    <a:pt x="8207" y="13924"/>
                    <a:pt x="8146" y="13985"/>
                    <a:pt x="8146" y="14076"/>
                  </a:cubicBezTo>
                  <a:cubicBezTo>
                    <a:pt x="8146" y="14182"/>
                    <a:pt x="8222" y="14235"/>
                    <a:pt x="8298" y="14235"/>
                  </a:cubicBezTo>
                  <a:cubicBezTo>
                    <a:pt x="8374" y="14235"/>
                    <a:pt x="8450" y="14182"/>
                    <a:pt x="8450" y="14076"/>
                  </a:cubicBezTo>
                  <a:cubicBezTo>
                    <a:pt x="8481" y="14015"/>
                    <a:pt x="8481" y="13954"/>
                    <a:pt x="8450" y="13924"/>
                  </a:cubicBezTo>
                  <a:close/>
                  <a:moveTo>
                    <a:pt x="6444" y="16264"/>
                  </a:moveTo>
                  <a:cubicBezTo>
                    <a:pt x="6235" y="16264"/>
                    <a:pt x="6435" y="16495"/>
                    <a:pt x="6540" y="16495"/>
                  </a:cubicBezTo>
                  <a:cubicBezTo>
                    <a:pt x="6573" y="16495"/>
                    <a:pt x="6596" y="16474"/>
                    <a:pt x="6596" y="16416"/>
                  </a:cubicBezTo>
                  <a:cubicBezTo>
                    <a:pt x="6657" y="16416"/>
                    <a:pt x="6718" y="16325"/>
                    <a:pt x="6718" y="16264"/>
                  </a:cubicBezTo>
                  <a:close/>
                  <a:moveTo>
                    <a:pt x="9848" y="16264"/>
                  </a:moveTo>
                  <a:cubicBezTo>
                    <a:pt x="9663" y="16264"/>
                    <a:pt x="9850" y="16495"/>
                    <a:pt x="9948" y="16495"/>
                  </a:cubicBezTo>
                  <a:cubicBezTo>
                    <a:pt x="9979" y="16495"/>
                    <a:pt x="10000" y="16474"/>
                    <a:pt x="10000" y="16416"/>
                  </a:cubicBezTo>
                  <a:cubicBezTo>
                    <a:pt x="10092" y="16416"/>
                    <a:pt x="10152" y="16355"/>
                    <a:pt x="10152" y="16264"/>
                  </a:cubicBezTo>
                  <a:close/>
                  <a:moveTo>
                    <a:pt x="20122" y="16264"/>
                  </a:moveTo>
                  <a:cubicBezTo>
                    <a:pt x="19913" y="16264"/>
                    <a:pt x="20113" y="16495"/>
                    <a:pt x="20218" y="16495"/>
                  </a:cubicBezTo>
                  <a:cubicBezTo>
                    <a:pt x="20251" y="16495"/>
                    <a:pt x="20274" y="16474"/>
                    <a:pt x="20274" y="16416"/>
                  </a:cubicBezTo>
                  <a:cubicBezTo>
                    <a:pt x="20286" y="16420"/>
                    <a:pt x="20299" y="16422"/>
                    <a:pt x="20311" y="16422"/>
                  </a:cubicBezTo>
                  <a:cubicBezTo>
                    <a:pt x="20388" y="16422"/>
                    <a:pt x="20457" y="16343"/>
                    <a:pt x="20457" y="16264"/>
                  </a:cubicBezTo>
                  <a:close/>
                  <a:moveTo>
                    <a:pt x="3031" y="16263"/>
                  </a:moveTo>
                  <a:cubicBezTo>
                    <a:pt x="3024" y="16263"/>
                    <a:pt x="3017" y="16263"/>
                    <a:pt x="3009" y="16264"/>
                  </a:cubicBezTo>
                  <a:cubicBezTo>
                    <a:pt x="2827" y="16295"/>
                    <a:pt x="2827" y="16538"/>
                    <a:pt x="3009" y="16568"/>
                  </a:cubicBezTo>
                  <a:cubicBezTo>
                    <a:pt x="3017" y="16569"/>
                    <a:pt x="3024" y="16570"/>
                    <a:pt x="3031" y="16570"/>
                  </a:cubicBezTo>
                  <a:cubicBezTo>
                    <a:pt x="3185" y="16570"/>
                    <a:pt x="3185" y="16263"/>
                    <a:pt x="3031" y="16263"/>
                  </a:cubicBezTo>
                  <a:close/>
                  <a:moveTo>
                    <a:pt x="13262" y="16263"/>
                  </a:moveTo>
                  <a:cubicBezTo>
                    <a:pt x="13108" y="16263"/>
                    <a:pt x="13108" y="16570"/>
                    <a:pt x="13262" y="16570"/>
                  </a:cubicBezTo>
                  <a:cubicBezTo>
                    <a:pt x="13269" y="16570"/>
                    <a:pt x="13276" y="16569"/>
                    <a:pt x="13283" y="16568"/>
                  </a:cubicBezTo>
                  <a:cubicBezTo>
                    <a:pt x="13435" y="16538"/>
                    <a:pt x="13435" y="16295"/>
                    <a:pt x="13283" y="16264"/>
                  </a:cubicBezTo>
                  <a:cubicBezTo>
                    <a:pt x="13276" y="16263"/>
                    <a:pt x="13269" y="16263"/>
                    <a:pt x="13262" y="16263"/>
                  </a:cubicBezTo>
                  <a:close/>
                  <a:moveTo>
                    <a:pt x="16666" y="16263"/>
                  </a:moveTo>
                  <a:cubicBezTo>
                    <a:pt x="16512" y="16263"/>
                    <a:pt x="16512" y="16570"/>
                    <a:pt x="16666" y="16570"/>
                  </a:cubicBezTo>
                  <a:cubicBezTo>
                    <a:pt x="16673" y="16570"/>
                    <a:pt x="16680" y="16569"/>
                    <a:pt x="16688" y="16568"/>
                  </a:cubicBezTo>
                  <a:cubicBezTo>
                    <a:pt x="16870" y="16538"/>
                    <a:pt x="16870" y="16295"/>
                    <a:pt x="16688" y="16264"/>
                  </a:cubicBezTo>
                  <a:cubicBezTo>
                    <a:pt x="16680" y="16263"/>
                    <a:pt x="16673" y="16263"/>
                    <a:pt x="16666" y="16263"/>
                  </a:cubicBezTo>
                  <a:close/>
                  <a:moveTo>
                    <a:pt x="18724" y="18544"/>
                  </a:moveTo>
                  <a:lnTo>
                    <a:pt x="18481" y="18574"/>
                  </a:lnTo>
                  <a:cubicBezTo>
                    <a:pt x="18390" y="18574"/>
                    <a:pt x="18298" y="18635"/>
                    <a:pt x="18298" y="18726"/>
                  </a:cubicBezTo>
                  <a:cubicBezTo>
                    <a:pt x="18314" y="18818"/>
                    <a:pt x="18390" y="18863"/>
                    <a:pt x="18466" y="18863"/>
                  </a:cubicBezTo>
                  <a:cubicBezTo>
                    <a:pt x="18542" y="18863"/>
                    <a:pt x="18618" y="18818"/>
                    <a:pt x="18633" y="18726"/>
                  </a:cubicBezTo>
                  <a:cubicBezTo>
                    <a:pt x="18694" y="18696"/>
                    <a:pt x="18754" y="18635"/>
                    <a:pt x="18724" y="18544"/>
                  </a:cubicBezTo>
                  <a:close/>
                  <a:moveTo>
                    <a:pt x="22159" y="18544"/>
                  </a:moveTo>
                  <a:lnTo>
                    <a:pt x="21885" y="18574"/>
                  </a:lnTo>
                  <a:cubicBezTo>
                    <a:pt x="21794" y="18574"/>
                    <a:pt x="21733" y="18635"/>
                    <a:pt x="21733" y="18726"/>
                  </a:cubicBezTo>
                  <a:cubicBezTo>
                    <a:pt x="21748" y="18818"/>
                    <a:pt x="21817" y="18863"/>
                    <a:pt x="21885" y="18863"/>
                  </a:cubicBezTo>
                  <a:cubicBezTo>
                    <a:pt x="21954" y="18863"/>
                    <a:pt x="22022" y="18818"/>
                    <a:pt x="22037" y="18726"/>
                  </a:cubicBezTo>
                  <a:cubicBezTo>
                    <a:pt x="22128" y="18696"/>
                    <a:pt x="22189" y="18635"/>
                    <a:pt x="22159" y="18544"/>
                  </a:cubicBezTo>
                  <a:close/>
                  <a:moveTo>
                    <a:pt x="1398" y="18574"/>
                  </a:moveTo>
                  <a:cubicBezTo>
                    <a:pt x="1368" y="18666"/>
                    <a:pt x="1368" y="18757"/>
                    <a:pt x="1338" y="18878"/>
                  </a:cubicBezTo>
                  <a:lnTo>
                    <a:pt x="1368" y="18878"/>
                  </a:lnTo>
                  <a:cubicBezTo>
                    <a:pt x="1429" y="18878"/>
                    <a:pt x="1520" y="18787"/>
                    <a:pt x="1520" y="18696"/>
                  </a:cubicBezTo>
                  <a:cubicBezTo>
                    <a:pt x="1581" y="18696"/>
                    <a:pt x="1642" y="18635"/>
                    <a:pt x="1642" y="18574"/>
                  </a:cubicBezTo>
                  <a:close/>
                  <a:moveTo>
                    <a:pt x="5016" y="18544"/>
                  </a:moveTo>
                  <a:lnTo>
                    <a:pt x="4803" y="18574"/>
                  </a:lnTo>
                  <a:cubicBezTo>
                    <a:pt x="4712" y="18574"/>
                    <a:pt x="4620" y="18635"/>
                    <a:pt x="4620" y="18726"/>
                  </a:cubicBezTo>
                  <a:cubicBezTo>
                    <a:pt x="4620" y="18818"/>
                    <a:pt x="4712" y="18878"/>
                    <a:pt x="4803" y="18878"/>
                  </a:cubicBezTo>
                  <a:cubicBezTo>
                    <a:pt x="4864" y="18878"/>
                    <a:pt x="4955" y="18818"/>
                    <a:pt x="4955" y="18726"/>
                  </a:cubicBezTo>
                  <a:cubicBezTo>
                    <a:pt x="5016" y="18696"/>
                    <a:pt x="5016" y="18635"/>
                    <a:pt x="5016" y="18544"/>
                  </a:cubicBezTo>
                  <a:close/>
                  <a:moveTo>
                    <a:pt x="11885" y="18544"/>
                  </a:moveTo>
                  <a:lnTo>
                    <a:pt x="11642" y="18574"/>
                  </a:lnTo>
                  <a:cubicBezTo>
                    <a:pt x="11551" y="18574"/>
                    <a:pt x="11459" y="18635"/>
                    <a:pt x="11459" y="18726"/>
                  </a:cubicBezTo>
                  <a:cubicBezTo>
                    <a:pt x="11459" y="18818"/>
                    <a:pt x="11551" y="18878"/>
                    <a:pt x="11642" y="18878"/>
                  </a:cubicBezTo>
                  <a:cubicBezTo>
                    <a:pt x="11703" y="18878"/>
                    <a:pt x="11794" y="18818"/>
                    <a:pt x="11794" y="18726"/>
                  </a:cubicBezTo>
                  <a:cubicBezTo>
                    <a:pt x="11855" y="18696"/>
                    <a:pt x="11885" y="18635"/>
                    <a:pt x="11885" y="18544"/>
                  </a:cubicBezTo>
                  <a:close/>
                  <a:moveTo>
                    <a:pt x="15320" y="18544"/>
                  </a:moveTo>
                  <a:lnTo>
                    <a:pt x="15046" y="18574"/>
                  </a:lnTo>
                  <a:cubicBezTo>
                    <a:pt x="14955" y="18574"/>
                    <a:pt x="14894" y="18635"/>
                    <a:pt x="14894" y="18726"/>
                  </a:cubicBezTo>
                  <a:cubicBezTo>
                    <a:pt x="14894" y="18818"/>
                    <a:pt x="14955" y="18878"/>
                    <a:pt x="15046" y="18878"/>
                  </a:cubicBezTo>
                  <a:cubicBezTo>
                    <a:pt x="15137" y="18878"/>
                    <a:pt x="15198" y="18818"/>
                    <a:pt x="15198" y="18726"/>
                  </a:cubicBezTo>
                  <a:cubicBezTo>
                    <a:pt x="15289" y="18696"/>
                    <a:pt x="15320" y="18635"/>
                    <a:pt x="15320" y="18544"/>
                  </a:cubicBezTo>
                  <a:close/>
                  <a:moveTo>
                    <a:pt x="8450" y="18544"/>
                  </a:moveTo>
                  <a:lnTo>
                    <a:pt x="8207" y="18574"/>
                  </a:lnTo>
                  <a:cubicBezTo>
                    <a:pt x="8116" y="18574"/>
                    <a:pt x="8055" y="18635"/>
                    <a:pt x="8055" y="18726"/>
                  </a:cubicBezTo>
                  <a:cubicBezTo>
                    <a:pt x="8055" y="18833"/>
                    <a:pt x="8131" y="18886"/>
                    <a:pt x="8207" y="18886"/>
                  </a:cubicBezTo>
                  <a:cubicBezTo>
                    <a:pt x="8283" y="18886"/>
                    <a:pt x="8359" y="18833"/>
                    <a:pt x="8359" y="18726"/>
                  </a:cubicBezTo>
                  <a:cubicBezTo>
                    <a:pt x="8420" y="18696"/>
                    <a:pt x="8450" y="18635"/>
                    <a:pt x="8450" y="18544"/>
                  </a:cubicBezTo>
                  <a:close/>
                  <a:moveTo>
                    <a:pt x="6657" y="20884"/>
                  </a:moveTo>
                  <a:cubicBezTo>
                    <a:pt x="6566" y="20884"/>
                    <a:pt x="6475" y="20976"/>
                    <a:pt x="6475" y="21067"/>
                  </a:cubicBezTo>
                  <a:cubicBezTo>
                    <a:pt x="6459" y="21143"/>
                    <a:pt x="6551" y="21181"/>
                    <a:pt x="6642" y="21181"/>
                  </a:cubicBezTo>
                  <a:cubicBezTo>
                    <a:pt x="6733" y="21181"/>
                    <a:pt x="6824" y="21143"/>
                    <a:pt x="6809" y="21067"/>
                  </a:cubicBezTo>
                  <a:cubicBezTo>
                    <a:pt x="6809" y="20976"/>
                    <a:pt x="6779" y="20915"/>
                    <a:pt x="6718" y="20884"/>
                  </a:cubicBezTo>
                  <a:close/>
                  <a:moveTo>
                    <a:pt x="10061" y="20884"/>
                  </a:moveTo>
                  <a:cubicBezTo>
                    <a:pt x="9970" y="20884"/>
                    <a:pt x="9909" y="20976"/>
                    <a:pt x="9909" y="21067"/>
                  </a:cubicBezTo>
                  <a:cubicBezTo>
                    <a:pt x="9894" y="21143"/>
                    <a:pt x="9978" y="21181"/>
                    <a:pt x="10061" y="21181"/>
                  </a:cubicBezTo>
                  <a:cubicBezTo>
                    <a:pt x="10145" y="21181"/>
                    <a:pt x="10228" y="21143"/>
                    <a:pt x="10213" y="21067"/>
                  </a:cubicBezTo>
                  <a:cubicBezTo>
                    <a:pt x="10244" y="21006"/>
                    <a:pt x="10213" y="20945"/>
                    <a:pt x="10152" y="20884"/>
                  </a:cubicBezTo>
                  <a:close/>
                  <a:moveTo>
                    <a:pt x="20335" y="20884"/>
                  </a:moveTo>
                  <a:cubicBezTo>
                    <a:pt x="20244" y="20884"/>
                    <a:pt x="20153" y="20976"/>
                    <a:pt x="20153" y="21067"/>
                  </a:cubicBezTo>
                  <a:cubicBezTo>
                    <a:pt x="20153" y="21158"/>
                    <a:pt x="20236" y="21204"/>
                    <a:pt x="20320" y="21204"/>
                  </a:cubicBezTo>
                  <a:cubicBezTo>
                    <a:pt x="20403" y="21204"/>
                    <a:pt x="20487" y="21158"/>
                    <a:pt x="20487" y="21067"/>
                  </a:cubicBezTo>
                  <a:cubicBezTo>
                    <a:pt x="20487" y="21006"/>
                    <a:pt x="20487" y="20945"/>
                    <a:pt x="20457" y="20884"/>
                  </a:cubicBezTo>
                  <a:close/>
                  <a:moveTo>
                    <a:pt x="3222" y="20884"/>
                  </a:moveTo>
                  <a:cubicBezTo>
                    <a:pt x="3131" y="20884"/>
                    <a:pt x="3070" y="20976"/>
                    <a:pt x="3070" y="21067"/>
                  </a:cubicBezTo>
                  <a:cubicBezTo>
                    <a:pt x="3070" y="21128"/>
                    <a:pt x="3131" y="21219"/>
                    <a:pt x="3222" y="21219"/>
                  </a:cubicBezTo>
                  <a:cubicBezTo>
                    <a:pt x="3313" y="21219"/>
                    <a:pt x="3374" y="21128"/>
                    <a:pt x="3374" y="21067"/>
                  </a:cubicBezTo>
                  <a:cubicBezTo>
                    <a:pt x="3374" y="20976"/>
                    <a:pt x="3344" y="20915"/>
                    <a:pt x="3283" y="20884"/>
                  </a:cubicBezTo>
                  <a:close/>
                  <a:moveTo>
                    <a:pt x="13496" y="20884"/>
                  </a:moveTo>
                  <a:cubicBezTo>
                    <a:pt x="13405" y="20884"/>
                    <a:pt x="13314" y="20976"/>
                    <a:pt x="13314" y="21067"/>
                  </a:cubicBezTo>
                  <a:cubicBezTo>
                    <a:pt x="13314" y="21128"/>
                    <a:pt x="13405" y="21219"/>
                    <a:pt x="13496" y="21219"/>
                  </a:cubicBezTo>
                  <a:cubicBezTo>
                    <a:pt x="13557" y="21219"/>
                    <a:pt x="13648" y="21128"/>
                    <a:pt x="13648" y="21067"/>
                  </a:cubicBezTo>
                  <a:cubicBezTo>
                    <a:pt x="13648" y="21006"/>
                    <a:pt x="13648" y="20945"/>
                    <a:pt x="13587" y="20884"/>
                  </a:cubicBezTo>
                  <a:close/>
                  <a:moveTo>
                    <a:pt x="16900" y="20884"/>
                  </a:moveTo>
                  <a:cubicBezTo>
                    <a:pt x="16809" y="20884"/>
                    <a:pt x="16748" y="20976"/>
                    <a:pt x="16748" y="21067"/>
                  </a:cubicBezTo>
                  <a:cubicBezTo>
                    <a:pt x="16748" y="21128"/>
                    <a:pt x="16809" y="21219"/>
                    <a:pt x="16900" y="21219"/>
                  </a:cubicBezTo>
                  <a:cubicBezTo>
                    <a:pt x="16991" y="21219"/>
                    <a:pt x="17052" y="21128"/>
                    <a:pt x="17052" y="21067"/>
                  </a:cubicBezTo>
                  <a:cubicBezTo>
                    <a:pt x="17083" y="21006"/>
                    <a:pt x="17052" y="20945"/>
                    <a:pt x="17022" y="20884"/>
                  </a:cubicBezTo>
                  <a:close/>
                  <a:moveTo>
                    <a:pt x="23739" y="20884"/>
                  </a:moveTo>
                  <a:cubicBezTo>
                    <a:pt x="23679" y="20884"/>
                    <a:pt x="23587" y="20976"/>
                    <a:pt x="23587" y="21067"/>
                  </a:cubicBezTo>
                  <a:cubicBezTo>
                    <a:pt x="23587" y="21128"/>
                    <a:pt x="23648" y="21219"/>
                    <a:pt x="23739" y="21219"/>
                  </a:cubicBezTo>
                  <a:cubicBezTo>
                    <a:pt x="23800" y="21219"/>
                    <a:pt x="23831" y="21188"/>
                    <a:pt x="23861" y="21158"/>
                  </a:cubicBezTo>
                  <a:lnTo>
                    <a:pt x="23800" y="20884"/>
                  </a:lnTo>
                  <a:close/>
                  <a:moveTo>
                    <a:pt x="8420" y="23195"/>
                  </a:moveTo>
                  <a:cubicBezTo>
                    <a:pt x="8236" y="23195"/>
                    <a:pt x="8417" y="23438"/>
                    <a:pt x="8517" y="23438"/>
                  </a:cubicBezTo>
                  <a:cubicBezTo>
                    <a:pt x="8548" y="23438"/>
                    <a:pt x="8572" y="23413"/>
                    <a:pt x="8572" y="23346"/>
                  </a:cubicBezTo>
                  <a:cubicBezTo>
                    <a:pt x="8572" y="23286"/>
                    <a:pt x="8511" y="23195"/>
                    <a:pt x="8450" y="23195"/>
                  </a:cubicBezTo>
                  <a:close/>
                  <a:moveTo>
                    <a:pt x="18694" y="23195"/>
                  </a:moveTo>
                  <a:cubicBezTo>
                    <a:pt x="18487" y="23195"/>
                    <a:pt x="18680" y="23438"/>
                    <a:pt x="18786" y="23438"/>
                  </a:cubicBezTo>
                  <a:cubicBezTo>
                    <a:pt x="18820" y="23438"/>
                    <a:pt x="18846" y="23413"/>
                    <a:pt x="18846" y="23346"/>
                  </a:cubicBezTo>
                  <a:cubicBezTo>
                    <a:pt x="18846" y="23286"/>
                    <a:pt x="18785" y="23225"/>
                    <a:pt x="18724" y="23195"/>
                  </a:cubicBezTo>
                  <a:close/>
                  <a:moveTo>
                    <a:pt x="22098" y="23195"/>
                  </a:moveTo>
                  <a:cubicBezTo>
                    <a:pt x="21914" y="23195"/>
                    <a:pt x="22095" y="23438"/>
                    <a:pt x="22195" y="23438"/>
                  </a:cubicBezTo>
                  <a:cubicBezTo>
                    <a:pt x="22227" y="23438"/>
                    <a:pt x="22250" y="23413"/>
                    <a:pt x="22250" y="23346"/>
                  </a:cubicBezTo>
                  <a:cubicBezTo>
                    <a:pt x="22250" y="23286"/>
                    <a:pt x="22220" y="23225"/>
                    <a:pt x="22159" y="23195"/>
                  </a:cubicBezTo>
                  <a:close/>
                  <a:moveTo>
                    <a:pt x="1560" y="23193"/>
                  </a:moveTo>
                  <a:cubicBezTo>
                    <a:pt x="1406" y="23193"/>
                    <a:pt x="1406" y="23500"/>
                    <a:pt x="1560" y="23500"/>
                  </a:cubicBezTo>
                  <a:cubicBezTo>
                    <a:pt x="1567" y="23500"/>
                    <a:pt x="1574" y="23500"/>
                    <a:pt x="1581" y="23498"/>
                  </a:cubicBezTo>
                  <a:cubicBezTo>
                    <a:pt x="1763" y="23498"/>
                    <a:pt x="1763" y="23225"/>
                    <a:pt x="1581" y="23195"/>
                  </a:cubicBezTo>
                  <a:cubicBezTo>
                    <a:pt x="1574" y="23193"/>
                    <a:pt x="1567" y="23193"/>
                    <a:pt x="1560" y="23193"/>
                  </a:cubicBezTo>
                  <a:close/>
                  <a:moveTo>
                    <a:pt x="4995" y="23193"/>
                  </a:moveTo>
                  <a:cubicBezTo>
                    <a:pt x="4840" y="23193"/>
                    <a:pt x="4840" y="23500"/>
                    <a:pt x="4995" y="23500"/>
                  </a:cubicBezTo>
                  <a:cubicBezTo>
                    <a:pt x="5001" y="23500"/>
                    <a:pt x="5008" y="23500"/>
                    <a:pt x="5016" y="23498"/>
                  </a:cubicBezTo>
                  <a:cubicBezTo>
                    <a:pt x="5168" y="23498"/>
                    <a:pt x="5168" y="23225"/>
                    <a:pt x="5016" y="23195"/>
                  </a:cubicBezTo>
                  <a:cubicBezTo>
                    <a:pt x="5008" y="23193"/>
                    <a:pt x="5001" y="23193"/>
                    <a:pt x="4995" y="23193"/>
                  </a:cubicBezTo>
                  <a:close/>
                  <a:moveTo>
                    <a:pt x="11872" y="23193"/>
                  </a:moveTo>
                  <a:cubicBezTo>
                    <a:pt x="11867" y="23193"/>
                    <a:pt x="11861" y="23193"/>
                    <a:pt x="11855" y="23195"/>
                  </a:cubicBezTo>
                  <a:cubicBezTo>
                    <a:pt x="11672" y="23225"/>
                    <a:pt x="11672" y="23498"/>
                    <a:pt x="11855" y="23498"/>
                  </a:cubicBezTo>
                  <a:cubicBezTo>
                    <a:pt x="11861" y="23500"/>
                    <a:pt x="11867" y="23500"/>
                    <a:pt x="11872" y="23500"/>
                  </a:cubicBezTo>
                  <a:cubicBezTo>
                    <a:pt x="12001" y="23500"/>
                    <a:pt x="12001" y="23193"/>
                    <a:pt x="11872" y="23193"/>
                  </a:cubicBezTo>
                  <a:close/>
                  <a:moveTo>
                    <a:pt x="15280" y="23193"/>
                  </a:moveTo>
                  <a:cubicBezTo>
                    <a:pt x="15273" y="23193"/>
                    <a:pt x="15266" y="23193"/>
                    <a:pt x="15259" y="23195"/>
                  </a:cubicBezTo>
                  <a:cubicBezTo>
                    <a:pt x="15077" y="23225"/>
                    <a:pt x="15077" y="23498"/>
                    <a:pt x="15259" y="23498"/>
                  </a:cubicBezTo>
                  <a:cubicBezTo>
                    <a:pt x="15266" y="23500"/>
                    <a:pt x="15273" y="23500"/>
                    <a:pt x="15280" y="23500"/>
                  </a:cubicBezTo>
                  <a:cubicBezTo>
                    <a:pt x="15434" y="23500"/>
                    <a:pt x="15434" y="23193"/>
                    <a:pt x="15280" y="23193"/>
                  </a:cubicBezTo>
                  <a:close/>
                  <a:moveTo>
                    <a:pt x="6718" y="25535"/>
                  </a:moveTo>
                  <a:cubicBezTo>
                    <a:pt x="6532" y="25535"/>
                    <a:pt x="6719" y="25766"/>
                    <a:pt x="6818" y="25766"/>
                  </a:cubicBezTo>
                  <a:cubicBezTo>
                    <a:pt x="6848" y="25766"/>
                    <a:pt x="6870" y="25744"/>
                    <a:pt x="6870" y="25687"/>
                  </a:cubicBezTo>
                  <a:cubicBezTo>
                    <a:pt x="6870" y="25626"/>
                    <a:pt x="6809" y="25535"/>
                    <a:pt x="6718" y="25535"/>
                  </a:cubicBezTo>
                  <a:close/>
                  <a:moveTo>
                    <a:pt x="10122" y="25535"/>
                  </a:moveTo>
                  <a:cubicBezTo>
                    <a:pt x="9936" y="25535"/>
                    <a:pt x="10123" y="25766"/>
                    <a:pt x="10222" y="25766"/>
                  </a:cubicBezTo>
                  <a:cubicBezTo>
                    <a:pt x="10252" y="25766"/>
                    <a:pt x="10274" y="25744"/>
                    <a:pt x="10274" y="25687"/>
                  </a:cubicBezTo>
                  <a:cubicBezTo>
                    <a:pt x="10274" y="25626"/>
                    <a:pt x="10244" y="25565"/>
                    <a:pt x="10152" y="25535"/>
                  </a:cubicBezTo>
                  <a:close/>
                  <a:moveTo>
                    <a:pt x="20396" y="25535"/>
                  </a:moveTo>
                  <a:cubicBezTo>
                    <a:pt x="20210" y="25535"/>
                    <a:pt x="20397" y="25766"/>
                    <a:pt x="20496" y="25766"/>
                  </a:cubicBezTo>
                  <a:cubicBezTo>
                    <a:pt x="20526" y="25766"/>
                    <a:pt x="20548" y="25744"/>
                    <a:pt x="20548" y="25687"/>
                  </a:cubicBezTo>
                  <a:cubicBezTo>
                    <a:pt x="20548" y="25626"/>
                    <a:pt x="20517" y="25565"/>
                    <a:pt x="20457" y="25535"/>
                  </a:cubicBezTo>
                  <a:close/>
                  <a:moveTo>
                    <a:pt x="0" y="25596"/>
                  </a:moveTo>
                  <a:lnTo>
                    <a:pt x="0" y="25809"/>
                  </a:lnTo>
                  <a:cubicBezTo>
                    <a:pt x="0" y="25778"/>
                    <a:pt x="31" y="25748"/>
                    <a:pt x="31" y="25687"/>
                  </a:cubicBezTo>
                  <a:cubicBezTo>
                    <a:pt x="31" y="25657"/>
                    <a:pt x="0" y="25626"/>
                    <a:pt x="0" y="25596"/>
                  </a:cubicBezTo>
                  <a:close/>
                  <a:moveTo>
                    <a:pt x="3283" y="25535"/>
                  </a:moveTo>
                  <a:cubicBezTo>
                    <a:pt x="3070" y="25535"/>
                    <a:pt x="3070" y="25839"/>
                    <a:pt x="3283" y="25839"/>
                  </a:cubicBezTo>
                  <a:cubicBezTo>
                    <a:pt x="3496" y="25839"/>
                    <a:pt x="3496" y="25535"/>
                    <a:pt x="3283" y="25535"/>
                  </a:cubicBezTo>
                  <a:close/>
                  <a:moveTo>
                    <a:pt x="13557" y="25535"/>
                  </a:moveTo>
                  <a:cubicBezTo>
                    <a:pt x="13344" y="25535"/>
                    <a:pt x="13344" y="25839"/>
                    <a:pt x="13557" y="25839"/>
                  </a:cubicBezTo>
                  <a:cubicBezTo>
                    <a:pt x="13770" y="25839"/>
                    <a:pt x="13770" y="25535"/>
                    <a:pt x="13557" y="25535"/>
                  </a:cubicBezTo>
                  <a:close/>
                  <a:moveTo>
                    <a:pt x="16961" y="25535"/>
                  </a:moveTo>
                  <a:cubicBezTo>
                    <a:pt x="16748" y="25535"/>
                    <a:pt x="16748" y="25839"/>
                    <a:pt x="16961" y="25839"/>
                  </a:cubicBezTo>
                  <a:cubicBezTo>
                    <a:pt x="17174" y="25839"/>
                    <a:pt x="17174" y="25535"/>
                    <a:pt x="16961" y="25535"/>
                  </a:cubicBezTo>
                  <a:close/>
                  <a:moveTo>
                    <a:pt x="23800" y="25535"/>
                  </a:moveTo>
                  <a:cubicBezTo>
                    <a:pt x="23587" y="25535"/>
                    <a:pt x="23587" y="25839"/>
                    <a:pt x="23800" y="25839"/>
                  </a:cubicBezTo>
                  <a:cubicBezTo>
                    <a:pt x="24013" y="25839"/>
                    <a:pt x="24013" y="25535"/>
                    <a:pt x="23800" y="2553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25"/>
            <p:cNvSpPr/>
            <p:nvPr/>
          </p:nvSpPr>
          <p:spPr>
            <a:xfrm>
              <a:off x="6662950" y="3026350"/>
              <a:ext cx="438090" cy="25076"/>
            </a:xfrm>
            <a:custGeom>
              <a:avLst/>
              <a:gdLst/>
              <a:ahLst/>
              <a:cxnLst/>
              <a:rect l="l" t="t" r="r" b="b"/>
              <a:pathLst>
                <a:path w="17843" h="1064" extrusionOk="0">
                  <a:moveTo>
                    <a:pt x="0" y="0"/>
                  </a:moveTo>
                  <a:lnTo>
                    <a:pt x="0" y="1064"/>
                  </a:lnTo>
                  <a:lnTo>
                    <a:pt x="17843" y="1064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25"/>
            <p:cNvSpPr/>
            <p:nvPr/>
          </p:nvSpPr>
          <p:spPr>
            <a:xfrm>
              <a:off x="6680498" y="2962571"/>
              <a:ext cx="398314" cy="63797"/>
            </a:xfrm>
            <a:custGeom>
              <a:avLst/>
              <a:gdLst/>
              <a:ahLst/>
              <a:cxnLst/>
              <a:rect l="l" t="t" r="r" b="b"/>
              <a:pathLst>
                <a:path w="16901" h="2707" extrusionOk="0">
                  <a:moveTo>
                    <a:pt x="6210" y="0"/>
                  </a:moveTo>
                  <a:cubicBezTo>
                    <a:pt x="6177" y="0"/>
                    <a:pt x="6143" y="1"/>
                    <a:pt x="6110" y="1"/>
                  </a:cubicBezTo>
                  <a:cubicBezTo>
                    <a:pt x="4499" y="31"/>
                    <a:pt x="2888" y="366"/>
                    <a:pt x="1399" y="1004"/>
                  </a:cubicBezTo>
                  <a:cubicBezTo>
                    <a:pt x="1034" y="1156"/>
                    <a:pt x="730" y="1308"/>
                    <a:pt x="517" y="1430"/>
                  </a:cubicBezTo>
                  <a:cubicBezTo>
                    <a:pt x="183" y="1581"/>
                    <a:pt x="0" y="1703"/>
                    <a:pt x="0" y="1703"/>
                  </a:cubicBezTo>
                  <a:lnTo>
                    <a:pt x="0" y="2706"/>
                  </a:lnTo>
                  <a:lnTo>
                    <a:pt x="16900" y="2706"/>
                  </a:lnTo>
                  <a:lnTo>
                    <a:pt x="15107" y="1551"/>
                  </a:lnTo>
                  <a:cubicBezTo>
                    <a:pt x="15107" y="1551"/>
                    <a:pt x="9710" y="0"/>
                    <a:pt x="6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25"/>
            <p:cNvSpPr/>
            <p:nvPr/>
          </p:nvSpPr>
          <p:spPr>
            <a:xfrm>
              <a:off x="6680498" y="2974332"/>
              <a:ext cx="350307" cy="37708"/>
            </a:xfrm>
            <a:custGeom>
              <a:avLst/>
              <a:gdLst/>
              <a:ahLst/>
              <a:cxnLst/>
              <a:rect l="l" t="t" r="r" b="b"/>
              <a:pathLst>
                <a:path w="14864" h="1600" extrusionOk="0">
                  <a:moveTo>
                    <a:pt x="6649" y="1"/>
                  </a:moveTo>
                  <a:cubicBezTo>
                    <a:pt x="5619" y="1"/>
                    <a:pt x="4593" y="108"/>
                    <a:pt x="3587" y="353"/>
                  </a:cubicBezTo>
                  <a:cubicBezTo>
                    <a:pt x="2341" y="596"/>
                    <a:pt x="1125" y="1022"/>
                    <a:pt x="0" y="1599"/>
                  </a:cubicBezTo>
                  <a:cubicBezTo>
                    <a:pt x="578" y="1326"/>
                    <a:pt x="1186" y="1143"/>
                    <a:pt x="1794" y="961"/>
                  </a:cubicBezTo>
                  <a:cubicBezTo>
                    <a:pt x="2402" y="809"/>
                    <a:pt x="3009" y="657"/>
                    <a:pt x="3648" y="535"/>
                  </a:cubicBezTo>
                  <a:cubicBezTo>
                    <a:pt x="4577" y="350"/>
                    <a:pt x="5523" y="270"/>
                    <a:pt x="6487" y="270"/>
                  </a:cubicBezTo>
                  <a:cubicBezTo>
                    <a:pt x="6785" y="270"/>
                    <a:pt x="7085" y="278"/>
                    <a:pt x="7386" y="292"/>
                  </a:cubicBezTo>
                  <a:cubicBezTo>
                    <a:pt x="8633" y="383"/>
                    <a:pt x="9879" y="535"/>
                    <a:pt x="11125" y="779"/>
                  </a:cubicBezTo>
                  <a:cubicBezTo>
                    <a:pt x="11733" y="870"/>
                    <a:pt x="12371" y="991"/>
                    <a:pt x="12979" y="1113"/>
                  </a:cubicBezTo>
                  <a:cubicBezTo>
                    <a:pt x="13618" y="1234"/>
                    <a:pt x="14226" y="1356"/>
                    <a:pt x="14864" y="1478"/>
                  </a:cubicBezTo>
                  <a:cubicBezTo>
                    <a:pt x="13648" y="1113"/>
                    <a:pt x="12402" y="809"/>
                    <a:pt x="11156" y="566"/>
                  </a:cubicBezTo>
                  <a:cubicBezTo>
                    <a:pt x="9909" y="292"/>
                    <a:pt x="8663" y="110"/>
                    <a:pt x="7386" y="19"/>
                  </a:cubicBezTo>
                  <a:cubicBezTo>
                    <a:pt x="7141" y="7"/>
                    <a:pt x="6895" y="1"/>
                    <a:pt x="6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25"/>
            <p:cNvSpPr/>
            <p:nvPr/>
          </p:nvSpPr>
          <p:spPr>
            <a:xfrm>
              <a:off x="6680498" y="2996251"/>
              <a:ext cx="368219" cy="24369"/>
            </a:xfrm>
            <a:custGeom>
              <a:avLst/>
              <a:gdLst/>
              <a:ahLst/>
              <a:cxnLst/>
              <a:rect l="l" t="t" r="r" b="b"/>
              <a:pathLst>
                <a:path w="15624" h="1034" extrusionOk="0">
                  <a:moveTo>
                    <a:pt x="5867" y="1"/>
                  </a:moveTo>
                  <a:cubicBezTo>
                    <a:pt x="5198" y="1"/>
                    <a:pt x="4529" y="31"/>
                    <a:pt x="3891" y="122"/>
                  </a:cubicBezTo>
                  <a:cubicBezTo>
                    <a:pt x="2584" y="274"/>
                    <a:pt x="1277" y="487"/>
                    <a:pt x="0" y="760"/>
                  </a:cubicBezTo>
                  <a:cubicBezTo>
                    <a:pt x="1307" y="608"/>
                    <a:pt x="2614" y="456"/>
                    <a:pt x="3891" y="335"/>
                  </a:cubicBezTo>
                  <a:cubicBezTo>
                    <a:pt x="4560" y="304"/>
                    <a:pt x="5198" y="244"/>
                    <a:pt x="5867" y="244"/>
                  </a:cubicBezTo>
                  <a:cubicBezTo>
                    <a:pt x="6505" y="274"/>
                    <a:pt x="7174" y="274"/>
                    <a:pt x="7812" y="335"/>
                  </a:cubicBezTo>
                  <a:cubicBezTo>
                    <a:pt x="9119" y="396"/>
                    <a:pt x="10426" y="548"/>
                    <a:pt x="11733" y="669"/>
                  </a:cubicBezTo>
                  <a:lnTo>
                    <a:pt x="15624" y="1034"/>
                  </a:lnTo>
                  <a:cubicBezTo>
                    <a:pt x="14347" y="821"/>
                    <a:pt x="13040" y="578"/>
                    <a:pt x="11733" y="426"/>
                  </a:cubicBezTo>
                  <a:cubicBezTo>
                    <a:pt x="10456" y="274"/>
                    <a:pt x="9149" y="152"/>
                    <a:pt x="7842" y="61"/>
                  </a:cubicBezTo>
                  <a:cubicBezTo>
                    <a:pt x="7174" y="1"/>
                    <a:pt x="6505" y="1"/>
                    <a:pt x="5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25"/>
            <p:cNvSpPr/>
            <p:nvPr/>
          </p:nvSpPr>
          <p:spPr>
            <a:xfrm>
              <a:off x="6259986" y="3026348"/>
              <a:ext cx="420515" cy="25076"/>
            </a:xfrm>
            <a:custGeom>
              <a:avLst/>
              <a:gdLst/>
              <a:ahLst/>
              <a:cxnLst/>
              <a:rect l="l" t="t" r="r" b="b"/>
              <a:pathLst>
                <a:path w="17843" h="1064" extrusionOk="0">
                  <a:moveTo>
                    <a:pt x="0" y="0"/>
                  </a:moveTo>
                  <a:lnTo>
                    <a:pt x="0" y="1064"/>
                  </a:lnTo>
                  <a:lnTo>
                    <a:pt x="17842" y="1064"/>
                  </a:lnTo>
                  <a:lnTo>
                    <a:pt x="178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25"/>
            <p:cNvSpPr/>
            <p:nvPr/>
          </p:nvSpPr>
          <p:spPr>
            <a:xfrm>
              <a:off x="6282187" y="2962571"/>
              <a:ext cx="398314" cy="63797"/>
            </a:xfrm>
            <a:custGeom>
              <a:avLst/>
              <a:gdLst/>
              <a:ahLst/>
              <a:cxnLst/>
              <a:rect l="l" t="t" r="r" b="b"/>
              <a:pathLst>
                <a:path w="16901" h="2707" extrusionOk="0">
                  <a:moveTo>
                    <a:pt x="10690" y="0"/>
                  </a:moveTo>
                  <a:cubicBezTo>
                    <a:pt x="7191" y="0"/>
                    <a:pt x="1794" y="1551"/>
                    <a:pt x="1794" y="1551"/>
                  </a:cubicBezTo>
                  <a:lnTo>
                    <a:pt x="0" y="2706"/>
                  </a:lnTo>
                  <a:lnTo>
                    <a:pt x="16900" y="2706"/>
                  </a:lnTo>
                  <a:lnTo>
                    <a:pt x="16900" y="1703"/>
                  </a:lnTo>
                  <a:cubicBezTo>
                    <a:pt x="16900" y="1703"/>
                    <a:pt x="16718" y="1581"/>
                    <a:pt x="16384" y="1430"/>
                  </a:cubicBezTo>
                  <a:cubicBezTo>
                    <a:pt x="16171" y="1308"/>
                    <a:pt x="15867" y="1156"/>
                    <a:pt x="15502" y="1004"/>
                  </a:cubicBezTo>
                  <a:cubicBezTo>
                    <a:pt x="14013" y="366"/>
                    <a:pt x="12402" y="31"/>
                    <a:pt x="10791" y="1"/>
                  </a:cubicBezTo>
                  <a:cubicBezTo>
                    <a:pt x="10757" y="1"/>
                    <a:pt x="10724" y="0"/>
                    <a:pt x="106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25"/>
            <p:cNvSpPr/>
            <p:nvPr/>
          </p:nvSpPr>
          <p:spPr>
            <a:xfrm>
              <a:off x="6300806" y="2946757"/>
              <a:ext cx="379696" cy="62407"/>
            </a:xfrm>
            <a:custGeom>
              <a:avLst/>
              <a:gdLst/>
              <a:ahLst/>
              <a:cxnLst/>
              <a:rect l="l" t="t" r="r" b="b"/>
              <a:pathLst>
                <a:path w="16111" h="2648" extrusionOk="0">
                  <a:moveTo>
                    <a:pt x="9477" y="0"/>
                  </a:moveTo>
                  <a:cubicBezTo>
                    <a:pt x="9075" y="0"/>
                    <a:pt x="8671" y="21"/>
                    <a:pt x="8268" y="64"/>
                  </a:cubicBezTo>
                  <a:cubicBezTo>
                    <a:pt x="6840" y="216"/>
                    <a:pt x="5441" y="459"/>
                    <a:pt x="4074" y="824"/>
                  </a:cubicBezTo>
                  <a:lnTo>
                    <a:pt x="2037" y="1371"/>
                  </a:lnTo>
                  <a:cubicBezTo>
                    <a:pt x="1368" y="1584"/>
                    <a:pt x="669" y="1797"/>
                    <a:pt x="1" y="2009"/>
                  </a:cubicBezTo>
                  <a:cubicBezTo>
                    <a:pt x="1399" y="1797"/>
                    <a:pt x="2797" y="1523"/>
                    <a:pt x="4195" y="1280"/>
                  </a:cubicBezTo>
                  <a:cubicBezTo>
                    <a:pt x="5593" y="1006"/>
                    <a:pt x="6931" y="763"/>
                    <a:pt x="8329" y="672"/>
                  </a:cubicBezTo>
                  <a:cubicBezTo>
                    <a:pt x="8818" y="618"/>
                    <a:pt x="9310" y="590"/>
                    <a:pt x="9802" y="590"/>
                  </a:cubicBezTo>
                  <a:cubicBezTo>
                    <a:pt x="10688" y="590"/>
                    <a:pt x="11573" y="678"/>
                    <a:pt x="12432" y="854"/>
                  </a:cubicBezTo>
                  <a:cubicBezTo>
                    <a:pt x="13132" y="1006"/>
                    <a:pt x="13770" y="1219"/>
                    <a:pt x="14408" y="1523"/>
                  </a:cubicBezTo>
                  <a:cubicBezTo>
                    <a:pt x="15016" y="1797"/>
                    <a:pt x="15624" y="2192"/>
                    <a:pt x="16110" y="2648"/>
                  </a:cubicBezTo>
                  <a:cubicBezTo>
                    <a:pt x="15259" y="1523"/>
                    <a:pt x="13891" y="824"/>
                    <a:pt x="12524" y="398"/>
                  </a:cubicBezTo>
                  <a:cubicBezTo>
                    <a:pt x="11520" y="137"/>
                    <a:pt x="10501" y="0"/>
                    <a:pt x="94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25"/>
            <p:cNvSpPr/>
            <p:nvPr/>
          </p:nvSpPr>
          <p:spPr>
            <a:xfrm>
              <a:off x="6330904" y="2974332"/>
              <a:ext cx="349600" cy="37708"/>
            </a:xfrm>
            <a:custGeom>
              <a:avLst/>
              <a:gdLst/>
              <a:ahLst/>
              <a:cxnLst/>
              <a:rect l="l" t="t" r="r" b="b"/>
              <a:pathLst>
                <a:path w="14834" h="1600" extrusionOk="0">
                  <a:moveTo>
                    <a:pt x="8185" y="1"/>
                  </a:moveTo>
                  <a:cubicBezTo>
                    <a:pt x="7939" y="1"/>
                    <a:pt x="7693" y="7"/>
                    <a:pt x="7447" y="19"/>
                  </a:cubicBezTo>
                  <a:cubicBezTo>
                    <a:pt x="6171" y="110"/>
                    <a:pt x="4924" y="292"/>
                    <a:pt x="3678" y="566"/>
                  </a:cubicBezTo>
                  <a:cubicBezTo>
                    <a:pt x="2432" y="809"/>
                    <a:pt x="1216" y="1113"/>
                    <a:pt x="0" y="1478"/>
                  </a:cubicBezTo>
                  <a:cubicBezTo>
                    <a:pt x="608" y="1356"/>
                    <a:pt x="1216" y="1234"/>
                    <a:pt x="1854" y="1113"/>
                  </a:cubicBezTo>
                  <a:cubicBezTo>
                    <a:pt x="2462" y="991"/>
                    <a:pt x="3101" y="870"/>
                    <a:pt x="3708" y="779"/>
                  </a:cubicBezTo>
                  <a:cubicBezTo>
                    <a:pt x="4955" y="535"/>
                    <a:pt x="6201" y="383"/>
                    <a:pt x="7478" y="292"/>
                  </a:cubicBezTo>
                  <a:cubicBezTo>
                    <a:pt x="7772" y="278"/>
                    <a:pt x="8066" y="270"/>
                    <a:pt x="8360" y="270"/>
                  </a:cubicBezTo>
                  <a:cubicBezTo>
                    <a:pt x="9312" y="270"/>
                    <a:pt x="10264" y="350"/>
                    <a:pt x="11216" y="535"/>
                  </a:cubicBezTo>
                  <a:cubicBezTo>
                    <a:pt x="11824" y="657"/>
                    <a:pt x="12432" y="809"/>
                    <a:pt x="13040" y="961"/>
                  </a:cubicBezTo>
                  <a:cubicBezTo>
                    <a:pt x="13648" y="1143"/>
                    <a:pt x="14256" y="1326"/>
                    <a:pt x="14833" y="1599"/>
                  </a:cubicBezTo>
                  <a:cubicBezTo>
                    <a:pt x="13709" y="1022"/>
                    <a:pt x="12493" y="596"/>
                    <a:pt x="11247" y="353"/>
                  </a:cubicBezTo>
                  <a:cubicBezTo>
                    <a:pt x="10240" y="108"/>
                    <a:pt x="9214" y="1"/>
                    <a:pt x="81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25"/>
            <p:cNvSpPr/>
            <p:nvPr/>
          </p:nvSpPr>
          <p:spPr>
            <a:xfrm>
              <a:off x="6312261" y="2996251"/>
              <a:ext cx="368242" cy="24369"/>
            </a:xfrm>
            <a:custGeom>
              <a:avLst/>
              <a:gdLst/>
              <a:ahLst/>
              <a:cxnLst/>
              <a:rect l="l" t="t" r="r" b="b"/>
              <a:pathLst>
                <a:path w="15625" h="1034" extrusionOk="0">
                  <a:moveTo>
                    <a:pt x="9758" y="1"/>
                  </a:moveTo>
                  <a:cubicBezTo>
                    <a:pt x="9120" y="1"/>
                    <a:pt x="8451" y="1"/>
                    <a:pt x="7813" y="61"/>
                  </a:cubicBezTo>
                  <a:cubicBezTo>
                    <a:pt x="6506" y="152"/>
                    <a:pt x="5199" y="274"/>
                    <a:pt x="3892" y="426"/>
                  </a:cubicBezTo>
                  <a:cubicBezTo>
                    <a:pt x="2585" y="578"/>
                    <a:pt x="1278" y="791"/>
                    <a:pt x="1" y="1034"/>
                  </a:cubicBezTo>
                  <a:lnTo>
                    <a:pt x="3922" y="669"/>
                  </a:lnTo>
                  <a:cubicBezTo>
                    <a:pt x="5199" y="548"/>
                    <a:pt x="6506" y="396"/>
                    <a:pt x="7813" y="335"/>
                  </a:cubicBezTo>
                  <a:cubicBezTo>
                    <a:pt x="8481" y="274"/>
                    <a:pt x="9120" y="274"/>
                    <a:pt x="9758" y="244"/>
                  </a:cubicBezTo>
                  <a:cubicBezTo>
                    <a:pt x="10427" y="244"/>
                    <a:pt x="11065" y="304"/>
                    <a:pt x="11734" y="335"/>
                  </a:cubicBezTo>
                  <a:cubicBezTo>
                    <a:pt x="13010" y="456"/>
                    <a:pt x="14317" y="608"/>
                    <a:pt x="15624" y="760"/>
                  </a:cubicBezTo>
                  <a:cubicBezTo>
                    <a:pt x="14348" y="487"/>
                    <a:pt x="13041" y="274"/>
                    <a:pt x="11734" y="122"/>
                  </a:cubicBezTo>
                  <a:cubicBezTo>
                    <a:pt x="11095" y="31"/>
                    <a:pt x="10427" y="1"/>
                    <a:pt x="97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25"/>
            <p:cNvSpPr/>
            <p:nvPr/>
          </p:nvSpPr>
          <p:spPr>
            <a:xfrm>
              <a:off x="6199084" y="2370336"/>
              <a:ext cx="438073" cy="532484"/>
            </a:xfrm>
            <a:custGeom>
              <a:avLst/>
              <a:gdLst/>
              <a:ahLst/>
              <a:cxnLst/>
              <a:rect l="l" t="t" r="r" b="b"/>
              <a:pathLst>
                <a:path w="18588" h="22594" extrusionOk="0">
                  <a:moveTo>
                    <a:pt x="17544" y="1"/>
                  </a:moveTo>
                  <a:cubicBezTo>
                    <a:pt x="16904" y="1"/>
                    <a:pt x="15891" y="580"/>
                    <a:pt x="14834" y="1390"/>
                  </a:cubicBezTo>
                  <a:cubicBezTo>
                    <a:pt x="5684" y="8411"/>
                    <a:pt x="0" y="18776"/>
                    <a:pt x="791" y="21816"/>
                  </a:cubicBezTo>
                  <a:cubicBezTo>
                    <a:pt x="930" y="22364"/>
                    <a:pt x="1295" y="22594"/>
                    <a:pt x="1805" y="22594"/>
                  </a:cubicBezTo>
                  <a:cubicBezTo>
                    <a:pt x="4290" y="22594"/>
                    <a:pt x="10235" y="17137"/>
                    <a:pt x="10487" y="16557"/>
                  </a:cubicBezTo>
                  <a:cubicBezTo>
                    <a:pt x="10973" y="15342"/>
                    <a:pt x="15259" y="8655"/>
                    <a:pt x="17356" y="3882"/>
                  </a:cubicBezTo>
                  <a:cubicBezTo>
                    <a:pt x="18587" y="1022"/>
                    <a:pt x="18394" y="1"/>
                    <a:pt x="17544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25"/>
            <p:cNvSpPr/>
            <p:nvPr/>
          </p:nvSpPr>
          <p:spPr>
            <a:xfrm>
              <a:off x="6504982" y="2635485"/>
              <a:ext cx="70938" cy="52037"/>
            </a:xfrm>
            <a:custGeom>
              <a:avLst/>
              <a:gdLst/>
              <a:ahLst/>
              <a:cxnLst/>
              <a:rect l="l" t="t" r="r" b="b"/>
              <a:pathLst>
                <a:path w="3010" h="2208" extrusionOk="0">
                  <a:moveTo>
                    <a:pt x="1688" y="1"/>
                  </a:moveTo>
                  <a:cubicBezTo>
                    <a:pt x="1524" y="1"/>
                    <a:pt x="1347" y="42"/>
                    <a:pt x="1155" y="140"/>
                  </a:cubicBezTo>
                  <a:cubicBezTo>
                    <a:pt x="0" y="778"/>
                    <a:pt x="973" y="2207"/>
                    <a:pt x="973" y="2207"/>
                  </a:cubicBezTo>
                  <a:lnTo>
                    <a:pt x="3010" y="1113"/>
                  </a:lnTo>
                  <a:cubicBezTo>
                    <a:pt x="3010" y="1113"/>
                    <a:pt x="2539" y="1"/>
                    <a:pt x="1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25"/>
            <p:cNvSpPr/>
            <p:nvPr/>
          </p:nvSpPr>
          <p:spPr>
            <a:xfrm>
              <a:off x="6526477" y="2660255"/>
              <a:ext cx="184840" cy="278686"/>
            </a:xfrm>
            <a:custGeom>
              <a:avLst/>
              <a:gdLst/>
              <a:ahLst/>
              <a:cxnLst/>
              <a:rect l="l" t="t" r="r" b="b"/>
              <a:pathLst>
                <a:path w="7843" h="11825" extrusionOk="0">
                  <a:moveTo>
                    <a:pt x="2067" y="1"/>
                  </a:moveTo>
                  <a:lnTo>
                    <a:pt x="0" y="1126"/>
                  </a:lnTo>
                  <a:lnTo>
                    <a:pt x="5806" y="11825"/>
                  </a:lnTo>
                  <a:lnTo>
                    <a:pt x="7842" y="10700"/>
                  </a:lnTo>
                  <a:lnTo>
                    <a:pt x="20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25"/>
            <p:cNvSpPr/>
            <p:nvPr/>
          </p:nvSpPr>
          <p:spPr>
            <a:xfrm>
              <a:off x="6522164" y="2656696"/>
              <a:ext cx="61629" cy="40842"/>
            </a:xfrm>
            <a:custGeom>
              <a:avLst/>
              <a:gdLst/>
              <a:ahLst/>
              <a:cxnLst/>
              <a:rect l="l" t="t" r="r" b="b"/>
              <a:pathLst>
                <a:path w="2615" h="1733" extrusionOk="0">
                  <a:moveTo>
                    <a:pt x="2402" y="0"/>
                  </a:moveTo>
                  <a:lnTo>
                    <a:pt x="1" y="1307"/>
                  </a:lnTo>
                  <a:lnTo>
                    <a:pt x="214" y="1733"/>
                  </a:lnTo>
                  <a:lnTo>
                    <a:pt x="2615" y="426"/>
                  </a:lnTo>
                  <a:lnTo>
                    <a:pt x="2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25"/>
            <p:cNvSpPr/>
            <p:nvPr/>
          </p:nvSpPr>
          <p:spPr>
            <a:xfrm>
              <a:off x="6527914" y="2668151"/>
              <a:ext cx="62336" cy="40842"/>
            </a:xfrm>
            <a:custGeom>
              <a:avLst/>
              <a:gdLst/>
              <a:ahLst/>
              <a:cxnLst/>
              <a:rect l="l" t="t" r="r" b="b"/>
              <a:pathLst>
                <a:path w="2645" h="1733" extrusionOk="0">
                  <a:moveTo>
                    <a:pt x="2401" y="0"/>
                  </a:moveTo>
                  <a:lnTo>
                    <a:pt x="0" y="1307"/>
                  </a:lnTo>
                  <a:lnTo>
                    <a:pt x="243" y="1733"/>
                  </a:lnTo>
                  <a:lnTo>
                    <a:pt x="2644" y="426"/>
                  </a:lnTo>
                  <a:lnTo>
                    <a:pt x="24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25"/>
            <p:cNvSpPr/>
            <p:nvPr/>
          </p:nvSpPr>
          <p:spPr>
            <a:xfrm>
              <a:off x="6663293" y="2908858"/>
              <a:ext cx="48031" cy="58047"/>
            </a:xfrm>
            <a:custGeom>
              <a:avLst/>
              <a:gdLst/>
              <a:ahLst/>
              <a:cxnLst/>
              <a:rect l="l" t="t" r="r" b="b"/>
              <a:pathLst>
                <a:path w="2038" h="2463" extrusionOk="0">
                  <a:moveTo>
                    <a:pt x="1703" y="0"/>
                  </a:moveTo>
                  <a:cubicBezTo>
                    <a:pt x="1703" y="0"/>
                    <a:pt x="1642" y="365"/>
                    <a:pt x="1642" y="365"/>
                  </a:cubicBezTo>
                  <a:lnTo>
                    <a:pt x="1277" y="213"/>
                  </a:lnTo>
                  <a:lnTo>
                    <a:pt x="1217" y="608"/>
                  </a:lnTo>
                  <a:lnTo>
                    <a:pt x="882" y="426"/>
                  </a:lnTo>
                  <a:cubicBezTo>
                    <a:pt x="882" y="426"/>
                    <a:pt x="822" y="821"/>
                    <a:pt x="822" y="821"/>
                  </a:cubicBezTo>
                  <a:lnTo>
                    <a:pt x="457" y="669"/>
                  </a:lnTo>
                  <a:cubicBezTo>
                    <a:pt x="457" y="669"/>
                    <a:pt x="396" y="1034"/>
                    <a:pt x="396" y="1034"/>
                  </a:cubicBezTo>
                  <a:lnTo>
                    <a:pt x="62" y="882"/>
                  </a:lnTo>
                  <a:cubicBezTo>
                    <a:pt x="62" y="882"/>
                    <a:pt x="1" y="1246"/>
                    <a:pt x="1" y="1246"/>
                  </a:cubicBezTo>
                  <a:lnTo>
                    <a:pt x="1460" y="2158"/>
                  </a:lnTo>
                  <a:lnTo>
                    <a:pt x="1977" y="2462"/>
                  </a:lnTo>
                  <a:lnTo>
                    <a:pt x="1977" y="1885"/>
                  </a:lnTo>
                  <a:lnTo>
                    <a:pt x="2037" y="152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25"/>
            <p:cNvSpPr/>
            <p:nvPr/>
          </p:nvSpPr>
          <p:spPr>
            <a:xfrm>
              <a:off x="6698410" y="2953262"/>
              <a:ext cx="11477" cy="13646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487" y="1"/>
                  </a:moveTo>
                  <a:lnTo>
                    <a:pt x="0" y="274"/>
                  </a:lnTo>
                  <a:lnTo>
                    <a:pt x="487" y="578"/>
                  </a:lnTo>
                  <a:lnTo>
                    <a:pt x="4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25"/>
            <p:cNvSpPr/>
            <p:nvPr/>
          </p:nvSpPr>
          <p:spPr>
            <a:xfrm>
              <a:off x="6208394" y="2766998"/>
              <a:ext cx="176968" cy="212791"/>
            </a:xfrm>
            <a:custGeom>
              <a:avLst/>
              <a:gdLst/>
              <a:ahLst/>
              <a:cxnLst/>
              <a:rect l="l" t="t" r="r" b="b"/>
              <a:pathLst>
                <a:path w="7509" h="9029" extrusionOk="0">
                  <a:moveTo>
                    <a:pt x="7508" y="1"/>
                  </a:moveTo>
                  <a:lnTo>
                    <a:pt x="7508" y="1"/>
                  </a:lnTo>
                  <a:cubicBezTo>
                    <a:pt x="4530" y="153"/>
                    <a:pt x="639" y="1581"/>
                    <a:pt x="335" y="4287"/>
                  </a:cubicBezTo>
                  <a:cubicBezTo>
                    <a:pt x="1" y="7235"/>
                    <a:pt x="6931" y="9028"/>
                    <a:pt x="6931" y="9028"/>
                  </a:cubicBezTo>
                  <a:lnTo>
                    <a:pt x="7508" y="1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25"/>
            <p:cNvSpPr/>
            <p:nvPr/>
          </p:nvSpPr>
          <p:spPr>
            <a:xfrm>
              <a:off x="6349523" y="2744183"/>
              <a:ext cx="328837" cy="264545"/>
            </a:xfrm>
            <a:custGeom>
              <a:avLst/>
              <a:gdLst/>
              <a:ahLst/>
              <a:cxnLst/>
              <a:rect l="l" t="t" r="r" b="b"/>
              <a:pathLst>
                <a:path w="13953" h="11225" extrusionOk="0">
                  <a:moveTo>
                    <a:pt x="7111" y="1"/>
                  </a:moveTo>
                  <a:cubicBezTo>
                    <a:pt x="5162" y="1"/>
                    <a:pt x="92" y="1334"/>
                    <a:pt x="92" y="1334"/>
                  </a:cubicBezTo>
                  <a:lnTo>
                    <a:pt x="0" y="9723"/>
                  </a:lnTo>
                  <a:cubicBezTo>
                    <a:pt x="730" y="9905"/>
                    <a:pt x="4408" y="11182"/>
                    <a:pt x="5715" y="11212"/>
                  </a:cubicBezTo>
                  <a:cubicBezTo>
                    <a:pt x="5957" y="11218"/>
                    <a:pt x="6224" y="11225"/>
                    <a:pt x="6503" y="11225"/>
                  </a:cubicBezTo>
                  <a:cubicBezTo>
                    <a:pt x="7732" y="11225"/>
                    <a:pt x="9199" y="11095"/>
                    <a:pt x="9818" y="10179"/>
                  </a:cubicBezTo>
                  <a:cubicBezTo>
                    <a:pt x="10092" y="9753"/>
                    <a:pt x="10183" y="9237"/>
                    <a:pt x="10122" y="8750"/>
                  </a:cubicBezTo>
                  <a:cubicBezTo>
                    <a:pt x="10122" y="8750"/>
                    <a:pt x="11247" y="8051"/>
                    <a:pt x="11217" y="7291"/>
                  </a:cubicBezTo>
                  <a:cubicBezTo>
                    <a:pt x="11186" y="6805"/>
                    <a:pt x="11004" y="6349"/>
                    <a:pt x="10700" y="5954"/>
                  </a:cubicBezTo>
                  <a:cubicBezTo>
                    <a:pt x="10700" y="5954"/>
                    <a:pt x="11885" y="5467"/>
                    <a:pt x="11794" y="4647"/>
                  </a:cubicBezTo>
                  <a:cubicBezTo>
                    <a:pt x="11703" y="4221"/>
                    <a:pt x="11460" y="3796"/>
                    <a:pt x="11125" y="3522"/>
                  </a:cubicBezTo>
                  <a:lnTo>
                    <a:pt x="11125" y="3522"/>
                  </a:lnTo>
                  <a:cubicBezTo>
                    <a:pt x="11125" y="3522"/>
                    <a:pt x="11726" y="3636"/>
                    <a:pt x="12354" y="3636"/>
                  </a:cubicBezTo>
                  <a:cubicBezTo>
                    <a:pt x="13022" y="3636"/>
                    <a:pt x="13723" y="3507"/>
                    <a:pt x="13770" y="2975"/>
                  </a:cubicBezTo>
                  <a:cubicBezTo>
                    <a:pt x="13952" y="1364"/>
                    <a:pt x="8785" y="209"/>
                    <a:pt x="7508" y="27"/>
                  </a:cubicBezTo>
                  <a:cubicBezTo>
                    <a:pt x="7398" y="9"/>
                    <a:pt x="7264" y="1"/>
                    <a:pt x="7111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25"/>
            <p:cNvSpPr/>
            <p:nvPr/>
          </p:nvSpPr>
          <p:spPr>
            <a:xfrm>
              <a:off x="6512147" y="2802822"/>
              <a:ext cx="99596" cy="25099"/>
            </a:xfrm>
            <a:custGeom>
              <a:avLst/>
              <a:gdLst/>
              <a:ahLst/>
              <a:cxnLst/>
              <a:rect l="l" t="t" r="r" b="b"/>
              <a:pathLst>
                <a:path w="4226" h="1065" extrusionOk="0">
                  <a:moveTo>
                    <a:pt x="31" y="1"/>
                  </a:moveTo>
                  <a:cubicBezTo>
                    <a:pt x="0" y="1"/>
                    <a:pt x="0" y="31"/>
                    <a:pt x="31" y="61"/>
                  </a:cubicBezTo>
                  <a:cubicBezTo>
                    <a:pt x="1399" y="244"/>
                    <a:pt x="2797" y="821"/>
                    <a:pt x="4195" y="1065"/>
                  </a:cubicBezTo>
                  <a:cubicBezTo>
                    <a:pt x="4225" y="1065"/>
                    <a:pt x="4225" y="1004"/>
                    <a:pt x="4195" y="1004"/>
                  </a:cubicBezTo>
                  <a:cubicBezTo>
                    <a:pt x="2858" y="487"/>
                    <a:pt x="1459" y="153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25"/>
            <p:cNvSpPr/>
            <p:nvPr/>
          </p:nvSpPr>
          <p:spPr>
            <a:xfrm>
              <a:off x="6504252" y="2874471"/>
              <a:ext cx="97452" cy="10040"/>
            </a:xfrm>
            <a:custGeom>
              <a:avLst/>
              <a:gdLst/>
              <a:ahLst/>
              <a:cxnLst/>
              <a:rect l="l" t="t" r="r" b="b"/>
              <a:pathLst>
                <a:path w="4135" h="426" extrusionOk="0">
                  <a:moveTo>
                    <a:pt x="31" y="0"/>
                  </a:moveTo>
                  <a:cubicBezTo>
                    <a:pt x="1" y="0"/>
                    <a:pt x="1" y="31"/>
                    <a:pt x="31" y="31"/>
                  </a:cubicBezTo>
                  <a:cubicBezTo>
                    <a:pt x="730" y="91"/>
                    <a:pt x="1399" y="152"/>
                    <a:pt x="2098" y="213"/>
                  </a:cubicBezTo>
                  <a:cubicBezTo>
                    <a:pt x="2433" y="243"/>
                    <a:pt x="2767" y="304"/>
                    <a:pt x="3132" y="335"/>
                  </a:cubicBezTo>
                  <a:cubicBezTo>
                    <a:pt x="3436" y="395"/>
                    <a:pt x="3770" y="426"/>
                    <a:pt x="4104" y="426"/>
                  </a:cubicBezTo>
                  <a:cubicBezTo>
                    <a:pt x="4135" y="395"/>
                    <a:pt x="4135" y="335"/>
                    <a:pt x="4104" y="335"/>
                  </a:cubicBezTo>
                  <a:cubicBezTo>
                    <a:pt x="3800" y="243"/>
                    <a:pt x="3466" y="183"/>
                    <a:pt x="3132" y="152"/>
                  </a:cubicBezTo>
                  <a:cubicBezTo>
                    <a:pt x="2797" y="122"/>
                    <a:pt x="2463" y="91"/>
                    <a:pt x="2098" y="61"/>
                  </a:cubicBezTo>
                  <a:cubicBezTo>
                    <a:pt x="1430" y="31"/>
                    <a:pt x="730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25"/>
            <p:cNvSpPr/>
            <p:nvPr/>
          </p:nvSpPr>
          <p:spPr>
            <a:xfrm>
              <a:off x="6498524" y="2943245"/>
              <a:ext cx="88849" cy="8437"/>
            </a:xfrm>
            <a:custGeom>
              <a:avLst/>
              <a:gdLst/>
              <a:ahLst/>
              <a:cxnLst/>
              <a:rect l="l" t="t" r="r" b="b"/>
              <a:pathLst>
                <a:path w="3770" h="358" extrusionOk="0">
                  <a:moveTo>
                    <a:pt x="31" y="0"/>
                  </a:moveTo>
                  <a:cubicBezTo>
                    <a:pt x="1" y="0"/>
                    <a:pt x="1" y="61"/>
                    <a:pt x="31" y="61"/>
                  </a:cubicBezTo>
                  <a:cubicBezTo>
                    <a:pt x="670" y="122"/>
                    <a:pt x="1308" y="183"/>
                    <a:pt x="1946" y="243"/>
                  </a:cubicBezTo>
                  <a:lnTo>
                    <a:pt x="2858" y="335"/>
                  </a:lnTo>
                  <a:cubicBezTo>
                    <a:pt x="3010" y="350"/>
                    <a:pt x="3154" y="357"/>
                    <a:pt x="3299" y="357"/>
                  </a:cubicBezTo>
                  <a:cubicBezTo>
                    <a:pt x="3443" y="357"/>
                    <a:pt x="3587" y="350"/>
                    <a:pt x="3739" y="335"/>
                  </a:cubicBezTo>
                  <a:cubicBezTo>
                    <a:pt x="3739" y="335"/>
                    <a:pt x="3770" y="304"/>
                    <a:pt x="3739" y="274"/>
                  </a:cubicBezTo>
                  <a:cubicBezTo>
                    <a:pt x="3466" y="213"/>
                    <a:pt x="3162" y="183"/>
                    <a:pt x="2888" y="183"/>
                  </a:cubicBezTo>
                  <a:lnTo>
                    <a:pt x="1946" y="152"/>
                  </a:lnTo>
                  <a:cubicBezTo>
                    <a:pt x="1308" y="91"/>
                    <a:pt x="670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25"/>
            <p:cNvSpPr/>
            <p:nvPr/>
          </p:nvSpPr>
          <p:spPr>
            <a:xfrm>
              <a:off x="6168987" y="2369182"/>
              <a:ext cx="464845" cy="584073"/>
            </a:xfrm>
            <a:custGeom>
              <a:avLst/>
              <a:gdLst/>
              <a:ahLst/>
              <a:cxnLst/>
              <a:rect l="l" t="t" r="r" b="b"/>
              <a:pathLst>
                <a:path w="19724" h="24783" extrusionOk="0">
                  <a:moveTo>
                    <a:pt x="18790" y="0"/>
                  </a:moveTo>
                  <a:cubicBezTo>
                    <a:pt x="18026" y="0"/>
                    <a:pt x="16612" y="804"/>
                    <a:pt x="14287" y="2746"/>
                  </a:cubicBezTo>
                  <a:cubicBezTo>
                    <a:pt x="9028" y="7184"/>
                    <a:pt x="4043" y="14266"/>
                    <a:pt x="2007" y="18947"/>
                  </a:cubicBezTo>
                  <a:cubicBezTo>
                    <a:pt x="1" y="23476"/>
                    <a:pt x="4621" y="24783"/>
                    <a:pt x="4621" y="24783"/>
                  </a:cubicBezTo>
                  <a:lnTo>
                    <a:pt x="12007" y="16150"/>
                  </a:lnTo>
                  <a:cubicBezTo>
                    <a:pt x="12007" y="16150"/>
                    <a:pt x="18208" y="6211"/>
                    <a:pt x="19150" y="2989"/>
                  </a:cubicBezTo>
                  <a:cubicBezTo>
                    <a:pt x="19685" y="1200"/>
                    <a:pt x="19723" y="0"/>
                    <a:pt x="187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25"/>
            <p:cNvSpPr/>
            <p:nvPr/>
          </p:nvSpPr>
          <p:spPr>
            <a:xfrm>
              <a:off x="6214851" y="2408683"/>
              <a:ext cx="413350" cy="497321"/>
            </a:xfrm>
            <a:custGeom>
              <a:avLst/>
              <a:gdLst/>
              <a:ahLst/>
              <a:cxnLst/>
              <a:rect l="l" t="t" r="r" b="b"/>
              <a:pathLst>
                <a:path w="17539" h="21102" extrusionOk="0">
                  <a:moveTo>
                    <a:pt x="17363" y="5"/>
                  </a:moveTo>
                  <a:cubicBezTo>
                    <a:pt x="17215" y="5"/>
                    <a:pt x="17398" y="234"/>
                    <a:pt x="17491" y="234"/>
                  </a:cubicBezTo>
                  <a:cubicBezTo>
                    <a:pt x="17519" y="234"/>
                    <a:pt x="17538" y="213"/>
                    <a:pt x="17538" y="158"/>
                  </a:cubicBezTo>
                  <a:cubicBezTo>
                    <a:pt x="17538" y="67"/>
                    <a:pt x="17478" y="6"/>
                    <a:pt x="17386" y="6"/>
                  </a:cubicBezTo>
                  <a:cubicBezTo>
                    <a:pt x="17378" y="5"/>
                    <a:pt x="17370" y="5"/>
                    <a:pt x="17363" y="5"/>
                  </a:cubicBezTo>
                  <a:close/>
                  <a:moveTo>
                    <a:pt x="13988" y="0"/>
                  </a:moveTo>
                  <a:cubicBezTo>
                    <a:pt x="13976" y="0"/>
                    <a:pt x="13964" y="2"/>
                    <a:pt x="13952" y="6"/>
                  </a:cubicBezTo>
                  <a:cubicBezTo>
                    <a:pt x="13766" y="6"/>
                    <a:pt x="13953" y="237"/>
                    <a:pt x="14065" y="237"/>
                  </a:cubicBezTo>
                  <a:cubicBezTo>
                    <a:pt x="14100" y="237"/>
                    <a:pt x="14127" y="215"/>
                    <a:pt x="14134" y="158"/>
                  </a:cubicBezTo>
                  <a:cubicBezTo>
                    <a:pt x="14134" y="79"/>
                    <a:pt x="14066" y="0"/>
                    <a:pt x="13988" y="0"/>
                  </a:cubicBezTo>
                  <a:close/>
                  <a:moveTo>
                    <a:pt x="15684" y="2286"/>
                  </a:moveTo>
                  <a:cubicBezTo>
                    <a:pt x="15593" y="2286"/>
                    <a:pt x="15532" y="2377"/>
                    <a:pt x="15532" y="2438"/>
                  </a:cubicBezTo>
                  <a:cubicBezTo>
                    <a:pt x="15532" y="2544"/>
                    <a:pt x="15608" y="2597"/>
                    <a:pt x="15684" y="2597"/>
                  </a:cubicBezTo>
                  <a:cubicBezTo>
                    <a:pt x="15760" y="2597"/>
                    <a:pt x="15836" y="2544"/>
                    <a:pt x="15836" y="2438"/>
                  </a:cubicBezTo>
                  <a:cubicBezTo>
                    <a:pt x="15836" y="2377"/>
                    <a:pt x="15775" y="2286"/>
                    <a:pt x="15684" y="2286"/>
                  </a:cubicBezTo>
                  <a:close/>
                  <a:moveTo>
                    <a:pt x="12250" y="2286"/>
                  </a:moveTo>
                  <a:cubicBezTo>
                    <a:pt x="12158" y="2286"/>
                    <a:pt x="12098" y="2347"/>
                    <a:pt x="12098" y="2438"/>
                  </a:cubicBezTo>
                  <a:cubicBezTo>
                    <a:pt x="12098" y="2529"/>
                    <a:pt x="12158" y="2620"/>
                    <a:pt x="12250" y="2620"/>
                  </a:cubicBezTo>
                  <a:cubicBezTo>
                    <a:pt x="12341" y="2620"/>
                    <a:pt x="12402" y="2529"/>
                    <a:pt x="12402" y="2438"/>
                  </a:cubicBezTo>
                  <a:cubicBezTo>
                    <a:pt x="12402" y="2377"/>
                    <a:pt x="12341" y="2286"/>
                    <a:pt x="12250" y="2286"/>
                  </a:cubicBezTo>
                  <a:close/>
                  <a:moveTo>
                    <a:pt x="13952" y="4626"/>
                  </a:moveTo>
                  <a:cubicBezTo>
                    <a:pt x="13861" y="4626"/>
                    <a:pt x="13769" y="4717"/>
                    <a:pt x="13769" y="4778"/>
                  </a:cubicBezTo>
                  <a:cubicBezTo>
                    <a:pt x="13785" y="4869"/>
                    <a:pt x="13861" y="4915"/>
                    <a:pt x="13937" y="4915"/>
                  </a:cubicBezTo>
                  <a:cubicBezTo>
                    <a:pt x="14013" y="4915"/>
                    <a:pt x="14089" y="4869"/>
                    <a:pt x="14104" y="4778"/>
                  </a:cubicBezTo>
                  <a:cubicBezTo>
                    <a:pt x="14104" y="4717"/>
                    <a:pt x="14043" y="4657"/>
                    <a:pt x="13952" y="4626"/>
                  </a:cubicBezTo>
                  <a:close/>
                  <a:moveTo>
                    <a:pt x="10517" y="4626"/>
                  </a:moveTo>
                  <a:cubicBezTo>
                    <a:pt x="10426" y="4626"/>
                    <a:pt x="10365" y="4687"/>
                    <a:pt x="10365" y="4778"/>
                  </a:cubicBezTo>
                  <a:cubicBezTo>
                    <a:pt x="10365" y="4869"/>
                    <a:pt x="10426" y="4930"/>
                    <a:pt x="10517" y="4930"/>
                  </a:cubicBezTo>
                  <a:cubicBezTo>
                    <a:pt x="10529" y="4934"/>
                    <a:pt x="10541" y="4936"/>
                    <a:pt x="10552" y="4936"/>
                  </a:cubicBezTo>
                  <a:cubicBezTo>
                    <a:pt x="10623" y="4936"/>
                    <a:pt x="10669" y="4857"/>
                    <a:pt x="10669" y="4778"/>
                  </a:cubicBezTo>
                  <a:cubicBezTo>
                    <a:pt x="10669" y="4717"/>
                    <a:pt x="10608" y="4626"/>
                    <a:pt x="10517" y="4626"/>
                  </a:cubicBezTo>
                  <a:close/>
                  <a:moveTo>
                    <a:pt x="8815" y="6936"/>
                  </a:moveTo>
                  <a:cubicBezTo>
                    <a:pt x="8724" y="6936"/>
                    <a:pt x="8663" y="6997"/>
                    <a:pt x="8663" y="7088"/>
                  </a:cubicBezTo>
                  <a:cubicBezTo>
                    <a:pt x="8663" y="7179"/>
                    <a:pt x="8724" y="7240"/>
                    <a:pt x="8815" y="7240"/>
                  </a:cubicBezTo>
                  <a:cubicBezTo>
                    <a:pt x="8906" y="7240"/>
                    <a:pt x="8967" y="7179"/>
                    <a:pt x="8967" y="7088"/>
                  </a:cubicBezTo>
                  <a:cubicBezTo>
                    <a:pt x="8967" y="6997"/>
                    <a:pt x="8906" y="6936"/>
                    <a:pt x="8815" y="6936"/>
                  </a:cubicBezTo>
                  <a:close/>
                  <a:moveTo>
                    <a:pt x="12250" y="6936"/>
                  </a:moveTo>
                  <a:cubicBezTo>
                    <a:pt x="12158" y="6936"/>
                    <a:pt x="12067" y="6997"/>
                    <a:pt x="12067" y="7088"/>
                  </a:cubicBezTo>
                  <a:cubicBezTo>
                    <a:pt x="12067" y="7179"/>
                    <a:pt x="12158" y="7240"/>
                    <a:pt x="12250" y="7240"/>
                  </a:cubicBezTo>
                  <a:cubicBezTo>
                    <a:pt x="12310" y="7240"/>
                    <a:pt x="12402" y="7179"/>
                    <a:pt x="12402" y="7088"/>
                  </a:cubicBezTo>
                  <a:cubicBezTo>
                    <a:pt x="12402" y="6997"/>
                    <a:pt x="12341" y="6936"/>
                    <a:pt x="12250" y="6936"/>
                  </a:cubicBezTo>
                  <a:close/>
                  <a:moveTo>
                    <a:pt x="7073" y="9275"/>
                  </a:moveTo>
                  <a:cubicBezTo>
                    <a:pt x="7066" y="9275"/>
                    <a:pt x="7059" y="9276"/>
                    <a:pt x="7052" y="9277"/>
                  </a:cubicBezTo>
                  <a:cubicBezTo>
                    <a:pt x="6870" y="9307"/>
                    <a:pt x="6870" y="9550"/>
                    <a:pt x="7052" y="9581"/>
                  </a:cubicBezTo>
                  <a:cubicBezTo>
                    <a:pt x="7059" y="9582"/>
                    <a:pt x="7066" y="9583"/>
                    <a:pt x="7073" y="9583"/>
                  </a:cubicBezTo>
                  <a:cubicBezTo>
                    <a:pt x="7227" y="9583"/>
                    <a:pt x="7227" y="9275"/>
                    <a:pt x="7073" y="9275"/>
                  </a:cubicBezTo>
                  <a:close/>
                  <a:moveTo>
                    <a:pt x="10508" y="9275"/>
                  </a:moveTo>
                  <a:cubicBezTo>
                    <a:pt x="10501" y="9275"/>
                    <a:pt x="10494" y="9276"/>
                    <a:pt x="10487" y="9277"/>
                  </a:cubicBezTo>
                  <a:cubicBezTo>
                    <a:pt x="10304" y="9307"/>
                    <a:pt x="10304" y="9550"/>
                    <a:pt x="10487" y="9581"/>
                  </a:cubicBezTo>
                  <a:cubicBezTo>
                    <a:pt x="10494" y="9582"/>
                    <a:pt x="10501" y="9583"/>
                    <a:pt x="10508" y="9583"/>
                  </a:cubicBezTo>
                  <a:cubicBezTo>
                    <a:pt x="10662" y="9583"/>
                    <a:pt x="10662" y="9275"/>
                    <a:pt x="10508" y="9275"/>
                  </a:cubicBezTo>
                  <a:close/>
                  <a:moveTo>
                    <a:pt x="5350" y="11587"/>
                  </a:moveTo>
                  <a:cubicBezTo>
                    <a:pt x="5259" y="11587"/>
                    <a:pt x="5198" y="11648"/>
                    <a:pt x="5198" y="11739"/>
                  </a:cubicBezTo>
                  <a:cubicBezTo>
                    <a:pt x="5198" y="11830"/>
                    <a:pt x="5259" y="11891"/>
                    <a:pt x="5350" y="11891"/>
                  </a:cubicBezTo>
                  <a:cubicBezTo>
                    <a:pt x="5441" y="11891"/>
                    <a:pt x="5532" y="11830"/>
                    <a:pt x="5532" y="11739"/>
                  </a:cubicBezTo>
                  <a:cubicBezTo>
                    <a:pt x="5532" y="11648"/>
                    <a:pt x="5471" y="11587"/>
                    <a:pt x="5380" y="11587"/>
                  </a:cubicBezTo>
                  <a:close/>
                  <a:moveTo>
                    <a:pt x="8784" y="11587"/>
                  </a:moveTo>
                  <a:cubicBezTo>
                    <a:pt x="8693" y="11587"/>
                    <a:pt x="8632" y="11648"/>
                    <a:pt x="8632" y="11739"/>
                  </a:cubicBezTo>
                  <a:cubicBezTo>
                    <a:pt x="8632" y="11830"/>
                    <a:pt x="8693" y="11891"/>
                    <a:pt x="8784" y="11891"/>
                  </a:cubicBezTo>
                  <a:cubicBezTo>
                    <a:pt x="8876" y="11891"/>
                    <a:pt x="8936" y="11830"/>
                    <a:pt x="8936" y="11739"/>
                  </a:cubicBezTo>
                  <a:cubicBezTo>
                    <a:pt x="8936" y="11648"/>
                    <a:pt x="8876" y="11587"/>
                    <a:pt x="8815" y="11587"/>
                  </a:cubicBezTo>
                  <a:close/>
                  <a:moveTo>
                    <a:pt x="3591" y="13926"/>
                  </a:moveTo>
                  <a:cubicBezTo>
                    <a:pt x="3423" y="13926"/>
                    <a:pt x="3618" y="14155"/>
                    <a:pt x="3718" y="14155"/>
                  </a:cubicBezTo>
                  <a:cubicBezTo>
                    <a:pt x="3748" y="14155"/>
                    <a:pt x="3769" y="14134"/>
                    <a:pt x="3769" y="14079"/>
                  </a:cubicBezTo>
                  <a:cubicBezTo>
                    <a:pt x="3769" y="14018"/>
                    <a:pt x="3739" y="13927"/>
                    <a:pt x="3678" y="13927"/>
                  </a:cubicBezTo>
                  <a:lnTo>
                    <a:pt x="3617" y="13927"/>
                  </a:lnTo>
                  <a:cubicBezTo>
                    <a:pt x="3608" y="13926"/>
                    <a:pt x="3599" y="13926"/>
                    <a:pt x="3591" y="13926"/>
                  </a:cubicBezTo>
                  <a:close/>
                  <a:moveTo>
                    <a:pt x="7043" y="13926"/>
                  </a:moveTo>
                  <a:cubicBezTo>
                    <a:pt x="7036" y="13926"/>
                    <a:pt x="7029" y="13926"/>
                    <a:pt x="7022" y="13927"/>
                  </a:cubicBezTo>
                  <a:cubicBezTo>
                    <a:pt x="6839" y="13958"/>
                    <a:pt x="6839" y="14201"/>
                    <a:pt x="7022" y="14231"/>
                  </a:cubicBezTo>
                  <a:cubicBezTo>
                    <a:pt x="7029" y="14232"/>
                    <a:pt x="7036" y="14233"/>
                    <a:pt x="7043" y="14233"/>
                  </a:cubicBezTo>
                  <a:cubicBezTo>
                    <a:pt x="7197" y="14233"/>
                    <a:pt x="7197" y="13926"/>
                    <a:pt x="7043" y="13926"/>
                  </a:cubicBezTo>
                  <a:close/>
                  <a:moveTo>
                    <a:pt x="1915" y="16207"/>
                  </a:moveTo>
                  <a:cubicBezTo>
                    <a:pt x="1824" y="16207"/>
                    <a:pt x="1733" y="16298"/>
                    <a:pt x="1763" y="16389"/>
                  </a:cubicBezTo>
                  <a:cubicBezTo>
                    <a:pt x="1763" y="16481"/>
                    <a:pt x="1831" y="16526"/>
                    <a:pt x="1904" y="16526"/>
                  </a:cubicBezTo>
                  <a:cubicBezTo>
                    <a:pt x="1976" y="16526"/>
                    <a:pt x="2052" y="16481"/>
                    <a:pt x="2067" y="16389"/>
                  </a:cubicBezTo>
                  <a:cubicBezTo>
                    <a:pt x="2067" y="16298"/>
                    <a:pt x="2037" y="16237"/>
                    <a:pt x="1945" y="16207"/>
                  </a:cubicBezTo>
                  <a:close/>
                  <a:moveTo>
                    <a:pt x="5319" y="16207"/>
                  </a:moveTo>
                  <a:cubicBezTo>
                    <a:pt x="5228" y="16207"/>
                    <a:pt x="5167" y="16298"/>
                    <a:pt x="5167" y="16389"/>
                  </a:cubicBezTo>
                  <a:cubicBezTo>
                    <a:pt x="5167" y="16481"/>
                    <a:pt x="5228" y="16541"/>
                    <a:pt x="5319" y="16541"/>
                  </a:cubicBezTo>
                  <a:cubicBezTo>
                    <a:pt x="5411" y="16541"/>
                    <a:pt x="5471" y="16450"/>
                    <a:pt x="5471" y="16389"/>
                  </a:cubicBezTo>
                  <a:cubicBezTo>
                    <a:pt x="5502" y="16298"/>
                    <a:pt x="5441" y="16237"/>
                    <a:pt x="5380" y="16207"/>
                  </a:cubicBezTo>
                  <a:close/>
                  <a:moveTo>
                    <a:pt x="182" y="18547"/>
                  </a:moveTo>
                  <a:cubicBezTo>
                    <a:pt x="91" y="18547"/>
                    <a:pt x="0" y="18639"/>
                    <a:pt x="0" y="18730"/>
                  </a:cubicBezTo>
                  <a:cubicBezTo>
                    <a:pt x="0" y="18821"/>
                    <a:pt x="84" y="18867"/>
                    <a:pt x="167" y="18867"/>
                  </a:cubicBezTo>
                  <a:cubicBezTo>
                    <a:pt x="251" y="18867"/>
                    <a:pt x="334" y="18821"/>
                    <a:pt x="334" y="18730"/>
                  </a:cubicBezTo>
                  <a:cubicBezTo>
                    <a:pt x="334" y="18639"/>
                    <a:pt x="304" y="18578"/>
                    <a:pt x="243" y="18547"/>
                  </a:cubicBezTo>
                  <a:close/>
                  <a:moveTo>
                    <a:pt x="3587" y="18547"/>
                  </a:moveTo>
                  <a:cubicBezTo>
                    <a:pt x="3496" y="18547"/>
                    <a:pt x="3435" y="18639"/>
                    <a:pt x="3435" y="18730"/>
                  </a:cubicBezTo>
                  <a:cubicBezTo>
                    <a:pt x="3435" y="18821"/>
                    <a:pt x="3511" y="18867"/>
                    <a:pt x="3587" y="18867"/>
                  </a:cubicBezTo>
                  <a:cubicBezTo>
                    <a:pt x="3663" y="18867"/>
                    <a:pt x="3739" y="18821"/>
                    <a:pt x="3739" y="18730"/>
                  </a:cubicBezTo>
                  <a:cubicBezTo>
                    <a:pt x="3739" y="18639"/>
                    <a:pt x="3708" y="18578"/>
                    <a:pt x="3678" y="18547"/>
                  </a:cubicBezTo>
                  <a:close/>
                  <a:moveTo>
                    <a:pt x="1885" y="20858"/>
                  </a:moveTo>
                  <a:cubicBezTo>
                    <a:pt x="1701" y="20858"/>
                    <a:pt x="1882" y="21101"/>
                    <a:pt x="1981" y="21101"/>
                  </a:cubicBezTo>
                  <a:cubicBezTo>
                    <a:pt x="2013" y="21101"/>
                    <a:pt x="2037" y="21076"/>
                    <a:pt x="2037" y="21009"/>
                  </a:cubicBezTo>
                  <a:cubicBezTo>
                    <a:pt x="2037" y="20949"/>
                    <a:pt x="2006" y="20888"/>
                    <a:pt x="1945" y="2085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25"/>
            <p:cNvSpPr/>
            <p:nvPr/>
          </p:nvSpPr>
          <p:spPr>
            <a:xfrm>
              <a:off x="6452683" y="2568502"/>
              <a:ext cx="109353" cy="178052"/>
            </a:xfrm>
            <a:custGeom>
              <a:avLst/>
              <a:gdLst/>
              <a:ahLst/>
              <a:cxnLst/>
              <a:rect l="l" t="t" r="r" b="b"/>
              <a:pathLst>
                <a:path w="4640" h="7555" extrusionOk="0">
                  <a:moveTo>
                    <a:pt x="4581" y="1"/>
                  </a:moveTo>
                  <a:cubicBezTo>
                    <a:pt x="4562" y="1"/>
                    <a:pt x="4541" y="11"/>
                    <a:pt x="4529" y="34"/>
                  </a:cubicBezTo>
                  <a:cubicBezTo>
                    <a:pt x="3709" y="1219"/>
                    <a:pt x="2979" y="2465"/>
                    <a:pt x="2250" y="3712"/>
                  </a:cubicBezTo>
                  <a:cubicBezTo>
                    <a:pt x="1885" y="4320"/>
                    <a:pt x="244" y="6842"/>
                    <a:pt x="0" y="7511"/>
                  </a:cubicBezTo>
                  <a:cubicBezTo>
                    <a:pt x="0" y="7533"/>
                    <a:pt x="16" y="7554"/>
                    <a:pt x="35" y="7554"/>
                  </a:cubicBezTo>
                  <a:cubicBezTo>
                    <a:pt x="43" y="7554"/>
                    <a:pt x="52" y="7550"/>
                    <a:pt x="61" y="7541"/>
                  </a:cubicBezTo>
                  <a:cubicBezTo>
                    <a:pt x="487" y="6994"/>
                    <a:pt x="2128" y="4471"/>
                    <a:pt x="2493" y="3864"/>
                  </a:cubicBezTo>
                  <a:lnTo>
                    <a:pt x="3070" y="2861"/>
                  </a:lnTo>
                  <a:cubicBezTo>
                    <a:pt x="3283" y="2648"/>
                    <a:pt x="3466" y="2405"/>
                    <a:pt x="3648" y="2192"/>
                  </a:cubicBezTo>
                  <a:cubicBezTo>
                    <a:pt x="3922" y="1857"/>
                    <a:pt x="4165" y="1493"/>
                    <a:pt x="4408" y="1158"/>
                  </a:cubicBezTo>
                  <a:cubicBezTo>
                    <a:pt x="4408" y="1137"/>
                    <a:pt x="4393" y="1115"/>
                    <a:pt x="4384" y="1115"/>
                  </a:cubicBezTo>
                  <a:cubicBezTo>
                    <a:pt x="4380" y="1115"/>
                    <a:pt x="4377" y="1119"/>
                    <a:pt x="4377" y="1128"/>
                  </a:cubicBezTo>
                  <a:cubicBezTo>
                    <a:pt x="4104" y="1462"/>
                    <a:pt x="3830" y="1797"/>
                    <a:pt x="3557" y="2131"/>
                  </a:cubicBezTo>
                  <a:cubicBezTo>
                    <a:pt x="3466" y="2222"/>
                    <a:pt x="3405" y="2313"/>
                    <a:pt x="3314" y="2405"/>
                  </a:cubicBezTo>
                  <a:cubicBezTo>
                    <a:pt x="3770" y="1645"/>
                    <a:pt x="4195" y="854"/>
                    <a:pt x="4621" y="64"/>
                  </a:cubicBezTo>
                  <a:cubicBezTo>
                    <a:pt x="4639" y="27"/>
                    <a:pt x="4612" y="1"/>
                    <a:pt x="4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25"/>
            <p:cNvSpPr/>
            <p:nvPr/>
          </p:nvSpPr>
          <p:spPr>
            <a:xfrm>
              <a:off x="6235050" y="2749816"/>
              <a:ext cx="209774" cy="78315"/>
            </a:xfrm>
            <a:custGeom>
              <a:avLst/>
              <a:gdLst/>
              <a:ahLst/>
              <a:cxnLst/>
              <a:rect l="l" t="t" r="r" b="b"/>
              <a:pathLst>
                <a:path w="8901" h="3323" extrusionOk="0">
                  <a:moveTo>
                    <a:pt x="8870" y="0"/>
                  </a:moveTo>
                  <a:cubicBezTo>
                    <a:pt x="7259" y="31"/>
                    <a:pt x="5678" y="365"/>
                    <a:pt x="4219" y="1003"/>
                  </a:cubicBezTo>
                  <a:cubicBezTo>
                    <a:pt x="2730" y="1581"/>
                    <a:pt x="1332" y="2341"/>
                    <a:pt x="25" y="3283"/>
                  </a:cubicBezTo>
                  <a:cubicBezTo>
                    <a:pt x="0" y="3283"/>
                    <a:pt x="15" y="3322"/>
                    <a:pt x="37" y="3322"/>
                  </a:cubicBezTo>
                  <a:cubicBezTo>
                    <a:pt x="43" y="3322"/>
                    <a:pt x="49" y="3320"/>
                    <a:pt x="55" y="3314"/>
                  </a:cubicBezTo>
                  <a:cubicBezTo>
                    <a:pt x="1423" y="2493"/>
                    <a:pt x="2851" y="1824"/>
                    <a:pt x="4341" y="1307"/>
                  </a:cubicBezTo>
                  <a:cubicBezTo>
                    <a:pt x="5101" y="1034"/>
                    <a:pt x="5830" y="821"/>
                    <a:pt x="6590" y="608"/>
                  </a:cubicBezTo>
                  <a:cubicBezTo>
                    <a:pt x="7350" y="426"/>
                    <a:pt x="8110" y="274"/>
                    <a:pt x="8870" y="61"/>
                  </a:cubicBezTo>
                  <a:cubicBezTo>
                    <a:pt x="8900" y="61"/>
                    <a:pt x="8900" y="0"/>
                    <a:pt x="8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6" name="Google Shape;3696;p25"/>
            <p:cNvSpPr/>
            <p:nvPr/>
          </p:nvSpPr>
          <p:spPr>
            <a:xfrm>
              <a:off x="6623179" y="2228288"/>
              <a:ext cx="141146" cy="211283"/>
            </a:xfrm>
            <a:custGeom>
              <a:avLst/>
              <a:gdLst/>
              <a:ahLst/>
              <a:cxnLst/>
              <a:rect l="l" t="t" r="r" b="b"/>
              <a:pathLst>
                <a:path w="5989" h="8965" extrusionOk="0">
                  <a:moveTo>
                    <a:pt x="1" y="0"/>
                  </a:moveTo>
                  <a:cubicBezTo>
                    <a:pt x="92" y="943"/>
                    <a:pt x="92" y="1976"/>
                    <a:pt x="92" y="2918"/>
                  </a:cubicBezTo>
                  <a:cubicBezTo>
                    <a:pt x="61" y="4438"/>
                    <a:pt x="1" y="5684"/>
                    <a:pt x="61" y="5806"/>
                  </a:cubicBezTo>
                  <a:cubicBezTo>
                    <a:pt x="779" y="7185"/>
                    <a:pt x="2321" y="8964"/>
                    <a:pt x="3600" y="8964"/>
                  </a:cubicBezTo>
                  <a:cubicBezTo>
                    <a:pt x="3731" y="8964"/>
                    <a:pt x="3859" y="8946"/>
                    <a:pt x="3982" y="8906"/>
                  </a:cubicBezTo>
                  <a:cubicBezTo>
                    <a:pt x="5290" y="8450"/>
                    <a:pt x="5989" y="5776"/>
                    <a:pt x="5806" y="5046"/>
                  </a:cubicBezTo>
                  <a:lnTo>
                    <a:pt x="5806" y="4985"/>
                  </a:lnTo>
                  <a:cubicBezTo>
                    <a:pt x="5776" y="4864"/>
                    <a:pt x="5745" y="4742"/>
                    <a:pt x="5715" y="4621"/>
                  </a:cubicBezTo>
                  <a:cubicBezTo>
                    <a:pt x="5654" y="3374"/>
                    <a:pt x="5745" y="2159"/>
                    <a:pt x="5989" y="94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7" name="Google Shape;3697;p25"/>
            <p:cNvSpPr/>
            <p:nvPr/>
          </p:nvSpPr>
          <p:spPr>
            <a:xfrm>
              <a:off x="6630344" y="2229725"/>
              <a:ext cx="134688" cy="119794"/>
            </a:xfrm>
            <a:custGeom>
              <a:avLst/>
              <a:gdLst/>
              <a:ahLst/>
              <a:cxnLst/>
              <a:rect l="l" t="t" r="r" b="b"/>
              <a:pathLst>
                <a:path w="5715" h="5083" extrusionOk="0">
                  <a:moveTo>
                    <a:pt x="1" y="0"/>
                  </a:moveTo>
                  <a:cubicBezTo>
                    <a:pt x="386" y="1455"/>
                    <a:pt x="1642" y="5083"/>
                    <a:pt x="4672" y="5083"/>
                  </a:cubicBezTo>
                  <a:cubicBezTo>
                    <a:pt x="4745" y="5083"/>
                    <a:pt x="4819" y="5081"/>
                    <a:pt x="4894" y="5076"/>
                  </a:cubicBezTo>
                  <a:cubicBezTo>
                    <a:pt x="5107" y="5046"/>
                    <a:pt x="5320" y="5046"/>
                    <a:pt x="5502" y="4985"/>
                  </a:cubicBezTo>
                  <a:lnTo>
                    <a:pt x="5502" y="4924"/>
                  </a:lnTo>
                  <a:cubicBezTo>
                    <a:pt x="5472" y="4803"/>
                    <a:pt x="5441" y="4681"/>
                    <a:pt x="5441" y="4560"/>
                  </a:cubicBezTo>
                  <a:cubicBezTo>
                    <a:pt x="5381" y="3313"/>
                    <a:pt x="5472" y="2098"/>
                    <a:pt x="5715" y="8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25"/>
            <p:cNvSpPr/>
            <p:nvPr/>
          </p:nvSpPr>
          <p:spPr>
            <a:xfrm>
              <a:off x="6810880" y="2109643"/>
              <a:ext cx="76665" cy="95613"/>
            </a:xfrm>
            <a:custGeom>
              <a:avLst/>
              <a:gdLst/>
              <a:ahLst/>
              <a:cxnLst/>
              <a:rect l="l" t="t" r="r" b="b"/>
              <a:pathLst>
                <a:path w="3253" h="4057" extrusionOk="0">
                  <a:moveTo>
                    <a:pt x="2063" y="0"/>
                  </a:moveTo>
                  <a:cubicBezTo>
                    <a:pt x="1173" y="0"/>
                    <a:pt x="183" y="1752"/>
                    <a:pt x="183" y="1752"/>
                  </a:cubicBezTo>
                  <a:lnTo>
                    <a:pt x="0" y="3484"/>
                  </a:lnTo>
                  <a:cubicBezTo>
                    <a:pt x="185" y="3853"/>
                    <a:pt x="549" y="4056"/>
                    <a:pt x="934" y="4056"/>
                  </a:cubicBezTo>
                  <a:cubicBezTo>
                    <a:pt x="1120" y="4056"/>
                    <a:pt x="1311" y="4009"/>
                    <a:pt x="1490" y="3910"/>
                  </a:cubicBezTo>
                  <a:cubicBezTo>
                    <a:pt x="2493" y="3423"/>
                    <a:pt x="3253" y="445"/>
                    <a:pt x="2310" y="50"/>
                  </a:cubicBezTo>
                  <a:cubicBezTo>
                    <a:pt x="2229" y="16"/>
                    <a:pt x="2146" y="0"/>
                    <a:pt x="2063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25"/>
            <p:cNvSpPr/>
            <p:nvPr/>
          </p:nvSpPr>
          <p:spPr>
            <a:xfrm>
              <a:off x="6822335" y="2130855"/>
              <a:ext cx="37991" cy="61700"/>
            </a:xfrm>
            <a:custGeom>
              <a:avLst/>
              <a:gdLst/>
              <a:ahLst/>
              <a:cxnLst/>
              <a:rect l="l" t="t" r="r" b="b"/>
              <a:pathLst>
                <a:path w="1612" h="2618" extrusionOk="0">
                  <a:moveTo>
                    <a:pt x="1581" y="1"/>
                  </a:moveTo>
                  <a:cubicBezTo>
                    <a:pt x="609" y="183"/>
                    <a:pt x="1" y="1581"/>
                    <a:pt x="92" y="2554"/>
                  </a:cubicBezTo>
                  <a:cubicBezTo>
                    <a:pt x="92" y="2591"/>
                    <a:pt x="138" y="2617"/>
                    <a:pt x="174" y="2617"/>
                  </a:cubicBezTo>
                  <a:cubicBezTo>
                    <a:pt x="196" y="2617"/>
                    <a:pt x="213" y="2607"/>
                    <a:pt x="213" y="2584"/>
                  </a:cubicBezTo>
                  <a:cubicBezTo>
                    <a:pt x="305" y="2341"/>
                    <a:pt x="396" y="2159"/>
                    <a:pt x="517" y="1946"/>
                  </a:cubicBezTo>
                  <a:cubicBezTo>
                    <a:pt x="643" y="1745"/>
                    <a:pt x="853" y="1627"/>
                    <a:pt x="1076" y="1627"/>
                  </a:cubicBezTo>
                  <a:cubicBezTo>
                    <a:pt x="1123" y="1627"/>
                    <a:pt x="1170" y="1632"/>
                    <a:pt x="1216" y="1642"/>
                  </a:cubicBezTo>
                  <a:cubicBezTo>
                    <a:pt x="1216" y="1642"/>
                    <a:pt x="1247" y="1612"/>
                    <a:pt x="1216" y="1612"/>
                  </a:cubicBezTo>
                  <a:cubicBezTo>
                    <a:pt x="1113" y="1539"/>
                    <a:pt x="996" y="1506"/>
                    <a:pt x="882" y="1506"/>
                  </a:cubicBezTo>
                  <a:cubicBezTo>
                    <a:pt x="659" y="1506"/>
                    <a:pt x="446" y="1634"/>
                    <a:pt x="365" y="1855"/>
                  </a:cubicBezTo>
                  <a:cubicBezTo>
                    <a:pt x="548" y="1125"/>
                    <a:pt x="882" y="396"/>
                    <a:pt x="1581" y="31"/>
                  </a:cubicBezTo>
                  <a:cubicBezTo>
                    <a:pt x="1612" y="1"/>
                    <a:pt x="1612" y="1"/>
                    <a:pt x="1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25"/>
            <p:cNvSpPr/>
            <p:nvPr/>
          </p:nvSpPr>
          <p:spPr>
            <a:xfrm>
              <a:off x="6554406" y="1943790"/>
              <a:ext cx="313071" cy="372013"/>
            </a:xfrm>
            <a:custGeom>
              <a:avLst/>
              <a:gdLst/>
              <a:ahLst/>
              <a:cxnLst/>
              <a:rect l="l" t="t" r="r" b="b"/>
              <a:pathLst>
                <a:path w="13284" h="15785" extrusionOk="0">
                  <a:moveTo>
                    <a:pt x="6374" y="0"/>
                  </a:moveTo>
                  <a:cubicBezTo>
                    <a:pt x="4018" y="0"/>
                    <a:pt x="1648" y="1164"/>
                    <a:pt x="852" y="3439"/>
                  </a:cubicBezTo>
                  <a:cubicBezTo>
                    <a:pt x="1" y="5871"/>
                    <a:pt x="761" y="12163"/>
                    <a:pt x="2463" y="13834"/>
                  </a:cubicBezTo>
                  <a:cubicBezTo>
                    <a:pt x="3733" y="15074"/>
                    <a:pt x="5446" y="15784"/>
                    <a:pt x="7098" y="15784"/>
                  </a:cubicBezTo>
                  <a:cubicBezTo>
                    <a:pt x="8687" y="15784"/>
                    <a:pt x="10219" y="15127"/>
                    <a:pt x="11247" y="13652"/>
                  </a:cubicBezTo>
                  <a:cubicBezTo>
                    <a:pt x="13284" y="10734"/>
                    <a:pt x="12189" y="2801"/>
                    <a:pt x="10274" y="1281"/>
                  </a:cubicBezTo>
                  <a:cubicBezTo>
                    <a:pt x="9211" y="423"/>
                    <a:pt x="7795" y="0"/>
                    <a:pt x="6374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25"/>
            <p:cNvSpPr/>
            <p:nvPr/>
          </p:nvSpPr>
          <p:spPr>
            <a:xfrm>
              <a:off x="6659004" y="2296354"/>
              <a:ext cx="24" cy="24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25"/>
            <p:cNvSpPr/>
            <p:nvPr/>
          </p:nvSpPr>
          <p:spPr>
            <a:xfrm>
              <a:off x="6684081" y="2231399"/>
              <a:ext cx="23662" cy="13834"/>
            </a:xfrm>
            <a:custGeom>
              <a:avLst/>
              <a:gdLst/>
              <a:ahLst/>
              <a:cxnLst/>
              <a:rect l="l" t="t" r="r" b="b"/>
              <a:pathLst>
                <a:path w="1004" h="587" extrusionOk="0">
                  <a:moveTo>
                    <a:pt x="54" y="0"/>
                  </a:moveTo>
                  <a:cubicBezTo>
                    <a:pt x="36" y="0"/>
                    <a:pt x="18" y="15"/>
                    <a:pt x="0" y="51"/>
                  </a:cubicBezTo>
                  <a:cubicBezTo>
                    <a:pt x="0" y="264"/>
                    <a:pt x="91" y="446"/>
                    <a:pt x="304" y="537"/>
                  </a:cubicBezTo>
                  <a:cubicBezTo>
                    <a:pt x="381" y="570"/>
                    <a:pt x="465" y="587"/>
                    <a:pt x="550" y="587"/>
                  </a:cubicBezTo>
                  <a:cubicBezTo>
                    <a:pt x="702" y="587"/>
                    <a:pt x="856" y="532"/>
                    <a:pt x="973" y="416"/>
                  </a:cubicBezTo>
                  <a:cubicBezTo>
                    <a:pt x="1003" y="416"/>
                    <a:pt x="973" y="385"/>
                    <a:pt x="973" y="385"/>
                  </a:cubicBezTo>
                  <a:cubicBezTo>
                    <a:pt x="882" y="416"/>
                    <a:pt x="791" y="431"/>
                    <a:pt x="699" y="431"/>
                  </a:cubicBezTo>
                  <a:cubicBezTo>
                    <a:pt x="608" y="431"/>
                    <a:pt x="517" y="416"/>
                    <a:pt x="426" y="385"/>
                  </a:cubicBezTo>
                  <a:cubicBezTo>
                    <a:pt x="243" y="324"/>
                    <a:pt x="183" y="172"/>
                    <a:pt x="91" y="20"/>
                  </a:cubicBezTo>
                  <a:cubicBezTo>
                    <a:pt x="79" y="8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25"/>
            <p:cNvSpPr/>
            <p:nvPr/>
          </p:nvSpPr>
          <p:spPr>
            <a:xfrm>
              <a:off x="6694969" y="2119754"/>
              <a:ext cx="59343" cy="95378"/>
            </a:xfrm>
            <a:custGeom>
              <a:avLst/>
              <a:gdLst/>
              <a:ahLst/>
              <a:cxnLst/>
              <a:rect l="l" t="t" r="r" b="b"/>
              <a:pathLst>
                <a:path w="2518" h="4047" extrusionOk="0">
                  <a:moveTo>
                    <a:pt x="1803" y="1"/>
                  </a:moveTo>
                  <a:cubicBezTo>
                    <a:pt x="1780" y="1"/>
                    <a:pt x="1757" y="16"/>
                    <a:pt x="1757" y="46"/>
                  </a:cubicBezTo>
                  <a:cubicBezTo>
                    <a:pt x="1848" y="897"/>
                    <a:pt x="2092" y="2235"/>
                    <a:pt x="2152" y="2721"/>
                  </a:cubicBezTo>
                  <a:cubicBezTo>
                    <a:pt x="2000" y="2691"/>
                    <a:pt x="1605" y="2569"/>
                    <a:pt x="1392" y="2539"/>
                  </a:cubicBezTo>
                  <a:lnTo>
                    <a:pt x="1392" y="2539"/>
                  </a:lnTo>
                  <a:cubicBezTo>
                    <a:pt x="1332" y="2539"/>
                    <a:pt x="1575" y="3694"/>
                    <a:pt x="1544" y="3785"/>
                  </a:cubicBezTo>
                  <a:cubicBezTo>
                    <a:pt x="1501" y="3787"/>
                    <a:pt x="1458" y="3789"/>
                    <a:pt x="1414" y="3789"/>
                  </a:cubicBezTo>
                  <a:cubicBezTo>
                    <a:pt x="941" y="3789"/>
                    <a:pt x="473" y="3638"/>
                    <a:pt x="55" y="3359"/>
                  </a:cubicBezTo>
                  <a:cubicBezTo>
                    <a:pt x="49" y="3353"/>
                    <a:pt x="43" y="3351"/>
                    <a:pt x="38" y="3351"/>
                  </a:cubicBezTo>
                  <a:cubicBezTo>
                    <a:pt x="15" y="3351"/>
                    <a:pt x="0" y="3395"/>
                    <a:pt x="25" y="3420"/>
                  </a:cubicBezTo>
                  <a:cubicBezTo>
                    <a:pt x="338" y="3812"/>
                    <a:pt x="832" y="4047"/>
                    <a:pt x="1351" y="4047"/>
                  </a:cubicBezTo>
                  <a:cubicBezTo>
                    <a:pt x="1435" y="4047"/>
                    <a:pt x="1520" y="4041"/>
                    <a:pt x="1605" y="4028"/>
                  </a:cubicBezTo>
                  <a:cubicBezTo>
                    <a:pt x="1696" y="3998"/>
                    <a:pt x="1788" y="3998"/>
                    <a:pt x="1788" y="3967"/>
                  </a:cubicBezTo>
                  <a:cubicBezTo>
                    <a:pt x="1788" y="3602"/>
                    <a:pt x="1696" y="2903"/>
                    <a:pt x="1696" y="2903"/>
                  </a:cubicBezTo>
                  <a:lnTo>
                    <a:pt x="1696" y="2903"/>
                  </a:lnTo>
                  <a:cubicBezTo>
                    <a:pt x="1795" y="2952"/>
                    <a:pt x="2271" y="3041"/>
                    <a:pt x="2449" y="3041"/>
                  </a:cubicBezTo>
                  <a:cubicBezTo>
                    <a:pt x="2492" y="3041"/>
                    <a:pt x="2517" y="3036"/>
                    <a:pt x="2517" y="3025"/>
                  </a:cubicBezTo>
                  <a:cubicBezTo>
                    <a:pt x="2365" y="1991"/>
                    <a:pt x="2152" y="1019"/>
                    <a:pt x="1848" y="46"/>
                  </a:cubicBezTo>
                  <a:cubicBezTo>
                    <a:pt x="1848" y="16"/>
                    <a:pt x="1826" y="1"/>
                    <a:pt x="18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25"/>
            <p:cNvSpPr/>
            <p:nvPr/>
          </p:nvSpPr>
          <p:spPr>
            <a:xfrm>
              <a:off x="6760726" y="2084566"/>
              <a:ext cx="34196" cy="17723"/>
            </a:xfrm>
            <a:custGeom>
              <a:avLst/>
              <a:gdLst/>
              <a:ahLst/>
              <a:cxnLst/>
              <a:rect l="l" t="t" r="r" b="b"/>
              <a:pathLst>
                <a:path w="1451" h="752" extrusionOk="0">
                  <a:moveTo>
                    <a:pt x="548" y="0"/>
                  </a:moveTo>
                  <a:cubicBezTo>
                    <a:pt x="367" y="0"/>
                    <a:pt x="205" y="82"/>
                    <a:pt x="61" y="202"/>
                  </a:cubicBezTo>
                  <a:cubicBezTo>
                    <a:pt x="1" y="293"/>
                    <a:pt x="1" y="414"/>
                    <a:pt x="61" y="506"/>
                  </a:cubicBezTo>
                  <a:cubicBezTo>
                    <a:pt x="213" y="627"/>
                    <a:pt x="396" y="688"/>
                    <a:pt x="548" y="688"/>
                  </a:cubicBezTo>
                  <a:cubicBezTo>
                    <a:pt x="730" y="718"/>
                    <a:pt x="882" y="749"/>
                    <a:pt x="1034" y="749"/>
                  </a:cubicBezTo>
                  <a:cubicBezTo>
                    <a:pt x="1047" y="750"/>
                    <a:pt x="1059" y="751"/>
                    <a:pt x="1071" y="751"/>
                  </a:cubicBezTo>
                  <a:cubicBezTo>
                    <a:pt x="1295" y="751"/>
                    <a:pt x="1450" y="496"/>
                    <a:pt x="1277" y="323"/>
                  </a:cubicBezTo>
                  <a:cubicBezTo>
                    <a:pt x="1125" y="141"/>
                    <a:pt x="913" y="50"/>
                    <a:pt x="700" y="19"/>
                  </a:cubicBezTo>
                  <a:cubicBezTo>
                    <a:pt x="648" y="6"/>
                    <a:pt x="597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25"/>
            <p:cNvSpPr/>
            <p:nvPr/>
          </p:nvSpPr>
          <p:spPr>
            <a:xfrm>
              <a:off x="6756719" y="2124373"/>
              <a:ext cx="34503" cy="36624"/>
            </a:xfrm>
            <a:custGeom>
              <a:avLst/>
              <a:gdLst/>
              <a:ahLst/>
              <a:cxnLst/>
              <a:rect l="l" t="t" r="r" b="b"/>
              <a:pathLst>
                <a:path w="1464" h="1554" extrusionOk="0">
                  <a:moveTo>
                    <a:pt x="701" y="0"/>
                  </a:moveTo>
                  <a:cubicBezTo>
                    <a:pt x="687" y="0"/>
                    <a:pt x="672" y="1"/>
                    <a:pt x="657" y="2"/>
                  </a:cubicBezTo>
                  <a:cubicBezTo>
                    <a:pt x="1" y="32"/>
                    <a:pt x="18" y="1554"/>
                    <a:pt x="708" y="1554"/>
                  </a:cubicBezTo>
                  <a:cubicBezTo>
                    <a:pt x="721" y="1554"/>
                    <a:pt x="734" y="1553"/>
                    <a:pt x="748" y="1552"/>
                  </a:cubicBezTo>
                  <a:cubicBezTo>
                    <a:pt x="1464" y="1522"/>
                    <a:pt x="1448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25"/>
            <p:cNvSpPr/>
            <p:nvPr/>
          </p:nvSpPr>
          <p:spPr>
            <a:xfrm>
              <a:off x="6777201" y="2124420"/>
              <a:ext cx="23662" cy="16544"/>
            </a:xfrm>
            <a:custGeom>
              <a:avLst/>
              <a:gdLst/>
              <a:ahLst/>
              <a:cxnLst/>
              <a:rect l="l" t="t" r="r" b="b"/>
              <a:pathLst>
                <a:path w="1004" h="702" extrusionOk="0">
                  <a:moveTo>
                    <a:pt x="973" y="0"/>
                  </a:moveTo>
                  <a:cubicBezTo>
                    <a:pt x="852" y="182"/>
                    <a:pt x="669" y="334"/>
                    <a:pt x="517" y="334"/>
                  </a:cubicBezTo>
                  <a:cubicBezTo>
                    <a:pt x="365" y="304"/>
                    <a:pt x="214" y="152"/>
                    <a:pt x="92" y="61"/>
                  </a:cubicBezTo>
                  <a:cubicBezTo>
                    <a:pt x="84" y="57"/>
                    <a:pt x="76" y="55"/>
                    <a:pt x="69" y="55"/>
                  </a:cubicBezTo>
                  <a:cubicBezTo>
                    <a:pt x="23" y="55"/>
                    <a:pt x="1" y="130"/>
                    <a:pt x="1" y="182"/>
                  </a:cubicBezTo>
                  <a:cubicBezTo>
                    <a:pt x="58" y="469"/>
                    <a:pt x="224" y="702"/>
                    <a:pt x="523" y="702"/>
                  </a:cubicBezTo>
                  <a:cubicBezTo>
                    <a:pt x="541" y="702"/>
                    <a:pt x="559" y="701"/>
                    <a:pt x="578" y="699"/>
                  </a:cubicBezTo>
                  <a:cubicBezTo>
                    <a:pt x="913" y="638"/>
                    <a:pt x="1004" y="334"/>
                    <a:pt x="1004" y="30"/>
                  </a:cubicBezTo>
                  <a:cubicBezTo>
                    <a:pt x="1004" y="0"/>
                    <a:pt x="973" y="0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25"/>
            <p:cNvSpPr/>
            <p:nvPr/>
          </p:nvSpPr>
          <p:spPr>
            <a:xfrm>
              <a:off x="6659899" y="2088148"/>
              <a:ext cx="33513" cy="18430"/>
            </a:xfrm>
            <a:custGeom>
              <a:avLst/>
              <a:gdLst/>
              <a:ahLst/>
              <a:cxnLst/>
              <a:rect l="l" t="t" r="r" b="b"/>
              <a:pathLst>
                <a:path w="1422" h="782" extrusionOk="0">
                  <a:moveTo>
                    <a:pt x="874" y="0"/>
                  </a:moveTo>
                  <a:cubicBezTo>
                    <a:pt x="825" y="0"/>
                    <a:pt x="774" y="6"/>
                    <a:pt x="722" y="19"/>
                  </a:cubicBezTo>
                  <a:cubicBezTo>
                    <a:pt x="510" y="50"/>
                    <a:pt x="297" y="171"/>
                    <a:pt x="145" y="323"/>
                  </a:cubicBezTo>
                  <a:cubicBezTo>
                    <a:pt x="1" y="525"/>
                    <a:pt x="130" y="782"/>
                    <a:pt x="351" y="782"/>
                  </a:cubicBezTo>
                  <a:cubicBezTo>
                    <a:pt x="363" y="782"/>
                    <a:pt x="375" y="781"/>
                    <a:pt x="388" y="779"/>
                  </a:cubicBezTo>
                  <a:cubicBezTo>
                    <a:pt x="540" y="779"/>
                    <a:pt x="722" y="718"/>
                    <a:pt x="874" y="688"/>
                  </a:cubicBezTo>
                  <a:cubicBezTo>
                    <a:pt x="1057" y="688"/>
                    <a:pt x="1209" y="627"/>
                    <a:pt x="1361" y="506"/>
                  </a:cubicBezTo>
                  <a:cubicBezTo>
                    <a:pt x="1421" y="414"/>
                    <a:pt x="1421" y="293"/>
                    <a:pt x="1361" y="202"/>
                  </a:cubicBezTo>
                  <a:cubicBezTo>
                    <a:pt x="1217" y="82"/>
                    <a:pt x="1055" y="0"/>
                    <a:pt x="8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25"/>
            <p:cNvSpPr/>
            <p:nvPr/>
          </p:nvSpPr>
          <p:spPr>
            <a:xfrm>
              <a:off x="6662751" y="2127272"/>
              <a:ext cx="36954" cy="37284"/>
            </a:xfrm>
            <a:custGeom>
              <a:avLst/>
              <a:gdLst/>
              <a:ahLst/>
              <a:cxnLst/>
              <a:rect l="l" t="t" r="r" b="b"/>
              <a:pathLst>
                <a:path w="1568" h="1582" extrusionOk="0">
                  <a:moveTo>
                    <a:pt x="803" y="0"/>
                  </a:moveTo>
                  <a:cubicBezTo>
                    <a:pt x="796" y="0"/>
                    <a:pt x="790" y="0"/>
                    <a:pt x="784" y="1"/>
                  </a:cubicBezTo>
                  <a:cubicBezTo>
                    <a:pt x="1" y="31"/>
                    <a:pt x="113" y="1582"/>
                    <a:pt x="824" y="1582"/>
                  </a:cubicBezTo>
                  <a:cubicBezTo>
                    <a:pt x="831" y="1582"/>
                    <a:pt x="838" y="1582"/>
                    <a:pt x="845" y="1581"/>
                  </a:cubicBezTo>
                  <a:cubicBezTo>
                    <a:pt x="1567" y="1551"/>
                    <a:pt x="1455" y="0"/>
                    <a:pt x="8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25"/>
            <p:cNvSpPr/>
            <p:nvPr/>
          </p:nvSpPr>
          <p:spPr>
            <a:xfrm>
              <a:off x="6652546" y="2129676"/>
              <a:ext cx="24227" cy="16238"/>
            </a:xfrm>
            <a:custGeom>
              <a:avLst/>
              <a:gdLst/>
              <a:ahLst/>
              <a:cxnLst/>
              <a:rect l="l" t="t" r="r" b="b"/>
              <a:pathLst>
                <a:path w="1028" h="689" extrusionOk="0">
                  <a:moveTo>
                    <a:pt x="954" y="0"/>
                  </a:moveTo>
                  <a:cubicBezTo>
                    <a:pt x="941" y="0"/>
                    <a:pt x="927" y="6"/>
                    <a:pt x="913" y="20"/>
                  </a:cubicBezTo>
                  <a:cubicBezTo>
                    <a:pt x="791" y="111"/>
                    <a:pt x="670" y="263"/>
                    <a:pt x="518" y="294"/>
                  </a:cubicBezTo>
                  <a:cubicBezTo>
                    <a:pt x="502" y="296"/>
                    <a:pt x="486" y="298"/>
                    <a:pt x="470" y="298"/>
                  </a:cubicBezTo>
                  <a:cubicBezTo>
                    <a:pt x="304" y="298"/>
                    <a:pt x="142" y="162"/>
                    <a:pt x="31" y="51"/>
                  </a:cubicBezTo>
                  <a:lnTo>
                    <a:pt x="1" y="51"/>
                  </a:lnTo>
                  <a:cubicBezTo>
                    <a:pt x="1" y="355"/>
                    <a:pt x="153" y="659"/>
                    <a:pt x="487" y="689"/>
                  </a:cubicBezTo>
                  <a:cubicBezTo>
                    <a:pt x="791" y="689"/>
                    <a:pt x="974" y="415"/>
                    <a:pt x="1004" y="111"/>
                  </a:cubicBezTo>
                  <a:cubicBezTo>
                    <a:pt x="1027" y="65"/>
                    <a:pt x="997" y="0"/>
                    <a:pt x="9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25"/>
            <p:cNvSpPr/>
            <p:nvPr/>
          </p:nvSpPr>
          <p:spPr>
            <a:xfrm>
              <a:off x="6691246" y="2201066"/>
              <a:ext cx="40842" cy="29671"/>
            </a:xfrm>
            <a:custGeom>
              <a:avLst/>
              <a:gdLst/>
              <a:ahLst/>
              <a:cxnLst/>
              <a:rect l="l" t="t" r="r" b="b"/>
              <a:pathLst>
                <a:path w="1733" h="1259" extrusionOk="0">
                  <a:moveTo>
                    <a:pt x="183" y="0"/>
                  </a:moveTo>
                  <a:cubicBezTo>
                    <a:pt x="122" y="152"/>
                    <a:pt x="61" y="304"/>
                    <a:pt x="61" y="487"/>
                  </a:cubicBezTo>
                  <a:cubicBezTo>
                    <a:pt x="0" y="791"/>
                    <a:pt x="61" y="1155"/>
                    <a:pt x="426" y="1247"/>
                  </a:cubicBezTo>
                  <a:cubicBezTo>
                    <a:pt x="475" y="1255"/>
                    <a:pt x="524" y="1259"/>
                    <a:pt x="572" y="1259"/>
                  </a:cubicBezTo>
                  <a:cubicBezTo>
                    <a:pt x="706" y="1259"/>
                    <a:pt x="839" y="1230"/>
                    <a:pt x="973" y="1186"/>
                  </a:cubicBezTo>
                  <a:cubicBezTo>
                    <a:pt x="1277" y="1034"/>
                    <a:pt x="1550" y="791"/>
                    <a:pt x="1733" y="517"/>
                  </a:cubicBezTo>
                  <a:cubicBezTo>
                    <a:pt x="1186" y="517"/>
                    <a:pt x="639" y="335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25"/>
            <p:cNvSpPr/>
            <p:nvPr/>
          </p:nvSpPr>
          <p:spPr>
            <a:xfrm>
              <a:off x="6691246" y="2212473"/>
              <a:ext cx="22931" cy="18265"/>
            </a:xfrm>
            <a:custGeom>
              <a:avLst/>
              <a:gdLst/>
              <a:ahLst/>
              <a:cxnLst/>
              <a:rect l="l" t="t" r="r" b="b"/>
              <a:pathLst>
                <a:path w="973" h="775" extrusionOk="0">
                  <a:moveTo>
                    <a:pt x="93" y="1"/>
                  </a:moveTo>
                  <a:cubicBezTo>
                    <a:pt x="73" y="1"/>
                    <a:pt x="52" y="1"/>
                    <a:pt x="31" y="3"/>
                  </a:cubicBezTo>
                  <a:cubicBezTo>
                    <a:pt x="0" y="307"/>
                    <a:pt x="31" y="671"/>
                    <a:pt x="426" y="763"/>
                  </a:cubicBezTo>
                  <a:cubicBezTo>
                    <a:pt x="475" y="771"/>
                    <a:pt x="524" y="775"/>
                    <a:pt x="572" y="775"/>
                  </a:cubicBezTo>
                  <a:cubicBezTo>
                    <a:pt x="706" y="775"/>
                    <a:pt x="839" y="746"/>
                    <a:pt x="973" y="702"/>
                  </a:cubicBezTo>
                  <a:cubicBezTo>
                    <a:pt x="857" y="296"/>
                    <a:pt x="520" y="1"/>
                    <a:pt x="93" y="1"/>
                  </a:cubicBezTo>
                  <a:close/>
                </a:path>
              </a:pathLst>
            </a:custGeom>
            <a:solidFill>
              <a:srgbClr val="FF9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25"/>
            <p:cNvSpPr/>
            <p:nvPr/>
          </p:nvSpPr>
          <p:spPr>
            <a:xfrm>
              <a:off x="6518581" y="1913339"/>
              <a:ext cx="347456" cy="211094"/>
            </a:xfrm>
            <a:custGeom>
              <a:avLst/>
              <a:gdLst/>
              <a:ahLst/>
              <a:cxnLst/>
              <a:rect l="l" t="t" r="r" b="b"/>
              <a:pathLst>
                <a:path w="14743" h="8957" extrusionOk="0">
                  <a:moveTo>
                    <a:pt x="7503" y="1"/>
                  </a:moveTo>
                  <a:cubicBezTo>
                    <a:pt x="6145" y="1"/>
                    <a:pt x="4740" y="377"/>
                    <a:pt x="3496" y="1296"/>
                  </a:cubicBezTo>
                  <a:cubicBezTo>
                    <a:pt x="1" y="3880"/>
                    <a:pt x="1825" y="8956"/>
                    <a:pt x="1825" y="8956"/>
                  </a:cubicBezTo>
                  <a:cubicBezTo>
                    <a:pt x="1825" y="8956"/>
                    <a:pt x="1369" y="2512"/>
                    <a:pt x="6931" y="1479"/>
                  </a:cubicBezTo>
                  <a:cubicBezTo>
                    <a:pt x="7289" y="1411"/>
                    <a:pt x="7629" y="1379"/>
                    <a:pt x="7952" y="1379"/>
                  </a:cubicBezTo>
                  <a:cubicBezTo>
                    <a:pt x="12678" y="1379"/>
                    <a:pt x="13770" y="8196"/>
                    <a:pt x="13770" y="8196"/>
                  </a:cubicBezTo>
                  <a:cubicBezTo>
                    <a:pt x="13770" y="8196"/>
                    <a:pt x="14743" y="5248"/>
                    <a:pt x="13193" y="2725"/>
                  </a:cubicBezTo>
                  <a:cubicBezTo>
                    <a:pt x="12272" y="1237"/>
                    <a:pt x="9964" y="1"/>
                    <a:pt x="7503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25"/>
            <p:cNvSpPr/>
            <p:nvPr/>
          </p:nvSpPr>
          <p:spPr>
            <a:xfrm>
              <a:off x="6537224" y="1935635"/>
              <a:ext cx="313071" cy="199546"/>
            </a:xfrm>
            <a:custGeom>
              <a:avLst/>
              <a:gdLst/>
              <a:ahLst/>
              <a:cxnLst/>
              <a:rect l="l" t="t" r="r" b="b"/>
              <a:pathLst>
                <a:path w="13284" h="8467" extrusionOk="0">
                  <a:moveTo>
                    <a:pt x="6657" y="0"/>
                  </a:moveTo>
                  <a:cubicBezTo>
                    <a:pt x="5467" y="0"/>
                    <a:pt x="4286" y="357"/>
                    <a:pt x="3283" y="1050"/>
                  </a:cubicBezTo>
                  <a:cubicBezTo>
                    <a:pt x="0" y="3329"/>
                    <a:pt x="1094" y="8466"/>
                    <a:pt x="1094" y="8466"/>
                  </a:cubicBezTo>
                  <a:cubicBezTo>
                    <a:pt x="2037" y="8253"/>
                    <a:pt x="2797" y="7585"/>
                    <a:pt x="3070" y="6673"/>
                  </a:cubicBezTo>
                  <a:cubicBezTo>
                    <a:pt x="4316" y="6430"/>
                    <a:pt x="5441" y="5882"/>
                    <a:pt x="6414" y="5062"/>
                  </a:cubicBezTo>
                  <a:lnTo>
                    <a:pt x="6414" y="5062"/>
                  </a:lnTo>
                  <a:cubicBezTo>
                    <a:pt x="6322" y="5183"/>
                    <a:pt x="5806" y="6065"/>
                    <a:pt x="5502" y="6490"/>
                  </a:cubicBezTo>
                  <a:cubicBezTo>
                    <a:pt x="5635" y="6496"/>
                    <a:pt x="5766" y="6499"/>
                    <a:pt x="5894" y="6499"/>
                  </a:cubicBezTo>
                  <a:cubicBezTo>
                    <a:pt x="9879" y="6499"/>
                    <a:pt x="11733" y="3846"/>
                    <a:pt x="11733" y="3846"/>
                  </a:cubicBezTo>
                  <a:cubicBezTo>
                    <a:pt x="12310" y="4879"/>
                    <a:pt x="12736" y="6034"/>
                    <a:pt x="12979" y="7220"/>
                  </a:cubicBezTo>
                  <a:cubicBezTo>
                    <a:pt x="13283" y="5852"/>
                    <a:pt x="13131" y="4423"/>
                    <a:pt x="12614" y="3116"/>
                  </a:cubicBezTo>
                  <a:cubicBezTo>
                    <a:pt x="12037" y="1749"/>
                    <a:pt x="10760" y="806"/>
                    <a:pt x="9301" y="624"/>
                  </a:cubicBezTo>
                  <a:cubicBezTo>
                    <a:pt x="8463" y="205"/>
                    <a:pt x="7557" y="0"/>
                    <a:pt x="66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25"/>
            <p:cNvSpPr/>
            <p:nvPr/>
          </p:nvSpPr>
          <p:spPr>
            <a:xfrm>
              <a:off x="6689808" y="2011644"/>
              <a:ext cx="130187" cy="84254"/>
            </a:xfrm>
            <a:custGeom>
              <a:avLst/>
              <a:gdLst/>
              <a:ahLst/>
              <a:cxnLst/>
              <a:rect l="l" t="t" r="r" b="b"/>
              <a:pathLst>
                <a:path w="5524" h="3575" extrusionOk="0">
                  <a:moveTo>
                    <a:pt x="5473" y="0"/>
                  </a:moveTo>
                  <a:cubicBezTo>
                    <a:pt x="5462" y="0"/>
                    <a:pt x="5450" y="4"/>
                    <a:pt x="5441" y="13"/>
                  </a:cubicBezTo>
                  <a:cubicBezTo>
                    <a:pt x="5259" y="560"/>
                    <a:pt x="4955" y="1016"/>
                    <a:pt x="4560" y="1442"/>
                  </a:cubicBezTo>
                  <a:cubicBezTo>
                    <a:pt x="4225" y="1837"/>
                    <a:pt x="3830" y="2171"/>
                    <a:pt x="3405" y="2475"/>
                  </a:cubicBezTo>
                  <a:cubicBezTo>
                    <a:pt x="2402" y="3144"/>
                    <a:pt x="1216" y="3539"/>
                    <a:pt x="0" y="3569"/>
                  </a:cubicBezTo>
                  <a:cubicBezTo>
                    <a:pt x="95" y="3573"/>
                    <a:pt x="190" y="3575"/>
                    <a:pt x="285" y="3575"/>
                  </a:cubicBezTo>
                  <a:cubicBezTo>
                    <a:pt x="950" y="3575"/>
                    <a:pt x="1615" y="3482"/>
                    <a:pt x="2280" y="3296"/>
                  </a:cubicBezTo>
                  <a:cubicBezTo>
                    <a:pt x="2736" y="3174"/>
                    <a:pt x="3192" y="2961"/>
                    <a:pt x="3618" y="2688"/>
                  </a:cubicBezTo>
                  <a:cubicBezTo>
                    <a:pt x="4073" y="2384"/>
                    <a:pt x="4499" y="2019"/>
                    <a:pt x="4833" y="1563"/>
                  </a:cubicBezTo>
                  <a:cubicBezTo>
                    <a:pt x="5137" y="1107"/>
                    <a:pt x="5380" y="591"/>
                    <a:pt x="5502" y="43"/>
                  </a:cubicBezTo>
                  <a:cubicBezTo>
                    <a:pt x="5524" y="22"/>
                    <a:pt x="5499" y="0"/>
                    <a:pt x="54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25"/>
            <p:cNvSpPr/>
            <p:nvPr/>
          </p:nvSpPr>
          <p:spPr>
            <a:xfrm>
              <a:off x="6517167" y="2120272"/>
              <a:ext cx="83099" cy="93775"/>
            </a:xfrm>
            <a:custGeom>
              <a:avLst/>
              <a:gdLst/>
              <a:ahLst/>
              <a:cxnLst/>
              <a:rect l="l" t="t" r="r" b="b"/>
              <a:pathLst>
                <a:path w="3526" h="3979" extrusionOk="0">
                  <a:moveTo>
                    <a:pt x="1273" y="1"/>
                  </a:moveTo>
                  <a:cubicBezTo>
                    <a:pt x="1160" y="1"/>
                    <a:pt x="1048" y="27"/>
                    <a:pt x="942" y="85"/>
                  </a:cubicBezTo>
                  <a:cubicBezTo>
                    <a:pt x="0" y="571"/>
                    <a:pt x="1034" y="3459"/>
                    <a:pt x="2097" y="3884"/>
                  </a:cubicBezTo>
                  <a:cubicBezTo>
                    <a:pt x="2240" y="3948"/>
                    <a:pt x="2391" y="3978"/>
                    <a:pt x="2540" y="3978"/>
                  </a:cubicBezTo>
                  <a:cubicBezTo>
                    <a:pt x="2962" y="3978"/>
                    <a:pt x="3369" y="3734"/>
                    <a:pt x="3526" y="3307"/>
                  </a:cubicBezTo>
                  <a:lnTo>
                    <a:pt x="3222" y="1605"/>
                  </a:lnTo>
                  <a:cubicBezTo>
                    <a:pt x="3222" y="1605"/>
                    <a:pt x="2169" y="1"/>
                    <a:pt x="1273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25"/>
            <p:cNvSpPr/>
            <p:nvPr/>
          </p:nvSpPr>
          <p:spPr>
            <a:xfrm>
              <a:off x="6546534" y="2140895"/>
              <a:ext cx="41573" cy="58824"/>
            </a:xfrm>
            <a:custGeom>
              <a:avLst/>
              <a:gdLst/>
              <a:ahLst/>
              <a:cxnLst/>
              <a:rect l="l" t="t" r="r" b="b"/>
              <a:pathLst>
                <a:path w="1764" h="2496" extrusionOk="0">
                  <a:moveTo>
                    <a:pt x="31" y="0"/>
                  </a:moveTo>
                  <a:cubicBezTo>
                    <a:pt x="31" y="0"/>
                    <a:pt x="0" y="0"/>
                    <a:pt x="31" y="31"/>
                  </a:cubicBezTo>
                  <a:cubicBezTo>
                    <a:pt x="760" y="335"/>
                    <a:pt x="1125" y="1034"/>
                    <a:pt x="1399" y="1763"/>
                  </a:cubicBezTo>
                  <a:cubicBezTo>
                    <a:pt x="1287" y="1559"/>
                    <a:pt x="1085" y="1457"/>
                    <a:pt x="882" y="1457"/>
                  </a:cubicBezTo>
                  <a:cubicBezTo>
                    <a:pt x="753" y="1457"/>
                    <a:pt x="623" y="1498"/>
                    <a:pt x="517" y="1581"/>
                  </a:cubicBezTo>
                  <a:cubicBezTo>
                    <a:pt x="493" y="1581"/>
                    <a:pt x="507" y="1620"/>
                    <a:pt x="514" y="1620"/>
                  </a:cubicBezTo>
                  <a:cubicBezTo>
                    <a:pt x="516" y="1620"/>
                    <a:pt x="517" y="1617"/>
                    <a:pt x="517" y="1611"/>
                  </a:cubicBezTo>
                  <a:cubicBezTo>
                    <a:pt x="573" y="1599"/>
                    <a:pt x="629" y="1593"/>
                    <a:pt x="684" y="1593"/>
                  </a:cubicBezTo>
                  <a:cubicBezTo>
                    <a:pt x="899" y="1593"/>
                    <a:pt x="1101" y="1685"/>
                    <a:pt x="1247" y="1854"/>
                  </a:cubicBezTo>
                  <a:cubicBezTo>
                    <a:pt x="1368" y="2037"/>
                    <a:pt x="1490" y="2249"/>
                    <a:pt x="1581" y="2462"/>
                  </a:cubicBezTo>
                  <a:cubicBezTo>
                    <a:pt x="1593" y="2485"/>
                    <a:pt x="1617" y="2495"/>
                    <a:pt x="1642" y="2495"/>
                  </a:cubicBezTo>
                  <a:cubicBezTo>
                    <a:pt x="1682" y="2495"/>
                    <a:pt x="1721" y="2469"/>
                    <a:pt x="1702" y="2432"/>
                  </a:cubicBezTo>
                  <a:cubicBezTo>
                    <a:pt x="1763" y="1459"/>
                    <a:pt x="1034" y="122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25"/>
            <p:cNvSpPr/>
            <p:nvPr/>
          </p:nvSpPr>
          <p:spPr>
            <a:xfrm>
              <a:off x="5816540" y="3052132"/>
              <a:ext cx="1704213" cy="70938"/>
            </a:xfrm>
            <a:custGeom>
              <a:avLst/>
              <a:gdLst/>
              <a:ahLst/>
              <a:cxnLst/>
              <a:rect l="l" t="t" r="r" b="b"/>
              <a:pathLst>
                <a:path w="72312" h="3010" extrusionOk="0">
                  <a:moveTo>
                    <a:pt x="0" y="0"/>
                  </a:moveTo>
                  <a:lnTo>
                    <a:pt x="0" y="3010"/>
                  </a:lnTo>
                  <a:lnTo>
                    <a:pt x="72311" y="3010"/>
                  </a:lnTo>
                  <a:lnTo>
                    <a:pt x="723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25"/>
            <p:cNvSpPr/>
            <p:nvPr/>
          </p:nvSpPr>
          <p:spPr>
            <a:xfrm>
              <a:off x="5879563" y="3123051"/>
              <a:ext cx="1578151" cy="188422"/>
            </a:xfrm>
            <a:custGeom>
              <a:avLst/>
              <a:gdLst/>
              <a:ahLst/>
              <a:cxnLst/>
              <a:rect l="l" t="t" r="r" b="b"/>
              <a:pathLst>
                <a:path w="66963" h="7995" extrusionOk="0">
                  <a:moveTo>
                    <a:pt x="1" y="1"/>
                  </a:moveTo>
                  <a:lnTo>
                    <a:pt x="1" y="7995"/>
                  </a:lnTo>
                  <a:lnTo>
                    <a:pt x="66963" y="7995"/>
                  </a:lnTo>
                  <a:lnTo>
                    <a:pt x="669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25"/>
            <p:cNvSpPr/>
            <p:nvPr/>
          </p:nvSpPr>
          <p:spPr>
            <a:xfrm>
              <a:off x="5960522" y="3311459"/>
              <a:ext cx="93162" cy="1046609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25"/>
            <p:cNvSpPr/>
            <p:nvPr/>
          </p:nvSpPr>
          <p:spPr>
            <a:xfrm>
              <a:off x="5960522" y="3311459"/>
              <a:ext cx="93162" cy="7883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25"/>
            <p:cNvSpPr/>
            <p:nvPr/>
          </p:nvSpPr>
          <p:spPr>
            <a:xfrm>
              <a:off x="7283692" y="3311459"/>
              <a:ext cx="93139" cy="1046609"/>
            </a:xfrm>
            <a:custGeom>
              <a:avLst/>
              <a:gdLst/>
              <a:ahLst/>
              <a:cxnLst/>
              <a:rect l="l" t="t" r="r" b="b"/>
              <a:pathLst>
                <a:path w="3952" h="44409" extrusionOk="0">
                  <a:moveTo>
                    <a:pt x="0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25"/>
            <p:cNvSpPr/>
            <p:nvPr/>
          </p:nvSpPr>
          <p:spPr>
            <a:xfrm>
              <a:off x="7283692" y="3311459"/>
              <a:ext cx="93139" cy="78833"/>
            </a:xfrm>
            <a:custGeom>
              <a:avLst/>
              <a:gdLst/>
              <a:ahLst/>
              <a:cxnLst/>
              <a:rect l="l" t="t" r="r" b="b"/>
              <a:pathLst>
                <a:path w="3952" h="3345" extrusionOk="0">
                  <a:moveTo>
                    <a:pt x="0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" name="Google Shape;3727;p26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28" name="Google Shape;3728;p26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29" name="Google Shape;3729;p26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30" name="Google Shape;3730;p26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31" name="Google Shape;3731;p26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32" name="Google Shape;3732;p26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33" name="Google Shape;3733;p26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34" name="Google Shape;3734;p26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35" name="Google Shape;3735;p26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36" name="Google Shape;3736;p26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37" name="Google Shape;3737;p26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38" name="Google Shape;3738;p26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39" name="Google Shape;3739;p26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40" name="Google Shape;3740;p26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41" name="Google Shape;3741;p26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42" name="Google Shape;3742;p26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43" name="Google Shape;3743;p26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44" name="Google Shape;3744;p26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45" name="Google Shape;3745;p26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46" name="Google Shape;3746;p26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47" name="Google Shape;3747;p26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48" name="Google Shape;3748;p26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49" name="Google Shape;3749;p26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50" name="Google Shape;3750;p26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51" name="Google Shape;3751;p26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52" name="Google Shape;3752;p26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53" name="Google Shape;3753;p26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754" name="Google Shape;3754;p26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26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26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26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26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26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26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26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2" name="Google Shape;3762;p26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3" name="Google Shape;3763;p26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64" name="Google Shape;3764;p26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65" name="Google Shape;3765;p26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66" name="Google Shape;3766;p26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767" name="Google Shape;3767;p26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26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26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70" name="Google Shape;3770;p26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71" name="Google Shape;3771;p26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72" name="Google Shape;3772;p26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773" name="Google Shape;3773;p26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26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75" name="Google Shape;3775;p26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76" name="Google Shape;3776;p26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77" name="Google Shape;3777;p26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778" name="Google Shape;3778;p26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26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0" name="Google Shape;3780;p26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1" name="Google Shape;3781;p26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782" name="Google Shape;3782;p26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783" name="Google Shape;3783;p26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26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26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26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26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26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26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90" name="Google Shape;3790;p26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26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792" name="Google Shape;3792;p26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26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26"/>
          <p:cNvSpPr/>
          <p:nvPr/>
        </p:nvSpPr>
        <p:spPr>
          <a:xfrm rot="-801734">
            <a:off x="7112550" y="4989790"/>
            <a:ext cx="1120917" cy="151971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26"/>
          <p:cNvSpPr txBox="1">
            <a:spLocks noGrp="1"/>
          </p:cNvSpPr>
          <p:nvPr>
            <p:ph type="title"/>
          </p:nvPr>
        </p:nvSpPr>
        <p:spPr>
          <a:xfrm>
            <a:off x="1037457" y="980144"/>
            <a:ext cx="49362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JUN 2021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3796" name="Google Shape;3796;p26"/>
          <p:cNvSpPr/>
          <p:nvPr/>
        </p:nvSpPr>
        <p:spPr>
          <a:xfrm>
            <a:off x="1615302" y="1818506"/>
            <a:ext cx="41194" cy="27941"/>
          </a:xfrm>
          <a:custGeom>
            <a:avLst/>
            <a:gdLst/>
            <a:ahLst/>
            <a:cxnLst/>
            <a:rect l="l" t="t" r="r" b="b"/>
            <a:pathLst>
              <a:path w="2008" h="1362" extrusionOk="0">
                <a:moveTo>
                  <a:pt x="791" y="0"/>
                </a:moveTo>
                <a:lnTo>
                  <a:pt x="214" y="91"/>
                </a:lnTo>
                <a:cubicBezTo>
                  <a:pt x="244" y="152"/>
                  <a:pt x="426" y="304"/>
                  <a:pt x="366" y="365"/>
                </a:cubicBezTo>
                <a:cubicBezTo>
                  <a:pt x="305" y="426"/>
                  <a:pt x="153" y="578"/>
                  <a:pt x="244" y="669"/>
                </a:cubicBezTo>
                <a:cubicBezTo>
                  <a:pt x="62" y="669"/>
                  <a:pt x="183" y="760"/>
                  <a:pt x="123" y="821"/>
                </a:cubicBezTo>
                <a:cubicBezTo>
                  <a:pt x="92" y="882"/>
                  <a:pt x="1" y="942"/>
                  <a:pt x="31" y="1064"/>
                </a:cubicBezTo>
                <a:lnTo>
                  <a:pt x="123" y="1064"/>
                </a:lnTo>
                <a:cubicBezTo>
                  <a:pt x="214" y="1094"/>
                  <a:pt x="335" y="1155"/>
                  <a:pt x="396" y="1216"/>
                </a:cubicBezTo>
                <a:cubicBezTo>
                  <a:pt x="480" y="1316"/>
                  <a:pt x="517" y="1362"/>
                  <a:pt x="560" y="1362"/>
                </a:cubicBezTo>
                <a:cubicBezTo>
                  <a:pt x="594" y="1362"/>
                  <a:pt x="632" y="1331"/>
                  <a:pt x="700" y="1277"/>
                </a:cubicBezTo>
                <a:lnTo>
                  <a:pt x="791" y="1246"/>
                </a:lnTo>
                <a:cubicBezTo>
                  <a:pt x="797" y="1240"/>
                  <a:pt x="802" y="1238"/>
                  <a:pt x="806" y="1238"/>
                </a:cubicBezTo>
                <a:cubicBezTo>
                  <a:pt x="822" y="1238"/>
                  <a:pt x="822" y="1277"/>
                  <a:pt x="822" y="1277"/>
                </a:cubicBezTo>
                <a:cubicBezTo>
                  <a:pt x="882" y="1246"/>
                  <a:pt x="943" y="1216"/>
                  <a:pt x="1004" y="1186"/>
                </a:cubicBezTo>
                <a:lnTo>
                  <a:pt x="1065" y="942"/>
                </a:lnTo>
                <a:cubicBezTo>
                  <a:pt x="1085" y="956"/>
                  <a:pt x="1106" y="962"/>
                  <a:pt x="1125" y="962"/>
                </a:cubicBezTo>
                <a:cubicBezTo>
                  <a:pt x="1192" y="962"/>
                  <a:pt x="1247" y="892"/>
                  <a:pt x="1247" y="821"/>
                </a:cubicBezTo>
                <a:cubicBezTo>
                  <a:pt x="1278" y="760"/>
                  <a:pt x="1308" y="760"/>
                  <a:pt x="1399" y="730"/>
                </a:cubicBezTo>
                <a:cubicBezTo>
                  <a:pt x="1581" y="669"/>
                  <a:pt x="1733" y="608"/>
                  <a:pt x="1916" y="517"/>
                </a:cubicBezTo>
                <a:cubicBezTo>
                  <a:pt x="2007" y="426"/>
                  <a:pt x="2007" y="395"/>
                  <a:pt x="1916" y="335"/>
                </a:cubicBezTo>
                <a:cubicBezTo>
                  <a:pt x="1855" y="274"/>
                  <a:pt x="1764" y="243"/>
                  <a:pt x="1703" y="213"/>
                </a:cubicBezTo>
                <a:cubicBezTo>
                  <a:pt x="1613" y="177"/>
                  <a:pt x="1522" y="130"/>
                  <a:pt x="1438" y="130"/>
                </a:cubicBezTo>
                <a:cubicBezTo>
                  <a:pt x="1381" y="130"/>
                  <a:pt x="1327" y="151"/>
                  <a:pt x="1278" y="213"/>
                </a:cubicBezTo>
                <a:cubicBezTo>
                  <a:pt x="1278" y="183"/>
                  <a:pt x="1278" y="183"/>
                  <a:pt x="1278" y="152"/>
                </a:cubicBezTo>
                <a:lnTo>
                  <a:pt x="1156" y="152"/>
                </a:lnTo>
                <a:cubicBezTo>
                  <a:pt x="1034" y="122"/>
                  <a:pt x="913" y="0"/>
                  <a:pt x="7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26"/>
          <p:cNvSpPr/>
          <p:nvPr/>
        </p:nvSpPr>
        <p:spPr>
          <a:xfrm>
            <a:off x="1627160" y="1794175"/>
            <a:ext cx="28700" cy="14360"/>
          </a:xfrm>
          <a:custGeom>
            <a:avLst/>
            <a:gdLst/>
            <a:ahLst/>
            <a:cxnLst/>
            <a:rect l="l" t="t" r="r" b="b"/>
            <a:pathLst>
              <a:path w="1399" h="700" extrusionOk="0">
                <a:moveTo>
                  <a:pt x="1095" y="1"/>
                </a:moveTo>
                <a:cubicBezTo>
                  <a:pt x="1125" y="1"/>
                  <a:pt x="1125" y="31"/>
                  <a:pt x="1155" y="31"/>
                </a:cubicBezTo>
                <a:cubicBezTo>
                  <a:pt x="1130" y="57"/>
                  <a:pt x="1104" y="66"/>
                  <a:pt x="1078" y="66"/>
                </a:cubicBezTo>
                <a:cubicBezTo>
                  <a:pt x="1043" y="66"/>
                  <a:pt x="1008" y="49"/>
                  <a:pt x="973" y="31"/>
                </a:cubicBezTo>
                <a:lnTo>
                  <a:pt x="791" y="31"/>
                </a:lnTo>
                <a:cubicBezTo>
                  <a:pt x="700" y="62"/>
                  <a:pt x="578" y="122"/>
                  <a:pt x="517" y="214"/>
                </a:cubicBezTo>
                <a:cubicBezTo>
                  <a:pt x="456" y="274"/>
                  <a:pt x="304" y="457"/>
                  <a:pt x="213" y="457"/>
                </a:cubicBezTo>
                <a:lnTo>
                  <a:pt x="61" y="457"/>
                </a:lnTo>
                <a:cubicBezTo>
                  <a:pt x="0" y="487"/>
                  <a:pt x="0" y="548"/>
                  <a:pt x="61" y="639"/>
                </a:cubicBezTo>
                <a:lnTo>
                  <a:pt x="304" y="669"/>
                </a:lnTo>
                <a:lnTo>
                  <a:pt x="335" y="669"/>
                </a:lnTo>
                <a:lnTo>
                  <a:pt x="335" y="609"/>
                </a:lnTo>
                <a:cubicBezTo>
                  <a:pt x="335" y="609"/>
                  <a:pt x="335" y="578"/>
                  <a:pt x="335" y="578"/>
                </a:cubicBezTo>
                <a:cubicBezTo>
                  <a:pt x="348" y="565"/>
                  <a:pt x="362" y="559"/>
                  <a:pt x="375" y="559"/>
                </a:cubicBezTo>
                <a:cubicBezTo>
                  <a:pt x="420" y="559"/>
                  <a:pt x="456" y="629"/>
                  <a:pt x="456" y="700"/>
                </a:cubicBezTo>
                <a:cubicBezTo>
                  <a:pt x="517" y="669"/>
                  <a:pt x="578" y="669"/>
                  <a:pt x="639" y="639"/>
                </a:cubicBezTo>
                <a:cubicBezTo>
                  <a:pt x="669" y="578"/>
                  <a:pt x="578" y="487"/>
                  <a:pt x="639" y="457"/>
                </a:cubicBezTo>
                <a:cubicBezTo>
                  <a:pt x="665" y="457"/>
                  <a:pt x="713" y="524"/>
                  <a:pt x="765" y="524"/>
                </a:cubicBezTo>
                <a:cubicBezTo>
                  <a:pt x="773" y="524"/>
                  <a:pt x="782" y="522"/>
                  <a:pt x="791" y="517"/>
                </a:cubicBezTo>
                <a:cubicBezTo>
                  <a:pt x="821" y="457"/>
                  <a:pt x="791" y="396"/>
                  <a:pt x="730" y="396"/>
                </a:cubicBezTo>
                <a:cubicBezTo>
                  <a:pt x="750" y="386"/>
                  <a:pt x="770" y="386"/>
                  <a:pt x="788" y="386"/>
                </a:cubicBezTo>
                <a:lnTo>
                  <a:pt x="788" y="386"/>
                </a:lnTo>
                <a:cubicBezTo>
                  <a:pt x="825" y="386"/>
                  <a:pt x="852" y="386"/>
                  <a:pt x="852" y="305"/>
                </a:cubicBezTo>
                <a:cubicBezTo>
                  <a:pt x="852" y="290"/>
                  <a:pt x="874" y="282"/>
                  <a:pt x="901" y="282"/>
                </a:cubicBezTo>
                <a:cubicBezTo>
                  <a:pt x="928" y="282"/>
                  <a:pt x="958" y="290"/>
                  <a:pt x="973" y="305"/>
                </a:cubicBezTo>
                <a:cubicBezTo>
                  <a:pt x="835" y="388"/>
                  <a:pt x="949" y="521"/>
                  <a:pt x="1062" y="521"/>
                </a:cubicBezTo>
                <a:cubicBezTo>
                  <a:pt x="1073" y="521"/>
                  <a:pt x="1084" y="520"/>
                  <a:pt x="1095" y="517"/>
                </a:cubicBezTo>
                <a:cubicBezTo>
                  <a:pt x="1155" y="487"/>
                  <a:pt x="1216" y="457"/>
                  <a:pt x="1247" y="396"/>
                </a:cubicBezTo>
                <a:cubicBezTo>
                  <a:pt x="1277" y="366"/>
                  <a:pt x="1277" y="305"/>
                  <a:pt x="1277" y="305"/>
                </a:cubicBezTo>
                <a:cubicBezTo>
                  <a:pt x="1277" y="274"/>
                  <a:pt x="1277" y="244"/>
                  <a:pt x="1247" y="244"/>
                </a:cubicBezTo>
                <a:lnTo>
                  <a:pt x="1338" y="244"/>
                </a:lnTo>
                <a:cubicBezTo>
                  <a:pt x="1125" y="214"/>
                  <a:pt x="1307" y="122"/>
                  <a:pt x="1399" y="92"/>
                </a:cubicBezTo>
                <a:cubicBezTo>
                  <a:pt x="1338" y="31"/>
                  <a:pt x="1277" y="1"/>
                  <a:pt x="118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98" name="Google Shape;3798;p26"/>
          <p:cNvGrpSpPr/>
          <p:nvPr/>
        </p:nvGrpSpPr>
        <p:grpSpPr>
          <a:xfrm>
            <a:off x="1036830" y="1382251"/>
            <a:ext cx="2761652" cy="3130797"/>
            <a:chOff x="721651" y="1544451"/>
            <a:chExt cx="2493366" cy="2826649"/>
          </a:xfrm>
        </p:grpSpPr>
        <p:sp>
          <p:nvSpPr>
            <p:cNvPr id="3799" name="Google Shape;3799;p26"/>
            <p:cNvSpPr/>
            <p:nvPr/>
          </p:nvSpPr>
          <p:spPr>
            <a:xfrm rot="-5850979">
              <a:off x="821459" y="1720001"/>
              <a:ext cx="2293749" cy="2212333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0" name="Google Shape;3800;p26"/>
            <p:cNvSpPr/>
            <p:nvPr/>
          </p:nvSpPr>
          <p:spPr>
            <a:xfrm>
              <a:off x="1129188" y="4096712"/>
              <a:ext cx="1659335" cy="274388"/>
            </a:xfrm>
            <a:custGeom>
              <a:avLst/>
              <a:gdLst/>
              <a:ahLst/>
              <a:cxnLst/>
              <a:rect l="l" t="t" r="r" b="b"/>
              <a:pathLst>
                <a:path w="80884" h="13375" extrusionOk="0">
                  <a:moveTo>
                    <a:pt x="40457" y="0"/>
                  </a:moveTo>
                  <a:cubicBezTo>
                    <a:pt x="18116" y="0"/>
                    <a:pt x="0" y="2979"/>
                    <a:pt x="0" y="6687"/>
                  </a:cubicBezTo>
                  <a:cubicBezTo>
                    <a:pt x="0" y="10365"/>
                    <a:pt x="18116" y="13374"/>
                    <a:pt x="40457" y="13374"/>
                  </a:cubicBezTo>
                  <a:cubicBezTo>
                    <a:pt x="62768" y="13374"/>
                    <a:pt x="80883" y="10365"/>
                    <a:pt x="80883" y="6687"/>
                  </a:cubicBezTo>
                  <a:cubicBezTo>
                    <a:pt x="80883" y="2979"/>
                    <a:pt x="62768" y="0"/>
                    <a:pt x="40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26"/>
            <p:cNvSpPr/>
            <p:nvPr/>
          </p:nvSpPr>
          <p:spPr>
            <a:xfrm>
              <a:off x="2530395" y="3154870"/>
              <a:ext cx="20392" cy="2298"/>
            </a:xfrm>
            <a:custGeom>
              <a:avLst/>
              <a:gdLst/>
              <a:ahLst/>
              <a:cxnLst/>
              <a:rect l="l" t="t" r="r" b="b"/>
              <a:pathLst>
                <a:path w="994" h="112" extrusionOk="0">
                  <a:moveTo>
                    <a:pt x="698" y="0"/>
                  </a:moveTo>
                  <a:cubicBezTo>
                    <a:pt x="475" y="0"/>
                    <a:pt x="253" y="28"/>
                    <a:pt x="30" y="73"/>
                  </a:cubicBezTo>
                  <a:cubicBezTo>
                    <a:pt x="6" y="73"/>
                    <a:pt x="1" y="112"/>
                    <a:pt x="15" y="112"/>
                  </a:cubicBezTo>
                  <a:cubicBezTo>
                    <a:pt x="19" y="112"/>
                    <a:pt x="24" y="109"/>
                    <a:pt x="30" y="103"/>
                  </a:cubicBezTo>
                  <a:cubicBezTo>
                    <a:pt x="182" y="88"/>
                    <a:pt x="334" y="88"/>
                    <a:pt x="486" y="88"/>
                  </a:cubicBezTo>
                  <a:cubicBezTo>
                    <a:pt x="638" y="88"/>
                    <a:pt x="790" y="88"/>
                    <a:pt x="942" y="73"/>
                  </a:cubicBezTo>
                  <a:cubicBezTo>
                    <a:pt x="946" y="77"/>
                    <a:pt x="951" y="79"/>
                    <a:pt x="955" y="79"/>
                  </a:cubicBezTo>
                  <a:cubicBezTo>
                    <a:pt x="979" y="79"/>
                    <a:pt x="994" y="12"/>
                    <a:pt x="942" y="12"/>
                  </a:cubicBezTo>
                  <a:cubicBezTo>
                    <a:pt x="860" y="4"/>
                    <a:pt x="779" y="0"/>
                    <a:pt x="698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26"/>
            <p:cNvSpPr/>
            <p:nvPr/>
          </p:nvSpPr>
          <p:spPr>
            <a:xfrm>
              <a:off x="1618072" y="2647524"/>
              <a:ext cx="681590" cy="357310"/>
            </a:xfrm>
            <a:custGeom>
              <a:avLst/>
              <a:gdLst/>
              <a:ahLst/>
              <a:cxnLst/>
              <a:rect l="l" t="t" r="r" b="b"/>
              <a:pathLst>
                <a:path w="33224" h="17417" extrusionOk="0">
                  <a:moveTo>
                    <a:pt x="1" y="0"/>
                  </a:moveTo>
                  <a:lnTo>
                    <a:pt x="1" y="17417"/>
                  </a:lnTo>
                  <a:lnTo>
                    <a:pt x="33223" y="17417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26"/>
            <p:cNvSpPr/>
            <p:nvPr/>
          </p:nvSpPr>
          <p:spPr>
            <a:xfrm>
              <a:off x="1681691" y="3004820"/>
              <a:ext cx="67351" cy="368552"/>
            </a:xfrm>
            <a:custGeom>
              <a:avLst/>
              <a:gdLst/>
              <a:ahLst/>
              <a:cxnLst/>
              <a:rect l="l" t="t" r="r" b="b"/>
              <a:pathLst>
                <a:path w="3283" h="17965" extrusionOk="0">
                  <a:moveTo>
                    <a:pt x="0" y="1"/>
                  </a:moveTo>
                  <a:lnTo>
                    <a:pt x="0" y="17965"/>
                  </a:lnTo>
                  <a:lnTo>
                    <a:pt x="3283" y="17965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4" name="Google Shape;3804;p26"/>
            <p:cNvSpPr/>
            <p:nvPr/>
          </p:nvSpPr>
          <p:spPr>
            <a:xfrm>
              <a:off x="2168708" y="3004820"/>
              <a:ext cx="67351" cy="368552"/>
            </a:xfrm>
            <a:custGeom>
              <a:avLst/>
              <a:gdLst/>
              <a:ahLst/>
              <a:cxnLst/>
              <a:rect l="l" t="t" r="r" b="b"/>
              <a:pathLst>
                <a:path w="3283" h="17965" extrusionOk="0">
                  <a:moveTo>
                    <a:pt x="0" y="1"/>
                  </a:moveTo>
                  <a:lnTo>
                    <a:pt x="0" y="17965"/>
                  </a:lnTo>
                  <a:lnTo>
                    <a:pt x="3283" y="17965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5" name="Google Shape;3805;p26"/>
            <p:cNvSpPr/>
            <p:nvPr/>
          </p:nvSpPr>
          <p:spPr>
            <a:xfrm>
              <a:off x="1543252" y="3373359"/>
              <a:ext cx="831227" cy="110391"/>
            </a:xfrm>
            <a:custGeom>
              <a:avLst/>
              <a:gdLst/>
              <a:ahLst/>
              <a:cxnLst/>
              <a:rect l="l" t="t" r="r" b="b"/>
              <a:pathLst>
                <a:path w="40518" h="5381" extrusionOk="0">
                  <a:moveTo>
                    <a:pt x="0" y="1"/>
                  </a:moveTo>
                  <a:lnTo>
                    <a:pt x="0" y="5381"/>
                  </a:lnTo>
                  <a:lnTo>
                    <a:pt x="40518" y="5381"/>
                  </a:lnTo>
                  <a:lnTo>
                    <a:pt x="4051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6" name="Google Shape;3806;p26"/>
            <p:cNvSpPr/>
            <p:nvPr/>
          </p:nvSpPr>
          <p:spPr>
            <a:xfrm>
              <a:off x="1589392" y="3483732"/>
              <a:ext cx="81075" cy="658511"/>
            </a:xfrm>
            <a:custGeom>
              <a:avLst/>
              <a:gdLst/>
              <a:ahLst/>
              <a:cxnLst/>
              <a:rect l="l" t="t" r="r" b="b"/>
              <a:pathLst>
                <a:path w="3952" h="32099" extrusionOk="0">
                  <a:moveTo>
                    <a:pt x="0" y="1"/>
                  </a:moveTo>
                  <a:lnTo>
                    <a:pt x="852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7" name="Google Shape;3807;p26"/>
            <p:cNvSpPr/>
            <p:nvPr/>
          </p:nvSpPr>
          <p:spPr>
            <a:xfrm>
              <a:off x="1589392" y="3483732"/>
              <a:ext cx="81075" cy="67987"/>
            </a:xfrm>
            <a:custGeom>
              <a:avLst/>
              <a:gdLst/>
              <a:ahLst/>
              <a:cxnLst/>
              <a:rect l="l" t="t" r="r" b="b"/>
              <a:pathLst>
                <a:path w="3952" h="3314" extrusionOk="0">
                  <a:moveTo>
                    <a:pt x="0" y="1"/>
                  </a:moveTo>
                  <a:lnTo>
                    <a:pt x="61" y="3314"/>
                  </a:lnTo>
                  <a:lnTo>
                    <a:pt x="3891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8" name="Google Shape;3808;p26"/>
            <p:cNvSpPr/>
            <p:nvPr/>
          </p:nvSpPr>
          <p:spPr>
            <a:xfrm>
              <a:off x="2247897" y="3483732"/>
              <a:ext cx="81075" cy="658511"/>
            </a:xfrm>
            <a:custGeom>
              <a:avLst/>
              <a:gdLst/>
              <a:ahLst/>
              <a:cxnLst/>
              <a:rect l="l" t="t" r="r" b="b"/>
              <a:pathLst>
                <a:path w="3952" h="32099" extrusionOk="0">
                  <a:moveTo>
                    <a:pt x="0" y="1"/>
                  </a:moveTo>
                  <a:lnTo>
                    <a:pt x="851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26"/>
            <p:cNvSpPr/>
            <p:nvPr/>
          </p:nvSpPr>
          <p:spPr>
            <a:xfrm>
              <a:off x="2247897" y="3483732"/>
              <a:ext cx="81075" cy="67987"/>
            </a:xfrm>
            <a:custGeom>
              <a:avLst/>
              <a:gdLst/>
              <a:ahLst/>
              <a:cxnLst/>
              <a:rect l="l" t="t" r="r" b="b"/>
              <a:pathLst>
                <a:path w="3952" h="3314" extrusionOk="0">
                  <a:moveTo>
                    <a:pt x="0" y="1"/>
                  </a:moveTo>
                  <a:lnTo>
                    <a:pt x="61" y="3314"/>
                  </a:lnTo>
                  <a:lnTo>
                    <a:pt x="3891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26"/>
            <p:cNvSpPr/>
            <p:nvPr/>
          </p:nvSpPr>
          <p:spPr>
            <a:xfrm>
              <a:off x="1659226" y="3019161"/>
              <a:ext cx="313674" cy="36668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5290" y="1"/>
                  </a:moveTo>
                  <a:cubicBezTo>
                    <a:pt x="5290" y="1"/>
                    <a:pt x="1" y="8268"/>
                    <a:pt x="1" y="12889"/>
                  </a:cubicBezTo>
                  <a:cubicBezTo>
                    <a:pt x="1" y="16810"/>
                    <a:pt x="1885" y="17873"/>
                    <a:pt x="1885" y="17873"/>
                  </a:cubicBezTo>
                  <a:lnTo>
                    <a:pt x="15290" y="17873"/>
                  </a:lnTo>
                  <a:lnTo>
                    <a:pt x="15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26"/>
            <p:cNvSpPr/>
            <p:nvPr/>
          </p:nvSpPr>
          <p:spPr>
            <a:xfrm>
              <a:off x="1533261" y="3720685"/>
              <a:ext cx="460213" cy="491662"/>
            </a:xfrm>
            <a:custGeom>
              <a:avLst/>
              <a:gdLst/>
              <a:ahLst/>
              <a:cxnLst/>
              <a:rect l="l" t="t" r="r" b="b"/>
              <a:pathLst>
                <a:path w="22433" h="23966" extrusionOk="0">
                  <a:moveTo>
                    <a:pt x="20761" y="1"/>
                  </a:moveTo>
                  <a:lnTo>
                    <a:pt x="5472" y="700"/>
                  </a:lnTo>
                  <a:lnTo>
                    <a:pt x="5138" y="13223"/>
                  </a:lnTo>
                  <a:lnTo>
                    <a:pt x="5351" y="15989"/>
                  </a:lnTo>
                  <a:cubicBezTo>
                    <a:pt x="5351" y="15989"/>
                    <a:pt x="2372" y="19697"/>
                    <a:pt x="1490" y="20457"/>
                  </a:cubicBezTo>
                  <a:cubicBezTo>
                    <a:pt x="609" y="21217"/>
                    <a:pt x="1" y="23618"/>
                    <a:pt x="852" y="23861"/>
                  </a:cubicBezTo>
                  <a:cubicBezTo>
                    <a:pt x="1111" y="23928"/>
                    <a:pt x="3233" y="23965"/>
                    <a:pt x="6046" y="23965"/>
                  </a:cubicBezTo>
                  <a:cubicBezTo>
                    <a:pt x="12156" y="23965"/>
                    <a:pt x="21525" y="23791"/>
                    <a:pt x="22129" y="23375"/>
                  </a:cubicBezTo>
                  <a:cubicBezTo>
                    <a:pt x="22311" y="23254"/>
                    <a:pt x="22403" y="21977"/>
                    <a:pt x="22433" y="20123"/>
                  </a:cubicBezTo>
                  <a:cubicBezTo>
                    <a:pt x="22433" y="18846"/>
                    <a:pt x="20518" y="16992"/>
                    <a:pt x="20488" y="15290"/>
                  </a:cubicBezTo>
                  <a:cubicBezTo>
                    <a:pt x="20488" y="14378"/>
                    <a:pt x="20427" y="13466"/>
                    <a:pt x="20427" y="12524"/>
                  </a:cubicBezTo>
                  <a:cubicBezTo>
                    <a:pt x="20244" y="6445"/>
                    <a:pt x="20761" y="1"/>
                    <a:pt x="2076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26"/>
            <p:cNvSpPr/>
            <p:nvPr/>
          </p:nvSpPr>
          <p:spPr>
            <a:xfrm>
              <a:off x="1533261" y="3982605"/>
              <a:ext cx="460213" cy="229747"/>
            </a:xfrm>
            <a:custGeom>
              <a:avLst/>
              <a:gdLst/>
              <a:ahLst/>
              <a:cxnLst/>
              <a:rect l="l" t="t" r="r" b="b"/>
              <a:pathLst>
                <a:path w="22433" h="11199" extrusionOk="0">
                  <a:moveTo>
                    <a:pt x="20427" y="0"/>
                  </a:moveTo>
                  <a:lnTo>
                    <a:pt x="5107" y="304"/>
                  </a:lnTo>
                  <a:lnTo>
                    <a:pt x="5107" y="456"/>
                  </a:lnTo>
                  <a:lnTo>
                    <a:pt x="5320" y="3192"/>
                  </a:lnTo>
                  <a:cubicBezTo>
                    <a:pt x="5320" y="3192"/>
                    <a:pt x="2372" y="6900"/>
                    <a:pt x="1490" y="7690"/>
                  </a:cubicBezTo>
                  <a:cubicBezTo>
                    <a:pt x="609" y="8450"/>
                    <a:pt x="1" y="10851"/>
                    <a:pt x="822" y="11094"/>
                  </a:cubicBezTo>
                  <a:cubicBezTo>
                    <a:pt x="1090" y="11161"/>
                    <a:pt x="3219" y="11198"/>
                    <a:pt x="6035" y="11198"/>
                  </a:cubicBezTo>
                  <a:cubicBezTo>
                    <a:pt x="12153" y="11198"/>
                    <a:pt x="21516" y="11024"/>
                    <a:pt x="22099" y="10608"/>
                  </a:cubicBezTo>
                  <a:cubicBezTo>
                    <a:pt x="22311" y="10487"/>
                    <a:pt x="22403" y="9210"/>
                    <a:pt x="22433" y="7356"/>
                  </a:cubicBezTo>
                  <a:cubicBezTo>
                    <a:pt x="22433" y="6079"/>
                    <a:pt x="20488" y="4225"/>
                    <a:pt x="20488" y="2523"/>
                  </a:cubicBezTo>
                  <a:cubicBezTo>
                    <a:pt x="20488" y="1702"/>
                    <a:pt x="20427" y="851"/>
                    <a:pt x="20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26"/>
            <p:cNvSpPr/>
            <p:nvPr/>
          </p:nvSpPr>
          <p:spPr>
            <a:xfrm>
              <a:off x="1533261" y="4041218"/>
              <a:ext cx="460213" cy="171136"/>
            </a:xfrm>
            <a:custGeom>
              <a:avLst/>
              <a:gdLst/>
              <a:ahLst/>
              <a:cxnLst/>
              <a:rect l="l" t="t" r="r" b="b"/>
              <a:pathLst>
                <a:path w="22433" h="8342" extrusionOk="0">
                  <a:moveTo>
                    <a:pt x="20488" y="0"/>
                  </a:moveTo>
                  <a:lnTo>
                    <a:pt x="5320" y="183"/>
                  </a:lnTo>
                  <a:lnTo>
                    <a:pt x="5320" y="335"/>
                  </a:lnTo>
                  <a:cubicBezTo>
                    <a:pt x="5320" y="335"/>
                    <a:pt x="2372" y="4043"/>
                    <a:pt x="1490" y="4833"/>
                  </a:cubicBezTo>
                  <a:cubicBezTo>
                    <a:pt x="609" y="5593"/>
                    <a:pt x="1" y="7994"/>
                    <a:pt x="822" y="8237"/>
                  </a:cubicBezTo>
                  <a:cubicBezTo>
                    <a:pt x="1090" y="8304"/>
                    <a:pt x="3219" y="8341"/>
                    <a:pt x="6035" y="8341"/>
                  </a:cubicBezTo>
                  <a:cubicBezTo>
                    <a:pt x="12153" y="8341"/>
                    <a:pt x="21516" y="8167"/>
                    <a:pt x="22099" y="7751"/>
                  </a:cubicBezTo>
                  <a:cubicBezTo>
                    <a:pt x="22311" y="7630"/>
                    <a:pt x="22403" y="6353"/>
                    <a:pt x="22433" y="4499"/>
                  </a:cubicBezTo>
                  <a:cubicBezTo>
                    <a:pt x="22433" y="3313"/>
                    <a:pt x="20761" y="1611"/>
                    <a:pt x="20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26"/>
            <p:cNvSpPr/>
            <p:nvPr/>
          </p:nvSpPr>
          <p:spPr>
            <a:xfrm>
              <a:off x="1716608" y="4050511"/>
              <a:ext cx="142189" cy="16289"/>
            </a:xfrm>
            <a:custGeom>
              <a:avLst/>
              <a:gdLst/>
              <a:ahLst/>
              <a:cxnLst/>
              <a:rect l="l" t="t" r="r" b="b"/>
              <a:pathLst>
                <a:path w="6931" h="794" extrusionOk="0">
                  <a:moveTo>
                    <a:pt x="3940" y="0"/>
                  </a:moveTo>
                  <a:cubicBezTo>
                    <a:pt x="2486" y="0"/>
                    <a:pt x="948" y="240"/>
                    <a:pt x="122" y="611"/>
                  </a:cubicBezTo>
                  <a:cubicBezTo>
                    <a:pt x="0" y="641"/>
                    <a:pt x="61" y="793"/>
                    <a:pt x="152" y="793"/>
                  </a:cubicBezTo>
                  <a:cubicBezTo>
                    <a:pt x="1610" y="654"/>
                    <a:pt x="3067" y="579"/>
                    <a:pt x="4525" y="579"/>
                  </a:cubicBezTo>
                  <a:cubicBezTo>
                    <a:pt x="5286" y="579"/>
                    <a:pt x="6047" y="600"/>
                    <a:pt x="6809" y="641"/>
                  </a:cubicBezTo>
                  <a:cubicBezTo>
                    <a:pt x="6870" y="641"/>
                    <a:pt x="6930" y="550"/>
                    <a:pt x="6870" y="520"/>
                  </a:cubicBezTo>
                  <a:cubicBezTo>
                    <a:pt x="6220" y="155"/>
                    <a:pt x="5107" y="0"/>
                    <a:pt x="39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26"/>
            <p:cNvSpPr/>
            <p:nvPr/>
          </p:nvSpPr>
          <p:spPr>
            <a:xfrm>
              <a:off x="1708689" y="4067395"/>
              <a:ext cx="156960" cy="18176"/>
            </a:xfrm>
            <a:custGeom>
              <a:avLst/>
              <a:gdLst/>
              <a:ahLst/>
              <a:cxnLst/>
              <a:rect l="l" t="t" r="r" b="b"/>
              <a:pathLst>
                <a:path w="7651" h="886" extrusionOk="0">
                  <a:moveTo>
                    <a:pt x="4348" y="1"/>
                  </a:moveTo>
                  <a:cubicBezTo>
                    <a:pt x="2741" y="1"/>
                    <a:pt x="1039" y="265"/>
                    <a:pt x="113" y="670"/>
                  </a:cubicBezTo>
                  <a:cubicBezTo>
                    <a:pt x="0" y="726"/>
                    <a:pt x="44" y="886"/>
                    <a:pt x="147" y="886"/>
                  </a:cubicBezTo>
                  <a:cubicBezTo>
                    <a:pt x="155" y="886"/>
                    <a:pt x="164" y="885"/>
                    <a:pt x="173" y="882"/>
                  </a:cubicBezTo>
                  <a:cubicBezTo>
                    <a:pt x="1815" y="720"/>
                    <a:pt x="3443" y="639"/>
                    <a:pt x="5075" y="639"/>
                  </a:cubicBezTo>
                  <a:cubicBezTo>
                    <a:pt x="5891" y="639"/>
                    <a:pt x="6709" y="659"/>
                    <a:pt x="7529" y="700"/>
                  </a:cubicBezTo>
                  <a:cubicBezTo>
                    <a:pt x="7590" y="700"/>
                    <a:pt x="7651" y="639"/>
                    <a:pt x="7590" y="578"/>
                  </a:cubicBezTo>
                  <a:cubicBezTo>
                    <a:pt x="6872" y="172"/>
                    <a:pt x="5640" y="1"/>
                    <a:pt x="4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26"/>
            <p:cNvSpPr/>
            <p:nvPr/>
          </p:nvSpPr>
          <p:spPr>
            <a:xfrm>
              <a:off x="1696339" y="4086967"/>
              <a:ext cx="179773" cy="20536"/>
            </a:xfrm>
            <a:custGeom>
              <a:avLst/>
              <a:gdLst/>
              <a:ahLst/>
              <a:cxnLst/>
              <a:rect l="l" t="t" r="r" b="b"/>
              <a:pathLst>
                <a:path w="8763" h="1001" extrusionOk="0">
                  <a:moveTo>
                    <a:pt x="4967" y="0"/>
                  </a:moveTo>
                  <a:cubicBezTo>
                    <a:pt x="3132" y="0"/>
                    <a:pt x="1194" y="296"/>
                    <a:pt x="137" y="749"/>
                  </a:cubicBezTo>
                  <a:cubicBezTo>
                    <a:pt x="0" y="776"/>
                    <a:pt x="36" y="1001"/>
                    <a:pt x="155" y="1001"/>
                  </a:cubicBezTo>
                  <a:cubicBezTo>
                    <a:pt x="169" y="1001"/>
                    <a:pt x="183" y="998"/>
                    <a:pt x="198" y="992"/>
                  </a:cubicBezTo>
                  <a:cubicBezTo>
                    <a:pt x="2083" y="808"/>
                    <a:pt x="3983" y="706"/>
                    <a:pt x="5886" y="706"/>
                  </a:cubicBezTo>
                  <a:cubicBezTo>
                    <a:pt x="6806" y="706"/>
                    <a:pt x="7727" y="730"/>
                    <a:pt x="8648" y="779"/>
                  </a:cubicBezTo>
                  <a:cubicBezTo>
                    <a:pt x="8655" y="783"/>
                    <a:pt x="8661" y="784"/>
                    <a:pt x="8668" y="784"/>
                  </a:cubicBezTo>
                  <a:cubicBezTo>
                    <a:pt x="8721" y="784"/>
                    <a:pt x="8763" y="685"/>
                    <a:pt x="8709" y="658"/>
                  </a:cubicBezTo>
                  <a:cubicBezTo>
                    <a:pt x="7878" y="195"/>
                    <a:pt x="6456" y="0"/>
                    <a:pt x="49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26"/>
            <p:cNvSpPr/>
            <p:nvPr/>
          </p:nvSpPr>
          <p:spPr>
            <a:xfrm>
              <a:off x="1674203" y="3971301"/>
              <a:ext cx="122228" cy="81773"/>
            </a:xfrm>
            <a:custGeom>
              <a:avLst/>
              <a:gdLst/>
              <a:ahLst/>
              <a:cxnLst/>
              <a:rect l="l" t="t" r="r" b="b"/>
              <a:pathLst>
                <a:path w="5958" h="3986" extrusionOk="0">
                  <a:moveTo>
                    <a:pt x="1580" y="490"/>
                  </a:moveTo>
                  <a:cubicBezTo>
                    <a:pt x="2078" y="490"/>
                    <a:pt x="2694" y="736"/>
                    <a:pt x="2949" y="916"/>
                  </a:cubicBezTo>
                  <a:cubicBezTo>
                    <a:pt x="3283" y="1159"/>
                    <a:pt x="3617" y="1433"/>
                    <a:pt x="3921" y="1706"/>
                  </a:cubicBezTo>
                  <a:cubicBezTo>
                    <a:pt x="4560" y="2314"/>
                    <a:pt x="5137" y="2952"/>
                    <a:pt x="5715" y="3621"/>
                  </a:cubicBezTo>
                  <a:cubicBezTo>
                    <a:pt x="5046" y="3439"/>
                    <a:pt x="4347" y="3287"/>
                    <a:pt x="3678" y="3135"/>
                  </a:cubicBezTo>
                  <a:cubicBezTo>
                    <a:pt x="2888" y="2922"/>
                    <a:pt x="1247" y="2557"/>
                    <a:pt x="943" y="1615"/>
                  </a:cubicBezTo>
                  <a:cubicBezTo>
                    <a:pt x="680" y="751"/>
                    <a:pt x="1068" y="490"/>
                    <a:pt x="1580" y="490"/>
                  </a:cubicBezTo>
                  <a:close/>
                  <a:moveTo>
                    <a:pt x="1641" y="0"/>
                  </a:moveTo>
                  <a:cubicBezTo>
                    <a:pt x="1180" y="0"/>
                    <a:pt x="748" y="181"/>
                    <a:pt x="487" y="673"/>
                  </a:cubicBezTo>
                  <a:cubicBezTo>
                    <a:pt x="0" y="1615"/>
                    <a:pt x="821" y="2436"/>
                    <a:pt x="1550" y="2831"/>
                  </a:cubicBezTo>
                  <a:cubicBezTo>
                    <a:pt x="2797" y="3560"/>
                    <a:pt x="4316" y="3712"/>
                    <a:pt x="5684" y="3986"/>
                  </a:cubicBezTo>
                  <a:cubicBezTo>
                    <a:pt x="5836" y="3986"/>
                    <a:pt x="5927" y="3895"/>
                    <a:pt x="5897" y="3743"/>
                  </a:cubicBezTo>
                  <a:cubicBezTo>
                    <a:pt x="5927" y="3743"/>
                    <a:pt x="5958" y="3712"/>
                    <a:pt x="5927" y="3682"/>
                  </a:cubicBezTo>
                  <a:cubicBezTo>
                    <a:pt x="5259" y="2344"/>
                    <a:pt x="4225" y="1220"/>
                    <a:pt x="2949" y="399"/>
                  </a:cubicBezTo>
                  <a:cubicBezTo>
                    <a:pt x="2573" y="174"/>
                    <a:pt x="2093" y="0"/>
                    <a:pt x="1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26"/>
            <p:cNvSpPr/>
            <p:nvPr/>
          </p:nvSpPr>
          <p:spPr>
            <a:xfrm>
              <a:off x="1787694" y="3968798"/>
              <a:ext cx="120362" cy="84358"/>
            </a:xfrm>
            <a:custGeom>
              <a:avLst/>
              <a:gdLst/>
              <a:ahLst/>
              <a:cxnLst/>
              <a:rect l="l" t="t" r="r" b="b"/>
              <a:pathLst>
                <a:path w="5867" h="4112" extrusionOk="0">
                  <a:moveTo>
                    <a:pt x="4323" y="468"/>
                  </a:moveTo>
                  <a:cubicBezTo>
                    <a:pt x="4813" y="468"/>
                    <a:pt x="5180" y="731"/>
                    <a:pt x="4955" y="1585"/>
                  </a:cubicBezTo>
                  <a:cubicBezTo>
                    <a:pt x="4681" y="2527"/>
                    <a:pt x="3070" y="2953"/>
                    <a:pt x="2250" y="3165"/>
                  </a:cubicBezTo>
                  <a:cubicBezTo>
                    <a:pt x="1581" y="3348"/>
                    <a:pt x="912" y="3500"/>
                    <a:pt x="243" y="3682"/>
                  </a:cubicBezTo>
                  <a:cubicBezTo>
                    <a:pt x="791" y="3014"/>
                    <a:pt x="1368" y="2375"/>
                    <a:pt x="1976" y="1767"/>
                  </a:cubicBezTo>
                  <a:cubicBezTo>
                    <a:pt x="2250" y="1463"/>
                    <a:pt x="2584" y="1190"/>
                    <a:pt x="2918" y="947"/>
                  </a:cubicBezTo>
                  <a:cubicBezTo>
                    <a:pt x="3180" y="746"/>
                    <a:pt x="3817" y="468"/>
                    <a:pt x="4323" y="468"/>
                  </a:cubicBezTo>
                  <a:close/>
                  <a:moveTo>
                    <a:pt x="4213" y="0"/>
                  </a:moveTo>
                  <a:cubicBezTo>
                    <a:pt x="3749" y="0"/>
                    <a:pt x="3257" y="184"/>
                    <a:pt x="2888" y="430"/>
                  </a:cubicBezTo>
                  <a:cubicBezTo>
                    <a:pt x="1642" y="1281"/>
                    <a:pt x="669" y="2436"/>
                    <a:pt x="0" y="3804"/>
                  </a:cubicBezTo>
                  <a:cubicBezTo>
                    <a:pt x="0" y="3834"/>
                    <a:pt x="31" y="3865"/>
                    <a:pt x="31" y="3865"/>
                  </a:cubicBezTo>
                  <a:cubicBezTo>
                    <a:pt x="31" y="3975"/>
                    <a:pt x="107" y="4112"/>
                    <a:pt x="235" y="4112"/>
                  </a:cubicBezTo>
                  <a:cubicBezTo>
                    <a:pt x="248" y="4112"/>
                    <a:pt x="261" y="4110"/>
                    <a:pt x="274" y="4108"/>
                  </a:cubicBezTo>
                  <a:cubicBezTo>
                    <a:pt x="1642" y="3773"/>
                    <a:pt x="3161" y="3561"/>
                    <a:pt x="4377" y="2831"/>
                  </a:cubicBezTo>
                  <a:cubicBezTo>
                    <a:pt x="5107" y="2375"/>
                    <a:pt x="5867" y="1524"/>
                    <a:pt x="5350" y="643"/>
                  </a:cubicBezTo>
                  <a:cubicBezTo>
                    <a:pt x="5094" y="177"/>
                    <a:pt x="4668" y="0"/>
                    <a:pt x="4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26"/>
            <p:cNvSpPr/>
            <p:nvPr/>
          </p:nvSpPr>
          <p:spPr>
            <a:xfrm>
              <a:off x="1618072" y="3189910"/>
              <a:ext cx="363567" cy="810158"/>
            </a:xfrm>
            <a:custGeom>
              <a:avLst/>
              <a:gdLst/>
              <a:ahLst/>
              <a:cxnLst/>
              <a:rect l="l" t="t" r="r" b="b"/>
              <a:pathLst>
                <a:path w="17722" h="39491" extrusionOk="0">
                  <a:moveTo>
                    <a:pt x="9855" y="0"/>
                  </a:moveTo>
                  <a:cubicBezTo>
                    <a:pt x="6340" y="0"/>
                    <a:pt x="2753" y="3075"/>
                    <a:pt x="2372" y="8699"/>
                  </a:cubicBezTo>
                  <a:cubicBezTo>
                    <a:pt x="2098" y="13198"/>
                    <a:pt x="1" y="39490"/>
                    <a:pt x="1" y="39490"/>
                  </a:cubicBezTo>
                  <a:lnTo>
                    <a:pt x="17022" y="39429"/>
                  </a:lnTo>
                  <a:cubicBezTo>
                    <a:pt x="17022" y="39429"/>
                    <a:pt x="17721" y="16420"/>
                    <a:pt x="16810" y="8091"/>
                  </a:cubicBezTo>
                  <a:cubicBezTo>
                    <a:pt x="16215" y="2564"/>
                    <a:pt x="13065" y="0"/>
                    <a:pt x="9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26"/>
            <p:cNvSpPr/>
            <p:nvPr/>
          </p:nvSpPr>
          <p:spPr>
            <a:xfrm>
              <a:off x="1642404" y="3942436"/>
              <a:ext cx="314290" cy="9252"/>
            </a:xfrm>
            <a:custGeom>
              <a:avLst/>
              <a:gdLst/>
              <a:ahLst/>
              <a:cxnLst/>
              <a:rect l="l" t="t" r="r" b="b"/>
              <a:pathLst>
                <a:path w="15320" h="451" extrusionOk="0">
                  <a:moveTo>
                    <a:pt x="4993" y="1"/>
                  </a:moveTo>
                  <a:cubicBezTo>
                    <a:pt x="4463" y="1"/>
                    <a:pt x="3934" y="5"/>
                    <a:pt x="3404" y="13"/>
                  </a:cubicBezTo>
                  <a:cubicBezTo>
                    <a:pt x="2280" y="13"/>
                    <a:pt x="1155" y="13"/>
                    <a:pt x="31" y="74"/>
                  </a:cubicBezTo>
                  <a:cubicBezTo>
                    <a:pt x="0" y="74"/>
                    <a:pt x="0" y="134"/>
                    <a:pt x="31" y="134"/>
                  </a:cubicBezTo>
                  <a:cubicBezTo>
                    <a:pt x="3043" y="391"/>
                    <a:pt x="6092" y="451"/>
                    <a:pt x="9121" y="451"/>
                  </a:cubicBezTo>
                  <a:cubicBezTo>
                    <a:pt x="10034" y="451"/>
                    <a:pt x="10946" y="445"/>
                    <a:pt x="11854" y="438"/>
                  </a:cubicBezTo>
                  <a:cubicBezTo>
                    <a:pt x="12304" y="438"/>
                    <a:pt x="12754" y="443"/>
                    <a:pt x="13204" y="443"/>
                  </a:cubicBezTo>
                  <a:cubicBezTo>
                    <a:pt x="13879" y="443"/>
                    <a:pt x="14554" y="432"/>
                    <a:pt x="15228" y="377"/>
                  </a:cubicBezTo>
                  <a:cubicBezTo>
                    <a:pt x="15259" y="377"/>
                    <a:pt x="15320" y="317"/>
                    <a:pt x="15228" y="286"/>
                  </a:cubicBezTo>
                  <a:cubicBezTo>
                    <a:pt x="14286" y="195"/>
                    <a:pt x="13283" y="195"/>
                    <a:pt x="12341" y="165"/>
                  </a:cubicBezTo>
                  <a:lnTo>
                    <a:pt x="9332" y="74"/>
                  </a:lnTo>
                  <a:cubicBezTo>
                    <a:pt x="7885" y="29"/>
                    <a:pt x="6439" y="1"/>
                    <a:pt x="49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26"/>
            <p:cNvSpPr/>
            <p:nvPr/>
          </p:nvSpPr>
          <p:spPr>
            <a:xfrm>
              <a:off x="1677321" y="3188331"/>
              <a:ext cx="290595" cy="217315"/>
            </a:xfrm>
            <a:custGeom>
              <a:avLst/>
              <a:gdLst/>
              <a:ahLst/>
              <a:cxnLst/>
              <a:rect l="l" t="t" r="r" b="b"/>
              <a:pathLst>
                <a:path w="14165" h="10593" extrusionOk="0">
                  <a:moveTo>
                    <a:pt x="7046" y="1"/>
                  </a:moveTo>
                  <a:cubicBezTo>
                    <a:pt x="6092" y="1"/>
                    <a:pt x="5148" y="203"/>
                    <a:pt x="4256" y="600"/>
                  </a:cubicBezTo>
                  <a:cubicBezTo>
                    <a:pt x="3891" y="782"/>
                    <a:pt x="3496" y="995"/>
                    <a:pt x="3161" y="1238"/>
                  </a:cubicBezTo>
                  <a:cubicBezTo>
                    <a:pt x="2949" y="1269"/>
                    <a:pt x="2766" y="1299"/>
                    <a:pt x="2554" y="1360"/>
                  </a:cubicBezTo>
                  <a:cubicBezTo>
                    <a:pt x="2250" y="1481"/>
                    <a:pt x="1946" y="1633"/>
                    <a:pt x="1642" y="1785"/>
                  </a:cubicBezTo>
                  <a:cubicBezTo>
                    <a:pt x="1064" y="2150"/>
                    <a:pt x="517" y="2545"/>
                    <a:pt x="0" y="3001"/>
                  </a:cubicBezTo>
                  <a:cubicBezTo>
                    <a:pt x="547" y="2576"/>
                    <a:pt x="1125" y="2241"/>
                    <a:pt x="1733" y="1968"/>
                  </a:cubicBezTo>
                  <a:cubicBezTo>
                    <a:pt x="2037" y="1846"/>
                    <a:pt x="2341" y="1725"/>
                    <a:pt x="2645" y="1573"/>
                  </a:cubicBezTo>
                  <a:lnTo>
                    <a:pt x="2675" y="1573"/>
                  </a:lnTo>
                  <a:cubicBezTo>
                    <a:pt x="2584" y="1664"/>
                    <a:pt x="2493" y="1755"/>
                    <a:pt x="2402" y="1816"/>
                  </a:cubicBezTo>
                  <a:cubicBezTo>
                    <a:pt x="1824" y="2333"/>
                    <a:pt x="1307" y="2940"/>
                    <a:pt x="882" y="3579"/>
                  </a:cubicBezTo>
                  <a:cubicBezTo>
                    <a:pt x="882" y="3600"/>
                    <a:pt x="897" y="3622"/>
                    <a:pt x="917" y="3622"/>
                  </a:cubicBezTo>
                  <a:cubicBezTo>
                    <a:pt x="925" y="3622"/>
                    <a:pt x="934" y="3618"/>
                    <a:pt x="943" y="3609"/>
                  </a:cubicBezTo>
                  <a:cubicBezTo>
                    <a:pt x="2346" y="1755"/>
                    <a:pt x="4627" y="386"/>
                    <a:pt x="6980" y="386"/>
                  </a:cubicBezTo>
                  <a:cubicBezTo>
                    <a:pt x="7328" y="386"/>
                    <a:pt x="7677" y="416"/>
                    <a:pt x="8025" y="478"/>
                  </a:cubicBezTo>
                  <a:cubicBezTo>
                    <a:pt x="10608" y="934"/>
                    <a:pt x="12341" y="3214"/>
                    <a:pt x="13222" y="5554"/>
                  </a:cubicBezTo>
                  <a:cubicBezTo>
                    <a:pt x="13739" y="6922"/>
                    <a:pt x="14073" y="9719"/>
                    <a:pt x="14104" y="10570"/>
                  </a:cubicBezTo>
                  <a:cubicBezTo>
                    <a:pt x="14104" y="10585"/>
                    <a:pt x="14119" y="10593"/>
                    <a:pt x="14134" y="10593"/>
                  </a:cubicBezTo>
                  <a:cubicBezTo>
                    <a:pt x="14149" y="10593"/>
                    <a:pt x="14165" y="10585"/>
                    <a:pt x="14165" y="10570"/>
                  </a:cubicBezTo>
                  <a:cubicBezTo>
                    <a:pt x="14165" y="8989"/>
                    <a:pt x="13952" y="7439"/>
                    <a:pt x="13618" y="5889"/>
                  </a:cubicBezTo>
                  <a:cubicBezTo>
                    <a:pt x="13253" y="4582"/>
                    <a:pt x="12614" y="3336"/>
                    <a:pt x="11763" y="2272"/>
                  </a:cubicBezTo>
                  <a:cubicBezTo>
                    <a:pt x="10943" y="1238"/>
                    <a:pt x="9818" y="509"/>
                    <a:pt x="8572" y="174"/>
                  </a:cubicBezTo>
                  <a:cubicBezTo>
                    <a:pt x="8065" y="58"/>
                    <a:pt x="7554" y="1"/>
                    <a:pt x="70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26"/>
            <p:cNvSpPr/>
            <p:nvPr/>
          </p:nvSpPr>
          <p:spPr>
            <a:xfrm>
              <a:off x="1659226" y="3259868"/>
              <a:ext cx="60519" cy="658347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2949" y="1"/>
                  </a:moveTo>
                  <a:cubicBezTo>
                    <a:pt x="2068" y="1976"/>
                    <a:pt x="1490" y="4074"/>
                    <a:pt x="1308" y="6201"/>
                  </a:cubicBezTo>
                  <a:cubicBezTo>
                    <a:pt x="1065" y="8268"/>
                    <a:pt x="973" y="10335"/>
                    <a:pt x="852" y="12372"/>
                  </a:cubicBezTo>
                  <a:cubicBezTo>
                    <a:pt x="700" y="14560"/>
                    <a:pt x="578" y="16779"/>
                    <a:pt x="457" y="18967"/>
                  </a:cubicBezTo>
                  <a:cubicBezTo>
                    <a:pt x="335" y="21125"/>
                    <a:pt x="244" y="23314"/>
                    <a:pt x="153" y="25502"/>
                  </a:cubicBezTo>
                  <a:cubicBezTo>
                    <a:pt x="122" y="26566"/>
                    <a:pt x="92" y="27661"/>
                    <a:pt x="62" y="28755"/>
                  </a:cubicBezTo>
                  <a:cubicBezTo>
                    <a:pt x="1" y="29879"/>
                    <a:pt x="62" y="30974"/>
                    <a:pt x="31" y="32068"/>
                  </a:cubicBezTo>
                  <a:cubicBezTo>
                    <a:pt x="31" y="32083"/>
                    <a:pt x="46" y="32091"/>
                    <a:pt x="62" y="32091"/>
                  </a:cubicBezTo>
                  <a:cubicBezTo>
                    <a:pt x="77" y="32091"/>
                    <a:pt x="92" y="32083"/>
                    <a:pt x="92" y="32068"/>
                  </a:cubicBezTo>
                  <a:cubicBezTo>
                    <a:pt x="122" y="31430"/>
                    <a:pt x="214" y="30761"/>
                    <a:pt x="244" y="30183"/>
                  </a:cubicBezTo>
                  <a:cubicBezTo>
                    <a:pt x="305" y="29575"/>
                    <a:pt x="335" y="28968"/>
                    <a:pt x="366" y="28360"/>
                  </a:cubicBezTo>
                  <a:cubicBezTo>
                    <a:pt x="426" y="27144"/>
                    <a:pt x="487" y="25958"/>
                    <a:pt x="548" y="24743"/>
                  </a:cubicBezTo>
                  <a:cubicBezTo>
                    <a:pt x="761" y="20426"/>
                    <a:pt x="973" y="16110"/>
                    <a:pt x="1186" y="11764"/>
                  </a:cubicBezTo>
                  <a:cubicBezTo>
                    <a:pt x="1277" y="9727"/>
                    <a:pt x="1338" y="7721"/>
                    <a:pt x="1551" y="5685"/>
                  </a:cubicBezTo>
                  <a:cubicBezTo>
                    <a:pt x="1733" y="3739"/>
                    <a:pt x="2189" y="1824"/>
                    <a:pt x="2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26"/>
            <p:cNvSpPr/>
            <p:nvPr/>
          </p:nvSpPr>
          <p:spPr>
            <a:xfrm>
              <a:off x="1972272" y="3019161"/>
              <a:ext cx="313674" cy="36668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0" y="1"/>
                  </a:moveTo>
                  <a:lnTo>
                    <a:pt x="0" y="17873"/>
                  </a:lnTo>
                  <a:lnTo>
                    <a:pt x="13405" y="17873"/>
                  </a:lnTo>
                  <a:cubicBezTo>
                    <a:pt x="13405" y="17873"/>
                    <a:pt x="15289" y="16810"/>
                    <a:pt x="15289" y="12889"/>
                  </a:cubicBezTo>
                  <a:cubicBezTo>
                    <a:pt x="15289" y="8268"/>
                    <a:pt x="10001" y="1"/>
                    <a:pt x="10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26"/>
            <p:cNvSpPr/>
            <p:nvPr/>
          </p:nvSpPr>
          <p:spPr>
            <a:xfrm>
              <a:off x="1951059" y="3720685"/>
              <a:ext cx="460234" cy="491662"/>
            </a:xfrm>
            <a:custGeom>
              <a:avLst/>
              <a:gdLst/>
              <a:ahLst/>
              <a:cxnLst/>
              <a:rect l="l" t="t" r="r" b="b"/>
              <a:pathLst>
                <a:path w="22434" h="23966" extrusionOk="0">
                  <a:moveTo>
                    <a:pt x="1703" y="1"/>
                  </a:moveTo>
                  <a:cubicBezTo>
                    <a:pt x="1703" y="1"/>
                    <a:pt x="2220" y="6445"/>
                    <a:pt x="2038" y="12524"/>
                  </a:cubicBezTo>
                  <a:cubicBezTo>
                    <a:pt x="2007" y="13466"/>
                    <a:pt x="1977" y="14378"/>
                    <a:pt x="1977" y="15290"/>
                  </a:cubicBezTo>
                  <a:cubicBezTo>
                    <a:pt x="1916" y="16992"/>
                    <a:pt x="1" y="18846"/>
                    <a:pt x="31" y="20123"/>
                  </a:cubicBezTo>
                  <a:cubicBezTo>
                    <a:pt x="62" y="21977"/>
                    <a:pt x="153" y="23254"/>
                    <a:pt x="335" y="23375"/>
                  </a:cubicBezTo>
                  <a:cubicBezTo>
                    <a:pt x="939" y="23791"/>
                    <a:pt x="10308" y="23965"/>
                    <a:pt x="16419" y="23965"/>
                  </a:cubicBezTo>
                  <a:cubicBezTo>
                    <a:pt x="19231" y="23965"/>
                    <a:pt x="21354" y="23928"/>
                    <a:pt x="21612" y="23861"/>
                  </a:cubicBezTo>
                  <a:cubicBezTo>
                    <a:pt x="22433" y="23618"/>
                    <a:pt x="21825" y="21217"/>
                    <a:pt x="20944" y="20457"/>
                  </a:cubicBezTo>
                  <a:cubicBezTo>
                    <a:pt x="20062" y="19697"/>
                    <a:pt x="17114" y="15989"/>
                    <a:pt x="17114" y="15989"/>
                  </a:cubicBezTo>
                  <a:lnTo>
                    <a:pt x="17296" y="13223"/>
                  </a:lnTo>
                  <a:lnTo>
                    <a:pt x="16992" y="700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26"/>
            <p:cNvSpPr/>
            <p:nvPr/>
          </p:nvSpPr>
          <p:spPr>
            <a:xfrm>
              <a:off x="1951695" y="3982605"/>
              <a:ext cx="459598" cy="229747"/>
            </a:xfrm>
            <a:custGeom>
              <a:avLst/>
              <a:gdLst/>
              <a:ahLst/>
              <a:cxnLst/>
              <a:rect l="l" t="t" r="r" b="b"/>
              <a:pathLst>
                <a:path w="22403" h="11199" extrusionOk="0">
                  <a:moveTo>
                    <a:pt x="2007" y="0"/>
                  </a:moveTo>
                  <a:cubicBezTo>
                    <a:pt x="1976" y="851"/>
                    <a:pt x="1946" y="1702"/>
                    <a:pt x="1946" y="2523"/>
                  </a:cubicBezTo>
                  <a:cubicBezTo>
                    <a:pt x="1915" y="4225"/>
                    <a:pt x="0" y="6079"/>
                    <a:pt x="0" y="7356"/>
                  </a:cubicBezTo>
                  <a:cubicBezTo>
                    <a:pt x="31" y="9210"/>
                    <a:pt x="122" y="10487"/>
                    <a:pt x="304" y="10608"/>
                  </a:cubicBezTo>
                  <a:cubicBezTo>
                    <a:pt x="908" y="11024"/>
                    <a:pt x="10277" y="11198"/>
                    <a:pt x="16388" y="11198"/>
                  </a:cubicBezTo>
                  <a:cubicBezTo>
                    <a:pt x="19200" y="11198"/>
                    <a:pt x="21323" y="11161"/>
                    <a:pt x="21581" y="11094"/>
                  </a:cubicBezTo>
                  <a:cubicBezTo>
                    <a:pt x="22402" y="10851"/>
                    <a:pt x="21794" y="8450"/>
                    <a:pt x="20913" y="7690"/>
                  </a:cubicBezTo>
                  <a:cubicBezTo>
                    <a:pt x="20062" y="6900"/>
                    <a:pt x="17083" y="3192"/>
                    <a:pt x="17083" y="3192"/>
                  </a:cubicBezTo>
                  <a:lnTo>
                    <a:pt x="17296" y="456"/>
                  </a:lnTo>
                  <a:lnTo>
                    <a:pt x="17296" y="304"/>
                  </a:lnTo>
                  <a:lnTo>
                    <a:pt x="20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26"/>
            <p:cNvSpPr/>
            <p:nvPr/>
          </p:nvSpPr>
          <p:spPr>
            <a:xfrm>
              <a:off x="1951695" y="4041218"/>
              <a:ext cx="459598" cy="171136"/>
            </a:xfrm>
            <a:custGeom>
              <a:avLst/>
              <a:gdLst/>
              <a:ahLst/>
              <a:cxnLst/>
              <a:rect l="l" t="t" r="r" b="b"/>
              <a:pathLst>
                <a:path w="22403" h="8342" extrusionOk="0">
                  <a:moveTo>
                    <a:pt x="1915" y="0"/>
                  </a:moveTo>
                  <a:cubicBezTo>
                    <a:pt x="1672" y="1611"/>
                    <a:pt x="0" y="3313"/>
                    <a:pt x="0" y="4499"/>
                  </a:cubicBezTo>
                  <a:cubicBezTo>
                    <a:pt x="31" y="6353"/>
                    <a:pt x="122" y="7630"/>
                    <a:pt x="304" y="7751"/>
                  </a:cubicBezTo>
                  <a:cubicBezTo>
                    <a:pt x="908" y="8167"/>
                    <a:pt x="10277" y="8341"/>
                    <a:pt x="16388" y="8341"/>
                  </a:cubicBezTo>
                  <a:cubicBezTo>
                    <a:pt x="19200" y="8341"/>
                    <a:pt x="21323" y="8304"/>
                    <a:pt x="21581" y="8237"/>
                  </a:cubicBezTo>
                  <a:cubicBezTo>
                    <a:pt x="22402" y="7994"/>
                    <a:pt x="21794" y="5593"/>
                    <a:pt x="20943" y="4833"/>
                  </a:cubicBezTo>
                  <a:cubicBezTo>
                    <a:pt x="20062" y="4043"/>
                    <a:pt x="17083" y="335"/>
                    <a:pt x="17083" y="335"/>
                  </a:cubicBezTo>
                  <a:lnTo>
                    <a:pt x="17083" y="183"/>
                  </a:lnTo>
                  <a:lnTo>
                    <a:pt x="19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26"/>
            <p:cNvSpPr/>
            <p:nvPr/>
          </p:nvSpPr>
          <p:spPr>
            <a:xfrm>
              <a:off x="2086379" y="4050511"/>
              <a:ext cx="141574" cy="16289"/>
            </a:xfrm>
            <a:custGeom>
              <a:avLst/>
              <a:gdLst/>
              <a:ahLst/>
              <a:cxnLst/>
              <a:rect l="l" t="t" r="r" b="b"/>
              <a:pathLst>
                <a:path w="6901" h="794" extrusionOk="0">
                  <a:moveTo>
                    <a:pt x="2991" y="0"/>
                  </a:moveTo>
                  <a:cubicBezTo>
                    <a:pt x="1824" y="0"/>
                    <a:pt x="711" y="155"/>
                    <a:pt x="62" y="520"/>
                  </a:cubicBezTo>
                  <a:cubicBezTo>
                    <a:pt x="1" y="550"/>
                    <a:pt x="62" y="641"/>
                    <a:pt x="92" y="641"/>
                  </a:cubicBezTo>
                  <a:cubicBezTo>
                    <a:pt x="853" y="600"/>
                    <a:pt x="1615" y="579"/>
                    <a:pt x="2376" y="579"/>
                  </a:cubicBezTo>
                  <a:cubicBezTo>
                    <a:pt x="3834" y="579"/>
                    <a:pt x="5291" y="654"/>
                    <a:pt x="6749" y="793"/>
                  </a:cubicBezTo>
                  <a:cubicBezTo>
                    <a:pt x="6870" y="793"/>
                    <a:pt x="6901" y="641"/>
                    <a:pt x="6809" y="611"/>
                  </a:cubicBezTo>
                  <a:cubicBezTo>
                    <a:pt x="5983" y="240"/>
                    <a:pt x="4446" y="0"/>
                    <a:pt x="2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26"/>
            <p:cNvSpPr/>
            <p:nvPr/>
          </p:nvSpPr>
          <p:spPr>
            <a:xfrm>
              <a:off x="2079527" y="4067395"/>
              <a:ext cx="156529" cy="18115"/>
            </a:xfrm>
            <a:custGeom>
              <a:avLst/>
              <a:gdLst/>
              <a:ahLst/>
              <a:cxnLst/>
              <a:rect l="l" t="t" r="r" b="b"/>
              <a:pathLst>
                <a:path w="7630" h="883" extrusionOk="0">
                  <a:moveTo>
                    <a:pt x="3301" y="1"/>
                  </a:moveTo>
                  <a:cubicBezTo>
                    <a:pt x="2011" y="1"/>
                    <a:pt x="779" y="172"/>
                    <a:pt x="61" y="578"/>
                  </a:cubicBezTo>
                  <a:cubicBezTo>
                    <a:pt x="1" y="639"/>
                    <a:pt x="61" y="700"/>
                    <a:pt x="92" y="700"/>
                  </a:cubicBezTo>
                  <a:cubicBezTo>
                    <a:pt x="912" y="659"/>
                    <a:pt x="1733" y="639"/>
                    <a:pt x="2553" y="639"/>
                  </a:cubicBezTo>
                  <a:cubicBezTo>
                    <a:pt x="4192" y="639"/>
                    <a:pt x="5826" y="720"/>
                    <a:pt x="7447" y="882"/>
                  </a:cubicBezTo>
                  <a:cubicBezTo>
                    <a:pt x="7599" y="882"/>
                    <a:pt x="7630" y="730"/>
                    <a:pt x="7508" y="670"/>
                  </a:cubicBezTo>
                  <a:cubicBezTo>
                    <a:pt x="6599" y="265"/>
                    <a:pt x="4904" y="1"/>
                    <a:pt x="3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26"/>
            <p:cNvSpPr/>
            <p:nvPr/>
          </p:nvSpPr>
          <p:spPr>
            <a:xfrm>
              <a:off x="2068448" y="4086967"/>
              <a:ext cx="179465" cy="20371"/>
            </a:xfrm>
            <a:custGeom>
              <a:avLst/>
              <a:gdLst/>
              <a:ahLst/>
              <a:cxnLst/>
              <a:rect l="l" t="t" r="r" b="b"/>
              <a:pathLst>
                <a:path w="8748" h="993" extrusionOk="0">
                  <a:moveTo>
                    <a:pt x="3806" y="0"/>
                  </a:moveTo>
                  <a:cubicBezTo>
                    <a:pt x="2313" y="0"/>
                    <a:pt x="885" y="195"/>
                    <a:pt x="54" y="658"/>
                  </a:cubicBezTo>
                  <a:cubicBezTo>
                    <a:pt x="0" y="685"/>
                    <a:pt x="42" y="784"/>
                    <a:pt x="95" y="784"/>
                  </a:cubicBezTo>
                  <a:cubicBezTo>
                    <a:pt x="102" y="784"/>
                    <a:pt x="108" y="783"/>
                    <a:pt x="115" y="779"/>
                  </a:cubicBezTo>
                  <a:cubicBezTo>
                    <a:pt x="1036" y="730"/>
                    <a:pt x="1957" y="706"/>
                    <a:pt x="2877" y="706"/>
                  </a:cubicBezTo>
                  <a:cubicBezTo>
                    <a:pt x="4780" y="706"/>
                    <a:pt x="6680" y="808"/>
                    <a:pt x="8565" y="992"/>
                  </a:cubicBezTo>
                  <a:cubicBezTo>
                    <a:pt x="8717" y="992"/>
                    <a:pt x="8747" y="810"/>
                    <a:pt x="8626" y="749"/>
                  </a:cubicBezTo>
                  <a:cubicBezTo>
                    <a:pt x="7585" y="296"/>
                    <a:pt x="5646" y="0"/>
                    <a:pt x="38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26"/>
            <p:cNvSpPr/>
            <p:nvPr/>
          </p:nvSpPr>
          <p:spPr>
            <a:xfrm>
              <a:off x="2148746" y="3971670"/>
              <a:ext cx="121613" cy="82122"/>
            </a:xfrm>
            <a:custGeom>
              <a:avLst/>
              <a:gdLst/>
              <a:ahLst/>
              <a:cxnLst/>
              <a:rect l="l" t="t" r="r" b="b"/>
              <a:pathLst>
                <a:path w="5928" h="4003" extrusionOk="0">
                  <a:moveTo>
                    <a:pt x="4370" y="472"/>
                  </a:moveTo>
                  <a:cubicBezTo>
                    <a:pt x="4883" y="472"/>
                    <a:pt x="5263" y="733"/>
                    <a:pt x="4985" y="1597"/>
                  </a:cubicBezTo>
                  <a:cubicBezTo>
                    <a:pt x="4712" y="2539"/>
                    <a:pt x="3070" y="2904"/>
                    <a:pt x="2250" y="3086"/>
                  </a:cubicBezTo>
                  <a:lnTo>
                    <a:pt x="2250" y="3117"/>
                  </a:lnTo>
                  <a:cubicBezTo>
                    <a:pt x="1581" y="3269"/>
                    <a:pt x="912" y="3390"/>
                    <a:pt x="244" y="3573"/>
                  </a:cubicBezTo>
                  <a:cubicBezTo>
                    <a:pt x="821" y="2934"/>
                    <a:pt x="1368" y="2296"/>
                    <a:pt x="2007" y="1688"/>
                  </a:cubicBezTo>
                  <a:cubicBezTo>
                    <a:pt x="2311" y="1415"/>
                    <a:pt x="2645" y="1141"/>
                    <a:pt x="2979" y="898"/>
                  </a:cubicBezTo>
                  <a:cubicBezTo>
                    <a:pt x="3249" y="718"/>
                    <a:pt x="3872" y="472"/>
                    <a:pt x="4370" y="472"/>
                  </a:cubicBezTo>
                  <a:close/>
                  <a:moveTo>
                    <a:pt x="4272" y="1"/>
                  </a:moveTo>
                  <a:cubicBezTo>
                    <a:pt x="3817" y="1"/>
                    <a:pt x="3336" y="173"/>
                    <a:pt x="2979" y="411"/>
                  </a:cubicBezTo>
                  <a:cubicBezTo>
                    <a:pt x="1703" y="1202"/>
                    <a:pt x="700" y="2357"/>
                    <a:pt x="0" y="3694"/>
                  </a:cubicBezTo>
                  <a:cubicBezTo>
                    <a:pt x="0" y="3725"/>
                    <a:pt x="0" y="3755"/>
                    <a:pt x="31" y="3755"/>
                  </a:cubicBezTo>
                  <a:cubicBezTo>
                    <a:pt x="31" y="3866"/>
                    <a:pt x="81" y="4002"/>
                    <a:pt x="206" y="4002"/>
                  </a:cubicBezTo>
                  <a:cubicBezTo>
                    <a:pt x="218" y="4002"/>
                    <a:pt x="230" y="4001"/>
                    <a:pt x="244" y="3998"/>
                  </a:cubicBezTo>
                  <a:cubicBezTo>
                    <a:pt x="1642" y="3694"/>
                    <a:pt x="3162" y="3542"/>
                    <a:pt x="4408" y="2843"/>
                  </a:cubicBezTo>
                  <a:cubicBezTo>
                    <a:pt x="5137" y="2418"/>
                    <a:pt x="5928" y="1566"/>
                    <a:pt x="5441" y="685"/>
                  </a:cubicBezTo>
                  <a:cubicBezTo>
                    <a:pt x="5193" y="188"/>
                    <a:pt x="4747" y="1"/>
                    <a:pt x="4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26"/>
            <p:cNvSpPr/>
            <p:nvPr/>
          </p:nvSpPr>
          <p:spPr>
            <a:xfrm>
              <a:off x="2036506" y="3968798"/>
              <a:ext cx="120362" cy="84358"/>
            </a:xfrm>
            <a:custGeom>
              <a:avLst/>
              <a:gdLst/>
              <a:ahLst/>
              <a:cxnLst/>
              <a:rect l="l" t="t" r="r" b="b"/>
              <a:pathLst>
                <a:path w="5867" h="4112" extrusionOk="0">
                  <a:moveTo>
                    <a:pt x="1563" y="468"/>
                  </a:moveTo>
                  <a:cubicBezTo>
                    <a:pt x="2072" y="468"/>
                    <a:pt x="2717" y="746"/>
                    <a:pt x="2979" y="947"/>
                  </a:cubicBezTo>
                  <a:cubicBezTo>
                    <a:pt x="3313" y="1190"/>
                    <a:pt x="3617" y="1463"/>
                    <a:pt x="3921" y="1737"/>
                  </a:cubicBezTo>
                  <a:cubicBezTo>
                    <a:pt x="4529" y="2375"/>
                    <a:pt x="5107" y="3014"/>
                    <a:pt x="5654" y="3682"/>
                  </a:cubicBezTo>
                  <a:cubicBezTo>
                    <a:pt x="4985" y="3469"/>
                    <a:pt x="4316" y="3317"/>
                    <a:pt x="3617" y="3135"/>
                  </a:cubicBezTo>
                  <a:cubicBezTo>
                    <a:pt x="2827" y="2953"/>
                    <a:pt x="1216" y="2527"/>
                    <a:pt x="942" y="1585"/>
                  </a:cubicBezTo>
                  <a:cubicBezTo>
                    <a:pt x="703" y="731"/>
                    <a:pt x="1069" y="468"/>
                    <a:pt x="1563" y="468"/>
                  </a:cubicBezTo>
                  <a:close/>
                  <a:moveTo>
                    <a:pt x="1654" y="0"/>
                  </a:moveTo>
                  <a:cubicBezTo>
                    <a:pt x="1199" y="0"/>
                    <a:pt x="773" y="177"/>
                    <a:pt x="517" y="643"/>
                  </a:cubicBezTo>
                  <a:cubicBezTo>
                    <a:pt x="0" y="1555"/>
                    <a:pt x="760" y="2375"/>
                    <a:pt x="1490" y="2831"/>
                  </a:cubicBezTo>
                  <a:cubicBezTo>
                    <a:pt x="2736" y="3591"/>
                    <a:pt x="4225" y="3773"/>
                    <a:pt x="5623" y="4108"/>
                  </a:cubicBezTo>
                  <a:cubicBezTo>
                    <a:pt x="5634" y="4110"/>
                    <a:pt x="5645" y="4112"/>
                    <a:pt x="5655" y="4112"/>
                  </a:cubicBezTo>
                  <a:cubicBezTo>
                    <a:pt x="5760" y="4112"/>
                    <a:pt x="5836" y="3975"/>
                    <a:pt x="5836" y="3865"/>
                  </a:cubicBezTo>
                  <a:cubicBezTo>
                    <a:pt x="5867" y="3865"/>
                    <a:pt x="5867" y="3834"/>
                    <a:pt x="5867" y="3804"/>
                  </a:cubicBezTo>
                  <a:cubicBezTo>
                    <a:pt x="5228" y="2436"/>
                    <a:pt x="4225" y="1281"/>
                    <a:pt x="2979" y="430"/>
                  </a:cubicBezTo>
                  <a:cubicBezTo>
                    <a:pt x="2610" y="184"/>
                    <a:pt x="2118" y="0"/>
                    <a:pt x="1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26"/>
            <p:cNvSpPr/>
            <p:nvPr/>
          </p:nvSpPr>
          <p:spPr>
            <a:xfrm>
              <a:off x="1962917" y="3189910"/>
              <a:ext cx="363567" cy="810158"/>
            </a:xfrm>
            <a:custGeom>
              <a:avLst/>
              <a:gdLst/>
              <a:ahLst/>
              <a:cxnLst/>
              <a:rect l="l" t="t" r="r" b="b"/>
              <a:pathLst>
                <a:path w="17722" h="39491" extrusionOk="0">
                  <a:moveTo>
                    <a:pt x="7890" y="0"/>
                  </a:moveTo>
                  <a:cubicBezTo>
                    <a:pt x="4679" y="0"/>
                    <a:pt x="1522" y="2564"/>
                    <a:pt x="912" y="8091"/>
                  </a:cubicBezTo>
                  <a:cubicBezTo>
                    <a:pt x="1" y="16420"/>
                    <a:pt x="700" y="39429"/>
                    <a:pt x="700" y="39429"/>
                  </a:cubicBezTo>
                  <a:lnTo>
                    <a:pt x="17721" y="39490"/>
                  </a:lnTo>
                  <a:cubicBezTo>
                    <a:pt x="17721" y="39490"/>
                    <a:pt x="15654" y="13198"/>
                    <a:pt x="15350" y="8699"/>
                  </a:cubicBezTo>
                  <a:cubicBezTo>
                    <a:pt x="14985" y="3075"/>
                    <a:pt x="11406" y="0"/>
                    <a:pt x="78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26"/>
            <p:cNvSpPr/>
            <p:nvPr/>
          </p:nvSpPr>
          <p:spPr>
            <a:xfrm>
              <a:off x="1989115" y="3942436"/>
              <a:ext cx="313674" cy="9252"/>
            </a:xfrm>
            <a:custGeom>
              <a:avLst/>
              <a:gdLst/>
              <a:ahLst/>
              <a:cxnLst/>
              <a:rect l="l" t="t" r="r" b="b"/>
              <a:pathLst>
                <a:path w="15290" h="451" extrusionOk="0">
                  <a:moveTo>
                    <a:pt x="10297" y="1"/>
                  </a:moveTo>
                  <a:cubicBezTo>
                    <a:pt x="8850" y="1"/>
                    <a:pt x="7404" y="29"/>
                    <a:pt x="5958" y="74"/>
                  </a:cubicBezTo>
                  <a:lnTo>
                    <a:pt x="2949" y="165"/>
                  </a:lnTo>
                  <a:cubicBezTo>
                    <a:pt x="2006" y="195"/>
                    <a:pt x="1003" y="195"/>
                    <a:pt x="61" y="286"/>
                  </a:cubicBezTo>
                  <a:cubicBezTo>
                    <a:pt x="0" y="317"/>
                    <a:pt x="31" y="377"/>
                    <a:pt x="61" y="377"/>
                  </a:cubicBezTo>
                  <a:cubicBezTo>
                    <a:pt x="736" y="432"/>
                    <a:pt x="1410" y="443"/>
                    <a:pt x="2085" y="443"/>
                  </a:cubicBezTo>
                  <a:cubicBezTo>
                    <a:pt x="2535" y="443"/>
                    <a:pt x="2985" y="438"/>
                    <a:pt x="3435" y="438"/>
                  </a:cubicBezTo>
                  <a:cubicBezTo>
                    <a:pt x="4343" y="445"/>
                    <a:pt x="5255" y="451"/>
                    <a:pt x="6168" y="451"/>
                  </a:cubicBezTo>
                  <a:cubicBezTo>
                    <a:pt x="9198" y="451"/>
                    <a:pt x="12246" y="391"/>
                    <a:pt x="15259" y="134"/>
                  </a:cubicBezTo>
                  <a:cubicBezTo>
                    <a:pt x="15289" y="134"/>
                    <a:pt x="15289" y="74"/>
                    <a:pt x="15259" y="74"/>
                  </a:cubicBezTo>
                  <a:cubicBezTo>
                    <a:pt x="14134" y="13"/>
                    <a:pt x="13040" y="13"/>
                    <a:pt x="11885" y="13"/>
                  </a:cubicBezTo>
                  <a:cubicBezTo>
                    <a:pt x="11355" y="5"/>
                    <a:pt x="10826" y="1"/>
                    <a:pt x="10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26"/>
            <p:cNvSpPr/>
            <p:nvPr/>
          </p:nvSpPr>
          <p:spPr>
            <a:xfrm>
              <a:off x="1977257" y="3188331"/>
              <a:ext cx="290615" cy="217315"/>
            </a:xfrm>
            <a:custGeom>
              <a:avLst/>
              <a:gdLst/>
              <a:ahLst/>
              <a:cxnLst/>
              <a:rect l="l" t="t" r="r" b="b"/>
              <a:pathLst>
                <a:path w="14166" h="10593" extrusionOk="0">
                  <a:moveTo>
                    <a:pt x="7135" y="1"/>
                  </a:moveTo>
                  <a:cubicBezTo>
                    <a:pt x="6628" y="1"/>
                    <a:pt x="6120" y="58"/>
                    <a:pt x="5624" y="174"/>
                  </a:cubicBezTo>
                  <a:cubicBezTo>
                    <a:pt x="4347" y="509"/>
                    <a:pt x="3223" y="1238"/>
                    <a:pt x="2402" y="2272"/>
                  </a:cubicBezTo>
                  <a:cubicBezTo>
                    <a:pt x="1551" y="3336"/>
                    <a:pt x="912" y="4582"/>
                    <a:pt x="578" y="5889"/>
                  </a:cubicBezTo>
                  <a:cubicBezTo>
                    <a:pt x="213" y="7439"/>
                    <a:pt x="31" y="8989"/>
                    <a:pt x="1" y="10570"/>
                  </a:cubicBezTo>
                  <a:cubicBezTo>
                    <a:pt x="1" y="10585"/>
                    <a:pt x="16" y="10593"/>
                    <a:pt x="31" y="10593"/>
                  </a:cubicBezTo>
                  <a:cubicBezTo>
                    <a:pt x="46" y="10593"/>
                    <a:pt x="61" y="10585"/>
                    <a:pt x="61" y="10570"/>
                  </a:cubicBezTo>
                  <a:cubicBezTo>
                    <a:pt x="92" y="9719"/>
                    <a:pt x="457" y="6922"/>
                    <a:pt x="943" y="5554"/>
                  </a:cubicBezTo>
                  <a:cubicBezTo>
                    <a:pt x="1824" y="3214"/>
                    <a:pt x="3557" y="934"/>
                    <a:pt x="6171" y="478"/>
                  </a:cubicBezTo>
                  <a:cubicBezTo>
                    <a:pt x="6515" y="416"/>
                    <a:pt x="6861" y="386"/>
                    <a:pt x="7205" y="386"/>
                  </a:cubicBezTo>
                  <a:cubicBezTo>
                    <a:pt x="9539" y="386"/>
                    <a:pt x="11819" y="1755"/>
                    <a:pt x="13223" y="3609"/>
                  </a:cubicBezTo>
                  <a:cubicBezTo>
                    <a:pt x="13232" y="3618"/>
                    <a:pt x="13241" y="3622"/>
                    <a:pt x="13249" y="3622"/>
                  </a:cubicBezTo>
                  <a:cubicBezTo>
                    <a:pt x="13268" y="3622"/>
                    <a:pt x="13284" y="3600"/>
                    <a:pt x="13284" y="3579"/>
                  </a:cubicBezTo>
                  <a:cubicBezTo>
                    <a:pt x="12858" y="2940"/>
                    <a:pt x="12341" y="2333"/>
                    <a:pt x="11794" y="1816"/>
                  </a:cubicBezTo>
                  <a:lnTo>
                    <a:pt x="11490" y="1573"/>
                  </a:lnTo>
                  <a:lnTo>
                    <a:pt x="11521" y="1573"/>
                  </a:lnTo>
                  <a:cubicBezTo>
                    <a:pt x="11825" y="1725"/>
                    <a:pt x="12128" y="1846"/>
                    <a:pt x="12463" y="1968"/>
                  </a:cubicBezTo>
                  <a:cubicBezTo>
                    <a:pt x="13071" y="2241"/>
                    <a:pt x="13618" y="2576"/>
                    <a:pt x="14165" y="3001"/>
                  </a:cubicBezTo>
                  <a:cubicBezTo>
                    <a:pt x="13648" y="2545"/>
                    <a:pt x="13101" y="2150"/>
                    <a:pt x="12524" y="1785"/>
                  </a:cubicBezTo>
                  <a:cubicBezTo>
                    <a:pt x="12220" y="1633"/>
                    <a:pt x="11916" y="1481"/>
                    <a:pt x="11612" y="1360"/>
                  </a:cubicBezTo>
                  <a:cubicBezTo>
                    <a:pt x="11399" y="1299"/>
                    <a:pt x="11217" y="1269"/>
                    <a:pt x="11004" y="1238"/>
                  </a:cubicBezTo>
                  <a:cubicBezTo>
                    <a:pt x="10670" y="995"/>
                    <a:pt x="10305" y="782"/>
                    <a:pt x="9910" y="600"/>
                  </a:cubicBezTo>
                  <a:cubicBezTo>
                    <a:pt x="9037" y="203"/>
                    <a:pt x="8087" y="1"/>
                    <a:pt x="7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26"/>
            <p:cNvSpPr/>
            <p:nvPr/>
          </p:nvSpPr>
          <p:spPr>
            <a:xfrm>
              <a:off x="1969154" y="3495118"/>
              <a:ext cx="8124" cy="322701"/>
            </a:xfrm>
            <a:custGeom>
              <a:avLst/>
              <a:gdLst/>
              <a:ahLst/>
              <a:cxnLst/>
              <a:rect l="l" t="t" r="r" b="b"/>
              <a:pathLst>
                <a:path w="396" h="15730" extrusionOk="0">
                  <a:moveTo>
                    <a:pt x="183" y="0"/>
                  </a:moveTo>
                  <a:cubicBezTo>
                    <a:pt x="168" y="0"/>
                    <a:pt x="152" y="8"/>
                    <a:pt x="152" y="23"/>
                  </a:cubicBezTo>
                  <a:cubicBezTo>
                    <a:pt x="92" y="2090"/>
                    <a:pt x="92" y="4127"/>
                    <a:pt x="61" y="6163"/>
                  </a:cubicBezTo>
                  <a:cubicBezTo>
                    <a:pt x="31" y="8200"/>
                    <a:pt x="0" y="10206"/>
                    <a:pt x="61" y="12242"/>
                  </a:cubicBezTo>
                  <a:cubicBezTo>
                    <a:pt x="61" y="12820"/>
                    <a:pt x="92" y="13367"/>
                    <a:pt x="92" y="13944"/>
                  </a:cubicBezTo>
                  <a:cubicBezTo>
                    <a:pt x="122" y="14522"/>
                    <a:pt x="183" y="15099"/>
                    <a:pt x="183" y="15707"/>
                  </a:cubicBezTo>
                  <a:cubicBezTo>
                    <a:pt x="183" y="15722"/>
                    <a:pt x="198" y="15730"/>
                    <a:pt x="213" y="15730"/>
                  </a:cubicBezTo>
                  <a:cubicBezTo>
                    <a:pt x="228" y="15730"/>
                    <a:pt x="244" y="15722"/>
                    <a:pt x="244" y="15707"/>
                  </a:cubicBezTo>
                  <a:cubicBezTo>
                    <a:pt x="244" y="14674"/>
                    <a:pt x="365" y="13671"/>
                    <a:pt x="365" y="12668"/>
                  </a:cubicBezTo>
                  <a:cubicBezTo>
                    <a:pt x="396" y="11634"/>
                    <a:pt x="396" y="10601"/>
                    <a:pt x="396" y="9567"/>
                  </a:cubicBezTo>
                  <a:cubicBezTo>
                    <a:pt x="396" y="7531"/>
                    <a:pt x="304" y="5525"/>
                    <a:pt x="274" y="3488"/>
                  </a:cubicBezTo>
                  <a:cubicBezTo>
                    <a:pt x="274" y="2364"/>
                    <a:pt x="244" y="1178"/>
                    <a:pt x="213" y="23"/>
                  </a:cubicBezTo>
                  <a:cubicBezTo>
                    <a:pt x="213" y="8"/>
                    <a:pt x="198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26"/>
            <p:cNvSpPr/>
            <p:nvPr/>
          </p:nvSpPr>
          <p:spPr>
            <a:xfrm>
              <a:off x="2226069" y="3259868"/>
              <a:ext cx="60499" cy="658347"/>
            </a:xfrm>
            <a:custGeom>
              <a:avLst/>
              <a:gdLst/>
              <a:ahLst/>
              <a:cxnLst/>
              <a:rect l="l" t="t" r="r" b="b"/>
              <a:pathLst>
                <a:path w="2949" h="32091" extrusionOk="0">
                  <a:moveTo>
                    <a:pt x="0" y="1"/>
                  </a:moveTo>
                  <a:lnTo>
                    <a:pt x="0" y="1"/>
                  </a:lnTo>
                  <a:cubicBezTo>
                    <a:pt x="760" y="1824"/>
                    <a:pt x="1247" y="3739"/>
                    <a:pt x="1429" y="5685"/>
                  </a:cubicBezTo>
                  <a:cubicBezTo>
                    <a:pt x="1642" y="7721"/>
                    <a:pt x="1703" y="9727"/>
                    <a:pt x="1794" y="11764"/>
                  </a:cubicBezTo>
                  <a:cubicBezTo>
                    <a:pt x="2007" y="16110"/>
                    <a:pt x="2219" y="20426"/>
                    <a:pt x="2432" y="24743"/>
                  </a:cubicBezTo>
                  <a:cubicBezTo>
                    <a:pt x="2493" y="25958"/>
                    <a:pt x="2554" y="27174"/>
                    <a:pt x="2615" y="28360"/>
                  </a:cubicBezTo>
                  <a:cubicBezTo>
                    <a:pt x="2645" y="28968"/>
                    <a:pt x="2675" y="29575"/>
                    <a:pt x="2736" y="30183"/>
                  </a:cubicBezTo>
                  <a:cubicBezTo>
                    <a:pt x="2767" y="30761"/>
                    <a:pt x="2858" y="31430"/>
                    <a:pt x="2888" y="32068"/>
                  </a:cubicBezTo>
                  <a:cubicBezTo>
                    <a:pt x="2888" y="32083"/>
                    <a:pt x="2903" y="32091"/>
                    <a:pt x="2918" y="32091"/>
                  </a:cubicBezTo>
                  <a:cubicBezTo>
                    <a:pt x="2934" y="32091"/>
                    <a:pt x="2949" y="32083"/>
                    <a:pt x="2949" y="32068"/>
                  </a:cubicBezTo>
                  <a:cubicBezTo>
                    <a:pt x="2918" y="30974"/>
                    <a:pt x="2949" y="29879"/>
                    <a:pt x="2918" y="28755"/>
                  </a:cubicBezTo>
                  <a:cubicBezTo>
                    <a:pt x="2888" y="27661"/>
                    <a:pt x="2858" y="26566"/>
                    <a:pt x="2797" y="25502"/>
                  </a:cubicBezTo>
                  <a:cubicBezTo>
                    <a:pt x="2736" y="23314"/>
                    <a:pt x="2615" y="21125"/>
                    <a:pt x="2523" y="18967"/>
                  </a:cubicBezTo>
                  <a:cubicBezTo>
                    <a:pt x="2402" y="16779"/>
                    <a:pt x="2280" y="14560"/>
                    <a:pt x="2128" y="12372"/>
                  </a:cubicBezTo>
                  <a:cubicBezTo>
                    <a:pt x="2007" y="10335"/>
                    <a:pt x="1915" y="8268"/>
                    <a:pt x="1672" y="6201"/>
                  </a:cubicBezTo>
                  <a:cubicBezTo>
                    <a:pt x="1459" y="4074"/>
                    <a:pt x="912" y="19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26"/>
            <p:cNvSpPr/>
            <p:nvPr/>
          </p:nvSpPr>
          <p:spPr>
            <a:xfrm>
              <a:off x="2054047" y="2547019"/>
              <a:ext cx="448909" cy="577723"/>
            </a:xfrm>
            <a:custGeom>
              <a:avLst/>
              <a:gdLst/>
              <a:ahLst/>
              <a:cxnLst/>
              <a:rect l="l" t="t" r="r" b="b"/>
              <a:pathLst>
                <a:path w="21882" h="28161" extrusionOk="0">
                  <a:moveTo>
                    <a:pt x="1503" y="1"/>
                  </a:moveTo>
                  <a:cubicBezTo>
                    <a:pt x="510" y="1"/>
                    <a:pt x="0" y="766"/>
                    <a:pt x="787" y="3075"/>
                  </a:cubicBezTo>
                  <a:cubicBezTo>
                    <a:pt x="1911" y="6358"/>
                    <a:pt x="9814" y="16206"/>
                    <a:pt x="9693" y="16662"/>
                  </a:cubicBezTo>
                  <a:cubicBezTo>
                    <a:pt x="9662" y="16814"/>
                    <a:pt x="9115" y="16936"/>
                    <a:pt x="8933" y="17027"/>
                  </a:cubicBezTo>
                  <a:cubicBezTo>
                    <a:pt x="8394" y="17236"/>
                    <a:pt x="10505" y="28160"/>
                    <a:pt x="11760" y="28160"/>
                  </a:cubicBezTo>
                  <a:cubicBezTo>
                    <a:pt x="11780" y="28160"/>
                    <a:pt x="11800" y="28158"/>
                    <a:pt x="11820" y="28152"/>
                  </a:cubicBezTo>
                  <a:cubicBezTo>
                    <a:pt x="14617" y="27240"/>
                    <a:pt x="21182" y="22346"/>
                    <a:pt x="21456" y="19793"/>
                  </a:cubicBezTo>
                  <a:cubicBezTo>
                    <a:pt x="21881" y="15963"/>
                    <a:pt x="9389" y="5021"/>
                    <a:pt x="6440" y="2498"/>
                  </a:cubicBezTo>
                  <a:cubicBezTo>
                    <a:pt x="5480" y="1665"/>
                    <a:pt x="2966" y="1"/>
                    <a:pt x="1503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26"/>
            <p:cNvSpPr/>
            <p:nvPr/>
          </p:nvSpPr>
          <p:spPr>
            <a:xfrm>
              <a:off x="2009590" y="2516923"/>
              <a:ext cx="296934" cy="277773"/>
            </a:xfrm>
            <a:custGeom>
              <a:avLst/>
              <a:gdLst/>
              <a:ahLst/>
              <a:cxnLst/>
              <a:rect l="l" t="t" r="r" b="b"/>
              <a:pathLst>
                <a:path w="14474" h="13540" extrusionOk="0">
                  <a:moveTo>
                    <a:pt x="1545" y="0"/>
                  </a:moveTo>
                  <a:cubicBezTo>
                    <a:pt x="125" y="0"/>
                    <a:pt x="0" y="1432"/>
                    <a:pt x="1859" y="4512"/>
                  </a:cubicBezTo>
                  <a:lnTo>
                    <a:pt x="7331" y="13539"/>
                  </a:lnTo>
                  <a:lnTo>
                    <a:pt x="14474" y="7612"/>
                  </a:lnTo>
                  <a:cubicBezTo>
                    <a:pt x="14474" y="7612"/>
                    <a:pt x="9671" y="4117"/>
                    <a:pt x="5507" y="1594"/>
                  </a:cubicBezTo>
                  <a:cubicBezTo>
                    <a:pt x="3799" y="548"/>
                    <a:pt x="2424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26"/>
            <p:cNvSpPr/>
            <p:nvPr/>
          </p:nvSpPr>
          <p:spPr>
            <a:xfrm>
              <a:off x="2149710" y="2663731"/>
              <a:ext cx="130619" cy="103149"/>
            </a:xfrm>
            <a:custGeom>
              <a:avLst/>
              <a:gdLst/>
              <a:ahLst/>
              <a:cxnLst/>
              <a:rect l="l" t="t" r="r" b="b"/>
              <a:pathLst>
                <a:path w="6367" h="5028" extrusionOk="0">
                  <a:moveTo>
                    <a:pt x="6306" y="0"/>
                  </a:moveTo>
                  <a:cubicBezTo>
                    <a:pt x="5212" y="791"/>
                    <a:pt x="926" y="4165"/>
                    <a:pt x="45" y="4955"/>
                  </a:cubicBezTo>
                  <a:cubicBezTo>
                    <a:pt x="0" y="4999"/>
                    <a:pt x="4" y="5028"/>
                    <a:pt x="34" y="5028"/>
                  </a:cubicBezTo>
                  <a:cubicBezTo>
                    <a:pt x="45" y="5028"/>
                    <a:pt x="59" y="5024"/>
                    <a:pt x="75" y="5016"/>
                  </a:cubicBezTo>
                  <a:cubicBezTo>
                    <a:pt x="2264" y="3465"/>
                    <a:pt x="4330" y="1824"/>
                    <a:pt x="6337" y="61"/>
                  </a:cubicBezTo>
                  <a:cubicBezTo>
                    <a:pt x="6367" y="31"/>
                    <a:pt x="6337" y="0"/>
                    <a:pt x="6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26"/>
            <p:cNvSpPr/>
            <p:nvPr/>
          </p:nvSpPr>
          <p:spPr>
            <a:xfrm>
              <a:off x="1706002" y="2500777"/>
              <a:ext cx="525697" cy="570071"/>
            </a:xfrm>
            <a:custGeom>
              <a:avLst/>
              <a:gdLst/>
              <a:ahLst/>
              <a:cxnLst/>
              <a:rect l="l" t="t" r="r" b="b"/>
              <a:pathLst>
                <a:path w="25625" h="27788" extrusionOk="0">
                  <a:moveTo>
                    <a:pt x="13927" y="1"/>
                  </a:moveTo>
                  <a:cubicBezTo>
                    <a:pt x="12664" y="1"/>
                    <a:pt x="11349" y="399"/>
                    <a:pt x="10305" y="1348"/>
                  </a:cubicBezTo>
                  <a:cubicBezTo>
                    <a:pt x="4438" y="6697"/>
                    <a:pt x="0" y="27275"/>
                    <a:pt x="304" y="27670"/>
                  </a:cubicBezTo>
                  <a:cubicBezTo>
                    <a:pt x="322" y="27704"/>
                    <a:pt x="8151" y="27787"/>
                    <a:pt x="15040" y="27787"/>
                  </a:cubicBezTo>
                  <a:cubicBezTo>
                    <a:pt x="20359" y="27787"/>
                    <a:pt x="25118" y="27738"/>
                    <a:pt x="25290" y="27579"/>
                  </a:cubicBezTo>
                  <a:cubicBezTo>
                    <a:pt x="25624" y="27245"/>
                    <a:pt x="22068" y="11773"/>
                    <a:pt x="18208" y="2259"/>
                  </a:cubicBezTo>
                  <a:cubicBezTo>
                    <a:pt x="17674" y="935"/>
                    <a:pt x="15861" y="1"/>
                    <a:pt x="13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26"/>
            <p:cNvSpPr/>
            <p:nvPr/>
          </p:nvSpPr>
          <p:spPr>
            <a:xfrm>
              <a:off x="2125051" y="2675302"/>
              <a:ext cx="37440" cy="119664"/>
            </a:xfrm>
            <a:custGeom>
              <a:avLst/>
              <a:gdLst/>
              <a:ahLst/>
              <a:cxnLst/>
              <a:rect l="l" t="t" r="r" b="b"/>
              <a:pathLst>
                <a:path w="1825" h="5833" extrusionOk="0">
                  <a:moveTo>
                    <a:pt x="45" y="0"/>
                  </a:moveTo>
                  <a:cubicBezTo>
                    <a:pt x="27" y="0"/>
                    <a:pt x="0" y="14"/>
                    <a:pt x="0" y="14"/>
                  </a:cubicBezTo>
                  <a:cubicBezTo>
                    <a:pt x="274" y="987"/>
                    <a:pt x="578" y="1959"/>
                    <a:pt x="882" y="2932"/>
                  </a:cubicBezTo>
                  <a:cubicBezTo>
                    <a:pt x="1003" y="3388"/>
                    <a:pt x="1125" y="3874"/>
                    <a:pt x="1277" y="4330"/>
                  </a:cubicBezTo>
                  <a:cubicBezTo>
                    <a:pt x="1429" y="4786"/>
                    <a:pt x="1642" y="5303"/>
                    <a:pt x="1763" y="5819"/>
                  </a:cubicBezTo>
                  <a:cubicBezTo>
                    <a:pt x="1763" y="5830"/>
                    <a:pt x="1770" y="5833"/>
                    <a:pt x="1779" y="5833"/>
                  </a:cubicBezTo>
                  <a:cubicBezTo>
                    <a:pt x="1797" y="5833"/>
                    <a:pt x="1824" y="5819"/>
                    <a:pt x="1824" y="5819"/>
                  </a:cubicBezTo>
                  <a:cubicBezTo>
                    <a:pt x="1672" y="5364"/>
                    <a:pt x="1611" y="4816"/>
                    <a:pt x="1490" y="4330"/>
                  </a:cubicBezTo>
                  <a:cubicBezTo>
                    <a:pt x="1368" y="3844"/>
                    <a:pt x="1216" y="3357"/>
                    <a:pt x="1064" y="2871"/>
                  </a:cubicBezTo>
                  <a:lnTo>
                    <a:pt x="943" y="2537"/>
                  </a:lnTo>
                  <a:cubicBezTo>
                    <a:pt x="882" y="1929"/>
                    <a:pt x="791" y="1351"/>
                    <a:pt x="699" y="774"/>
                  </a:cubicBezTo>
                  <a:cubicBezTo>
                    <a:pt x="699" y="764"/>
                    <a:pt x="693" y="760"/>
                    <a:pt x="685" y="760"/>
                  </a:cubicBezTo>
                  <a:cubicBezTo>
                    <a:pt x="669" y="760"/>
                    <a:pt x="649" y="774"/>
                    <a:pt x="669" y="774"/>
                  </a:cubicBezTo>
                  <a:cubicBezTo>
                    <a:pt x="699" y="1199"/>
                    <a:pt x="730" y="1625"/>
                    <a:pt x="821" y="2081"/>
                  </a:cubicBezTo>
                  <a:cubicBezTo>
                    <a:pt x="578" y="1382"/>
                    <a:pt x="335" y="683"/>
                    <a:pt x="61" y="14"/>
                  </a:cubicBezTo>
                  <a:cubicBezTo>
                    <a:pt x="61" y="4"/>
                    <a:pt x="54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26"/>
            <p:cNvSpPr/>
            <p:nvPr/>
          </p:nvSpPr>
          <p:spPr>
            <a:xfrm>
              <a:off x="2066479" y="2893196"/>
              <a:ext cx="226957" cy="71126"/>
            </a:xfrm>
            <a:custGeom>
              <a:avLst/>
              <a:gdLst/>
              <a:ahLst/>
              <a:cxnLst/>
              <a:rect l="l" t="t" r="r" b="b"/>
              <a:pathLst>
                <a:path w="11063" h="3467" extrusionOk="0">
                  <a:moveTo>
                    <a:pt x="6540" y="0"/>
                  </a:moveTo>
                  <a:cubicBezTo>
                    <a:pt x="4929" y="0"/>
                    <a:pt x="1" y="1292"/>
                    <a:pt x="241" y="2554"/>
                  </a:cubicBezTo>
                  <a:cubicBezTo>
                    <a:pt x="337" y="3054"/>
                    <a:pt x="939" y="3209"/>
                    <a:pt x="1693" y="3209"/>
                  </a:cubicBezTo>
                  <a:cubicBezTo>
                    <a:pt x="2864" y="3209"/>
                    <a:pt x="4398" y="2834"/>
                    <a:pt x="4953" y="2797"/>
                  </a:cubicBezTo>
                  <a:cubicBezTo>
                    <a:pt x="5057" y="2790"/>
                    <a:pt x="5151" y="2787"/>
                    <a:pt x="5236" y="2787"/>
                  </a:cubicBezTo>
                  <a:cubicBezTo>
                    <a:pt x="5899" y="2787"/>
                    <a:pt x="6002" y="2991"/>
                    <a:pt x="5652" y="3314"/>
                  </a:cubicBezTo>
                  <a:cubicBezTo>
                    <a:pt x="5586" y="3358"/>
                    <a:pt x="5521" y="3402"/>
                    <a:pt x="5455" y="3434"/>
                  </a:cubicBezTo>
                  <a:lnTo>
                    <a:pt x="5455" y="3434"/>
                  </a:lnTo>
                  <a:cubicBezTo>
                    <a:pt x="6874" y="2829"/>
                    <a:pt x="11062" y="457"/>
                    <a:pt x="11062" y="457"/>
                  </a:cubicBezTo>
                  <a:cubicBezTo>
                    <a:pt x="11062" y="457"/>
                    <a:pt x="8114" y="31"/>
                    <a:pt x="6594" y="1"/>
                  </a:cubicBezTo>
                  <a:cubicBezTo>
                    <a:pt x="6576" y="1"/>
                    <a:pt x="6558" y="0"/>
                    <a:pt x="6540" y="0"/>
                  </a:cubicBezTo>
                  <a:close/>
                  <a:moveTo>
                    <a:pt x="5455" y="3434"/>
                  </a:moveTo>
                  <a:cubicBezTo>
                    <a:pt x="5428" y="3445"/>
                    <a:pt x="5403" y="3456"/>
                    <a:pt x="5378" y="3466"/>
                  </a:cubicBezTo>
                  <a:cubicBezTo>
                    <a:pt x="5404" y="3458"/>
                    <a:pt x="5429" y="3447"/>
                    <a:pt x="5455" y="3434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26"/>
            <p:cNvSpPr/>
            <p:nvPr/>
          </p:nvSpPr>
          <p:spPr>
            <a:xfrm>
              <a:off x="1708504" y="2899864"/>
              <a:ext cx="228065" cy="69443"/>
            </a:xfrm>
            <a:custGeom>
              <a:avLst/>
              <a:gdLst/>
              <a:ahLst/>
              <a:cxnLst/>
              <a:rect l="l" t="t" r="r" b="b"/>
              <a:pathLst>
                <a:path w="11117" h="3385" extrusionOk="0">
                  <a:moveTo>
                    <a:pt x="4760" y="0"/>
                  </a:moveTo>
                  <a:cubicBezTo>
                    <a:pt x="4652" y="0"/>
                    <a:pt x="4554" y="3"/>
                    <a:pt x="4468" y="10"/>
                  </a:cubicBezTo>
                  <a:cubicBezTo>
                    <a:pt x="2948" y="162"/>
                    <a:pt x="0" y="770"/>
                    <a:pt x="0" y="770"/>
                  </a:cubicBezTo>
                  <a:cubicBezTo>
                    <a:pt x="0" y="770"/>
                    <a:pt x="4529" y="2928"/>
                    <a:pt x="5897" y="3384"/>
                  </a:cubicBezTo>
                  <a:cubicBezTo>
                    <a:pt x="5806" y="3354"/>
                    <a:pt x="5714" y="3293"/>
                    <a:pt x="5623" y="3263"/>
                  </a:cubicBezTo>
                  <a:cubicBezTo>
                    <a:pt x="5198" y="2928"/>
                    <a:pt x="5350" y="2716"/>
                    <a:pt x="6262" y="2716"/>
                  </a:cubicBezTo>
                  <a:cubicBezTo>
                    <a:pt x="6281" y="2715"/>
                    <a:pt x="6302" y="2715"/>
                    <a:pt x="6324" y="2715"/>
                  </a:cubicBezTo>
                  <a:cubicBezTo>
                    <a:pt x="6857" y="2715"/>
                    <a:pt x="8048" y="2896"/>
                    <a:pt x="9092" y="2896"/>
                  </a:cubicBezTo>
                  <a:cubicBezTo>
                    <a:pt x="10060" y="2896"/>
                    <a:pt x="10901" y="2740"/>
                    <a:pt x="10973" y="2138"/>
                  </a:cubicBezTo>
                  <a:cubicBezTo>
                    <a:pt x="11116" y="934"/>
                    <a:pt x="6554" y="0"/>
                    <a:pt x="4760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26"/>
            <p:cNvSpPr/>
            <p:nvPr/>
          </p:nvSpPr>
          <p:spPr>
            <a:xfrm>
              <a:off x="1497728" y="2537049"/>
              <a:ext cx="425953" cy="600105"/>
            </a:xfrm>
            <a:custGeom>
              <a:avLst/>
              <a:gdLst/>
              <a:ahLst/>
              <a:cxnLst/>
              <a:rect l="l" t="t" r="r" b="b"/>
              <a:pathLst>
                <a:path w="20763" h="29252" extrusionOk="0">
                  <a:moveTo>
                    <a:pt x="19592" y="1"/>
                  </a:moveTo>
                  <a:cubicBezTo>
                    <a:pt x="18154" y="1"/>
                    <a:pt x="15359" y="2376"/>
                    <a:pt x="14377" y="3318"/>
                  </a:cubicBezTo>
                  <a:cubicBezTo>
                    <a:pt x="11611" y="6054"/>
                    <a:pt x="0" y="17787"/>
                    <a:pt x="699" y="21616"/>
                  </a:cubicBezTo>
                  <a:cubicBezTo>
                    <a:pt x="1155" y="24109"/>
                    <a:pt x="8055" y="28547"/>
                    <a:pt x="10912" y="29246"/>
                  </a:cubicBezTo>
                  <a:cubicBezTo>
                    <a:pt x="10929" y="29250"/>
                    <a:pt x="10945" y="29252"/>
                    <a:pt x="10962" y="29252"/>
                  </a:cubicBezTo>
                  <a:cubicBezTo>
                    <a:pt x="12195" y="29252"/>
                    <a:pt x="13550" y="18118"/>
                    <a:pt x="13010" y="17938"/>
                  </a:cubicBezTo>
                  <a:cubicBezTo>
                    <a:pt x="12797" y="17908"/>
                    <a:pt x="12250" y="17817"/>
                    <a:pt x="12219" y="17665"/>
                  </a:cubicBezTo>
                  <a:cubicBezTo>
                    <a:pt x="12067" y="17209"/>
                    <a:pt x="19332" y="6145"/>
                    <a:pt x="20213" y="2771"/>
                  </a:cubicBezTo>
                  <a:cubicBezTo>
                    <a:pt x="20762" y="715"/>
                    <a:pt x="20381" y="1"/>
                    <a:pt x="19592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26"/>
            <p:cNvSpPr/>
            <p:nvPr/>
          </p:nvSpPr>
          <p:spPr>
            <a:xfrm>
              <a:off x="1655492" y="2523775"/>
              <a:ext cx="287990" cy="290246"/>
            </a:xfrm>
            <a:custGeom>
              <a:avLst/>
              <a:gdLst/>
              <a:ahLst/>
              <a:cxnLst/>
              <a:rect l="l" t="t" r="r" b="b"/>
              <a:pathLst>
                <a:path w="14038" h="14148" extrusionOk="0">
                  <a:moveTo>
                    <a:pt x="12674" y="0"/>
                  </a:moveTo>
                  <a:cubicBezTo>
                    <a:pt x="11922" y="0"/>
                    <a:pt x="10755" y="535"/>
                    <a:pt x="9241" y="1625"/>
                  </a:cubicBezTo>
                  <a:cubicBezTo>
                    <a:pt x="5259" y="4452"/>
                    <a:pt x="0" y="8737"/>
                    <a:pt x="0" y="8737"/>
                  </a:cubicBezTo>
                  <a:lnTo>
                    <a:pt x="7539" y="14148"/>
                  </a:lnTo>
                  <a:cubicBezTo>
                    <a:pt x="7539" y="14148"/>
                    <a:pt x="10639" y="8342"/>
                    <a:pt x="12341" y="5029"/>
                  </a:cubicBezTo>
                  <a:cubicBezTo>
                    <a:pt x="14038" y="1714"/>
                    <a:pt x="14020" y="0"/>
                    <a:pt x="126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26"/>
            <p:cNvSpPr/>
            <p:nvPr/>
          </p:nvSpPr>
          <p:spPr>
            <a:xfrm>
              <a:off x="1795470" y="2655156"/>
              <a:ext cx="98862" cy="160776"/>
            </a:xfrm>
            <a:custGeom>
              <a:avLst/>
              <a:gdLst/>
              <a:ahLst/>
              <a:cxnLst/>
              <a:rect l="l" t="t" r="r" b="b"/>
              <a:pathLst>
                <a:path w="4819" h="7837" extrusionOk="0">
                  <a:moveTo>
                    <a:pt x="4800" y="0"/>
                  </a:moveTo>
                  <a:cubicBezTo>
                    <a:pt x="4789" y="0"/>
                    <a:pt x="4773" y="8"/>
                    <a:pt x="4758" y="23"/>
                  </a:cubicBezTo>
                  <a:cubicBezTo>
                    <a:pt x="4089" y="1300"/>
                    <a:pt x="3330" y="2546"/>
                    <a:pt x="2661" y="3823"/>
                  </a:cubicBezTo>
                  <a:cubicBezTo>
                    <a:pt x="2327" y="4431"/>
                    <a:pt x="2023" y="5069"/>
                    <a:pt x="1688" y="5707"/>
                  </a:cubicBezTo>
                  <a:cubicBezTo>
                    <a:pt x="1384" y="6346"/>
                    <a:pt x="1111" y="7014"/>
                    <a:pt x="776" y="7653"/>
                  </a:cubicBezTo>
                  <a:cubicBezTo>
                    <a:pt x="746" y="7653"/>
                    <a:pt x="138" y="7288"/>
                    <a:pt x="77" y="7227"/>
                  </a:cubicBezTo>
                  <a:cubicBezTo>
                    <a:pt x="63" y="7212"/>
                    <a:pt x="50" y="7207"/>
                    <a:pt x="40" y="7207"/>
                  </a:cubicBezTo>
                  <a:cubicBezTo>
                    <a:pt x="7" y="7207"/>
                    <a:pt x="1" y="7265"/>
                    <a:pt x="47" y="7288"/>
                  </a:cubicBezTo>
                  <a:cubicBezTo>
                    <a:pt x="106" y="7347"/>
                    <a:pt x="739" y="7836"/>
                    <a:pt x="803" y="7836"/>
                  </a:cubicBezTo>
                  <a:cubicBezTo>
                    <a:pt x="804" y="7836"/>
                    <a:pt x="806" y="7836"/>
                    <a:pt x="807" y="7835"/>
                  </a:cubicBezTo>
                  <a:cubicBezTo>
                    <a:pt x="1111" y="7166"/>
                    <a:pt x="1567" y="6467"/>
                    <a:pt x="1901" y="5829"/>
                  </a:cubicBezTo>
                  <a:cubicBezTo>
                    <a:pt x="2235" y="5191"/>
                    <a:pt x="2570" y="4552"/>
                    <a:pt x="2904" y="3914"/>
                  </a:cubicBezTo>
                  <a:cubicBezTo>
                    <a:pt x="3178" y="3397"/>
                    <a:pt x="3421" y="2850"/>
                    <a:pt x="3694" y="2303"/>
                  </a:cubicBezTo>
                  <a:cubicBezTo>
                    <a:pt x="3694" y="2303"/>
                    <a:pt x="3725" y="2273"/>
                    <a:pt x="3725" y="2242"/>
                  </a:cubicBezTo>
                  <a:lnTo>
                    <a:pt x="3998" y="1969"/>
                  </a:lnTo>
                  <a:cubicBezTo>
                    <a:pt x="4150" y="1786"/>
                    <a:pt x="4333" y="1573"/>
                    <a:pt x="4485" y="1361"/>
                  </a:cubicBezTo>
                  <a:lnTo>
                    <a:pt x="4485" y="1361"/>
                  </a:lnTo>
                  <a:cubicBezTo>
                    <a:pt x="4272" y="1604"/>
                    <a:pt x="4029" y="1847"/>
                    <a:pt x="3816" y="2090"/>
                  </a:cubicBezTo>
                  <a:cubicBezTo>
                    <a:pt x="4150" y="1391"/>
                    <a:pt x="4454" y="692"/>
                    <a:pt x="4819" y="23"/>
                  </a:cubicBezTo>
                  <a:cubicBezTo>
                    <a:pt x="4819" y="8"/>
                    <a:pt x="4811" y="0"/>
                    <a:pt x="4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26"/>
            <p:cNvSpPr/>
            <p:nvPr/>
          </p:nvSpPr>
          <p:spPr>
            <a:xfrm>
              <a:off x="1681055" y="2691796"/>
              <a:ext cx="137779" cy="93713"/>
            </a:xfrm>
            <a:custGeom>
              <a:avLst/>
              <a:gdLst/>
              <a:ahLst/>
              <a:cxnLst/>
              <a:rect l="l" t="t" r="r" b="b"/>
              <a:pathLst>
                <a:path w="6716" h="4568" extrusionOk="0">
                  <a:moveTo>
                    <a:pt x="61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2159" y="1672"/>
                    <a:pt x="4347" y="3161"/>
                    <a:pt x="6627" y="4560"/>
                  </a:cubicBezTo>
                  <a:cubicBezTo>
                    <a:pt x="6644" y="4565"/>
                    <a:pt x="6658" y="4568"/>
                    <a:pt x="6669" y="4568"/>
                  </a:cubicBezTo>
                  <a:cubicBezTo>
                    <a:pt x="6716" y="4568"/>
                    <a:pt x="6706" y="4523"/>
                    <a:pt x="6657" y="4499"/>
                  </a:cubicBezTo>
                  <a:cubicBezTo>
                    <a:pt x="5715" y="3769"/>
                    <a:pt x="1216" y="699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26"/>
            <p:cNvSpPr/>
            <p:nvPr/>
          </p:nvSpPr>
          <p:spPr>
            <a:xfrm>
              <a:off x="1806404" y="2814007"/>
              <a:ext cx="178357" cy="332999"/>
            </a:xfrm>
            <a:custGeom>
              <a:avLst/>
              <a:gdLst/>
              <a:ahLst/>
              <a:cxnLst/>
              <a:rect l="l" t="t" r="r" b="b"/>
              <a:pathLst>
                <a:path w="8694" h="16232" extrusionOk="0">
                  <a:moveTo>
                    <a:pt x="0" y="1"/>
                  </a:moveTo>
                  <a:lnTo>
                    <a:pt x="0" y="14682"/>
                  </a:lnTo>
                  <a:lnTo>
                    <a:pt x="8693" y="16232"/>
                  </a:lnTo>
                  <a:lnTo>
                    <a:pt x="8693" y="155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26"/>
            <p:cNvSpPr/>
            <p:nvPr/>
          </p:nvSpPr>
          <p:spPr>
            <a:xfrm>
              <a:off x="2023396" y="2814007"/>
              <a:ext cx="177742" cy="332999"/>
            </a:xfrm>
            <a:custGeom>
              <a:avLst/>
              <a:gdLst/>
              <a:ahLst/>
              <a:cxnLst/>
              <a:rect l="l" t="t" r="r" b="b"/>
              <a:pathLst>
                <a:path w="8664" h="16232" extrusionOk="0">
                  <a:moveTo>
                    <a:pt x="8664" y="1"/>
                  </a:moveTo>
                  <a:lnTo>
                    <a:pt x="1" y="1551"/>
                  </a:lnTo>
                  <a:lnTo>
                    <a:pt x="1" y="16232"/>
                  </a:lnTo>
                  <a:lnTo>
                    <a:pt x="8664" y="14682"/>
                  </a:lnTo>
                  <a:lnTo>
                    <a:pt x="8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26"/>
            <p:cNvSpPr/>
            <p:nvPr/>
          </p:nvSpPr>
          <p:spPr>
            <a:xfrm>
              <a:off x="1984745" y="2845190"/>
              <a:ext cx="38671" cy="301817"/>
            </a:xfrm>
            <a:custGeom>
              <a:avLst/>
              <a:gdLst/>
              <a:ahLst/>
              <a:cxnLst/>
              <a:rect l="l" t="t" r="r" b="b"/>
              <a:pathLst>
                <a:path w="1885" h="14712" extrusionOk="0">
                  <a:moveTo>
                    <a:pt x="0" y="1"/>
                  </a:moveTo>
                  <a:lnTo>
                    <a:pt x="0" y="14712"/>
                  </a:lnTo>
                  <a:lnTo>
                    <a:pt x="1885" y="14712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26"/>
            <p:cNvSpPr/>
            <p:nvPr/>
          </p:nvSpPr>
          <p:spPr>
            <a:xfrm>
              <a:off x="1665463" y="2916276"/>
              <a:ext cx="317429" cy="262695"/>
            </a:xfrm>
            <a:custGeom>
              <a:avLst/>
              <a:gdLst/>
              <a:ahLst/>
              <a:cxnLst/>
              <a:rect l="l" t="t" r="r" b="b"/>
              <a:pathLst>
                <a:path w="15473" h="12805" extrusionOk="0">
                  <a:moveTo>
                    <a:pt x="2098" y="1"/>
                  </a:moveTo>
                  <a:lnTo>
                    <a:pt x="1" y="9575"/>
                  </a:lnTo>
                  <a:cubicBezTo>
                    <a:pt x="791" y="9940"/>
                    <a:pt x="5989" y="12250"/>
                    <a:pt x="7478" y="12615"/>
                  </a:cubicBezTo>
                  <a:cubicBezTo>
                    <a:pt x="8000" y="12732"/>
                    <a:pt x="8691" y="12804"/>
                    <a:pt x="9402" y="12804"/>
                  </a:cubicBezTo>
                  <a:cubicBezTo>
                    <a:pt x="10717" y="12804"/>
                    <a:pt x="12102" y="12556"/>
                    <a:pt x="12615" y="11885"/>
                  </a:cubicBezTo>
                  <a:cubicBezTo>
                    <a:pt x="13192" y="11156"/>
                    <a:pt x="12676" y="10821"/>
                    <a:pt x="12676" y="10821"/>
                  </a:cubicBezTo>
                  <a:cubicBezTo>
                    <a:pt x="12676" y="10821"/>
                    <a:pt x="14317" y="10335"/>
                    <a:pt x="14591" y="9241"/>
                  </a:cubicBezTo>
                  <a:cubicBezTo>
                    <a:pt x="14864" y="8116"/>
                    <a:pt x="13284" y="8086"/>
                    <a:pt x="13162" y="8086"/>
                  </a:cubicBezTo>
                  <a:cubicBezTo>
                    <a:pt x="13284" y="8086"/>
                    <a:pt x="15107" y="7903"/>
                    <a:pt x="15290" y="6779"/>
                  </a:cubicBezTo>
                  <a:cubicBezTo>
                    <a:pt x="15472" y="5593"/>
                    <a:pt x="13405" y="5533"/>
                    <a:pt x="13405" y="5533"/>
                  </a:cubicBezTo>
                  <a:cubicBezTo>
                    <a:pt x="13405" y="5533"/>
                    <a:pt x="15047" y="5046"/>
                    <a:pt x="14925" y="4013"/>
                  </a:cubicBezTo>
                  <a:cubicBezTo>
                    <a:pt x="14873" y="3508"/>
                    <a:pt x="14425" y="3384"/>
                    <a:pt x="13804" y="3384"/>
                  </a:cubicBezTo>
                  <a:cubicBezTo>
                    <a:pt x="13201" y="3384"/>
                    <a:pt x="12435" y="3501"/>
                    <a:pt x="11714" y="3501"/>
                  </a:cubicBezTo>
                  <a:cubicBezTo>
                    <a:pt x="11437" y="3501"/>
                    <a:pt x="11165" y="3484"/>
                    <a:pt x="10913" y="3435"/>
                  </a:cubicBezTo>
                  <a:cubicBezTo>
                    <a:pt x="9910" y="3223"/>
                    <a:pt x="8937" y="2949"/>
                    <a:pt x="7995" y="2615"/>
                  </a:cubicBezTo>
                  <a:cubicBezTo>
                    <a:pt x="6597" y="2159"/>
                    <a:pt x="2098" y="1"/>
                    <a:pt x="2098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26"/>
            <p:cNvSpPr/>
            <p:nvPr/>
          </p:nvSpPr>
          <p:spPr>
            <a:xfrm>
              <a:off x="1820232" y="3018997"/>
              <a:ext cx="121510" cy="22484"/>
            </a:xfrm>
            <a:custGeom>
              <a:avLst/>
              <a:gdLst/>
              <a:ahLst/>
              <a:cxnLst/>
              <a:rect l="l" t="t" r="r" b="b"/>
              <a:pathLst>
                <a:path w="5923" h="1096" extrusionOk="0">
                  <a:moveTo>
                    <a:pt x="39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351" y="695"/>
                    <a:pt x="2382" y="1096"/>
                    <a:pt x="3530" y="1096"/>
                  </a:cubicBezTo>
                  <a:cubicBezTo>
                    <a:pt x="4224" y="1096"/>
                    <a:pt x="4960" y="949"/>
                    <a:pt x="5831" y="617"/>
                  </a:cubicBezTo>
                  <a:cubicBezTo>
                    <a:pt x="5922" y="586"/>
                    <a:pt x="5892" y="495"/>
                    <a:pt x="5800" y="495"/>
                  </a:cubicBezTo>
                  <a:cubicBezTo>
                    <a:pt x="4910" y="689"/>
                    <a:pt x="4195" y="785"/>
                    <a:pt x="3530" y="785"/>
                  </a:cubicBezTo>
                  <a:cubicBezTo>
                    <a:pt x="2426" y="785"/>
                    <a:pt x="1460" y="521"/>
                    <a:pt x="56" y="9"/>
                  </a:cubicBezTo>
                  <a:cubicBezTo>
                    <a:pt x="50" y="3"/>
                    <a:pt x="44" y="1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26"/>
            <p:cNvSpPr/>
            <p:nvPr/>
          </p:nvSpPr>
          <p:spPr>
            <a:xfrm>
              <a:off x="1810754" y="3069670"/>
              <a:ext cx="129101" cy="20659"/>
            </a:xfrm>
            <a:custGeom>
              <a:avLst/>
              <a:gdLst/>
              <a:ahLst/>
              <a:cxnLst/>
              <a:rect l="l" t="t" r="r" b="b"/>
              <a:pathLst>
                <a:path w="6293" h="1007" extrusionOk="0">
                  <a:moveTo>
                    <a:pt x="31" y="1"/>
                  </a:moveTo>
                  <a:cubicBezTo>
                    <a:pt x="1" y="1"/>
                    <a:pt x="1" y="31"/>
                    <a:pt x="31" y="31"/>
                  </a:cubicBezTo>
                  <a:cubicBezTo>
                    <a:pt x="1556" y="621"/>
                    <a:pt x="2686" y="1006"/>
                    <a:pt x="4003" y="1006"/>
                  </a:cubicBezTo>
                  <a:cubicBezTo>
                    <a:pt x="4656" y="1006"/>
                    <a:pt x="5355" y="912"/>
                    <a:pt x="6171" y="700"/>
                  </a:cubicBezTo>
                  <a:cubicBezTo>
                    <a:pt x="6293" y="670"/>
                    <a:pt x="6293" y="578"/>
                    <a:pt x="6171" y="578"/>
                  </a:cubicBezTo>
                  <a:cubicBezTo>
                    <a:pt x="5425" y="669"/>
                    <a:pt x="4793" y="714"/>
                    <a:pt x="4209" y="714"/>
                  </a:cubicBezTo>
                  <a:cubicBezTo>
                    <a:pt x="2842" y="714"/>
                    <a:pt x="1735" y="469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26"/>
            <p:cNvSpPr/>
            <p:nvPr/>
          </p:nvSpPr>
          <p:spPr>
            <a:xfrm>
              <a:off x="1799634" y="3116937"/>
              <a:ext cx="128998" cy="26444"/>
            </a:xfrm>
            <a:custGeom>
              <a:avLst/>
              <a:gdLst/>
              <a:ahLst/>
              <a:cxnLst/>
              <a:rect l="l" t="t" r="r" b="b"/>
              <a:pathLst>
                <a:path w="6288" h="1289" extrusionOk="0">
                  <a:moveTo>
                    <a:pt x="63" y="1"/>
                  </a:moveTo>
                  <a:cubicBezTo>
                    <a:pt x="19" y="1"/>
                    <a:pt x="0" y="72"/>
                    <a:pt x="26" y="98"/>
                  </a:cubicBezTo>
                  <a:cubicBezTo>
                    <a:pt x="1568" y="943"/>
                    <a:pt x="2845" y="1289"/>
                    <a:pt x="4215" y="1289"/>
                  </a:cubicBezTo>
                  <a:cubicBezTo>
                    <a:pt x="4817" y="1289"/>
                    <a:pt x="5437" y="1222"/>
                    <a:pt x="6105" y="1101"/>
                  </a:cubicBezTo>
                  <a:cubicBezTo>
                    <a:pt x="6288" y="1071"/>
                    <a:pt x="6288" y="1010"/>
                    <a:pt x="6136" y="1010"/>
                  </a:cubicBezTo>
                  <a:cubicBezTo>
                    <a:pt x="5675" y="1033"/>
                    <a:pt x="5253" y="1046"/>
                    <a:pt x="4858" y="1046"/>
                  </a:cubicBezTo>
                  <a:cubicBezTo>
                    <a:pt x="3141" y="1046"/>
                    <a:pt x="1915" y="798"/>
                    <a:pt x="87" y="7"/>
                  </a:cubicBezTo>
                  <a:cubicBezTo>
                    <a:pt x="79" y="3"/>
                    <a:pt x="71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26"/>
            <p:cNvSpPr/>
            <p:nvPr/>
          </p:nvSpPr>
          <p:spPr>
            <a:xfrm>
              <a:off x="2027766" y="2902551"/>
              <a:ext cx="322414" cy="273075"/>
            </a:xfrm>
            <a:custGeom>
              <a:avLst/>
              <a:gdLst/>
              <a:ahLst/>
              <a:cxnLst/>
              <a:rect l="l" t="t" r="r" b="b"/>
              <a:pathLst>
                <a:path w="15716" h="13311" extrusionOk="0">
                  <a:moveTo>
                    <a:pt x="12949" y="1"/>
                  </a:moveTo>
                  <a:cubicBezTo>
                    <a:pt x="12949" y="1"/>
                    <a:pt x="8603" y="2463"/>
                    <a:pt x="7265" y="3010"/>
                  </a:cubicBezTo>
                  <a:lnTo>
                    <a:pt x="7235" y="3010"/>
                  </a:lnTo>
                  <a:cubicBezTo>
                    <a:pt x="6293" y="3436"/>
                    <a:pt x="5350" y="3770"/>
                    <a:pt x="4378" y="4074"/>
                  </a:cubicBezTo>
                  <a:cubicBezTo>
                    <a:pt x="3965" y="4179"/>
                    <a:pt x="3495" y="4202"/>
                    <a:pt x="3025" y="4202"/>
                  </a:cubicBezTo>
                  <a:cubicBezTo>
                    <a:pt x="2649" y="4202"/>
                    <a:pt x="2274" y="4187"/>
                    <a:pt x="1929" y="4187"/>
                  </a:cubicBezTo>
                  <a:cubicBezTo>
                    <a:pt x="1086" y="4187"/>
                    <a:pt x="427" y="4277"/>
                    <a:pt x="396" y="4895"/>
                  </a:cubicBezTo>
                  <a:cubicBezTo>
                    <a:pt x="365" y="5958"/>
                    <a:pt x="2037" y="6323"/>
                    <a:pt x="2037" y="6323"/>
                  </a:cubicBezTo>
                  <a:cubicBezTo>
                    <a:pt x="2037" y="6323"/>
                    <a:pt x="1" y="6536"/>
                    <a:pt x="274" y="7691"/>
                  </a:cubicBezTo>
                  <a:cubicBezTo>
                    <a:pt x="548" y="8816"/>
                    <a:pt x="2372" y="8846"/>
                    <a:pt x="2493" y="8846"/>
                  </a:cubicBezTo>
                  <a:cubicBezTo>
                    <a:pt x="2402" y="8846"/>
                    <a:pt x="791" y="8998"/>
                    <a:pt x="1156" y="10092"/>
                  </a:cubicBezTo>
                  <a:cubicBezTo>
                    <a:pt x="1490" y="11186"/>
                    <a:pt x="3131" y="11551"/>
                    <a:pt x="3131" y="11551"/>
                  </a:cubicBezTo>
                  <a:cubicBezTo>
                    <a:pt x="3131" y="11551"/>
                    <a:pt x="2675" y="11886"/>
                    <a:pt x="3283" y="12585"/>
                  </a:cubicBezTo>
                  <a:cubicBezTo>
                    <a:pt x="3764" y="13114"/>
                    <a:pt x="4821" y="13311"/>
                    <a:pt x="5920" y="13311"/>
                  </a:cubicBezTo>
                  <a:cubicBezTo>
                    <a:pt x="6839" y="13311"/>
                    <a:pt x="7786" y="13174"/>
                    <a:pt x="8451" y="12980"/>
                  </a:cubicBezTo>
                  <a:cubicBezTo>
                    <a:pt x="9910" y="12524"/>
                    <a:pt x="14955" y="9819"/>
                    <a:pt x="15715" y="9393"/>
                  </a:cubicBezTo>
                  <a:lnTo>
                    <a:pt x="12949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26"/>
            <p:cNvSpPr/>
            <p:nvPr/>
          </p:nvSpPr>
          <p:spPr>
            <a:xfrm>
              <a:off x="2068920" y="3012924"/>
              <a:ext cx="120997" cy="28003"/>
            </a:xfrm>
            <a:custGeom>
              <a:avLst/>
              <a:gdLst/>
              <a:ahLst/>
              <a:cxnLst/>
              <a:rect l="l" t="t" r="r" b="b"/>
              <a:pathLst>
                <a:path w="5898" h="1365" extrusionOk="0">
                  <a:moveTo>
                    <a:pt x="5806" y="1"/>
                  </a:moveTo>
                  <a:cubicBezTo>
                    <a:pt x="4230" y="711"/>
                    <a:pt x="3205" y="1049"/>
                    <a:pt x="1831" y="1049"/>
                  </a:cubicBezTo>
                  <a:cubicBezTo>
                    <a:pt x="1324" y="1049"/>
                    <a:pt x="770" y="1003"/>
                    <a:pt x="122" y="913"/>
                  </a:cubicBezTo>
                  <a:cubicBezTo>
                    <a:pt x="31" y="913"/>
                    <a:pt x="1" y="1004"/>
                    <a:pt x="122" y="1034"/>
                  </a:cubicBezTo>
                  <a:cubicBezTo>
                    <a:pt x="850" y="1261"/>
                    <a:pt x="1481" y="1365"/>
                    <a:pt x="2066" y="1365"/>
                  </a:cubicBezTo>
                  <a:cubicBezTo>
                    <a:pt x="3362" y="1365"/>
                    <a:pt x="4434" y="857"/>
                    <a:pt x="5837" y="62"/>
                  </a:cubicBezTo>
                  <a:cubicBezTo>
                    <a:pt x="5898" y="62"/>
                    <a:pt x="5867" y="1"/>
                    <a:pt x="58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26"/>
            <p:cNvSpPr/>
            <p:nvPr/>
          </p:nvSpPr>
          <p:spPr>
            <a:xfrm>
              <a:off x="2074542" y="3062817"/>
              <a:ext cx="128465" cy="26608"/>
            </a:xfrm>
            <a:custGeom>
              <a:avLst/>
              <a:gdLst/>
              <a:ahLst/>
              <a:cxnLst/>
              <a:rect l="l" t="t" r="r" b="b"/>
              <a:pathLst>
                <a:path w="6262" h="1297" extrusionOk="0">
                  <a:moveTo>
                    <a:pt x="6201" y="1"/>
                  </a:moveTo>
                  <a:cubicBezTo>
                    <a:pt x="4183" y="725"/>
                    <a:pt x="3024" y="1031"/>
                    <a:pt x="1167" y="1031"/>
                  </a:cubicBezTo>
                  <a:cubicBezTo>
                    <a:pt x="843" y="1031"/>
                    <a:pt x="497" y="1022"/>
                    <a:pt x="122" y="1004"/>
                  </a:cubicBezTo>
                  <a:cubicBezTo>
                    <a:pt x="0" y="1004"/>
                    <a:pt x="31" y="1125"/>
                    <a:pt x="152" y="1125"/>
                  </a:cubicBezTo>
                  <a:cubicBezTo>
                    <a:pt x="789" y="1242"/>
                    <a:pt x="1351" y="1297"/>
                    <a:pt x="1872" y="1297"/>
                  </a:cubicBezTo>
                  <a:cubicBezTo>
                    <a:pt x="3388" y="1297"/>
                    <a:pt x="4557" y="831"/>
                    <a:pt x="6231" y="61"/>
                  </a:cubicBezTo>
                  <a:cubicBezTo>
                    <a:pt x="6262" y="31"/>
                    <a:pt x="6231" y="1"/>
                    <a:pt x="6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26"/>
            <p:cNvSpPr/>
            <p:nvPr/>
          </p:nvSpPr>
          <p:spPr>
            <a:xfrm>
              <a:off x="2089497" y="3109469"/>
              <a:ext cx="127685" cy="32496"/>
            </a:xfrm>
            <a:custGeom>
              <a:avLst/>
              <a:gdLst/>
              <a:ahLst/>
              <a:cxnLst/>
              <a:rect l="l" t="t" r="r" b="b"/>
              <a:pathLst>
                <a:path w="6224" h="1584" extrusionOk="0">
                  <a:moveTo>
                    <a:pt x="6136" y="0"/>
                  </a:moveTo>
                  <a:cubicBezTo>
                    <a:pt x="6127" y="0"/>
                    <a:pt x="6119" y="2"/>
                    <a:pt x="6110" y="6"/>
                  </a:cubicBezTo>
                  <a:cubicBezTo>
                    <a:pt x="3952" y="1131"/>
                    <a:pt x="2615" y="1374"/>
                    <a:pt x="153" y="1435"/>
                  </a:cubicBezTo>
                  <a:cubicBezTo>
                    <a:pt x="1" y="1435"/>
                    <a:pt x="31" y="1496"/>
                    <a:pt x="183" y="1496"/>
                  </a:cubicBezTo>
                  <a:cubicBezTo>
                    <a:pt x="650" y="1553"/>
                    <a:pt x="1093" y="1584"/>
                    <a:pt x="1521" y="1584"/>
                  </a:cubicBezTo>
                  <a:cubicBezTo>
                    <a:pt x="3125" y="1584"/>
                    <a:pt x="4516" y="1153"/>
                    <a:pt x="6171" y="97"/>
                  </a:cubicBezTo>
                  <a:cubicBezTo>
                    <a:pt x="6223" y="71"/>
                    <a:pt x="6186" y="0"/>
                    <a:pt x="6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26"/>
            <p:cNvSpPr/>
            <p:nvPr/>
          </p:nvSpPr>
          <p:spPr>
            <a:xfrm>
              <a:off x="2035870" y="2675569"/>
              <a:ext cx="92933" cy="93569"/>
            </a:xfrm>
            <a:custGeom>
              <a:avLst/>
              <a:gdLst/>
              <a:ahLst/>
              <a:cxnLst/>
              <a:rect l="l" t="t" r="r" b="b"/>
              <a:pathLst>
                <a:path w="4530" h="4561" extrusionOk="0">
                  <a:moveTo>
                    <a:pt x="3861" y="1"/>
                  </a:moveTo>
                  <a:lnTo>
                    <a:pt x="1" y="244"/>
                  </a:lnTo>
                  <a:lnTo>
                    <a:pt x="457" y="3466"/>
                  </a:lnTo>
                  <a:lnTo>
                    <a:pt x="2645" y="4560"/>
                  </a:lnTo>
                  <a:lnTo>
                    <a:pt x="4530" y="3132"/>
                  </a:lnTo>
                  <a:lnTo>
                    <a:pt x="3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26"/>
            <p:cNvSpPr/>
            <p:nvPr/>
          </p:nvSpPr>
          <p:spPr>
            <a:xfrm>
              <a:off x="1920511" y="2426142"/>
              <a:ext cx="123480" cy="183589"/>
            </a:xfrm>
            <a:custGeom>
              <a:avLst/>
              <a:gdLst/>
              <a:ahLst/>
              <a:cxnLst/>
              <a:rect l="l" t="t" r="r" b="b"/>
              <a:pathLst>
                <a:path w="6019" h="8949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943"/>
                    <a:pt x="92" y="1976"/>
                    <a:pt x="92" y="2919"/>
                  </a:cubicBezTo>
                  <a:cubicBezTo>
                    <a:pt x="61" y="4438"/>
                    <a:pt x="31" y="5654"/>
                    <a:pt x="61" y="5776"/>
                  </a:cubicBezTo>
                  <a:cubicBezTo>
                    <a:pt x="577" y="7350"/>
                    <a:pt x="2135" y="8948"/>
                    <a:pt x="3414" y="8948"/>
                  </a:cubicBezTo>
                  <a:cubicBezTo>
                    <a:pt x="3568" y="8948"/>
                    <a:pt x="3718" y="8925"/>
                    <a:pt x="3861" y="8876"/>
                  </a:cubicBezTo>
                  <a:cubicBezTo>
                    <a:pt x="5168" y="8451"/>
                    <a:pt x="6019" y="5776"/>
                    <a:pt x="5837" y="5046"/>
                  </a:cubicBezTo>
                  <a:lnTo>
                    <a:pt x="5837" y="4986"/>
                  </a:lnTo>
                  <a:cubicBezTo>
                    <a:pt x="5776" y="4864"/>
                    <a:pt x="5776" y="4712"/>
                    <a:pt x="5745" y="4590"/>
                  </a:cubicBezTo>
                  <a:cubicBezTo>
                    <a:pt x="5685" y="3375"/>
                    <a:pt x="5776" y="2159"/>
                    <a:pt x="6019" y="9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26"/>
            <p:cNvSpPr/>
            <p:nvPr/>
          </p:nvSpPr>
          <p:spPr>
            <a:xfrm>
              <a:off x="1926748" y="2427394"/>
              <a:ext cx="116628" cy="104278"/>
            </a:xfrm>
            <a:custGeom>
              <a:avLst/>
              <a:gdLst/>
              <a:ahLst/>
              <a:cxnLst/>
              <a:rect l="l" t="t" r="r" b="b"/>
              <a:pathLst>
                <a:path w="5685" h="5083" extrusionOk="0">
                  <a:moveTo>
                    <a:pt x="1" y="0"/>
                  </a:moveTo>
                  <a:lnTo>
                    <a:pt x="1" y="0"/>
                  </a:lnTo>
                  <a:cubicBezTo>
                    <a:pt x="386" y="1455"/>
                    <a:pt x="1642" y="5083"/>
                    <a:pt x="4701" y="5083"/>
                  </a:cubicBezTo>
                  <a:cubicBezTo>
                    <a:pt x="4774" y="5083"/>
                    <a:pt x="4849" y="5081"/>
                    <a:pt x="4925" y="5077"/>
                  </a:cubicBezTo>
                  <a:cubicBezTo>
                    <a:pt x="5107" y="5046"/>
                    <a:pt x="5320" y="5016"/>
                    <a:pt x="5502" y="4985"/>
                  </a:cubicBezTo>
                  <a:lnTo>
                    <a:pt x="5502" y="4925"/>
                  </a:lnTo>
                  <a:cubicBezTo>
                    <a:pt x="5472" y="4803"/>
                    <a:pt x="5441" y="4681"/>
                    <a:pt x="5411" y="4529"/>
                  </a:cubicBezTo>
                  <a:cubicBezTo>
                    <a:pt x="5350" y="3314"/>
                    <a:pt x="5441" y="2098"/>
                    <a:pt x="5685" y="8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26"/>
            <p:cNvSpPr/>
            <p:nvPr/>
          </p:nvSpPr>
          <p:spPr>
            <a:xfrm>
              <a:off x="2083897" y="2322868"/>
              <a:ext cx="67371" cy="83229"/>
            </a:xfrm>
            <a:custGeom>
              <a:avLst/>
              <a:gdLst/>
              <a:ahLst/>
              <a:cxnLst/>
              <a:rect l="l" t="t" r="r" b="b"/>
              <a:pathLst>
                <a:path w="3284" h="4057" extrusionOk="0">
                  <a:moveTo>
                    <a:pt x="2062" y="0"/>
                  </a:moveTo>
                  <a:cubicBezTo>
                    <a:pt x="1173" y="0"/>
                    <a:pt x="183" y="1752"/>
                    <a:pt x="183" y="1752"/>
                  </a:cubicBezTo>
                  <a:lnTo>
                    <a:pt x="0" y="3485"/>
                  </a:lnTo>
                  <a:cubicBezTo>
                    <a:pt x="205" y="3853"/>
                    <a:pt x="576" y="4056"/>
                    <a:pt x="954" y="4056"/>
                  </a:cubicBezTo>
                  <a:cubicBezTo>
                    <a:pt x="1137" y="4056"/>
                    <a:pt x="1321" y="4009"/>
                    <a:pt x="1490" y="3910"/>
                  </a:cubicBezTo>
                  <a:cubicBezTo>
                    <a:pt x="2523" y="3424"/>
                    <a:pt x="3283" y="445"/>
                    <a:pt x="2310" y="50"/>
                  </a:cubicBezTo>
                  <a:cubicBezTo>
                    <a:pt x="2229" y="16"/>
                    <a:pt x="2146" y="0"/>
                    <a:pt x="2062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26"/>
            <p:cNvSpPr/>
            <p:nvPr/>
          </p:nvSpPr>
          <p:spPr>
            <a:xfrm>
              <a:off x="2093867" y="2341332"/>
              <a:ext cx="33070" cy="53544"/>
            </a:xfrm>
            <a:custGeom>
              <a:avLst/>
              <a:gdLst/>
              <a:ahLst/>
              <a:cxnLst/>
              <a:rect l="l" t="t" r="r" b="b"/>
              <a:pathLst>
                <a:path w="1612" h="2610" extrusionOk="0">
                  <a:moveTo>
                    <a:pt x="1612" y="1"/>
                  </a:moveTo>
                  <a:cubicBezTo>
                    <a:pt x="609" y="183"/>
                    <a:pt x="1" y="1581"/>
                    <a:pt x="122" y="2524"/>
                  </a:cubicBezTo>
                  <a:cubicBezTo>
                    <a:pt x="105" y="2577"/>
                    <a:pt x="138" y="2609"/>
                    <a:pt x="175" y="2609"/>
                  </a:cubicBezTo>
                  <a:cubicBezTo>
                    <a:pt x="202" y="2609"/>
                    <a:pt x="231" y="2592"/>
                    <a:pt x="244" y="2554"/>
                  </a:cubicBezTo>
                  <a:cubicBezTo>
                    <a:pt x="335" y="2341"/>
                    <a:pt x="426" y="2129"/>
                    <a:pt x="548" y="1946"/>
                  </a:cubicBezTo>
                  <a:cubicBezTo>
                    <a:pt x="648" y="1745"/>
                    <a:pt x="874" y="1627"/>
                    <a:pt x="1104" y="1627"/>
                  </a:cubicBezTo>
                  <a:cubicBezTo>
                    <a:pt x="1152" y="1627"/>
                    <a:pt x="1200" y="1632"/>
                    <a:pt x="1247" y="1642"/>
                  </a:cubicBezTo>
                  <a:cubicBezTo>
                    <a:pt x="1247" y="1642"/>
                    <a:pt x="1247" y="1612"/>
                    <a:pt x="1247" y="1612"/>
                  </a:cubicBezTo>
                  <a:cubicBezTo>
                    <a:pt x="1144" y="1540"/>
                    <a:pt x="1027" y="1506"/>
                    <a:pt x="911" y="1506"/>
                  </a:cubicBezTo>
                  <a:cubicBezTo>
                    <a:pt x="686" y="1506"/>
                    <a:pt x="466" y="1634"/>
                    <a:pt x="365" y="1855"/>
                  </a:cubicBezTo>
                  <a:cubicBezTo>
                    <a:pt x="578" y="1126"/>
                    <a:pt x="882" y="396"/>
                    <a:pt x="1612" y="31"/>
                  </a:cubicBezTo>
                  <a:cubicBezTo>
                    <a:pt x="1612" y="1"/>
                    <a:pt x="1612" y="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26"/>
            <p:cNvSpPr/>
            <p:nvPr/>
          </p:nvSpPr>
          <p:spPr>
            <a:xfrm>
              <a:off x="1860647" y="2178316"/>
              <a:ext cx="272521" cy="324014"/>
            </a:xfrm>
            <a:custGeom>
              <a:avLst/>
              <a:gdLst/>
              <a:ahLst/>
              <a:cxnLst/>
              <a:rect l="l" t="t" r="r" b="b"/>
              <a:pathLst>
                <a:path w="13284" h="15794" extrusionOk="0">
                  <a:moveTo>
                    <a:pt x="6397" y="1"/>
                  </a:moveTo>
                  <a:cubicBezTo>
                    <a:pt x="4032" y="1"/>
                    <a:pt x="1661" y="1157"/>
                    <a:pt x="882" y="3418"/>
                  </a:cubicBezTo>
                  <a:cubicBezTo>
                    <a:pt x="1" y="5880"/>
                    <a:pt x="791" y="12172"/>
                    <a:pt x="2493" y="13844"/>
                  </a:cubicBezTo>
                  <a:cubicBezTo>
                    <a:pt x="3748" y="15083"/>
                    <a:pt x="5453" y="15794"/>
                    <a:pt x="7101" y="15794"/>
                  </a:cubicBezTo>
                  <a:cubicBezTo>
                    <a:pt x="8687" y="15794"/>
                    <a:pt x="10219" y="15136"/>
                    <a:pt x="11247" y="13661"/>
                  </a:cubicBezTo>
                  <a:cubicBezTo>
                    <a:pt x="13284" y="10743"/>
                    <a:pt x="12220" y="2810"/>
                    <a:pt x="10305" y="1260"/>
                  </a:cubicBezTo>
                  <a:cubicBezTo>
                    <a:pt x="9234" y="417"/>
                    <a:pt x="7816" y="1"/>
                    <a:pt x="6397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26"/>
            <p:cNvSpPr/>
            <p:nvPr/>
          </p:nvSpPr>
          <p:spPr>
            <a:xfrm>
              <a:off x="1853795" y="2148651"/>
              <a:ext cx="282492" cy="200206"/>
            </a:xfrm>
            <a:custGeom>
              <a:avLst/>
              <a:gdLst/>
              <a:ahLst/>
              <a:cxnLst/>
              <a:rect l="l" t="t" r="r" b="b"/>
              <a:pathLst>
                <a:path w="13770" h="9759" extrusionOk="0">
                  <a:moveTo>
                    <a:pt x="6505" y="1"/>
                  </a:moveTo>
                  <a:cubicBezTo>
                    <a:pt x="5441" y="1"/>
                    <a:pt x="4408" y="487"/>
                    <a:pt x="3769" y="1368"/>
                  </a:cubicBezTo>
                  <a:cubicBezTo>
                    <a:pt x="3769" y="1368"/>
                    <a:pt x="1398" y="1399"/>
                    <a:pt x="699" y="2979"/>
                  </a:cubicBezTo>
                  <a:cubicBezTo>
                    <a:pt x="304" y="3891"/>
                    <a:pt x="304" y="4894"/>
                    <a:pt x="699" y="5806"/>
                  </a:cubicBezTo>
                  <a:cubicBezTo>
                    <a:pt x="699" y="5806"/>
                    <a:pt x="0" y="6353"/>
                    <a:pt x="61" y="7812"/>
                  </a:cubicBezTo>
                  <a:cubicBezTo>
                    <a:pt x="61" y="8741"/>
                    <a:pt x="622" y="9758"/>
                    <a:pt x="1191" y="9758"/>
                  </a:cubicBezTo>
                  <a:cubicBezTo>
                    <a:pt x="1199" y="9758"/>
                    <a:pt x="1208" y="9758"/>
                    <a:pt x="1216" y="9758"/>
                  </a:cubicBezTo>
                  <a:cubicBezTo>
                    <a:pt x="1946" y="9697"/>
                    <a:pt x="2675" y="8694"/>
                    <a:pt x="2554" y="6931"/>
                  </a:cubicBezTo>
                  <a:lnTo>
                    <a:pt x="2554" y="6931"/>
                  </a:lnTo>
                  <a:cubicBezTo>
                    <a:pt x="2554" y="6931"/>
                    <a:pt x="3179" y="7099"/>
                    <a:pt x="4000" y="7099"/>
                  </a:cubicBezTo>
                  <a:cubicBezTo>
                    <a:pt x="5331" y="7099"/>
                    <a:pt x="7176" y="6658"/>
                    <a:pt x="7721" y="4347"/>
                  </a:cubicBezTo>
                  <a:cubicBezTo>
                    <a:pt x="8569" y="5673"/>
                    <a:pt x="10041" y="6466"/>
                    <a:pt x="11573" y="6466"/>
                  </a:cubicBezTo>
                  <a:cubicBezTo>
                    <a:pt x="11798" y="6466"/>
                    <a:pt x="12024" y="6449"/>
                    <a:pt x="12250" y="6414"/>
                  </a:cubicBezTo>
                  <a:lnTo>
                    <a:pt x="12645" y="8907"/>
                  </a:lnTo>
                  <a:cubicBezTo>
                    <a:pt x="13131" y="8846"/>
                    <a:pt x="13770" y="6566"/>
                    <a:pt x="12797" y="5289"/>
                  </a:cubicBezTo>
                  <a:cubicBezTo>
                    <a:pt x="12797" y="5289"/>
                    <a:pt x="13040" y="3375"/>
                    <a:pt x="11855" y="2037"/>
                  </a:cubicBezTo>
                  <a:cubicBezTo>
                    <a:pt x="11355" y="1442"/>
                    <a:pt x="10612" y="1108"/>
                    <a:pt x="9846" y="1108"/>
                  </a:cubicBezTo>
                  <a:cubicBezTo>
                    <a:pt x="9635" y="1108"/>
                    <a:pt x="9421" y="1133"/>
                    <a:pt x="9210" y="1186"/>
                  </a:cubicBezTo>
                  <a:cubicBezTo>
                    <a:pt x="8481" y="457"/>
                    <a:pt x="7538" y="31"/>
                    <a:pt x="65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26"/>
            <p:cNvSpPr/>
            <p:nvPr/>
          </p:nvSpPr>
          <p:spPr>
            <a:xfrm>
              <a:off x="1901186" y="2234077"/>
              <a:ext cx="111643" cy="67617"/>
            </a:xfrm>
            <a:custGeom>
              <a:avLst/>
              <a:gdLst/>
              <a:ahLst/>
              <a:cxnLst/>
              <a:rect l="l" t="t" r="r" b="b"/>
              <a:pathLst>
                <a:path w="5442" h="3296" extrusionOk="0">
                  <a:moveTo>
                    <a:pt x="5380" y="1"/>
                  </a:moveTo>
                  <a:lnTo>
                    <a:pt x="5380" y="1"/>
                  </a:lnTo>
                  <a:cubicBezTo>
                    <a:pt x="5350" y="305"/>
                    <a:pt x="5320" y="639"/>
                    <a:pt x="5228" y="913"/>
                  </a:cubicBezTo>
                  <a:cubicBezTo>
                    <a:pt x="5168" y="1217"/>
                    <a:pt x="5046" y="1521"/>
                    <a:pt x="4924" y="1794"/>
                  </a:cubicBezTo>
                  <a:cubicBezTo>
                    <a:pt x="4620" y="2311"/>
                    <a:pt x="4165" y="2706"/>
                    <a:pt x="3587" y="2919"/>
                  </a:cubicBezTo>
                  <a:cubicBezTo>
                    <a:pt x="3188" y="3045"/>
                    <a:pt x="2775" y="3113"/>
                    <a:pt x="2357" y="3113"/>
                  </a:cubicBezTo>
                  <a:cubicBezTo>
                    <a:pt x="2170" y="3113"/>
                    <a:pt x="1982" y="3099"/>
                    <a:pt x="1794" y="3071"/>
                  </a:cubicBezTo>
                  <a:cubicBezTo>
                    <a:pt x="1490" y="2980"/>
                    <a:pt x="1186" y="2949"/>
                    <a:pt x="912" y="2888"/>
                  </a:cubicBezTo>
                  <a:cubicBezTo>
                    <a:pt x="608" y="2797"/>
                    <a:pt x="304" y="2706"/>
                    <a:pt x="0" y="2615"/>
                  </a:cubicBezTo>
                  <a:lnTo>
                    <a:pt x="0" y="2615"/>
                  </a:lnTo>
                  <a:cubicBezTo>
                    <a:pt x="274" y="2736"/>
                    <a:pt x="578" y="2858"/>
                    <a:pt x="882" y="2980"/>
                  </a:cubicBezTo>
                  <a:cubicBezTo>
                    <a:pt x="1155" y="3101"/>
                    <a:pt x="1459" y="3132"/>
                    <a:pt x="1763" y="3223"/>
                  </a:cubicBezTo>
                  <a:cubicBezTo>
                    <a:pt x="2019" y="3271"/>
                    <a:pt x="2279" y="3296"/>
                    <a:pt x="2538" y="3296"/>
                  </a:cubicBezTo>
                  <a:cubicBezTo>
                    <a:pt x="2927" y="3296"/>
                    <a:pt x="3313" y="3241"/>
                    <a:pt x="3678" y="3132"/>
                  </a:cubicBezTo>
                  <a:cubicBezTo>
                    <a:pt x="4286" y="2888"/>
                    <a:pt x="4772" y="2432"/>
                    <a:pt x="5076" y="1855"/>
                  </a:cubicBezTo>
                  <a:cubicBezTo>
                    <a:pt x="5320" y="1277"/>
                    <a:pt x="5441" y="639"/>
                    <a:pt x="5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26"/>
            <p:cNvSpPr/>
            <p:nvPr/>
          </p:nvSpPr>
          <p:spPr>
            <a:xfrm>
              <a:off x="1852544" y="2175793"/>
              <a:ext cx="77957" cy="91989"/>
            </a:xfrm>
            <a:custGeom>
              <a:avLst/>
              <a:gdLst/>
              <a:ahLst/>
              <a:cxnLst/>
              <a:rect l="l" t="t" r="r" b="b"/>
              <a:pathLst>
                <a:path w="3800" h="4484" extrusionOk="0">
                  <a:moveTo>
                    <a:pt x="3065" y="1"/>
                  </a:moveTo>
                  <a:cubicBezTo>
                    <a:pt x="2720" y="1"/>
                    <a:pt x="2373" y="48"/>
                    <a:pt x="2037" y="137"/>
                  </a:cubicBezTo>
                  <a:cubicBezTo>
                    <a:pt x="1429" y="289"/>
                    <a:pt x="882" y="623"/>
                    <a:pt x="517" y="1109"/>
                  </a:cubicBezTo>
                  <a:cubicBezTo>
                    <a:pt x="335" y="1383"/>
                    <a:pt x="213" y="1656"/>
                    <a:pt x="122" y="1960"/>
                  </a:cubicBezTo>
                  <a:cubicBezTo>
                    <a:pt x="31" y="2264"/>
                    <a:pt x="0" y="2568"/>
                    <a:pt x="0" y="2872"/>
                  </a:cubicBezTo>
                  <a:cubicBezTo>
                    <a:pt x="31" y="3480"/>
                    <a:pt x="274" y="4058"/>
                    <a:pt x="700" y="4483"/>
                  </a:cubicBezTo>
                  <a:cubicBezTo>
                    <a:pt x="365" y="4027"/>
                    <a:pt x="183" y="3450"/>
                    <a:pt x="183" y="2872"/>
                  </a:cubicBezTo>
                  <a:cubicBezTo>
                    <a:pt x="183" y="2295"/>
                    <a:pt x="365" y="1717"/>
                    <a:pt x="669" y="1261"/>
                  </a:cubicBezTo>
                  <a:cubicBezTo>
                    <a:pt x="852" y="1018"/>
                    <a:pt x="1034" y="805"/>
                    <a:pt x="1277" y="653"/>
                  </a:cubicBezTo>
                  <a:cubicBezTo>
                    <a:pt x="1520" y="501"/>
                    <a:pt x="1763" y="380"/>
                    <a:pt x="2037" y="289"/>
                  </a:cubicBezTo>
                  <a:cubicBezTo>
                    <a:pt x="2540" y="156"/>
                    <a:pt x="3066" y="70"/>
                    <a:pt x="3575" y="70"/>
                  </a:cubicBezTo>
                  <a:cubicBezTo>
                    <a:pt x="3650" y="70"/>
                    <a:pt x="3725" y="72"/>
                    <a:pt x="3800" y="76"/>
                  </a:cubicBezTo>
                  <a:cubicBezTo>
                    <a:pt x="3559" y="25"/>
                    <a:pt x="3312" y="1"/>
                    <a:pt x="3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26"/>
            <p:cNvSpPr/>
            <p:nvPr/>
          </p:nvSpPr>
          <p:spPr>
            <a:xfrm>
              <a:off x="2043973" y="2171013"/>
              <a:ext cx="72992" cy="71187"/>
            </a:xfrm>
            <a:custGeom>
              <a:avLst/>
              <a:gdLst/>
              <a:ahLst/>
              <a:cxnLst/>
              <a:rect l="l" t="t" r="r" b="b"/>
              <a:pathLst>
                <a:path w="3558" h="3470" extrusionOk="0">
                  <a:moveTo>
                    <a:pt x="755" y="1"/>
                  </a:moveTo>
                  <a:cubicBezTo>
                    <a:pt x="498" y="1"/>
                    <a:pt x="245" y="31"/>
                    <a:pt x="1" y="96"/>
                  </a:cubicBezTo>
                  <a:cubicBezTo>
                    <a:pt x="109" y="89"/>
                    <a:pt x="218" y="85"/>
                    <a:pt x="328" y="85"/>
                  </a:cubicBezTo>
                  <a:cubicBezTo>
                    <a:pt x="685" y="85"/>
                    <a:pt x="1051" y="125"/>
                    <a:pt x="1399" y="218"/>
                  </a:cubicBezTo>
                  <a:cubicBezTo>
                    <a:pt x="1855" y="339"/>
                    <a:pt x="2250" y="552"/>
                    <a:pt x="2585" y="886"/>
                  </a:cubicBezTo>
                  <a:cubicBezTo>
                    <a:pt x="2919" y="1190"/>
                    <a:pt x="3162" y="1616"/>
                    <a:pt x="3284" y="2072"/>
                  </a:cubicBezTo>
                  <a:cubicBezTo>
                    <a:pt x="3405" y="2528"/>
                    <a:pt x="3466" y="2984"/>
                    <a:pt x="3466" y="3470"/>
                  </a:cubicBezTo>
                  <a:cubicBezTo>
                    <a:pt x="3557" y="2984"/>
                    <a:pt x="3557" y="2497"/>
                    <a:pt x="3436" y="2011"/>
                  </a:cubicBezTo>
                  <a:cubicBezTo>
                    <a:pt x="3344" y="1525"/>
                    <a:pt x="3101" y="1069"/>
                    <a:pt x="2737" y="704"/>
                  </a:cubicBezTo>
                  <a:cubicBezTo>
                    <a:pt x="2372" y="370"/>
                    <a:pt x="1916" y="157"/>
                    <a:pt x="1430" y="66"/>
                  </a:cubicBezTo>
                  <a:cubicBezTo>
                    <a:pt x="1204" y="23"/>
                    <a:pt x="978" y="1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26"/>
            <p:cNvSpPr/>
            <p:nvPr/>
          </p:nvSpPr>
          <p:spPr>
            <a:xfrm>
              <a:off x="2010308" y="2236580"/>
              <a:ext cx="45543" cy="46159"/>
            </a:xfrm>
            <a:custGeom>
              <a:avLst/>
              <a:gdLst/>
              <a:ahLst/>
              <a:cxnLst/>
              <a:rect l="l" t="t" r="r" b="b"/>
              <a:pathLst>
                <a:path w="2220" h="2250" extrusionOk="0">
                  <a:moveTo>
                    <a:pt x="1" y="0"/>
                  </a:moveTo>
                  <a:cubicBezTo>
                    <a:pt x="1" y="274"/>
                    <a:pt x="92" y="578"/>
                    <a:pt x="213" y="821"/>
                  </a:cubicBezTo>
                  <a:cubicBezTo>
                    <a:pt x="335" y="1095"/>
                    <a:pt x="487" y="1338"/>
                    <a:pt x="700" y="1520"/>
                  </a:cubicBezTo>
                  <a:cubicBezTo>
                    <a:pt x="912" y="1733"/>
                    <a:pt x="1156" y="1885"/>
                    <a:pt x="1429" y="2007"/>
                  </a:cubicBezTo>
                  <a:cubicBezTo>
                    <a:pt x="1672" y="2128"/>
                    <a:pt x="1946" y="2219"/>
                    <a:pt x="2219" y="2250"/>
                  </a:cubicBezTo>
                  <a:cubicBezTo>
                    <a:pt x="1733" y="2037"/>
                    <a:pt x="1247" y="1763"/>
                    <a:pt x="852" y="1368"/>
                  </a:cubicBezTo>
                  <a:cubicBezTo>
                    <a:pt x="669" y="1186"/>
                    <a:pt x="487" y="973"/>
                    <a:pt x="335" y="760"/>
                  </a:cubicBezTo>
                  <a:cubicBezTo>
                    <a:pt x="213" y="517"/>
                    <a:pt x="92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26"/>
            <p:cNvSpPr/>
            <p:nvPr/>
          </p:nvSpPr>
          <p:spPr>
            <a:xfrm>
              <a:off x="1951695" y="2485391"/>
              <a:ext cx="21" cy="21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26"/>
            <p:cNvSpPr/>
            <p:nvPr/>
          </p:nvSpPr>
          <p:spPr>
            <a:xfrm>
              <a:off x="1955593" y="2338829"/>
              <a:ext cx="32762" cy="33091"/>
            </a:xfrm>
            <a:custGeom>
              <a:avLst/>
              <a:gdLst/>
              <a:ahLst/>
              <a:cxnLst/>
              <a:rect l="l" t="t" r="r" b="b"/>
              <a:pathLst>
                <a:path w="1597" h="1613" extrusionOk="0">
                  <a:moveTo>
                    <a:pt x="832" y="1"/>
                  </a:moveTo>
                  <a:cubicBezTo>
                    <a:pt x="826" y="1"/>
                    <a:pt x="820" y="1"/>
                    <a:pt x="813" y="1"/>
                  </a:cubicBezTo>
                  <a:cubicBezTo>
                    <a:pt x="1" y="62"/>
                    <a:pt x="142" y="1613"/>
                    <a:pt x="854" y="1613"/>
                  </a:cubicBezTo>
                  <a:cubicBezTo>
                    <a:pt x="860" y="1613"/>
                    <a:pt x="867" y="1613"/>
                    <a:pt x="874" y="1612"/>
                  </a:cubicBezTo>
                  <a:cubicBezTo>
                    <a:pt x="1597" y="1552"/>
                    <a:pt x="1484" y="1"/>
                    <a:pt x="8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26"/>
            <p:cNvSpPr/>
            <p:nvPr/>
          </p:nvSpPr>
          <p:spPr>
            <a:xfrm>
              <a:off x="2036752" y="2335690"/>
              <a:ext cx="30670" cy="32516"/>
            </a:xfrm>
            <a:custGeom>
              <a:avLst/>
              <a:gdLst/>
              <a:ahLst/>
              <a:cxnLst/>
              <a:rect l="l" t="t" r="r" b="b"/>
              <a:pathLst>
                <a:path w="1495" h="1585" extrusionOk="0">
                  <a:moveTo>
                    <a:pt x="701" y="1"/>
                  </a:moveTo>
                  <a:cubicBezTo>
                    <a:pt x="686" y="1"/>
                    <a:pt x="672" y="1"/>
                    <a:pt x="657" y="2"/>
                  </a:cubicBezTo>
                  <a:cubicBezTo>
                    <a:pt x="1" y="62"/>
                    <a:pt x="47" y="1585"/>
                    <a:pt x="738" y="1585"/>
                  </a:cubicBezTo>
                  <a:cubicBezTo>
                    <a:pt x="751" y="1585"/>
                    <a:pt x="765" y="1584"/>
                    <a:pt x="778" y="1583"/>
                  </a:cubicBezTo>
                  <a:cubicBezTo>
                    <a:pt x="1494" y="1523"/>
                    <a:pt x="1449" y="1"/>
                    <a:pt x="7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3" name="Google Shape;3873;p26"/>
            <p:cNvSpPr/>
            <p:nvPr/>
          </p:nvSpPr>
          <p:spPr>
            <a:xfrm>
              <a:off x="1953767" y="2301429"/>
              <a:ext cx="29131" cy="20166"/>
            </a:xfrm>
            <a:custGeom>
              <a:avLst/>
              <a:gdLst/>
              <a:ahLst/>
              <a:cxnLst/>
              <a:rect l="l" t="t" r="r" b="b"/>
              <a:pathLst>
                <a:path w="1420" h="983" extrusionOk="0">
                  <a:moveTo>
                    <a:pt x="948" y="1"/>
                  </a:moveTo>
                  <a:cubicBezTo>
                    <a:pt x="826" y="1"/>
                    <a:pt x="705" y="31"/>
                    <a:pt x="598" y="92"/>
                  </a:cubicBezTo>
                  <a:cubicBezTo>
                    <a:pt x="386" y="183"/>
                    <a:pt x="203" y="365"/>
                    <a:pt x="82" y="578"/>
                  </a:cubicBezTo>
                  <a:cubicBezTo>
                    <a:pt x="0" y="768"/>
                    <a:pt x="162" y="983"/>
                    <a:pt x="370" y="983"/>
                  </a:cubicBezTo>
                  <a:cubicBezTo>
                    <a:pt x="395" y="983"/>
                    <a:pt x="421" y="980"/>
                    <a:pt x="447" y="973"/>
                  </a:cubicBezTo>
                  <a:cubicBezTo>
                    <a:pt x="598" y="912"/>
                    <a:pt x="750" y="821"/>
                    <a:pt x="933" y="730"/>
                  </a:cubicBezTo>
                  <a:cubicBezTo>
                    <a:pt x="1085" y="700"/>
                    <a:pt x="1267" y="578"/>
                    <a:pt x="1358" y="426"/>
                  </a:cubicBezTo>
                  <a:cubicBezTo>
                    <a:pt x="1419" y="305"/>
                    <a:pt x="1389" y="183"/>
                    <a:pt x="1298" y="92"/>
                  </a:cubicBezTo>
                  <a:cubicBezTo>
                    <a:pt x="1191" y="31"/>
                    <a:pt x="1070" y="1"/>
                    <a:pt x="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" name="Google Shape;3874;p26"/>
            <p:cNvSpPr/>
            <p:nvPr/>
          </p:nvSpPr>
          <p:spPr>
            <a:xfrm>
              <a:off x="2038373" y="2296608"/>
              <a:ext cx="31060" cy="16740"/>
            </a:xfrm>
            <a:custGeom>
              <a:avLst/>
              <a:gdLst/>
              <a:ahLst/>
              <a:cxnLst/>
              <a:rect l="l" t="t" r="r" b="b"/>
              <a:pathLst>
                <a:path w="1514" h="816" extrusionOk="0">
                  <a:moveTo>
                    <a:pt x="548" y="0"/>
                  </a:moveTo>
                  <a:cubicBezTo>
                    <a:pt x="369" y="0"/>
                    <a:pt x="198" y="68"/>
                    <a:pt x="61" y="205"/>
                  </a:cubicBezTo>
                  <a:cubicBezTo>
                    <a:pt x="0" y="296"/>
                    <a:pt x="0" y="448"/>
                    <a:pt x="61" y="540"/>
                  </a:cubicBezTo>
                  <a:cubicBezTo>
                    <a:pt x="213" y="661"/>
                    <a:pt x="396" y="722"/>
                    <a:pt x="578" y="722"/>
                  </a:cubicBezTo>
                  <a:cubicBezTo>
                    <a:pt x="760" y="752"/>
                    <a:pt x="943" y="813"/>
                    <a:pt x="1125" y="813"/>
                  </a:cubicBezTo>
                  <a:cubicBezTo>
                    <a:pt x="1136" y="815"/>
                    <a:pt x="1148" y="815"/>
                    <a:pt x="1159" y="815"/>
                  </a:cubicBezTo>
                  <a:cubicBezTo>
                    <a:pt x="1382" y="815"/>
                    <a:pt x="1513" y="531"/>
                    <a:pt x="1368" y="357"/>
                  </a:cubicBezTo>
                  <a:cubicBezTo>
                    <a:pt x="1216" y="175"/>
                    <a:pt x="973" y="53"/>
                    <a:pt x="730" y="23"/>
                  </a:cubicBezTo>
                  <a:cubicBezTo>
                    <a:pt x="669" y="8"/>
                    <a:pt x="608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26"/>
            <p:cNvSpPr/>
            <p:nvPr/>
          </p:nvSpPr>
          <p:spPr>
            <a:xfrm>
              <a:off x="1979760" y="2421321"/>
              <a:ext cx="19961" cy="11960"/>
            </a:xfrm>
            <a:custGeom>
              <a:avLst/>
              <a:gdLst/>
              <a:ahLst/>
              <a:cxnLst/>
              <a:rect l="l" t="t" r="r" b="b"/>
              <a:pathLst>
                <a:path w="973" h="583" extrusionOk="0">
                  <a:moveTo>
                    <a:pt x="42" y="0"/>
                  </a:moveTo>
                  <a:cubicBezTo>
                    <a:pt x="31" y="0"/>
                    <a:pt x="15" y="8"/>
                    <a:pt x="0" y="23"/>
                  </a:cubicBezTo>
                  <a:cubicBezTo>
                    <a:pt x="0" y="236"/>
                    <a:pt x="91" y="448"/>
                    <a:pt x="304" y="540"/>
                  </a:cubicBezTo>
                  <a:cubicBezTo>
                    <a:pt x="372" y="569"/>
                    <a:pt x="444" y="582"/>
                    <a:pt x="516" y="582"/>
                  </a:cubicBezTo>
                  <a:cubicBezTo>
                    <a:pt x="670" y="582"/>
                    <a:pt x="828" y="521"/>
                    <a:pt x="973" y="418"/>
                  </a:cubicBezTo>
                  <a:lnTo>
                    <a:pt x="973" y="388"/>
                  </a:lnTo>
                  <a:cubicBezTo>
                    <a:pt x="882" y="403"/>
                    <a:pt x="790" y="410"/>
                    <a:pt x="699" y="410"/>
                  </a:cubicBezTo>
                  <a:cubicBezTo>
                    <a:pt x="608" y="410"/>
                    <a:pt x="517" y="403"/>
                    <a:pt x="426" y="388"/>
                  </a:cubicBezTo>
                  <a:cubicBezTo>
                    <a:pt x="243" y="327"/>
                    <a:pt x="152" y="144"/>
                    <a:pt x="61" y="23"/>
                  </a:cubicBezTo>
                  <a:cubicBezTo>
                    <a:pt x="61" y="8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26"/>
            <p:cNvSpPr/>
            <p:nvPr/>
          </p:nvSpPr>
          <p:spPr>
            <a:xfrm>
              <a:off x="1978673" y="2330335"/>
              <a:ext cx="51616" cy="82758"/>
            </a:xfrm>
            <a:custGeom>
              <a:avLst/>
              <a:gdLst/>
              <a:ahLst/>
              <a:cxnLst/>
              <a:rect l="l" t="t" r="r" b="b"/>
              <a:pathLst>
                <a:path w="2516" h="4034" extrusionOk="0">
                  <a:moveTo>
                    <a:pt x="1843" y="0"/>
                  </a:moveTo>
                  <a:cubicBezTo>
                    <a:pt x="1817" y="0"/>
                    <a:pt x="1786" y="15"/>
                    <a:pt x="1786" y="51"/>
                  </a:cubicBezTo>
                  <a:cubicBezTo>
                    <a:pt x="1877" y="902"/>
                    <a:pt x="2120" y="2239"/>
                    <a:pt x="2181" y="2725"/>
                  </a:cubicBezTo>
                  <a:cubicBezTo>
                    <a:pt x="2029" y="2665"/>
                    <a:pt x="1603" y="2573"/>
                    <a:pt x="1391" y="2543"/>
                  </a:cubicBezTo>
                  <a:cubicBezTo>
                    <a:pt x="1330" y="2543"/>
                    <a:pt x="1573" y="3698"/>
                    <a:pt x="1543" y="3789"/>
                  </a:cubicBezTo>
                  <a:cubicBezTo>
                    <a:pt x="1026" y="3789"/>
                    <a:pt x="509" y="3668"/>
                    <a:pt x="53" y="3364"/>
                  </a:cubicBezTo>
                  <a:cubicBezTo>
                    <a:pt x="45" y="3356"/>
                    <a:pt x="37" y="3352"/>
                    <a:pt x="30" y="3352"/>
                  </a:cubicBezTo>
                  <a:cubicBezTo>
                    <a:pt x="11" y="3352"/>
                    <a:pt x="1" y="3380"/>
                    <a:pt x="23" y="3424"/>
                  </a:cubicBezTo>
                  <a:cubicBezTo>
                    <a:pt x="324" y="3802"/>
                    <a:pt x="793" y="4033"/>
                    <a:pt x="1289" y="4033"/>
                  </a:cubicBezTo>
                  <a:cubicBezTo>
                    <a:pt x="1393" y="4033"/>
                    <a:pt x="1498" y="4023"/>
                    <a:pt x="1603" y="4002"/>
                  </a:cubicBezTo>
                  <a:cubicBezTo>
                    <a:pt x="1725" y="4002"/>
                    <a:pt x="1786" y="4002"/>
                    <a:pt x="1786" y="3972"/>
                  </a:cubicBezTo>
                  <a:cubicBezTo>
                    <a:pt x="1786" y="3607"/>
                    <a:pt x="1695" y="2877"/>
                    <a:pt x="1695" y="2877"/>
                  </a:cubicBezTo>
                  <a:lnTo>
                    <a:pt x="1695" y="2877"/>
                  </a:lnTo>
                  <a:cubicBezTo>
                    <a:pt x="1789" y="2925"/>
                    <a:pt x="2234" y="3027"/>
                    <a:pt x="2427" y="3027"/>
                  </a:cubicBezTo>
                  <a:cubicBezTo>
                    <a:pt x="2481" y="3027"/>
                    <a:pt x="2515" y="3019"/>
                    <a:pt x="2515" y="2999"/>
                  </a:cubicBezTo>
                  <a:cubicBezTo>
                    <a:pt x="2363" y="1996"/>
                    <a:pt x="2150" y="1023"/>
                    <a:pt x="1877" y="20"/>
                  </a:cubicBezTo>
                  <a:cubicBezTo>
                    <a:pt x="1877" y="8"/>
                    <a:pt x="1861" y="0"/>
                    <a:pt x="18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26"/>
            <p:cNvSpPr/>
            <p:nvPr/>
          </p:nvSpPr>
          <p:spPr>
            <a:xfrm>
              <a:off x="1829464" y="2331669"/>
              <a:ext cx="71741" cy="81834"/>
            </a:xfrm>
            <a:custGeom>
              <a:avLst/>
              <a:gdLst/>
              <a:ahLst/>
              <a:cxnLst/>
              <a:rect l="l" t="t" r="r" b="b"/>
              <a:pathLst>
                <a:path w="3497" h="3989" extrusionOk="0">
                  <a:moveTo>
                    <a:pt x="1221" y="1"/>
                  </a:moveTo>
                  <a:cubicBezTo>
                    <a:pt x="1115" y="1"/>
                    <a:pt x="1011" y="24"/>
                    <a:pt x="913" y="77"/>
                  </a:cubicBezTo>
                  <a:cubicBezTo>
                    <a:pt x="1" y="593"/>
                    <a:pt x="1004" y="3451"/>
                    <a:pt x="2068" y="3876"/>
                  </a:cubicBezTo>
                  <a:cubicBezTo>
                    <a:pt x="2220" y="3952"/>
                    <a:pt x="2379" y="3988"/>
                    <a:pt x="2535" y="3988"/>
                  </a:cubicBezTo>
                  <a:cubicBezTo>
                    <a:pt x="2940" y="3988"/>
                    <a:pt x="3321" y="3746"/>
                    <a:pt x="3496" y="3329"/>
                  </a:cubicBezTo>
                  <a:lnTo>
                    <a:pt x="3162" y="1597"/>
                  </a:lnTo>
                  <a:cubicBezTo>
                    <a:pt x="3162" y="1597"/>
                    <a:pt x="2098" y="1"/>
                    <a:pt x="122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26"/>
            <p:cNvSpPr/>
            <p:nvPr/>
          </p:nvSpPr>
          <p:spPr>
            <a:xfrm>
              <a:off x="1854411" y="2350071"/>
              <a:ext cx="35573" cy="51205"/>
            </a:xfrm>
            <a:custGeom>
              <a:avLst/>
              <a:gdLst/>
              <a:ahLst/>
              <a:cxnLst/>
              <a:rect l="l" t="t" r="r" b="b"/>
              <a:pathLst>
                <a:path w="1734" h="2496" extrusionOk="0">
                  <a:moveTo>
                    <a:pt x="1" y="0"/>
                  </a:moveTo>
                  <a:lnTo>
                    <a:pt x="1" y="31"/>
                  </a:lnTo>
                  <a:cubicBezTo>
                    <a:pt x="730" y="335"/>
                    <a:pt x="1125" y="1034"/>
                    <a:pt x="1368" y="1763"/>
                  </a:cubicBezTo>
                  <a:cubicBezTo>
                    <a:pt x="1256" y="1557"/>
                    <a:pt x="1051" y="1444"/>
                    <a:pt x="847" y="1444"/>
                  </a:cubicBezTo>
                  <a:cubicBezTo>
                    <a:pt x="719" y="1444"/>
                    <a:pt x="592" y="1488"/>
                    <a:pt x="487" y="1581"/>
                  </a:cubicBezTo>
                  <a:cubicBezTo>
                    <a:pt x="457" y="1581"/>
                    <a:pt x="487" y="1611"/>
                    <a:pt x="487" y="1611"/>
                  </a:cubicBezTo>
                  <a:cubicBezTo>
                    <a:pt x="543" y="1599"/>
                    <a:pt x="599" y="1593"/>
                    <a:pt x="654" y="1593"/>
                  </a:cubicBezTo>
                  <a:cubicBezTo>
                    <a:pt x="868" y="1593"/>
                    <a:pt x="1071" y="1685"/>
                    <a:pt x="1216" y="1855"/>
                  </a:cubicBezTo>
                  <a:cubicBezTo>
                    <a:pt x="1338" y="2037"/>
                    <a:pt x="1460" y="2250"/>
                    <a:pt x="1551" y="2462"/>
                  </a:cubicBezTo>
                  <a:cubicBezTo>
                    <a:pt x="1562" y="2486"/>
                    <a:pt x="1587" y="2496"/>
                    <a:pt x="1612" y="2496"/>
                  </a:cubicBezTo>
                  <a:cubicBezTo>
                    <a:pt x="1652" y="2496"/>
                    <a:pt x="1691" y="2470"/>
                    <a:pt x="1672" y="2432"/>
                  </a:cubicBezTo>
                  <a:lnTo>
                    <a:pt x="1672" y="2402"/>
                  </a:lnTo>
                  <a:cubicBezTo>
                    <a:pt x="1733" y="1459"/>
                    <a:pt x="1004" y="12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26"/>
            <p:cNvSpPr/>
            <p:nvPr/>
          </p:nvSpPr>
          <p:spPr>
            <a:xfrm>
              <a:off x="1217125" y="3147625"/>
              <a:ext cx="1483481" cy="69426"/>
            </a:xfrm>
            <a:custGeom>
              <a:avLst/>
              <a:gdLst/>
              <a:ahLst/>
              <a:cxnLst/>
              <a:rect l="l" t="t" r="r" b="b"/>
              <a:pathLst>
                <a:path w="72312" h="3010" extrusionOk="0">
                  <a:moveTo>
                    <a:pt x="0" y="0"/>
                  </a:moveTo>
                  <a:lnTo>
                    <a:pt x="0" y="3010"/>
                  </a:lnTo>
                  <a:lnTo>
                    <a:pt x="72312" y="3010"/>
                  </a:lnTo>
                  <a:lnTo>
                    <a:pt x="723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26"/>
            <p:cNvSpPr/>
            <p:nvPr/>
          </p:nvSpPr>
          <p:spPr>
            <a:xfrm>
              <a:off x="1271997" y="3209359"/>
              <a:ext cx="1373725" cy="164017"/>
            </a:xfrm>
            <a:custGeom>
              <a:avLst/>
              <a:gdLst/>
              <a:ahLst/>
              <a:cxnLst/>
              <a:rect l="l" t="t" r="r" b="b"/>
              <a:pathLst>
                <a:path w="66962" h="7995" extrusionOk="0">
                  <a:moveTo>
                    <a:pt x="0" y="1"/>
                  </a:moveTo>
                  <a:lnTo>
                    <a:pt x="0" y="7995"/>
                  </a:lnTo>
                  <a:lnTo>
                    <a:pt x="66962" y="7995"/>
                  </a:lnTo>
                  <a:lnTo>
                    <a:pt x="669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26"/>
            <p:cNvSpPr/>
            <p:nvPr/>
          </p:nvSpPr>
          <p:spPr>
            <a:xfrm>
              <a:off x="1342447" y="3373359"/>
              <a:ext cx="81096" cy="911051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26"/>
            <p:cNvSpPr/>
            <p:nvPr/>
          </p:nvSpPr>
          <p:spPr>
            <a:xfrm>
              <a:off x="1342447" y="3373359"/>
              <a:ext cx="81096" cy="6862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2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26"/>
            <p:cNvSpPr/>
            <p:nvPr/>
          </p:nvSpPr>
          <p:spPr>
            <a:xfrm>
              <a:off x="2494206" y="3373359"/>
              <a:ext cx="81096" cy="911051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26"/>
            <p:cNvSpPr/>
            <p:nvPr/>
          </p:nvSpPr>
          <p:spPr>
            <a:xfrm>
              <a:off x="2494206" y="3373359"/>
              <a:ext cx="81096" cy="6862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26"/>
            <p:cNvSpPr/>
            <p:nvPr/>
          </p:nvSpPr>
          <p:spPr>
            <a:xfrm>
              <a:off x="1236443" y="3072788"/>
              <a:ext cx="379774" cy="74859"/>
            </a:xfrm>
            <a:custGeom>
              <a:avLst/>
              <a:gdLst/>
              <a:ahLst/>
              <a:cxnLst/>
              <a:rect l="l" t="t" r="r" b="b"/>
              <a:pathLst>
                <a:path w="18512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511" y="3648"/>
                  </a:lnTo>
                  <a:lnTo>
                    <a:pt x="185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26"/>
            <p:cNvSpPr/>
            <p:nvPr/>
          </p:nvSpPr>
          <p:spPr>
            <a:xfrm>
              <a:off x="1260139" y="3072788"/>
              <a:ext cx="37440" cy="74859"/>
            </a:xfrm>
            <a:custGeom>
              <a:avLst/>
              <a:gdLst/>
              <a:ahLst/>
              <a:cxnLst/>
              <a:rect l="l" t="t" r="r" b="b"/>
              <a:pathLst>
                <a:path w="1825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24" y="3648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26"/>
            <p:cNvSpPr/>
            <p:nvPr/>
          </p:nvSpPr>
          <p:spPr>
            <a:xfrm>
              <a:off x="1311263" y="3072788"/>
              <a:ext cx="15612" cy="74859"/>
            </a:xfrm>
            <a:custGeom>
              <a:avLst/>
              <a:gdLst/>
              <a:ahLst/>
              <a:cxnLst/>
              <a:rect l="l" t="t" r="r" b="b"/>
              <a:pathLst>
                <a:path w="761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761" y="3648"/>
                  </a:ln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26"/>
            <p:cNvSpPr/>
            <p:nvPr/>
          </p:nvSpPr>
          <p:spPr>
            <a:xfrm>
              <a:off x="1534513" y="3072788"/>
              <a:ext cx="37440" cy="74859"/>
            </a:xfrm>
            <a:custGeom>
              <a:avLst/>
              <a:gdLst/>
              <a:ahLst/>
              <a:cxnLst/>
              <a:rect l="l" t="t" r="r" b="b"/>
              <a:pathLst>
                <a:path w="1825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24" y="3648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26"/>
            <p:cNvSpPr/>
            <p:nvPr/>
          </p:nvSpPr>
          <p:spPr>
            <a:xfrm>
              <a:off x="1214615" y="3016678"/>
              <a:ext cx="263166" cy="56129"/>
            </a:xfrm>
            <a:custGeom>
              <a:avLst/>
              <a:gdLst/>
              <a:ahLst/>
              <a:cxnLst/>
              <a:rect l="l" t="t" r="r" b="b"/>
              <a:pathLst>
                <a:path w="12828" h="2736" extrusionOk="0">
                  <a:moveTo>
                    <a:pt x="1" y="0"/>
                  </a:moveTo>
                  <a:lnTo>
                    <a:pt x="1" y="2736"/>
                  </a:lnTo>
                  <a:lnTo>
                    <a:pt x="12828" y="2736"/>
                  </a:lnTo>
                  <a:lnTo>
                    <a:pt x="1282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26"/>
            <p:cNvSpPr/>
            <p:nvPr/>
          </p:nvSpPr>
          <p:spPr>
            <a:xfrm>
              <a:off x="1477767" y="3016678"/>
              <a:ext cx="114145" cy="56129"/>
            </a:xfrm>
            <a:custGeom>
              <a:avLst/>
              <a:gdLst/>
              <a:ahLst/>
              <a:cxnLst/>
              <a:rect l="l" t="t" r="r" b="b"/>
              <a:pathLst>
                <a:path w="5564" h="2736" extrusionOk="0">
                  <a:moveTo>
                    <a:pt x="1" y="0"/>
                  </a:moveTo>
                  <a:lnTo>
                    <a:pt x="1" y="2736"/>
                  </a:lnTo>
                  <a:lnTo>
                    <a:pt x="5563" y="27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26"/>
            <p:cNvSpPr/>
            <p:nvPr/>
          </p:nvSpPr>
          <p:spPr>
            <a:xfrm>
              <a:off x="1214615" y="3022915"/>
              <a:ext cx="263166" cy="44292"/>
            </a:xfrm>
            <a:custGeom>
              <a:avLst/>
              <a:gdLst/>
              <a:ahLst/>
              <a:cxnLst/>
              <a:rect l="l" t="t" r="r" b="b"/>
              <a:pathLst>
                <a:path w="12828" h="2159" extrusionOk="0">
                  <a:moveTo>
                    <a:pt x="1" y="0"/>
                  </a:moveTo>
                  <a:lnTo>
                    <a:pt x="1" y="2158"/>
                  </a:lnTo>
                  <a:lnTo>
                    <a:pt x="12828" y="2158"/>
                  </a:lnTo>
                  <a:lnTo>
                    <a:pt x="128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26"/>
            <p:cNvSpPr/>
            <p:nvPr/>
          </p:nvSpPr>
          <p:spPr>
            <a:xfrm>
              <a:off x="1231458" y="3029767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1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2"/>
                  </a:cubicBezTo>
                  <a:cubicBezTo>
                    <a:pt x="1003" y="122"/>
                    <a:pt x="2006" y="153"/>
                    <a:pt x="3010" y="183"/>
                  </a:cubicBezTo>
                  <a:lnTo>
                    <a:pt x="9028" y="183"/>
                  </a:lnTo>
                  <a:cubicBezTo>
                    <a:pt x="10001" y="153"/>
                    <a:pt x="11004" y="122"/>
                    <a:pt x="12007" y="92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26"/>
            <p:cNvSpPr/>
            <p:nvPr/>
          </p:nvSpPr>
          <p:spPr>
            <a:xfrm>
              <a:off x="1231458" y="3038507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0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1"/>
                  </a:cubicBezTo>
                  <a:cubicBezTo>
                    <a:pt x="1003" y="122"/>
                    <a:pt x="2006" y="152"/>
                    <a:pt x="3010" y="183"/>
                  </a:cubicBezTo>
                  <a:lnTo>
                    <a:pt x="9028" y="183"/>
                  </a:lnTo>
                  <a:cubicBezTo>
                    <a:pt x="10001" y="152"/>
                    <a:pt x="11004" y="122"/>
                    <a:pt x="12007" y="91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26"/>
            <p:cNvSpPr/>
            <p:nvPr/>
          </p:nvSpPr>
          <p:spPr>
            <a:xfrm>
              <a:off x="1231458" y="3047226"/>
              <a:ext cx="246324" cy="3775"/>
            </a:xfrm>
            <a:custGeom>
              <a:avLst/>
              <a:gdLst/>
              <a:ahLst/>
              <a:cxnLst/>
              <a:rect l="l" t="t" r="r" b="b"/>
              <a:pathLst>
                <a:path w="12007" h="184" extrusionOk="0">
                  <a:moveTo>
                    <a:pt x="6019" y="1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2"/>
                  </a:cubicBezTo>
                  <a:cubicBezTo>
                    <a:pt x="1003" y="153"/>
                    <a:pt x="2006" y="153"/>
                    <a:pt x="3010" y="183"/>
                  </a:cubicBezTo>
                  <a:lnTo>
                    <a:pt x="9028" y="183"/>
                  </a:lnTo>
                  <a:cubicBezTo>
                    <a:pt x="10001" y="153"/>
                    <a:pt x="11004" y="122"/>
                    <a:pt x="12007" y="92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26"/>
            <p:cNvSpPr/>
            <p:nvPr/>
          </p:nvSpPr>
          <p:spPr>
            <a:xfrm>
              <a:off x="1231458" y="3055965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0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1"/>
                  </a:cubicBezTo>
                  <a:cubicBezTo>
                    <a:pt x="1003" y="122"/>
                    <a:pt x="2006" y="152"/>
                    <a:pt x="3010" y="152"/>
                  </a:cubicBezTo>
                  <a:lnTo>
                    <a:pt x="6019" y="183"/>
                  </a:lnTo>
                  <a:lnTo>
                    <a:pt x="9028" y="152"/>
                  </a:lnTo>
                  <a:cubicBezTo>
                    <a:pt x="10001" y="152"/>
                    <a:pt x="11004" y="122"/>
                    <a:pt x="12007" y="91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26"/>
            <p:cNvSpPr/>
            <p:nvPr/>
          </p:nvSpPr>
          <p:spPr>
            <a:xfrm>
              <a:off x="1273864" y="2957944"/>
              <a:ext cx="263166" cy="61135"/>
            </a:xfrm>
            <a:custGeom>
              <a:avLst/>
              <a:gdLst/>
              <a:ahLst/>
              <a:cxnLst/>
              <a:rect l="l" t="t" r="r" b="b"/>
              <a:pathLst>
                <a:path w="12828" h="2980" extrusionOk="0">
                  <a:moveTo>
                    <a:pt x="0" y="1"/>
                  </a:moveTo>
                  <a:lnTo>
                    <a:pt x="0" y="2979"/>
                  </a:lnTo>
                  <a:lnTo>
                    <a:pt x="12827" y="2979"/>
                  </a:lnTo>
                  <a:lnTo>
                    <a:pt x="128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26"/>
            <p:cNvSpPr/>
            <p:nvPr/>
          </p:nvSpPr>
          <p:spPr>
            <a:xfrm>
              <a:off x="1484640" y="2957944"/>
              <a:ext cx="24946" cy="61135"/>
            </a:xfrm>
            <a:custGeom>
              <a:avLst/>
              <a:gdLst/>
              <a:ahLst/>
              <a:cxnLst/>
              <a:rect l="l" t="t" r="r" b="b"/>
              <a:pathLst>
                <a:path w="1216" h="2980" extrusionOk="0">
                  <a:moveTo>
                    <a:pt x="0" y="1"/>
                  </a:moveTo>
                  <a:lnTo>
                    <a:pt x="0" y="2979"/>
                  </a:lnTo>
                  <a:lnTo>
                    <a:pt x="1216" y="2979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26"/>
            <p:cNvSpPr/>
            <p:nvPr/>
          </p:nvSpPr>
          <p:spPr>
            <a:xfrm>
              <a:off x="1459057" y="2957944"/>
              <a:ext cx="9375" cy="61135"/>
            </a:xfrm>
            <a:custGeom>
              <a:avLst/>
              <a:gdLst/>
              <a:ahLst/>
              <a:cxnLst/>
              <a:rect l="l" t="t" r="r" b="b"/>
              <a:pathLst>
                <a:path w="457" h="2980" extrusionOk="0">
                  <a:moveTo>
                    <a:pt x="1" y="1"/>
                  </a:moveTo>
                  <a:lnTo>
                    <a:pt x="1" y="2979"/>
                  </a:lnTo>
                  <a:lnTo>
                    <a:pt x="457" y="2979"/>
                  </a:lnTo>
                  <a:lnTo>
                    <a:pt x="4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99" name="Google Shape;3899;p26"/>
          <p:cNvGrpSpPr/>
          <p:nvPr/>
        </p:nvGrpSpPr>
        <p:grpSpPr>
          <a:xfrm>
            <a:off x="4185842" y="1686269"/>
            <a:ext cx="3430265" cy="1703650"/>
            <a:chOff x="4154310" y="1544375"/>
            <a:chExt cx="3430265" cy="1703650"/>
          </a:xfrm>
        </p:grpSpPr>
        <p:sp>
          <p:nvSpPr>
            <p:cNvPr id="3900" name="Google Shape;3900;p26"/>
            <p:cNvSpPr/>
            <p:nvPr/>
          </p:nvSpPr>
          <p:spPr>
            <a:xfrm rot="10800000">
              <a:off x="4154525" y="1857825"/>
              <a:ext cx="1100400" cy="1390200"/>
            </a:xfrm>
            <a:prstGeom prst="round2SameRect">
              <a:avLst>
                <a:gd name="adj1" fmla="val 16943"/>
                <a:gd name="adj2" fmla="val 0"/>
              </a:avLst>
            </a:pr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26"/>
            <p:cNvSpPr/>
            <p:nvPr/>
          </p:nvSpPr>
          <p:spPr>
            <a:xfrm>
              <a:off x="4154310" y="1544375"/>
              <a:ext cx="11004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26"/>
            <p:cNvSpPr/>
            <p:nvPr/>
          </p:nvSpPr>
          <p:spPr>
            <a:xfrm>
              <a:off x="5319070" y="1544375"/>
              <a:ext cx="11004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26"/>
            <p:cNvSpPr/>
            <p:nvPr/>
          </p:nvSpPr>
          <p:spPr>
            <a:xfrm rot="10800000">
              <a:off x="5319280" y="1857825"/>
              <a:ext cx="1100400" cy="1390200"/>
            </a:xfrm>
            <a:prstGeom prst="round2SameRect">
              <a:avLst>
                <a:gd name="adj1" fmla="val 15432"/>
                <a:gd name="adj2" fmla="val 0"/>
              </a:avLst>
            </a:pr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26"/>
            <p:cNvSpPr/>
            <p:nvPr/>
          </p:nvSpPr>
          <p:spPr>
            <a:xfrm>
              <a:off x="6483970" y="1544375"/>
              <a:ext cx="1100400" cy="3159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26"/>
            <p:cNvSpPr/>
            <p:nvPr/>
          </p:nvSpPr>
          <p:spPr>
            <a:xfrm rot="10800000">
              <a:off x="6484175" y="1857825"/>
              <a:ext cx="1100400" cy="1390200"/>
            </a:xfrm>
            <a:prstGeom prst="round2SameRect">
              <a:avLst>
                <a:gd name="adj1" fmla="val 15432"/>
                <a:gd name="adj2" fmla="val 0"/>
              </a:avLst>
            </a:pr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906" name="Google Shape;3906;p26"/>
            <p:cNvCxnSpPr/>
            <p:nvPr/>
          </p:nvCxnSpPr>
          <p:spPr>
            <a:xfrm rot="10800000" flipH="1">
              <a:off x="4270175" y="2122310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07" name="Google Shape;3907;p26"/>
            <p:cNvCxnSpPr/>
            <p:nvPr/>
          </p:nvCxnSpPr>
          <p:spPr>
            <a:xfrm rot="10800000" flipH="1">
              <a:off x="4270175" y="2353432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08" name="Google Shape;3908;p26"/>
            <p:cNvCxnSpPr/>
            <p:nvPr/>
          </p:nvCxnSpPr>
          <p:spPr>
            <a:xfrm rot="10800000" flipH="1">
              <a:off x="4270175" y="2584555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09" name="Google Shape;3909;p26"/>
            <p:cNvCxnSpPr/>
            <p:nvPr/>
          </p:nvCxnSpPr>
          <p:spPr>
            <a:xfrm rot="10800000" flipH="1">
              <a:off x="4270175" y="2815677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0" name="Google Shape;3910;p26"/>
            <p:cNvCxnSpPr/>
            <p:nvPr/>
          </p:nvCxnSpPr>
          <p:spPr>
            <a:xfrm rot="10800000" flipH="1">
              <a:off x="4270175" y="3046800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1" name="Google Shape;3911;p26"/>
            <p:cNvCxnSpPr/>
            <p:nvPr/>
          </p:nvCxnSpPr>
          <p:spPr>
            <a:xfrm rot="10800000" flipH="1">
              <a:off x="5434925" y="2119322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2" name="Google Shape;3912;p26"/>
            <p:cNvCxnSpPr/>
            <p:nvPr/>
          </p:nvCxnSpPr>
          <p:spPr>
            <a:xfrm rot="10800000" flipH="1">
              <a:off x="5434925" y="2351191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3" name="Google Shape;3913;p26"/>
            <p:cNvCxnSpPr/>
            <p:nvPr/>
          </p:nvCxnSpPr>
          <p:spPr>
            <a:xfrm rot="10800000" flipH="1">
              <a:off x="5434925" y="2583061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4" name="Google Shape;3914;p26"/>
            <p:cNvCxnSpPr/>
            <p:nvPr/>
          </p:nvCxnSpPr>
          <p:spPr>
            <a:xfrm rot="10800000" flipH="1">
              <a:off x="5434925" y="2814931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5" name="Google Shape;3915;p26"/>
            <p:cNvCxnSpPr/>
            <p:nvPr/>
          </p:nvCxnSpPr>
          <p:spPr>
            <a:xfrm rot="10800000" flipH="1">
              <a:off x="5434925" y="3046800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6" name="Google Shape;3916;p26"/>
            <p:cNvCxnSpPr/>
            <p:nvPr/>
          </p:nvCxnSpPr>
          <p:spPr>
            <a:xfrm rot="10800000" flipH="1">
              <a:off x="6599825" y="2119471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7" name="Google Shape;3917;p26"/>
            <p:cNvCxnSpPr/>
            <p:nvPr/>
          </p:nvCxnSpPr>
          <p:spPr>
            <a:xfrm rot="10800000" flipH="1">
              <a:off x="6599825" y="2351304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8" name="Google Shape;3918;p26"/>
            <p:cNvCxnSpPr/>
            <p:nvPr/>
          </p:nvCxnSpPr>
          <p:spPr>
            <a:xfrm rot="10800000" flipH="1">
              <a:off x="6599825" y="2583136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19" name="Google Shape;3919;p26"/>
            <p:cNvCxnSpPr/>
            <p:nvPr/>
          </p:nvCxnSpPr>
          <p:spPr>
            <a:xfrm rot="10800000" flipH="1">
              <a:off x="6599825" y="2814968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920" name="Google Shape;3920;p26"/>
            <p:cNvCxnSpPr/>
            <p:nvPr/>
          </p:nvCxnSpPr>
          <p:spPr>
            <a:xfrm rot="10800000" flipH="1">
              <a:off x="6599825" y="3046800"/>
              <a:ext cx="869100" cy="36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921" name="Google Shape;3921;p26"/>
          <p:cNvSpPr txBox="1"/>
          <p:nvPr/>
        </p:nvSpPr>
        <p:spPr>
          <a:xfrm>
            <a:off x="4185807" y="1688819"/>
            <a:ext cx="11004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BREAKFAST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922" name="Google Shape;3922;p26"/>
          <p:cNvSpPr txBox="1"/>
          <p:nvPr/>
        </p:nvSpPr>
        <p:spPr>
          <a:xfrm>
            <a:off x="5314651" y="1688819"/>
            <a:ext cx="11367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LUNCH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923" name="Google Shape;3923;p26"/>
          <p:cNvSpPr txBox="1"/>
          <p:nvPr/>
        </p:nvSpPr>
        <p:spPr>
          <a:xfrm>
            <a:off x="6479551" y="1688819"/>
            <a:ext cx="11367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DINNER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grpSp>
        <p:nvGrpSpPr>
          <p:cNvPr id="3924" name="Google Shape;3924;p26"/>
          <p:cNvGrpSpPr/>
          <p:nvPr/>
        </p:nvGrpSpPr>
        <p:grpSpPr>
          <a:xfrm>
            <a:off x="4185832" y="3551532"/>
            <a:ext cx="3430275" cy="961422"/>
            <a:chOff x="4154300" y="3409638"/>
            <a:chExt cx="3430275" cy="961422"/>
          </a:xfrm>
        </p:grpSpPr>
        <p:sp>
          <p:nvSpPr>
            <p:cNvPr id="3925" name="Google Shape;3925;p26"/>
            <p:cNvSpPr/>
            <p:nvPr/>
          </p:nvSpPr>
          <p:spPr>
            <a:xfrm rot="10800000">
              <a:off x="4154675" y="3720660"/>
              <a:ext cx="3429900" cy="650400"/>
            </a:xfrm>
            <a:prstGeom prst="round2SameRect">
              <a:avLst>
                <a:gd name="adj1" fmla="val 16667"/>
                <a:gd name="adj2" fmla="val 0"/>
              </a:avLst>
            </a:pr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26"/>
            <p:cNvSpPr/>
            <p:nvPr/>
          </p:nvSpPr>
          <p:spPr>
            <a:xfrm>
              <a:off x="4154300" y="3409638"/>
              <a:ext cx="3429900" cy="3108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27" name="Google Shape;3927;p26"/>
          <p:cNvSpPr txBox="1"/>
          <p:nvPr/>
        </p:nvSpPr>
        <p:spPr>
          <a:xfrm>
            <a:off x="4185832" y="3533544"/>
            <a:ext cx="3429900" cy="31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PRIORITIES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3928" name="Google Shape;3928;p26"/>
          <p:cNvSpPr txBox="1"/>
          <p:nvPr/>
        </p:nvSpPr>
        <p:spPr>
          <a:xfrm>
            <a:off x="4298732" y="3862544"/>
            <a:ext cx="2782800" cy="65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Mercury is the smallest planet in the Solar System.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929" name="Google Shape;3929;p26"/>
          <p:cNvSpPr txBox="1"/>
          <p:nvPr/>
        </p:nvSpPr>
        <p:spPr>
          <a:xfrm>
            <a:off x="4317357" y="1975819"/>
            <a:ext cx="859500" cy="2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Toasts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930" name="Google Shape;3930;p26"/>
          <p:cNvSpPr txBox="1"/>
          <p:nvPr/>
        </p:nvSpPr>
        <p:spPr>
          <a:xfrm>
            <a:off x="5482382" y="1975819"/>
            <a:ext cx="859500" cy="2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Fish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931" name="Google Shape;3931;p26"/>
          <p:cNvSpPr txBox="1"/>
          <p:nvPr/>
        </p:nvSpPr>
        <p:spPr>
          <a:xfrm>
            <a:off x="5482382" y="2209176"/>
            <a:ext cx="859500" cy="2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Salad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3932" name="Google Shape;3932;p26"/>
          <p:cNvSpPr txBox="1"/>
          <p:nvPr/>
        </p:nvSpPr>
        <p:spPr>
          <a:xfrm>
            <a:off x="6627607" y="1975819"/>
            <a:ext cx="879300" cy="27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Pizza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p27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38" name="Google Shape;3938;p27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39" name="Google Shape;3939;p27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0" name="Google Shape;3940;p27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41" name="Google Shape;3941;p27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2" name="Google Shape;3942;p27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43" name="Google Shape;3943;p27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4" name="Google Shape;3944;p27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45" name="Google Shape;3945;p27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6" name="Google Shape;3946;p27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47" name="Google Shape;3947;p27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48" name="Google Shape;3948;p27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49" name="Google Shape;3949;p27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0" name="Google Shape;3950;p27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51" name="Google Shape;3951;p27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2" name="Google Shape;3952;p27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53" name="Google Shape;3953;p27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4" name="Google Shape;3954;p27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55" name="Google Shape;3955;p27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6" name="Google Shape;3956;p27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57" name="Google Shape;3957;p27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58" name="Google Shape;3958;p27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59" name="Google Shape;3959;p27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60" name="Google Shape;3960;p27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3961" name="Google Shape;3961;p27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62" name="Google Shape;3962;p27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63" name="Google Shape;3963;p27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3964" name="Google Shape;3964;p27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27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27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27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27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27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27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27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27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27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74" name="Google Shape;3974;p27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75" name="Google Shape;3975;p27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76" name="Google Shape;3976;p27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3977" name="Google Shape;3977;p27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27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27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80" name="Google Shape;3980;p27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81" name="Google Shape;3981;p27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82" name="Google Shape;3982;p27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3983" name="Google Shape;3983;p27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27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85" name="Google Shape;3985;p27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86" name="Google Shape;3986;p27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87" name="Google Shape;3987;p27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3988" name="Google Shape;3988;p27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27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0" name="Google Shape;3990;p27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1" name="Google Shape;3991;p27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3992" name="Google Shape;3992;p27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3993" name="Google Shape;3993;p27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27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27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27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27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27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27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00" name="Google Shape;4000;p27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27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02" name="Google Shape;4002;p27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27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27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005" name="Google Shape;4005;p27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June, 2021</a:t>
            </a:r>
            <a:endParaRPr/>
          </a:p>
        </p:txBody>
      </p:sp>
      <p:sp>
        <p:nvSpPr>
          <p:cNvPr id="4006" name="Google Shape;4006;p27">
            <a:hlinkClick r:id="rId9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07" name="Google Shape;4007;p27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aphicFrame>
        <p:nvGraphicFramePr>
          <p:cNvPr id="4008" name="Google Shape;4008;p27"/>
          <p:cNvGraphicFramePr/>
          <p:nvPr/>
        </p:nvGraphicFramePr>
        <p:xfrm>
          <a:off x="857250" y="18347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865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0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2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DESCRIBE YOUR TASKS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DONE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Meeting with William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 class with Hannah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Buy gifts for Smith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Basketball Club Meeting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Lunch with my family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009" name="Google Shape;4009;p27"/>
          <p:cNvGrpSpPr/>
          <p:nvPr/>
        </p:nvGrpSpPr>
        <p:grpSpPr>
          <a:xfrm>
            <a:off x="7432764" y="3903748"/>
            <a:ext cx="274318" cy="274318"/>
            <a:chOff x="2081650" y="4993750"/>
            <a:chExt cx="483125" cy="483125"/>
          </a:xfrm>
        </p:grpSpPr>
        <p:sp>
          <p:nvSpPr>
            <p:cNvPr id="4010" name="Google Shape;4010;p27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27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2" name="Google Shape;4012;p27"/>
          <p:cNvGrpSpPr/>
          <p:nvPr/>
        </p:nvGrpSpPr>
        <p:grpSpPr>
          <a:xfrm>
            <a:off x="7432764" y="3096294"/>
            <a:ext cx="274318" cy="274318"/>
            <a:chOff x="2081650" y="4993750"/>
            <a:chExt cx="483125" cy="483125"/>
          </a:xfrm>
        </p:grpSpPr>
        <p:sp>
          <p:nvSpPr>
            <p:cNvPr id="4013" name="Google Shape;4013;p27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27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5" name="Google Shape;4015;p27"/>
          <p:cNvGrpSpPr/>
          <p:nvPr/>
        </p:nvGrpSpPr>
        <p:grpSpPr>
          <a:xfrm>
            <a:off x="7432763" y="2263499"/>
            <a:ext cx="274318" cy="274318"/>
            <a:chOff x="1487200" y="4993750"/>
            <a:chExt cx="483125" cy="483125"/>
          </a:xfrm>
        </p:grpSpPr>
        <p:sp>
          <p:nvSpPr>
            <p:cNvPr id="4016" name="Google Shape;4016;p27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27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18" name="Google Shape;4018;p27"/>
          <p:cNvGrpSpPr/>
          <p:nvPr/>
        </p:nvGrpSpPr>
        <p:grpSpPr>
          <a:xfrm>
            <a:off x="7432758" y="2689917"/>
            <a:ext cx="274318" cy="274318"/>
            <a:chOff x="1487200" y="4993750"/>
            <a:chExt cx="483125" cy="483125"/>
          </a:xfrm>
        </p:grpSpPr>
        <p:sp>
          <p:nvSpPr>
            <p:cNvPr id="4019" name="Google Shape;4019;p27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27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21" name="Google Shape;4021;p27"/>
          <p:cNvGrpSpPr/>
          <p:nvPr/>
        </p:nvGrpSpPr>
        <p:grpSpPr>
          <a:xfrm>
            <a:off x="7432771" y="3480492"/>
            <a:ext cx="274318" cy="274318"/>
            <a:chOff x="1487200" y="4993750"/>
            <a:chExt cx="483125" cy="483125"/>
          </a:xfrm>
        </p:grpSpPr>
        <p:sp>
          <p:nvSpPr>
            <p:cNvPr id="4022" name="Google Shape;4022;p27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27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24" name="Google Shape;4024;p27"/>
          <p:cNvSpPr/>
          <p:nvPr/>
        </p:nvSpPr>
        <p:spPr>
          <a:xfrm rot="-1454895">
            <a:off x="4122112" y="1902456"/>
            <a:ext cx="199355" cy="262079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27"/>
          <p:cNvSpPr/>
          <p:nvPr/>
        </p:nvSpPr>
        <p:spPr>
          <a:xfrm rot="-282274">
            <a:off x="4326225" y="1995108"/>
            <a:ext cx="118850" cy="156277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0" name="Google Shape;4030;p28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28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32" name="Google Shape;4032;p28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28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34" name="Google Shape;4034;p28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28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36" name="Google Shape;4036;p28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28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38" name="Google Shape;4038;p28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28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40" name="Google Shape;4040;p28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1" name="Google Shape;4041;p28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42" name="Google Shape;4042;p28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3" name="Google Shape;4043;p28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44" name="Google Shape;4044;p28">
            <a:hlinkClick r:id="rId5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5" name="Google Shape;4045;p28">
            <a:hlinkClick r:id="rId5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46" name="Google Shape;4046;p28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7" name="Google Shape;4047;p28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48" name="Google Shape;4048;p28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9" name="Google Shape;4049;p28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50" name="Google Shape;4050;p28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1" name="Google Shape;4051;p28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52" name="Google Shape;4052;p28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3" name="Google Shape;4053;p28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54" name="Google Shape;4054;p28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5" name="Google Shape;4055;p28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056" name="Google Shape;4056;p28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057" name="Google Shape;4057;p28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28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28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28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28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28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28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28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28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28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67" name="Google Shape;4067;p28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68" name="Google Shape;4068;p28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069" name="Google Shape;4069;p28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070" name="Google Shape;4070;p28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28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28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73" name="Google Shape;4073;p28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4" name="Google Shape;4074;p28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075" name="Google Shape;4075;p28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076" name="Google Shape;4076;p28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28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78" name="Google Shape;4078;p28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79" name="Google Shape;4079;p28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080" name="Google Shape;4080;p28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081" name="Google Shape;4081;p28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28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83" name="Google Shape;4083;p28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84" name="Google Shape;4084;p28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085" name="Google Shape;4085;p28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086" name="Google Shape;4086;p28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28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28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28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28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28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28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93" name="Google Shape;4093;p28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4" name="Google Shape;4094;p28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095" name="Google Shape;4095;p28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6" name="Google Shape;4096;p28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97" name="Google Shape;4097;p28"/>
          <p:cNvSpPr txBox="1">
            <a:spLocks noGrp="1"/>
          </p:cNvSpPr>
          <p:nvPr>
            <p:ph type="title"/>
          </p:nvPr>
        </p:nvSpPr>
        <p:spPr>
          <a:xfrm>
            <a:off x="1005925" y="1137804"/>
            <a:ext cx="56331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NOTES - AUGUST 2021</a:t>
            </a:r>
            <a:endParaRPr>
              <a:solidFill>
                <a:srgbClr val="0070C0"/>
              </a:solidFill>
            </a:endParaRPr>
          </a:p>
        </p:txBody>
      </p:sp>
      <p:grpSp>
        <p:nvGrpSpPr>
          <p:cNvPr id="4098" name="Google Shape;4098;p28"/>
          <p:cNvGrpSpPr/>
          <p:nvPr/>
        </p:nvGrpSpPr>
        <p:grpSpPr>
          <a:xfrm>
            <a:off x="1138808" y="2209850"/>
            <a:ext cx="2663960" cy="2255920"/>
            <a:chOff x="5453633" y="1944821"/>
            <a:chExt cx="2663960" cy="2255920"/>
          </a:xfrm>
        </p:grpSpPr>
        <p:sp>
          <p:nvSpPr>
            <p:cNvPr id="4099" name="Google Shape;4099;p28"/>
            <p:cNvSpPr/>
            <p:nvPr/>
          </p:nvSpPr>
          <p:spPr>
            <a:xfrm>
              <a:off x="6715671" y="1944821"/>
              <a:ext cx="198720" cy="160328"/>
            </a:xfrm>
            <a:custGeom>
              <a:avLst/>
              <a:gdLst/>
              <a:ahLst/>
              <a:cxnLst/>
              <a:rect l="l" t="t" r="r" b="b"/>
              <a:pathLst>
                <a:path w="12143" h="9797" extrusionOk="0">
                  <a:moveTo>
                    <a:pt x="6792" y="0"/>
                  </a:moveTo>
                  <a:cubicBezTo>
                    <a:pt x="5772" y="0"/>
                    <a:pt x="4748" y="216"/>
                    <a:pt x="3803" y="657"/>
                  </a:cubicBezTo>
                  <a:cubicBezTo>
                    <a:pt x="2269" y="1324"/>
                    <a:pt x="968" y="2392"/>
                    <a:pt x="0" y="3759"/>
                  </a:cubicBezTo>
                  <a:cubicBezTo>
                    <a:pt x="0" y="3759"/>
                    <a:pt x="22" y="3802"/>
                    <a:pt x="47" y="3802"/>
                  </a:cubicBezTo>
                  <a:cubicBezTo>
                    <a:pt x="54" y="3802"/>
                    <a:pt x="60" y="3799"/>
                    <a:pt x="67" y="3793"/>
                  </a:cubicBezTo>
                  <a:cubicBezTo>
                    <a:pt x="1627" y="1742"/>
                    <a:pt x="4013" y="391"/>
                    <a:pt x="6574" y="391"/>
                  </a:cubicBezTo>
                  <a:cubicBezTo>
                    <a:pt x="6970" y="391"/>
                    <a:pt x="7370" y="423"/>
                    <a:pt x="7773" y="490"/>
                  </a:cubicBezTo>
                  <a:cubicBezTo>
                    <a:pt x="9107" y="690"/>
                    <a:pt x="10441" y="1324"/>
                    <a:pt x="11108" y="2525"/>
                  </a:cubicBezTo>
                  <a:cubicBezTo>
                    <a:pt x="11709" y="3726"/>
                    <a:pt x="11742" y="5094"/>
                    <a:pt x="11208" y="6294"/>
                  </a:cubicBezTo>
                  <a:cubicBezTo>
                    <a:pt x="10575" y="7729"/>
                    <a:pt x="9374" y="8863"/>
                    <a:pt x="8106" y="9730"/>
                  </a:cubicBezTo>
                  <a:cubicBezTo>
                    <a:pt x="8073" y="9730"/>
                    <a:pt x="8106" y="9797"/>
                    <a:pt x="8140" y="9797"/>
                  </a:cubicBezTo>
                  <a:cubicBezTo>
                    <a:pt x="9407" y="9096"/>
                    <a:pt x="10475" y="8062"/>
                    <a:pt x="11242" y="6862"/>
                  </a:cubicBezTo>
                  <a:cubicBezTo>
                    <a:pt x="11976" y="5661"/>
                    <a:pt x="12142" y="4193"/>
                    <a:pt x="11742" y="2859"/>
                  </a:cubicBezTo>
                  <a:cubicBezTo>
                    <a:pt x="11242" y="1458"/>
                    <a:pt x="9974" y="590"/>
                    <a:pt x="8573" y="223"/>
                  </a:cubicBezTo>
                  <a:cubicBezTo>
                    <a:pt x="7992" y="75"/>
                    <a:pt x="7392" y="0"/>
                    <a:pt x="6792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0" name="Google Shape;4100;p28"/>
            <p:cNvGrpSpPr/>
            <p:nvPr/>
          </p:nvGrpSpPr>
          <p:grpSpPr>
            <a:xfrm>
              <a:off x="5453633" y="1948405"/>
              <a:ext cx="2663960" cy="2252336"/>
              <a:chOff x="5453633" y="1948405"/>
              <a:chExt cx="2663960" cy="2252336"/>
            </a:xfrm>
          </p:grpSpPr>
          <p:sp>
            <p:nvSpPr>
              <p:cNvPr id="4101" name="Google Shape;4101;p28"/>
              <p:cNvSpPr/>
              <p:nvPr/>
            </p:nvSpPr>
            <p:spPr>
              <a:xfrm>
                <a:off x="7318855" y="4046222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1" y="0"/>
                    </a:moveTo>
                    <a:cubicBezTo>
                      <a:pt x="15244" y="234"/>
                      <a:pt x="14577" y="467"/>
                      <a:pt x="13910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502"/>
                      <a:pt x="7872" y="3036"/>
                    </a:cubicBezTo>
                    <a:cubicBezTo>
                      <a:pt x="6571" y="3603"/>
                      <a:pt x="5237" y="4137"/>
                      <a:pt x="3936" y="4704"/>
                    </a:cubicBezTo>
                    <a:cubicBezTo>
                      <a:pt x="2602" y="5271"/>
                      <a:pt x="1301" y="5871"/>
                      <a:pt x="0" y="6472"/>
                    </a:cubicBezTo>
                    <a:cubicBezTo>
                      <a:pt x="1368" y="6038"/>
                      <a:pt x="2735" y="5538"/>
                      <a:pt x="4070" y="5037"/>
                    </a:cubicBezTo>
                    <a:cubicBezTo>
                      <a:pt x="5404" y="4537"/>
                      <a:pt x="6738" y="4003"/>
                      <a:pt x="8072" y="3469"/>
                    </a:cubicBezTo>
                    <a:cubicBezTo>
                      <a:pt x="9407" y="2902"/>
                      <a:pt x="10708" y="2369"/>
                      <a:pt x="12042" y="1802"/>
                    </a:cubicBezTo>
                    <a:lnTo>
                      <a:pt x="13977" y="901"/>
                    </a:lnTo>
                    <a:cubicBezTo>
                      <a:pt x="14610" y="601"/>
                      <a:pt x="15278" y="300"/>
                      <a:pt x="159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28"/>
              <p:cNvSpPr/>
              <p:nvPr/>
            </p:nvSpPr>
            <p:spPr>
              <a:xfrm>
                <a:off x="7402362" y="4026029"/>
                <a:ext cx="145223" cy="58963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3603" extrusionOk="0">
                    <a:moveTo>
                      <a:pt x="8874" y="0"/>
                    </a:moveTo>
                    <a:cubicBezTo>
                      <a:pt x="7339" y="467"/>
                      <a:pt x="5838" y="1001"/>
                      <a:pt x="4337" y="1601"/>
                    </a:cubicBezTo>
                    <a:cubicBezTo>
                      <a:pt x="2869" y="2235"/>
                      <a:pt x="1402" y="2869"/>
                      <a:pt x="1" y="3603"/>
                    </a:cubicBezTo>
                    <a:cubicBezTo>
                      <a:pt x="1535" y="3169"/>
                      <a:pt x="3036" y="2602"/>
                      <a:pt x="4504" y="2001"/>
                    </a:cubicBezTo>
                    <a:cubicBezTo>
                      <a:pt x="5972" y="1401"/>
                      <a:pt x="7439" y="767"/>
                      <a:pt x="88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28"/>
              <p:cNvSpPr/>
              <p:nvPr/>
            </p:nvSpPr>
            <p:spPr>
              <a:xfrm>
                <a:off x="7286634" y="4005819"/>
                <a:ext cx="228750" cy="92822"/>
              </a:xfrm>
              <a:custGeom>
                <a:avLst/>
                <a:gdLst/>
                <a:ahLst/>
                <a:cxnLst/>
                <a:rect l="l" t="t" r="r" b="b"/>
                <a:pathLst>
                  <a:path w="13978" h="5672" extrusionOk="0">
                    <a:moveTo>
                      <a:pt x="13978" y="1"/>
                    </a:moveTo>
                    <a:lnTo>
                      <a:pt x="13978" y="1"/>
                    </a:lnTo>
                    <a:cubicBezTo>
                      <a:pt x="13377" y="201"/>
                      <a:pt x="12777" y="401"/>
                      <a:pt x="12210" y="601"/>
                    </a:cubicBezTo>
                    <a:lnTo>
                      <a:pt x="10442" y="1268"/>
                    </a:lnTo>
                    <a:cubicBezTo>
                      <a:pt x="9241" y="1702"/>
                      <a:pt x="8073" y="2169"/>
                      <a:pt x="6906" y="2636"/>
                    </a:cubicBezTo>
                    <a:cubicBezTo>
                      <a:pt x="5772" y="3103"/>
                      <a:pt x="4604" y="3603"/>
                      <a:pt x="3437" y="4104"/>
                    </a:cubicBezTo>
                    <a:cubicBezTo>
                      <a:pt x="2303" y="4604"/>
                      <a:pt x="1135" y="5104"/>
                      <a:pt x="1" y="5672"/>
                    </a:cubicBezTo>
                    <a:cubicBezTo>
                      <a:pt x="1202" y="5271"/>
                      <a:pt x="2403" y="4838"/>
                      <a:pt x="3570" y="4404"/>
                    </a:cubicBezTo>
                    <a:cubicBezTo>
                      <a:pt x="4738" y="3970"/>
                      <a:pt x="5905" y="3503"/>
                      <a:pt x="7073" y="3003"/>
                    </a:cubicBezTo>
                    <a:cubicBezTo>
                      <a:pt x="8240" y="2536"/>
                      <a:pt x="9408" y="2069"/>
                      <a:pt x="10542" y="1569"/>
                    </a:cubicBezTo>
                    <a:lnTo>
                      <a:pt x="12276" y="801"/>
                    </a:lnTo>
                    <a:cubicBezTo>
                      <a:pt x="12843" y="535"/>
                      <a:pt x="13411" y="268"/>
                      <a:pt x="13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28"/>
              <p:cNvSpPr/>
              <p:nvPr/>
            </p:nvSpPr>
            <p:spPr>
              <a:xfrm>
                <a:off x="7271906" y="3985086"/>
                <a:ext cx="211812" cy="86260"/>
              </a:xfrm>
              <a:custGeom>
                <a:avLst/>
                <a:gdLst/>
                <a:ahLst/>
                <a:cxnLst/>
                <a:rect l="l" t="t" r="r" b="b"/>
                <a:pathLst>
                  <a:path w="12943" h="5271" extrusionOk="0">
                    <a:moveTo>
                      <a:pt x="12943" y="0"/>
                    </a:moveTo>
                    <a:lnTo>
                      <a:pt x="12943" y="0"/>
                    </a:lnTo>
                    <a:cubicBezTo>
                      <a:pt x="12376" y="167"/>
                      <a:pt x="11809" y="367"/>
                      <a:pt x="11275" y="567"/>
                    </a:cubicBezTo>
                    <a:lnTo>
                      <a:pt x="9641" y="1168"/>
                    </a:lnTo>
                    <a:cubicBezTo>
                      <a:pt x="8540" y="1568"/>
                      <a:pt x="7439" y="2002"/>
                      <a:pt x="6372" y="2435"/>
                    </a:cubicBezTo>
                    <a:cubicBezTo>
                      <a:pt x="5304" y="2869"/>
                      <a:pt x="4237" y="3336"/>
                      <a:pt x="3169" y="3803"/>
                    </a:cubicBezTo>
                    <a:cubicBezTo>
                      <a:pt x="2102" y="4270"/>
                      <a:pt x="1034" y="4737"/>
                      <a:pt x="0" y="5271"/>
                    </a:cubicBezTo>
                    <a:cubicBezTo>
                      <a:pt x="1101" y="4904"/>
                      <a:pt x="2202" y="4437"/>
                      <a:pt x="3269" y="4070"/>
                    </a:cubicBezTo>
                    <a:cubicBezTo>
                      <a:pt x="4370" y="3670"/>
                      <a:pt x="5471" y="3269"/>
                      <a:pt x="6538" y="2802"/>
                    </a:cubicBezTo>
                    <a:cubicBezTo>
                      <a:pt x="7606" y="2369"/>
                      <a:pt x="8673" y="1935"/>
                      <a:pt x="9741" y="1468"/>
                    </a:cubicBezTo>
                    <a:lnTo>
                      <a:pt x="11342" y="767"/>
                    </a:lnTo>
                    <a:cubicBezTo>
                      <a:pt x="11875" y="501"/>
                      <a:pt x="12409" y="267"/>
                      <a:pt x="129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28"/>
              <p:cNvSpPr/>
              <p:nvPr/>
            </p:nvSpPr>
            <p:spPr>
              <a:xfrm>
                <a:off x="6304636" y="4006376"/>
                <a:ext cx="113557" cy="84623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5171" extrusionOk="0">
                    <a:moveTo>
                      <a:pt x="4070" y="0"/>
                    </a:moveTo>
                    <a:cubicBezTo>
                      <a:pt x="4037" y="34"/>
                      <a:pt x="3970" y="34"/>
                      <a:pt x="3937" y="67"/>
                    </a:cubicBezTo>
                    <a:cubicBezTo>
                      <a:pt x="3670" y="167"/>
                      <a:pt x="3436" y="334"/>
                      <a:pt x="3236" y="534"/>
                    </a:cubicBezTo>
                    <a:cubicBezTo>
                      <a:pt x="3036" y="667"/>
                      <a:pt x="2869" y="834"/>
                      <a:pt x="2702" y="1001"/>
                    </a:cubicBezTo>
                    <a:cubicBezTo>
                      <a:pt x="2369" y="1334"/>
                      <a:pt x="2002" y="1701"/>
                      <a:pt x="1702" y="2068"/>
                    </a:cubicBezTo>
                    <a:cubicBezTo>
                      <a:pt x="1068" y="2769"/>
                      <a:pt x="501" y="3536"/>
                      <a:pt x="0" y="4337"/>
                    </a:cubicBezTo>
                    <a:cubicBezTo>
                      <a:pt x="768" y="3770"/>
                      <a:pt x="1468" y="3136"/>
                      <a:pt x="2202" y="2502"/>
                    </a:cubicBezTo>
                    <a:lnTo>
                      <a:pt x="3269" y="1601"/>
                    </a:lnTo>
                    <a:lnTo>
                      <a:pt x="3770" y="1168"/>
                    </a:lnTo>
                    <a:cubicBezTo>
                      <a:pt x="3913" y="1082"/>
                      <a:pt x="4057" y="971"/>
                      <a:pt x="4200" y="899"/>
                    </a:cubicBezTo>
                    <a:lnTo>
                      <a:pt x="4200" y="899"/>
                    </a:lnTo>
                    <a:cubicBezTo>
                      <a:pt x="4243" y="944"/>
                      <a:pt x="4281" y="989"/>
                      <a:pt x="4304" y="1034"/>
                    </a:cubicBezTo>
                    <a:cubicBezTo>
                      <a:pt x="4437" y="1201"/>
                      <a:pt x="4570" y="1401"/>
                      <a:pt x="4704" y="1601"/>
                    </a:cubicBezTo>
                    <a:cubicBezTo>
                      <a:pt x="4937" y="1968"/>
                      <a:pt x="5171" y="2369"/>
                      <a:pt x="5438" y="2769"/>
                    </a:cubicBezTo>
                    <a:lnTo>
                      <a:pt x="6939" y="5171"/>
                    </a:lnTo>
                    <a:cubicBezTo>
                      <a:pt x="6772" y="4237"/>
                      <a:pt x="6438" y="3336"/>
                      <a:pt x="6038" y="2469"/>
                    </a:cubicBezTo>
                    <a:cubicBezTo>
                      <a:pt x="5838" y="2002"/>
                      <a:pt x="5638" y="1601"/>
                      <a:pt x="5404" y="1168"/>
                    </a:cubicBezTo>
                    <a:cubicBezTo>
                      <a:pt x="5271" y="934"/>
                      <a:pt x="5137" y="734"/>
                      <a:pt x="4971" y="534"/>
                    </a:cubicBezTo>
                    <a:cubicBezTo>
                      <a:pt x="4904" y="400"/>
                      <a:pt x="4804" y="300"/>
                      <a:pt x="4704" y="200"/>
                    </a:cubicBezTo>
                    <a:cubicBezTo>
                      <a:pt x="4604" y="100"/>
                      <a:pt x="4504" y="34"/>
                      <a:pt x="4337" y="0"/>
                    </a:cubicBezTo>
                    <a:close/>
                  </a:path>
                </a:pathLst>
              </a:custGeom>
              <a:solidFill>
                <a:srgbClr val="C7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28"/>
              <p:cNvSpPr/>
              <p:nvPr/>
            </p:nvSpPr>
            <p:spPr>
              <a:xfrm>
                <a:off x="5453633" y="3722523"/>
                <a:ext cx="2663960" cy="478218"/>
              </a:xfrm>
              <a:custGeom>
                <a:avLst/>
                <a:gdLst/>
                <a:ahLst/>
                <a:cxnLst/>
                <a:rect l="l" t="t" r="r" b="b"/>
                <a:pathLst>
                  <a:path w="162784" h="29222" extrusionOk="0">
                    <a:moveTo>
                      <a:pt x="81392" y="0"/>
                    </a:moveTo>
                    <a:cubicBezTo>
                      <a:pt x="36427" y="0"/>
                      <a:pt x="1" y="6538"/>
                      <a:pt x="1" y="14611"/>
                    </a:cubicBezTo>
                    <a:cubicBezTo>
                      <a:pt x="1" y="22683"/>
                      <a:pt x="36427" y="29221"/>
                      <a:pt x="81392" y="29221"/>
                    </a:cubicBezTo>
                    <a:cubicBezTo>
                      <a:pt x="126358" y="29221"/>
                      <a:pt x="162784" y="22683"/>
                      <a:pt x="162784" y="14611"/>
                    </a:cubicBezTo>
                    <a:cubicBezTo>
                      <a:pt x="162784" y="6538"/>
                      <a:pt x="126358" y="0"/>
                      <a:pt x="813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28"/>
              <p:cNvSpPr/>
              <p:nvPr/>
            </p:nvSpPr>
            <p:spPr>
              <a:xfrm>
                <a:off x="5506587" y="3706699"/>
                <a:ext cx="572104" cy="113000"/>
              </a:xfrm>
              <a:custGeom>
                <a:avLst/>
                <a:gdLst/>
                <a:ahLst/>
                <a:cxnLst/>
                <a:rect l="l" t="t" r="r" b="b"/>
                <a:pathLst>
                  <a:path w="34959" h="6905" extrusionOk="0">
                    <a:moveTo>
                      <a:pt x="17479" y="0"/>
                    </a:moveTo>
                    <a:cubicBezTo>
                      <a:pt x="7839" y="0"/>
                      <a:pt x="0" y="1568"/>
                      <a:pt x="0" y="3469"/>
                    </a:cubicBezTo>
                    <a:cubicBezTo>
                      <a:pt x="0" y="5371"/>
                      <a:pt x="7839" y="6905"/>
                      <a:pt x="17479" y="6905"/>
                    </a:cubicBezTo>
                    <a:cubicBezTo>
                      <a:pt x="27153" y="6905"/>
                      <a:pt x="34959" y="5371"/>
                      <a:pt x="34959" y="3469"/>
                    </a:cubicBezTo>
                    <a:cubicBezTo>
                      <a:pt x="34959" y="1568"/>
                      <a:pt x="27153" y="0"/>
                      <a:pt x="174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28"/>
              <p:cNvSpPr/>
              <p:nvPr/>
            </p:nvSpPr>
            <p:spPr>
              <a:xfrm>
                <a:off x="7442765" y="3786392"/>
                <a:ext cx="467286" cy="217818"/>
              </a:xfrm>
              <a:custGeom>
                <a:avLst/>
                <a:gdLst/>
                <a:ahLst/>
                <a:cxnLst/>
                <a:rect l="l" t="t" r="r" b="b"/>
                <a:pathLst>
                  <a:path w="28554" h="13310" extrusionOk="0">
                    <a:moveTo>
                      <a:pt x="12576" y="0"/>
                    </a:moveTo>
                    <a:lnTo>
                      <a:pt x="0" y="7405"/>
                    </a:lnTo>
                    <a:lnTo>
                      <a:pt x="15444" y="13310"/>
                    </a:lnTo>
                    <a:lnTo>
                      <a:pt x="28554" y="5337"/>
                    </a:lnTo>
                    <a:lnTo>
                      <a:pt x="1257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28"/>
              <p:cNvSpPr/>
              <p:nvPr/>
            </p:nvSpPr>
            <p:spPr>
              <a:xfrm>
                <a:off x="7687311" y="3872632"/>
                <a:ext cx="161048" cy="97732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5972" extrusionOk="0">
                    <a:moveTo>
                      <a:pt x="9840" y="1"/>
                    </a:moveTo>
                    <a:lnTo>
                      <a:pt x="9840" y="1"/>
                    </a:lnTo>
                    <a:cubicBezTo>
                      <a:pt x="9373" y="201"/>
                      <a:pt x="8973" y="434"/>
                      <a:pt x="8540" y="668"/>
                    </a:cubicBezTo>
                    <a:lnTo>
                      <a:pt x="7305" y="1368"/>
                    </a:lnTo>
                    <a:cubicBezTo>
                      <a:pt x="6438" y="1835"/>
                      <a:pt x="5604" y="2302"/>
                      <a:pt x="4804" y="2803"/>
                    </a:cubicBezTo>
                    <a:cubicBezTo>
                      <a:pt x="3970" y="3303"/>
                      <a:pt x="3169" y="3803"/>
                      <a:pt x="2368" y="4337"/>
                    </a:cubicBezTo>
                    <a:cubicBezTo>
                      <a:pt x="1568" y="4871"/>
                      <a:pt x="767" y="5405"/>
                      <a:pt x="0" y="5972"/>
                    </a:cubicBezTo>
                    <a:cubicBezTo>
                      <a:pt x="867" y="5538"/>
                      <a:pt x="1701" y="5104"/>
                      <a:pt x="2535" y="4637"/>
                    </a:cubicBezTo>
                    <a:cubicBezTo>
                      <a:pt x="3369" y="4170"/>
                      <a:pt x="4203" y="3703"/>
                      <a:pt x="5004" y="3203"/>
                    </a:cubicBezTo>
                    <a:cubicBezTo>
                      <a:pt x="5838" y="2703"/>
                      <a:pt x="6638" y="2169"/>
                      <a:pt x="7439" y="1668"/>
                    </a:cubicBezTo>
                    <a:lnTo>
                      <a:pt x="8640" y="835"/>
                    </a:lnTo>
                    <a:cubicBezTo>
                      <a:pt x="9040" y="568"/>
                      <a:pt x="9440" y="301"/>
                      <a:pt x="98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28"/>
              <p:cNvSpPr/>
              <p:nvPr/>
            </p:nvSpPr>
            <p:spPr>
              <a:xfrm>
                <a:off x="7721152" y="3862813"/>
                <a:ext cx="95539" cy="58423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3570" extrusionOk="0">
                    <a:moveTo>
                      <a:pt x="5838" y="0"/>
                    </a:moveTo>
                    <a:lnTo>
                      <a:pt x="5838" y="0"/>
                    </a:lnTo>
                    <a:cubicBezTo>
                      <a:pt x="4804" y="467"/>
                      <a:pt x="3803" y="1001"/>
                      <a:pt x="2802" y="1601"/>
                    </a:cubicBezTo>
                    <a:cubicBezTo>
                      <a:pt x="1835" y="2168"/>
                      <a:pt x="901" y="2836"/>
                      <a:pt x="0" y="3569"/>
                    </a:cubicBezTo>
                    <a:cubicBezTo>
                      <a:pt x="2102" y="2602"/>
                      <a:pt x="4036" y="1435"/>
                      <a:pt x="5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28"/>
              <p:cNvSpPr/>
              <p:nvPr/>
            </p:nvSpPr>
            <p:spPr>
              <a:xfrm>
                <a:off x="7625078" y="3852978"/>
                <a:ext cx="160508" cy="97732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5972" extrusionOk="0">
                    <a:moveTo>
                      <a:pt x="9807" y="1"/>
                    </a:moveTo>
                    <a:lnTo>
                      <a:pt x="9807" y="1"/>
                    </a:lnTo>
                    <a:cubicBezTo>
                      <a:pt x="9374" y="201"/>
                      <a:pt x="8940" y="434"/>
                      <a:pt x="8540" y="668"/>
                    </a:cubicBezTo>
                    <a:lnTo>
                      <a:pt x="7272" y="1368"/>
                    </a:lnTo>
                    <a:cubicBezTo>
                      <a:pt x="6438" y="1835"/>
                      <a:pt x="5604" y="2302"/>
                      <a:pt x="4804" y="2803"/>
                    </a:cubicBezTo>
                    <a:cubicBezTo>
                      <a:pt x="4003" y="3303"/>
                      <a:pt x="3169" y="3803"/>
                      <a:pt x="2369" y="4337"/>
                    </a:cubicBezTo>
                    <a:cubicBezTo>
                      <a:pt x="1568" y="4871"/>
                      <a:pt x="768" y="5405"/>
                      <a:pt x="0" y="5972"/>
                    </a:cubicBezTo>
                    <a:cubicBezTo>
                      <a:pt x="868" y="5538"/>
                      <a:pt x="1702" y="5071"/>
                      <a:pt x="2536" y="4604"/>
                    </a:cubicBezTo>
                    <a:cubicBezTo>
                      <a:pt x="3369" y="4137"/>
                      <a:pt x="4203" y="3670"/>
                      <a:pt x="5004" y="3170"/>
                    </a:cubicBezTo>
                    <a:cubicBezTo>
                      <a:pt x="5838" y="2669"/>
                      <a:pt x="6638" y="2169"/>
                      <a:pt x="7439" y="1635"/>
                    </a:cubicBezTo>
                    <a:lnTo>
                      <a:pt x="8640" y="835"/>
                    </a:lnTo>
                    <a:cubicBezTo>
                      <a:pt x="9040" y="534"/>
                      <a:pt x="9440" y="301"/>
                      <a:pt x="98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28"/>
              <p:cNvSpPr/>
              <p:nvPr/>
            </p:nvSpPr>
            <p:spPr>
              <a:xfrm>
                <a:off x="7617436" y="3843160"/>
                <a:ext cx="137581" cy="84083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5138" extrusionOk="0">
                    <a:moveTo>
                      <a:pt x="8406" y="0"/>
                    </a:moveTo>
                    <a:lnTo>
                      <a:pt x="8406" y="0"/>
                    </a:lnTo>
                    <a:cubicBezTo>
                      <a:pt x="6905" y="734"/>
                      <a:pt x="5471" y="1535"/>
                      <a:pt x="4070" y="2402"/>
                    </a:cubicBezTo>
                    <a:cubicBezTo>
                      <a:pt x="2702" y="3236"/>
                      <a:pt x="1301" y="4137"/>
                      <a:pt x="0" y="5137"/>
                    </a:cubicBezTo>
                    <a:cubicBezTo>
                      <a:pt x="1468" y="4403"/>
                      <a:pt x="2902" y="3603"/>
                      <a:pt x="4303" y="2736"/>
                    </a:cubicBezTo>
                    <a:cubicBezTo>
                      <a:pt x="5704" y="1902"/>
                      <a:pt x="7072" y="1001"/>
                      <a:pt x="8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28"/>
              <p:cNvSpPr/>
              <p:nvPr/>
            </p:nvSpPr>
            <p:spPr>
              <a:xfrm>
                <a:off x="7644175" y="3832785"/>
                <a:ext cx="79730" cy="48604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2970" extrusionOk="0">
                    <a:moveTo>
                      <a:pt x="4871" y="1"/>
                    </a:moveTo>
                    <a:lnTo>
                      <a:pt x="4871" y="1"/>
                    </a:lnTo>
                    <a:cubicBezTo>
                      <a:pt x="3970" y="367"/>
                      <a:pt x="3136" y="801"/>
                      <a:pt x="2336" y="1301"/>
                    </a:cubicBezTo>
                    <a:cubicBezTo>
                      <a:pt x="1502" y="1802"/>
                      <a:pt x="735" y="2369"/>
                      <a:pt x="1" y="2969"/>
                    </a:cubicBezTo>
                    <a:cubicBezTo>
                      <a:pt x="868" y="2636"/>
                      <a:pt x="1735" y="2169"/>
                      <a:pt x="2536" y="1668"/>
                    </a:cubicBezTo>
                    <a:cubicBezTo>
                      <a:pt x="3370" y="1201"/>
                      <a:pt x="4137" y="634"/>
                      <a:pt x="48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28"/>
              <p:cNvSpPr/>
              <p:nvPr/>
            </p:nvSpPr>
            <p:spPr>
              <a:xfrm>
                <a:off x="7008247" y="3870455"/>
                <a:ext cx="638710" cy="320443"/>
              </a:xfrm>
              <a:custGeom>
                <a:avLst/>
                <a:gdLst/>
                <a:ahLst/>
                <a:cxnLst/>
                <a:rect l="l" t="t" r="r" b="b"/>
                <a:pathLst>
                  <a:path w="39029" h="19581" extrusionOk="0">
                    <a:moveTo>
                      <a:pt x="19848" y="0"/>
                    </a:moveTo>
                    <a:lnTo>
                      <a:pt x="1" y="7739"/>
                    </a:lnTo>
                    <a:lnTo>
                      <a:pt x="19281" y="19581"/>
                    </a:lnTo>
                    <a:lnTo>
                      <a:pt x="39029" y="11542"/>
                    </a:lnTo>
                    <a:lnTo>
                      <a:pt x="1984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28"/>
              <p:cNvSpPr/>
              <p:nvPr/>
            </p:nvSpPr>
            <p:spPr>
              <a:xfrm>
                <a:off x="7190576" y="3964893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1" y="0"/>
                    </a:moveTo>
                    <a:cubicBezTo>
                      <a:pt x="15244" y="200"/>
                      <a:pt x="14577" y="467"/>
                      <a:pt x="13910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468"/>
                      <a:pt x="7906" y="3036"/>
                    </a:cubicBezTo>
                    <a:cubicBezTo>
                      <a:pt x="6571" y="3569"/>
                      <a:pt x="5237" y="4136"/>
                      <a:pt x="3936" y="4703"/>
                    </a:cubicBezTo>
                    <a:cubicBezTo>
                      <a:pt x="2602" y="5270"/>
                      <a:pt x="1301" y="5838"/>
                      <a:pt x="0" y="6471"/>
                    </a:cubicBezTo>
                    <a:cubicBezTo>
                      <a:pt x="1368" y="6038"/>
                      <a:pt x="2702" y="5504"/>
                      <a:pt x="4036" y="5004"/>
                    </a:cubicBezTo>
                    <a:cubicBezTo>
                      <a:pt x="5371" y="4503"/>
                      <a:pt x="6705" y="3970"/>
                      <a:pt x="8039" y="3436"/>
                    </a:cubicBezTo>
                    <a:cubicBezTo>
                      <a:pt x="9373" y="2869"/>
                      <a:pt x="10708" y="2335"/>
                      <a:pt x="12009" y="1768"/>
                    </a:cubicBezTo>
                    <a:lnTo>
                      <a:pt x="13977" y="901"/>
                    </a:lnTo>
                    <a:cubicBezTo>
                      <a:pt x="14611" y="600"/>
                      <a:pt x="15278" y="300"/>
                      <a:pt x="159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28"/>
              <p:cNvSpPr/>
              <p:nvPr/>
            </p:nvSpPr>
            <p:spPr>
              <a:xfrm>
                <a:off x="7188384" y="3944143"/>
                <a:ext cx="230927" cy="93902"/>
              </a:xfrm>
              <a:custGeom>
                <a:avLst/>
                <a:gdLst/>
                <a:ahLst/>
                <a:cxnLst/>
                <a:rect l="l" t="t" r="r" b="b"/>
                <a:pathLst>
                  <a:path w="14111" h="5738" extrusionOk="0">
                    <a:moveTo>
                      <a:pt x="14111" y="0"/>
                    </a:moveTo>
                    <a:cubicBezTo>
                      <a:pt x="13510" y="201"/>
                      <a:pt x="12910" y="434"/>
                      <a:pt x="12309" y="634"/>
                    </a:cubicBezTo>
                    <a:lnTo>
                      <a:pt x="10508" y="1301"/>
                    </a:lnTo>
                    <a:cubicBezTo>
                      <a:pt x="9341" y="1735"/>
                      <a:pt x="8140" y="2202"/>
                      <a:pt x="6972" y="2702"/>
                    </a:cubicBezTo>
                    <a:cubicBezTo>
                      <a:pt x="5805" y="3169"/>
                      <a:pt x="4604" y="3670"/>
                      <a:pt x="3470" y="4170"/>
                    </a:cubicBezTo>
                    <a:cubicBezTo>
                      <a:pt x="2302" y="4670"/>
                      <a:pt x="1135" y="5204"/>
                      <a:pt x="1" y="5738"/>
                    </a:cubicBezTo>
                    <a:cubicBezTo>
                      <a:pt x="1202" y="5338"/>
                      <a:pt x="2402" y="4904"/>
                      <a:pt x="3570" y="4470"/>
                    </a:cubicBezTo>
                    <a:cubicBezTo>
                      <a:pt x="4771" y="4037"/>
                      <a:pt x="5938" y="3570"/>
                      <a:pt x="7139" y="3069"/>
                    </a:cubicBezTo>
                    <a:cubicBezTo>
                      <a:pt x="8307" y="2602"/>
                      <a:pt x="9474" y="2102"/>
                      <a:pt x="10642" y="1602"/>
                    </a:cubicBezTo>
                    <a:lnTo>
                      <a:pt x="12376" y="834"/>
                    </a:lnTo>
                    <a:cubicBezTo>
                      <a:pt x="12977" y="534"/>
                      <a:pt x="13544" y="301"/>
                      <a:pt x="14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28"/>
              <p:cNvSpPr/>
              <p:nvPr/>
            </p:nvSpPr>
            <p:spPr>
              <a:xfrm>
                <a:off x="7126707" y="3923949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2" y="0"/>
                    </a:moveTo>
                    <a:cubicBezTo>
                      <a:pt x="15245" y="200"/>
                      <a:pt x="14577" y="467"/>
                      <a:pt x="13877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502"/>
                      <a:pt x="7873" y="3036"/>
                    </a:cubicBezTo>
                    <a:cubicBezTo>
                      <a:pt x="6572" y="3569"/>
                      <a:pt x="5237" y="4137"/>
                      <a:pt x="3903" y="4704"/>
                    </a:cubicBezTo>
                    <a:cubicBezTo>
                      <a:pt x="2602" y="5271"/>
                      <a:pt x="1301" y="5838"/>
                      <a:pt x="0" y="6472"/>
                    </a:cubicBezTo>
                    <a:cubicBezTo>
                      <a:pt x="1368" y="6038"/>
                      <a:pt x="2702" y="5504"/>
                      <a:pt x="4037" y="5004"/>
                    </a:cubicBezTo>
                    <a:cubicBezTo>
                      <a:pt x="5371" y="4503"/>
                      <a:pt x="6705" y="3970"/>
                      <a:pt x="8039" y="3436"/>
                    </a:cubicBezTo>
                    <a:cubicBezTo>
                      <a:pt x="9374" y="2869"/>
                      <a:pt x="10675" y="2335"/>
                      <a:pt x="12009" y="1768"/>
                    </a:cubicBezTo>
                    <a:lnTo>
                      <a:pt x="13977" y="901"/>
                    </a:lnTo>
                    <a:cubicBezTo>
                      <a:pt x="14611" y="601"/>
                      <a:pt x="15278" y="300"/>
                      <a:pt x="159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28"/>
              <p:cNvSpPr/>
              <p:nvPr/>
            </p:nvSpPr>
            <p:spPr>
              <a:xfrm>
                <a:off x="7200935" y="3903200"/>
                <a:ext cx="153962" cy="62793"/>
              </a:xfrm>
              <a:custGeom>
                <a:avLst/>
                <a:gdLst/>
                <a:ahLst/>
                <a:cxnLst/>
                <a:rect l="l" t="t" r="r" b="b"/>
                <a:pathLst>
                  <a:path w="9408" h="3837" extrusionOk="0">
                    <a:moveTo>
                      <a:pt x="9408" y="1"/>
                    </a:moveTo>
                    <a:lnTo>
                      <a:pt x="9408" y="1"/>
                    </a:lnTo>
                    <a:cubicBezTo>
                      <a:pt x="7806" y="468"/>
                      <a:pt x="6205" y="1101"/>
                      <a:pt x="4638" y="1735"/>
                    </a:cubicBezTo>
                    <a:cubicBezTo>
                      <a:pt x="3070" y="2369"/>
                      <a:pt x="1502" y="3036"/>
                      <a:pt x="1" y="3837"/>
                    </a:cubicBezTo>
                    <a:cubicBezTo>
                      <a:pt x="1635" y="3336"/>
                      <a:pt x="3237" y="2703"/>
                      <a:pt x="4804" y="2102"/>
                    </a:cubicBezTo>
                    <a:cubicBezTo>
                      <a:pt x="6372" y="1468"/>
                      <a:pt x="7907" y="801"/>
                      <a:pt x="940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28"/>
              <p:cNvSpPr/>
              <p:nvPr/>
            </p:nvSpPr>
            <p:spPr>
              <a:xfrm>
                <a:off x="6317187" y="3574051"/>
                <a:ext cx="1368016" cy="537165"/>
              </a:xfrm>
              <a:custGeom>
                <a:avLst/>
                <a:gdLst/>
                <a:ahLst/>
                <a:cxnLst/>
                <a:rect l="l" t="t" r="r" b="b"/>
                <a:pathLst>
                  <a:path w="83594" h="32824" extrusionOk="0">
                    <a:moveTo>
                      <a:pt x="57041" y="0"/>
                    </a:moveTo>
                    <a:lnTo>
                      <a:pt x="1" y="15044"/>
                    </a:lnTo>
                    <a:lnTo>
                      <a:pt x="27787" y="32824"/>
                    </a:lnTo>
                    <a:lnTo>
                      <a:pt x="83594" y="14244"/>
                    </a:lnTo>
                    <a:lnTo>
                      <a:pt x="5704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28"/>
              <p:cNvSpPr/>
              <p:nvPr/>
            </p:nvSpPr>
            <p:spPr>
              <a:xfrm>
                <a:off x="6372226" y="3577538"/>
                <a:ext cx="1271937" cy="507691"/>
              </a:xfrm>
              <a:custGeom>
                <a:avLst/>
                <a:gdLst/>
                <a:ahLst/>
                <a:cxnLst/>
                <a:rect l="l" t="t" r="r" b="b"/>
                <a:pathLst>
                  <a:path w="77723" h="31023" extrusionOk="0">
                    <a:moveTo>
                      <a:pt x="52071" y="0"/>
                    </a:moveTo>
                    <a:cubicBezTo>
                      <a:pt x="52071" y="0"/>
                      <a:pt x="36427" y="2068"/>
                      <a:pt x="35693" y="2302"/>
                    </a:cubicBezTo>
                    <a:cubicBezTo>
                      <a:pt x="34959" y="2535"/>
                      <a:pt x="28087" y="5404"/>
                      <a:pt x="28087" y="5404"/>
                    </a:cubicBezTo>
                    <a:cubicBezTo>
                      <a:pt x="28087" y="5404"/>
                      <a:pt x="18380" y="7072"/>
                      <a:pt x="17747" y="7306"/>
                    </a:cubicBezTo>
                    <a:cubicBezTo>
                      <a:pt x="17079" y="7539"/>
                      <a:pt x="1" y="14677"/>
                      <a:pt x="1" y="14677"/>
                    </a:cubicBezTo>
                    <a:lnTo>
                      <a:pt x="25452" y="31023"/>
                    </a:lnTo>
                    <a:lnTo>
                      <a:pt x="77723" y="13643"/>
                    </a:lnTo>
                    <a:lnTo>
                      <a:pt x="5207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28"/>
              <p:cNvSpPr/>
              <p:nvPr/>
            </p:nvSpPr>
            <p:spPr>
              <a:xfrm>
                <a:off x="6834672" y="3664120"/>
                <a:ext cx="400697" cy="271872"/>
              </a:xfrm>
              <a:custGeom>
                <a:avLst/>
                <a:gdLst/>
                <a:ahLst/>
                <a:cxnLst/>
                <a:rect l="l" t="t" r="r" b="b"/>
                <a:pathLst>
                  <a:path w="24485" h="16613" extrusionOk="0">
                    <a:moveTo>
                      <a:pt x="0" y="0"/>
                    </a:moveTo>
                    <a:lnTo>
                      <a:pt x="3002" y="2135"/>
                    </a:lnTo>
                    <a:lnTo>
                      <a:pt x="6038" y="4237"/>
                    </a:lnTo>
                    <a:lnTo>
                      <a:pt x="12142" y="8440"/>
                    </a:lnTo>
                    <a:lnTo>
                      <a:pt x="18313" y="12542"/>
                    </a:lnTo>
                    <a:lnTo>
                      <a:pt x="21382" y="14577"/>
                    </a:lnTo>
                    <a:lnTo>
                      <a:pt x="24484" y="16612"/>
                    </a:lnTo>
                    <a:lnTo>
                      <a:pt x="21482" y="14477"/>
                    </a:lnTo>
                    <a:lnTo>
                      <a:pt x="18447" y="12342"/>
                    </a:lnTo>
                    <a:lnTo>
                      <a:pt x="12342" y="8173"/>
                    </a:lnTo>
                    <a:lnTo>
                      <a:pt x="6171" y="4036"/>
                    </a:lnTo>
                    <a:lnTo>
                      <a:pt x="3102" y="20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28"/>
              <p:cNvSpPr/>
              <p:nvPr/>
            </p:nvSpPr>
            <p:spPr>
              <a:xfrm>
                <a:off x="6913825" y="3828972"/>
                <a:ext cx="133211" cy="30030"/>
              </a:xfrm>
              <a:custGeom>
                <a:avLst/>
                <a:gdLst/>
                <a:ahLst/>
                <a:cxnLst/>
                <a:rect l="l" t="t" r="r" b="b"/>
                <a:pathLst>
                  <a:path w="8140" h="1835" extrusionOk="0">
                    <a:moveTo>
                      <a:pt x="8139" y="0"/>
                    </a:moveTo>
                    <a:lnTo>
                      <a:pt x="8139" y="0"/>
                    </a:lnTo>
                    <a:cubicBezTo>
                      <a:pt x="7439" y="67"/>
                      <a:pt x="6772" y="200"/>
                      <a:pt x="6071" y="334"/>
                    </a:cubicBezTo>
                    <a:cubicBezTo>
                      <a:pt x="5404" y="434"/>
                      <a:pt x="4703" y="600"/>
                      <a:pt x="4036" y="734"/>
                    </a:cubicBezTo>
                    <a:cubicBezTo>
                      <a:pt x="3369" y="901"/>
                      <a:pt x="2669" y="1067"/>
                      <a:pt x="2001" y="1234"/>
                    </a:cubicBezTo>
                    <a:cubicBezTo>
                      <a:pt x="1334" y="1434"/>
                      <a:pt x="667" y="1601"/>
                      <a:pt x="0" y="1835"/>
                    </a:cubicBezTo>
                    <a:cubicBezTo>
                      <a:pt x="701" y="1735"/>
                      <a:pt x="1401" y="1601"/>
                      <a:pt x="2068" y="1468"/>
                    </a:cubicBezTo>
                    <a:cubicBezTo>
                      <a:pt x="2769" y="1368"/>
                      <a:pt x="3436" y="1234"/>
                      <a:pt x="4103" y="1067"/>
                    </a:cubicBezTo>
                    <a:cubicBezTo>
                      <a:pt x="4770" y="901"/>
                      <a:pt x="5471" y="734"/>
                      <a:pt x="6138" y="567"/>
                    </a:cubicBezTo>
                    <a:cubicBezTo>
                      <a:pt x="6805" y="400"/>
                      <a:pt x="7472" y="200"/>
                      <a:pt x="81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28"/>
              <p:cNvSpPr/>
              <p:nvPr/>
            </p:nvSpPr>
            <p:spPr>
              <a:xfrm>
                <a:off x="6723313" y="3845892"/>
                <a:ext cx="351569" cy="124472"/>
              </a:xfrm>
              <a:custGeom>
                <a:avLst/>
                <a:gdLst/>
                <a:ahLst/>
                <a:cxnLst/>
                <a:rect l="l" t="t" r="r" b="b"/>
                <a:pathLst>
                  <a:path w="21483" h="7606" extrusionOk="0">
                    <a:moveTo>
                      <a:pt x="21482" y="0"/>
                    </a:moveTo>
                    <a:lnTo>
                      <a:pt x="21482" y="0"/>
                    </a:lnTo>
                    <a:cubicBezTo>
                      <a:pt x="19614" y="367"/>
                      <a:pt x="17746" y="734"/>
                      <a:pt x="15878" y="1134"/>
                    </a:cubicBezTo>
                    <a:lnTo>
                      <a:pt x="14477" y="1434"/>
                    </a:lnTo>
                    <a:lnTo>
                      <a:pt x="13777" y="1601"/>
                    </a:lnTo>
                    <a:cubicBezTo>
                      <a:pt x="13543" y="1668"/>
                      <a:pt x="13310" y="1735"/>
                      <a:pt x="13076" y="1801"/>
                    </a:cubicBezTo>
                    <a:cubicBezTo>
                      <a:pt x="12176" y="2168"/>
                      <a:pt x="11308" y="2535"/>
                      <a:pt x="10441" y="2902"/>
                    </a:cubicBezTo>
                    <a:cubicBezTo>
                      <a:pt x="8673" y="3669"/>
                      <a:pt x="6939" y="4437"/>
                      <a:pt x="5171" y="5204"/>
                    </a:cubicBezTo>
                    <a:cubicBezTo>
                      <a:pt x="3436" y="6004"/>
                      <a:pt x="1702" y="6772"/>
                      <a:pt x="0" y="7606"/>
                    </a:cubicBezTo>
                    <a:cubicBezTo>
                      <a:pt x="1768" y="6905"/>
                      <a:pt x="3503" y="6171"/>
                      <a:pt x="5271" y="5437"/>
                    </a:cubicBezTo>
                    <a:lnTo>
                      <a:pt x="10541" y="3202"/>
                    </a:lnTo>
                    <a:cubicBezTo>
                      <a:pt x="11442" y="2835"/>
                      <a:pt x="12309" y="2435"/>
                      <a:pt x="13176" y="2102"/>
                    </a:cubicBezTo>
                    <a:cubicBezTo>
                      <a:pt x="13610" y="1935"/>
                      <a:pt x="14077" y="1801"/>
                      <a:pt x="14544" y="1701"/>
                    </a:cubicBezTo>
                    <a:lnTo>
                      <a:pt x="15912" y="1368"/>
                    </a:lnTo>
                    <a:cubicBezTo>
                      <a:pt x="17780" y="934"/>
                      <a:pt x="19648" y="500"/>
                      <a:pt x="214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28"/>
              <p:cNvSpPr/>
              <p:nvPr/>
            </p:nvSpPr>
            <p:spPr>
              <a:xfrm>
                <a:off x="6752245" y="3865529"/>
                <a:ext cx="340654" cy="123949"/>
              </a:xfrm>
              <a:custGeom>
                <a:avLst/>
                <a:gdLst/>
                <a:ahLst/>
                <a:cxnLst/>
                <a:rect l="l" t="t" r="r" b="b"/>
                <a:pathLst>
                  <a:path w="20816" h="7574" extrusionOk="0">
                    <a:moveTo>
                      <a:pt x="20815" y="1"/>
                    </a:moveTo>
                    <a:lnTo>
                      <a:pt x="20815" y="1"/>
                    </a:lnTo>
                    <a:cubicBezTo>
                      <a:pt x="19014" y="335"/>
                      <a:pt x="17179" y="701"/>
                      <a:pt x="15378" y="1102"/>
                    </a:cubicBezTo>
                    <a:lnTo>
                      <a:pt x="14010" y="1402"/>
                    </a:lnTo>
                    <a:cubicBezTo>
                      <a:pt x="13777" y="1435"/>
                      <a:pt x="13577" y="1502"/>
                      <a:pt x="13343" y="1569"/>
                    </a:cubicBezTo>
                    <a:cubicBezTo>
                      <a:pt x="13076" y="1635"/>
                      <a:pt x="12876" y="1736"/>
                      <a:pt x="12676" y="1836"/>
                    </a:cubicBezTo>
                    <a:cubicBezTo>
                      <a:pt x="11809" y="2169"/>
                      <a:pt x="10941" y="2536"/>
                      <a:pt x="10108" y="2936"/>
                    </a:cubicBezTo>
                    <a:cubicBezTo>
                      <a:pt x="8406" y="3670"/>
                      <a:pt x="6738" y="4438"/>
                      <a:pt x="5037" y="5205"/>
                    </a:cubicBezTo>
                    <a:cubicBezTo>
                      <a:pt x="3336" y="5972"/>
                      <a:pt x="1668" y="6739"/>
                      <a:pt x="0" y="7573"/>
                    </a:cubicBezTo>
                    <a:cubicBezTo>
                      <a:pt x="1702" y="6873"/>
                      <a:pt x="3403" y="6139"/>
                      <a:pt x="5137" y="5405"/>
                    </a:cubicBezTo>
                    <a:cubicBezTo>
                      <a:pt x="6839" y="4671"/>
                      <a:pt x="8540" y="3937"/>
                      <a:pt x="10241" y="3203"/>
                    </a:cubicBezTo>
                    <a:lnTo>
                      <a:pt x="12776" y="2102"/>
                    </a:lnTo>
                    <a:cubicBezTo>
                      <a:pt x="13010" y="2002"/>
                      <a:pt x="13210" y="1902"/>
                      <a:pt x="13410" y="1836"/>
                    </a:cubicBezTo>
                    <a:cubicBezTo>
                      <a:pt x="13610" y="1769"/>
                      <a:pt x="13844" y="1736"/>
                      <a:pt x="14077" y="1669"/>
                    </a:cubicBezTo>
                    <a:lnTo>
                      <a:pt x="15411" y="1335"/>
                    </a:lnTo>
                    <a:cubicBezTo>
                      <a:pt x="17213" y="902"/>
                      <a:pt x="19047" y="468"/>
                      <a:pt x="208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28"/>
              <p:cNvSpPr/>
              <p:nvPr/>
            </p:nvSpPr>
            <p:spPr>
              <a:xfrm>
                <a:off x="6781177" y="3884103"/>
                <a:ext cx="343370" cy="121199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406" extrusionOk="0">
                    <a:moveTo>
                      <a:pt x="20982" y="0"/>
                    </a:moveTo>
                    <a:cubicBezTo>
                      <a:pt x="19181" y="434"/>
                      <a:pt x="17413" y="934"/>
                      <a:pt x="15611" y="1401"/>
                    </a:cubicBezTo>
                    <a:lnTo>
                      <a:pt x="12909" y="2168"/>
                    </a:lnTo>
                    <a:cubicBezTo>
                      <a:pt x="12009" y="2469"/>
                      <a:pt x="11175" y="2802"/>
                      <a:pt x="10308" y="3136"/>
                    </a:cubicBezTo>
                    <a:cubicBezTo>
                      <a:pt x="8573" y="3836"/>
                      <a:pt x="6838" y="4503"/>
                      <a:pt x="5137" y="5237"/>
                    </a:cubicBezTo>
                    <a:cubicBezTo>
                      <a:pt x="3403" y="5938"/>
                      <a:pt x="1701" y="6672"/>
                      <a:pt x="0" y="7405"/>
                    </a:cubicBezTo>
                    <a:cubicBezTo>
                      <a:pt x="1735" y="6805"/>
                      <a:pt x="3469" y="6105"/>
                      <a:pt x="5204" y="5437"/>
                    </a:cubicBezTo>
                    <a:cubicBezTo>
                      <a:pt x="6939" y="4804"/>
                      <a:pt x="8673" y="4103"/>
                      <a:pt x="10408" y="3436"/>
                    </a:cubicBezTo>
                    <a:cubicBezTo>
                      <a:pt x="11275" y="3102"/>
                      <a:pt x="12142" y="2735"/>
                      <a:pt x="13010" y="2469"/>
                    </a:cubicBezTo>
                    <a:lnTo>
                      <a:pt x="15678" y="1668"/>
                    </a:lnTo>
                    <a:cubicBezTo>
                      <a:pt x="17446" y="1134"/>
                      <a:pt x="19214" y="601"/>
                      <a:pt x="20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28"/>
              <p:cNvSpPr/>
              <p:nvPr/>
            </p:nvSpPr>
            <p:spPr>
              <a:xfrm>
                <a:off x="7200395" y="3763466"/>
                <a:ext cx="328642" cy="103181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6305" extrusionOk="0">
                    <a:moveTo>
                      <a:pt x="20082" y="0"/>
                    </a:moveTo>
                    <a:lnTo>
                      <a:pt x="20082" y="0"/>
                    </a:lnTo>
                    <a:cubicBezTo>
                      <a:pt x="18347" y="400"/>
                      <a:pt x="16646" y="834"/>
                      <a:pt x="14945" y="1268"/>
                    </a:cubicBezTo>
                    <a:cubicBezTo>
                      <a:pt x="13243" y="1735"/>
                      <a:pt x="11542" y="2135"/>
                      <a:pt x="9874" y="2602"/>
                    </a:cubicBezTo>
                    <a:lnTo>
                      <a:pt x="7306" y="3269"/>
                    </a:lnTo>
                    <a:lnTo>
                      <a:pt x="6672" y="3469"/>
                    </a:lnTo>
                    <a:cubicBezTo>
                      <a:pt x="6438" y="3503"/>
                      <a:pt x="6238" y="3603"/>
                      <a:pt x="6038" y="3669"/>
                    </a:cubicBezTo>
                    <a:cubicBezTo>
                      <a:pt x="5638" y="3836"/>
                      <a:pt x="5238" y="4003"/>
                      <a:pt x="4804" y="4170"/>
                    </a:cubicBezTo>
                    <a:cubicBezTo>
                      <a:pt x="3169" y="4837"/>
                      <a:pt x="1568" y="5537"/>
                      <a:pt x="1" y="6305"/>
                    </a:cubicBezTo>
                    <a:cubicBezTo>
                      <a:pt x="1668" y="5704"/>
                      <a:pt x="3303" y="5070"/>
                      <a:pt x="4937" y="4437"/>
                    </a:cubicBezTo>
                    <a:lnTo>
                      <a:pt x="6138" y="3970"/>
                    </a:lnTo>
                    <a:cubicBezTo>
                      <a:pt x="6338" y="3870"/>
                      <a:pt x="6572" y="3803"/>
                      <a:pt x="6772" y="3736"/>
                    </a:cubicBezTo>
                    <a:lnTo>
                      <a:pt x="7372" y="3569"/>
                    </a:lnTo>
                    <a:lnTo>
                      <a:pt x="9941" y="2869"/>
                    </a:lnTo>
                    <a:cubicBezTo>
                      <a:pt x="11609" y="2402"/>
                      <a:pt x="13310" y="1935"/>
                      <a:pt x="15011" y="1468"/>
                    </a:cubicBezTo>
                    <a:cubicBezTo>
                      <a:pt x="16712" y="968"/>
                      <a:pt x="18380" y="501"/>
                      <a:pt x="200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28"/>
              <p:cNvSpPr/>
              <p:nvPr/>
            </p:nvSpPr>
            <p:spPr>
              <a:xfrm>
                <a:off x="7172003" y="3748182"/>
                <a:ext cx="319363" cy="96635"/>
              </a:xfrm>
              <a:custGeom>
                <a:avLst/>
                <a:gdLst/>
                <a:ahLst/>
                <a:cxnLst/>
                <a:rect l="l" t="t" r="r" b="b"/>
                <a:pathLst>
                  <a:path w="19515" h="5905" extrusionOk="0">
                    <a:moveTo>
                      <a:pt x="19515" y="0"/>
                    </a:moveTo>
                    <a:cubicBezTo>
                      <a:pt x="17880" y="400"/>
                      <a:pt x="16246" y="834"/>
                      <a:pt x="14578" y="1268"/>
                    </a:cubicBezTo>
                    <a:cubicBezTo>
                      <a:pt x="12944" y="1701"/>
                      <a:pt x="11309" y="2135"/>
                      <a:pt x="9675" y="2569"/>
                    </a:cubicBezTo>
                    <a:lnTo>
                      <a:pt x="7206" y="3236"/>
                    </a:lnTo>
                    <a:cubicBezTo>
                      <a:pt x="6372" y="3469"/>
                      <a:pt x="5572" y="3770"/>
                      <a:pt x="4771" y="4070"/>
                    </a:cubicBezTo>
                    <a:cubicBezTo>
                      <a:pt x="3170" y="4637"/>
                      <a:pt x="1569" y="5237"/>
                      <a:pt x="1" y="5904"/>
                    </a:cubicBezTo>
                    <a:cubicBezTo>
                      <a:pt x="1635" y="5404"/>
                      <a:pt x="3270" y="4870"/>
                      <a:pt x="4871" y="4337"/>
                    </a:cubicBezTo>
                    <a:lnTo>
                      <a:pt x="6072" y="3936"/>
                    </a:lnTo>
                    <a:cubicBezTo>
                      <a:pt x="6472" y="3803"/>
                      <a:pt x="6873" y="3636"/>
                      <a:pt x="7273" y="3536"/>
                    </a:cubicBezTo>
                    <a:lnTo>
                      <a:pt x="9741" y="2836"/>
                    </a:lnTo>
                    <a:cubicBezTo>
                      <a:pt x="11376" y="2402"/>
                      <a:pt x="13010" y="1902"/>
                      <a:pt x="14645" y="1435"/>
                    </a:cubicBezTo>
                    <a:cubicBezTo>
                      <a:pt x="16279" y="968"/>
                      <a:pt x="17914" y="467"/>
                      <a:pt x="195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28"/>
              <p:cNvSpPr/>
              <p:nvPr/>
            </p:nvSpPr>
            <p:spPr>
              <a:xfrm>
                <a:off x="7145264" y="3734534"/>
                <a:ext cx="318267" cy="90629"/>
              </a:xfrm>
              <a:custGeom>
                <a:avLst/>
                <a:gdLst/>
                <a:ahLst/>
                <a:cxnLst/>
                <a:rect l="l" t="t" r="r" b="b"/>
                <a:pathLst>
                  <a:path w="19448" h="5538" extrusionOk="0">
                    <a:moveTo>
                      <a:pt x="19448" y="0"/>
                    </a:moveTo>
                    <a:cubicBezTo>
                      <a:pt x="17813" y="367"/>
                      <a:pt x="16179" y="734"/>
                      <a:pt x="14511" y="1101"/>
                    </a:cubicBezTo>
                    <a:cubicBezTo>
                      <a:pt x="12876" y="1501"/>
                      <a:pt x="11242" y="1868"/>
                      <a:pt x="9574" y="2269"/>
                    </a:cubicBezTo>
                    <a:lnTo>
                      <a:pt x="7139" y="2869"/>
                    </a:lnTo>
                    <a:cubicBezTo>
                      <a:pt x="6305" y="3136"/>
                      <a:pt x="5504" y="3436"/>
                      <a:pt x="4704" y="3703"/>
                    </a:cubicBezTo>
                    <a:cubicBezTo>
                      <a:pt x="3136" y="4270"/>
                      <a:pt x="1535" y="4904"/>
                      <a:pt x="0" y="5538"/>
                    </a:cubicBezTo>
                    <a:cubicBezTo>
                      <a:pt x="1602" y="5037"/>
                      <a:pt x="3203" y="4537"/>
                      <a:pt x="4804" y="3970"/>
                    </a:cubicBezTo>
                    <a:lnTo>
                      <a:pt x="7206" y="3169"/>
                    </a:lnTo>
                    <a:cubicBezTo>
                      <a:pt x="8006" y="2969"/>
                      <a:pt x="8840" y="2769"/>
                      <a:pt x="9641" y="2535"/>
                    </a:cubicBezTo>
                    <a:cubicBezTo>
                      <a:pt x="11309" y="2135"/>
                      <a:pt x="12943" y="1701"/>
                      <a:pt x="14578" y="1301"/>
                    </a:cubicBezTo>
                    <a:cubicBezTo>
                      <a:pt x="16212" y="868"/>
                      <a:pt x="17813" y="434"/>
                      <a:pt x="194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28"/>
              <p:cNvSpPr/>
              <p:nvPr/>
            </p:nvSpPr>
            <p:spPr>
              <a:xfrm>
                <a:off x="7121798" y="3722523"/>
                <a:ext cx="320443" cy="8845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405" extrusionOk="0">
                    <a:moveTo>
                      <a:pt x="19581" y="0"/>
                    </a:moveTo>
                    <a:lnTo>
                      <a:pt x="19581" y="0"/>
                    </a:lnTo>
                    <a:cubicBezTo>
                      <a:pt x="16245" y="634"/>
                      <a:pt x="12943" y="1335"/>
                      <a:pt x="9607" y="2002"/>
                    </a:cubicBezTo>
                    <a:lnTo>
                      <a:pt x="7105" y="2536"/>
                    </a:lnTo>
                    <a:lnTo>
                      <a:pt x="5838" y="2802"/>
                    </a:lnTo>
                    <a:cubicBezTo>
                      <a:pt x="5637" y="2869"/>
                      <a:pt x="5404" y="2936"/>
                      <a:pt x="5204" y="3003"/>
                    </a:cubicBezTo>
                    <a:cubicBezTo>
                      <a:pt x="5004" y="3069"/>
                      <a:pt x="4804" y="3136"/>
                      <a:pt x="4603" y="3236"/>
                    </a:cubicBezTo>
                    <a:cubicBezTo>
                      <a:pt x="3036" y="3903"/>
                      <a:pt x="1501" y="4604"/>
                      <a:pt x="0" y="5404"/>
                    </a:cubicBezTo>
                    <a:cubicBezTo>
                      <a:pt x="1601" y="4804"/>
                      <a:pt x="3169" y="4103"/>
                      <a:pt x="4703" y="3536"/>
                    </a:cubicBezTo>
                    <a:cubicBezTo>
                      <a:pt x="5104" y="3336"/>
                      <a:pt x="5504" y="3203"/>
                      <a:pt x="5904" y="3103"/>
                    </a:cubicBezTo>
                    <a:lnTo>
                      <a:pt x="7139" y="2836"/>
                    </a:lnTo>
                    <a:lnTo>
                      <a:pt x="9640" y="2269"/>
                    </a:lnTo>
                    <a:cubicBezTo>
                      <a:pt x="12976" y="1535"/>
                      <a:pt x="16278" y="801"/>
                      <a:pt x="19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28"/>
              <p:cNvSpPr/>
              <p:nvPr/>
            </p:nvSpPr>
            <p:spPr>
              <a:xfrm>
                <a:off x="7096139" y="3704506"/>
                <a:ext cx="320443" cy="8845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405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634"/>
                      <a:pt x="12943" y="1335"/>
                      <a:pt x="9607" y="2002"/>
                    </a:cubicBezTo>
                    <a:lnTo>
                      <a:pt x="7105" y="2536"/>
                    </a:lnTo>
                    <a:lnTo>
                      <a:pt x="5871" y="2836"/>
                    </a:lnTo>
                    <a:cubicBezTo>
                      <a:pt x="5638" y="2869"/>
                      <a:pt x="5438" y="2936"/>
                      <a:pt x="5237" y="3003"/>
                    </a:cubicBezTo>
                    <a:cubicBezTo>
                      <a:pt x="5004" y="3069"/>
                      <a:pt x="4837" y="3136"/>
                      <a:pt x="4637" y="3236"/>
                    </a:cubicBezTo>
                    <a:cubicBezTo>
                      <a:pt x="3069" y="3870"/>
                      <a:pt x="1501" y="4604"/>
                      <a:pt x="0" y="5404"/>
                    </a:cubicBezTo>
                    <a:cubicBezTo>
                      <a:pt x="1601" y="4837"/>
                      <a:pt x="3169" y="4137"/>
                      <a:pt x="4737" y="3536"/>
                    </a:cubicBezTo>
                    <a:cubicBezTo>
                      <a:pt x="5104" y="3336"/>
                      <a:pt x="5504" y="3203"/>
                      <a:pt x="5905" y="3103"/>
                    </a:cubicBezTo>
                    <a:lnTo>
                      <a:pt x="7172" y="2836"/>
                    </a:lnTo>
                    <a:lnTo>
                      <a:pt x="9674" y="2269"/>
                    </a:lnTo>
                    <a:cubicBezTo>
                      <a:pt x="12976" y="1535"/>
                      <a:pt x="16279" y="801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28"/>
              <p:cNvSpPr/>
              <p:nvPr/>
            </p:nvSpPr>
            <p:spPr>
              <a:xfrm>
                <a:off x="7045377" y="3669569"/>
                <a:ext cx="320443" cy="8791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372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635"/>
                      <a:pt x="12943" y="1302"/>
                      <a:pt x="9607" y="2002"/>
                    </a:cubicBezTo>
                    <a:lnTo>
                      <a:pt x="7105" y="2536"/>
                    </a:lnTo>
                    <a:lnTo>
                      <a:pt x="5838" y="2803"/>
                    </a:lnTo>
                    <a:cubicBezTo>
                      <a:pt x="5637" y="2836"/>
                      <a:pt x="5437" y="2903"/>
                      <a:pt x="5204" y="2970"/>
                    </a:cubicBezTo>
                    <a:cubicBezTo>
                      <a:pt x="5037" y="3036"/>
                      <a:pt x="4804" y="3103"/>
                      <a:pt x="4603" y="3203"/>
                    </a:cubicBezTo>
                    <a:cubicBezTo>
                      <a:pt x="3036" y="3870"/>
                      <a:pt x="1501" y="4571"/>
                      <a:pt x="0" y="5371"/>
                    </a:cubicBezTo>
                    <a:cubicBezTo>
                      <a:pt x="1601" y="4804"/>
                      <a:pt x="3169" y="4104"/>
                      <a:pt x="4737" y="3503"/>
                    </a:cubicBezTo>
                    <a:cubicBezTo>
                      <a:pt x="5104" y="3336"/>
                      <a:pt x="5504" y="3170"/>
                      <a:pt x="5904" y="3070"/>
                    </a:cubicBezTo>
                    <a:lnTo>
                      <a:pt x="7139" y="2803"/>
                    </a:lnTo>
                    <a:lnTo>
                      <a:pt x="9640" y="2269"/>
                    </a:lnTo>
                    <a:cubicBezTo>
                      <a:pt x="12976" y="1502"/>
                      <a:pt x="16278" y="768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28"/>
              <p:cNvSpPr/>
              <p:nvPr/>
            </p:nvSpPr>
            <p:spPr>
              <a:xfrm>
                <a:off x="6980951" y="3641193"/>
                <a:ext cx="319919" cy="87896"/>
              </a:xfrm>
              <a:custGeom>
                <a:avLst/>
                <a:gdLst/>
                <a:ahLst/>
                <a:cxnLst/>
                <a:rect l="l" t="t" r="r" b="b"/>
                <a:pathLst>
                  <a:path w="19549" h="5371" extrusionOk="0">
                    <a:moveTo>
                      <a:pt x="19548" y="0"/>
                    </a:moveTo>
                    <a:lnTo>
                      <a:pt x="19548" y="0"/>
                    </a:lnTo>
                    <a:cubicBezTo>
                      <a:pt x="16213" y="634"/>
                      <a:pt x="12910" y="1301"/>
                      <a:pt x="9574" y="2002"/>
                    </a:cubicBezTo>
                    <a:lnTo>
                      <a:pt x="7073" y="2535"/>
                    </a:lnTo>
                    <a:lnTo>
                      <a:pt x="5838" y="2802"/>
                    </a:lnTo>
                    <a:cubicBezTo>
                      <a:pt x="5605" y="2836"/>
                      <a:pt x="5405" y="2902"/>
                      <a:pt x="5205" y="2969"/>
                    </a:cubicBezTo>
                    <a:cubicBezTo>
                      <a:pt x="5005" y="3036"/>
                      <a:pt x="4804" y="3102"/>
                      <a:pt x="4604" y="3202"/>
                    </a:cubicBezTo>
                    <a:cubicBezTo>
                      <a:pt x="3036" y="3870"/>
                      <a:pt x="1502" y="4570"/>
                      <a:pt x="1" y="5371"/>
                    </a:cubicBezTo>
                    <a:cubicBezTo>
                      <a:pt x="1602" y="4804"/>
                      <a:pt x="3137" y="4136"/>
                      <a:pt x="4704" y="3503"/>
                    </a:cubicBezTo>
                    <a:cubicBezTo>
                      <a:pt x="5071" y="3336"/>
                      <a:pt x="5472" y="3169"/>
                      <a:pt x="5872" y="3069"/>
                    </a:cubicBezTo>
                    <a:lnTo>
                      <a:pt x="7139" y="2802"/>
                    </a:lnTo>
                    <a:lnTo>
                      <a:pt x="9641" y="2235"/>
                    </a:lnTo>
                    <a:cubicBezTo>
                      <a:pt x="12944" y="1501"/>
                      <a:pt x="16246" y="767"/>
                      <a:pt x="19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28"/>
              <p:cNvSpPr/>
              <p:nvPr/>
            </p:nvSpPr>
            <p:spPr>
              <a:xfrm>
                <a:off x="6955308" y="3627546"/>
                <a:ext cx="320443" cy="8408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138" extrusionOk="0">
                    <a:moveTo>
                      <a:pt x="19581" y="0"/>
                    </a:moveTo>
                    <a:cubicBezTo>
                      <a:pt x="16245" y="567"/>
                      <a:pt x="12909" y="1168"/>
                      <a:pt x="9574" y="1802"/>
                    </a:cubicBezTo>
                    <a:lnTo>
                      <a:pt x="7072" y="2302"/>
                    </a:lnTo>
                    <a:lnTo>
                      <a:pt x="5804" y="2569"/>
                    </a:lnTo>
                    <a:cubicBezTo>
                      <a:pt x="5604" y="2602"/>
                      <a:pt x="5404" y="2669"/>
                      <a:pt x="5171" y="2736"/>
                    </a:cubicBezTo>
                    <a:cubicBezTo>
                      <a:pt x="4970" y="2802"/>
                      <a:pt x="4770" y="2869"/>
                      <a:pt x="4603" y="2969"/>
                    </a:cubicBezTo>
                    <a:cubicBezTo>
                      <a:pt x="3036" y="3636"/>
                      <a:pt x="1501" y="4337"/>
                      <a:pt x="0" y="5137"/>
                    </a:cubicBezTo>
                    <a:cubicBezTo>
                      <a:pt x="1601" y="4537"/>
                      <a:pt x="3136" y="3870"/>
                      <a:pt x="4704" y="3269"/>
                    </a:cubicBezTo>
                    <a:cubicBezTo>
                      <a:pt x="5070" y="3102"/>
                      <a:pt x="5471" y="2969"/>
                      <a:pt x="5871" y="2836"/>
                    </a:cubicBezTo>
                    <a:lnTo>
                      <a:pt x="7105" y="2602"/>
                    </a:lnTo>
                    <a:lnTo>
                      <a:pt x="9607" y="2068"/>
                    </a:lnTo>
                    <a:cubicBezTo>
                      <a:pt x="12943" y="1401"/>
                      <a:pt x="16278" y="701"/>
                      <a:pt x="19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28"/>
              <p:cNvSpPr/>
              <p:nvPr/>
            </p:nvSpPr>
            <p:spPr>
              <a:xfrm>
                <a:off x="6929649" y="3614438"/>
                <a:ext cx="320459" cy="79714"/>
              </a:xfrm>
              <a:custGeom>
                <a:avLst/>
                <a:gdLst/>
                <a:ahLst/>
                <a:cxnLst/>
                <a:rect l="l" t="t" r="r" b="b"/>
                <a:pathLst>
                  <a:path w="19582" h="4871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501"/>
                      <a:pt x="12910" y="1035"/>
                      <a:pt x="9574" y="1602"/>
                    </a:cubicBezTo>
                    <a:lnTo>
                      <a:pt x="7072" y="2035"/>
                    </a:lnTo>
                    <a:lnTo>
                      <a:pt x="5838" y="2269"/>
                    </a:lnTo>
                    <a:cubicBezTo>
                      <a:pt x="5604" y="2302"/>
                      <a:pt x="5404" y="2369"/>
                      <a:pt x="5204" y="2469"/>
                    </a:cubicBezTo>
                    <a:cubicBezTo>
                      <a:pt x="5004" y="2536"/>
                      <a:pt x="4804" y="2603"/>
                      <a:pt x="4604" y="2669"/>
                    </a:cubicBezTo>
                    <a:cubicBezTo>
                      <a:pt x="3036" y="3336"/>
                      <a:pt x="1501" y="4037"/>
                      <a:pt x="0" y="4871"/>
                    </a:cubicBezTo>
                    <a:cubicBezTo>
                      <a:pt x="1635" y="4270"/>
                      <a:pt x="3169" y="3603"/>
                      <a:pt x="4670" y="2969"/>
                    </a:cubicBezTo>
                    <a:cubicBezTo>
                      <a:pt x="5071" y="2803"/>
                      <a:pt x="5471" y="2669"/>
                      <a:pt x="5871" y="2569"/>
                    </a:cubicBezTo>
                    <a:lnTo>
                      <a:pt x="7105" y="2336"/>
                    </a:lnTo>
                    <a:lnTo>
                      <a:pt x="9607" y="1869"/>
                    </a:lnTo>
                    <a:cubicBezTo>
                      <a:pt x="12943" y="1268"/>
                      <a:pt x="16245" y="668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28"/>
              <p:cNvSpPr/>
              <p:nvPr/>
            </p:nvSpPr>
            <p:spPr>
              <a:xfrm>
                <a:off x="6904530" y="3604620"/>
                <a:ext cx="320999" cy="71531"/>
              </a:xfrm>
              <a:custGeom>
                <a:avLst/>
                <a:gdLst/>
                <a:ahLst/>
                <a:cxnLst/>
                <a:rect l="l" t="t" r="r" b="b"/>
                <a:pathLst>
                  <a:path w="19615" h="4371" extrusionOk="0">
                    <a:moveTo>
                      <a:pt x="19615" y="0"/>
                    </a:moveTo>
                    <a:lnTo>
                      <a:pt x="19615" y="0"/>
                    </a:lnTo>
                    <a:cubicBezTo>
                      <a:pt x="17914" y="167"/>
                      <a:pt x="16279" y="367"/>
                      <a:pt x="14578" y="601"/>
                    </a:cubicBezTo>
                    <a:cubicBezTo>
                      <a:pt x="12910" y="801"/>
                      <a:pt x="11242" y="1034"/>
                      <a:pt x="9574" y="1268"/>
                    </a:cubicBezTo>
                    <a:lnTo>
                      <a:pt x="7073" y="1601"/>
                    </a:lnTo>
                    <a:lnTo>
                      <a:pt x="5805" y="1802"/>
                    </a:lnTo>
                    <a:cubicBezTo>
                      <a:pt x="5605" y="1835"/>
                      <a:pt x="5371" y="1902"/>
                      <a:pt x="5171" y="1968"/>
                    </a:cubicBezTo>
                    <a:cubicBezTo>
                      <a:pt x="4971" y="2035"/>
                      <a:pt x="4771" y="2135"/>
                      <a:pt x="4571" y="2202"/>
                    </a:cubicBezTo>
                    <a:cubicBezTo>
                      <a:pt x="3003" y="2869"/>
                      <a:pt x="1469" y="3569"/>
                      <a:pt x="1" y="4370"/>
                    </a:cubicBezTo>
                    <a:cubicBezTo>
                      <a:pt x="1569" y="3803"/>
                      <a:pt x="3137" y="3102"/>
                      <a:pt x="4704" y="2502"/>
                    </a:cubicBezTo>
                    <a:cubicBezTo>
                      <a:pt x="5071" y="2302"/>
                      <a:pt x="5438" y="2202"/>
                      <a:pt x="5872" y="2102"/>
                    </a:cubicBezTo>
                    <a:lnTo>
                      <a:pt x="7106" y="1902"/>
                    </a:lnTo>
                    <a:lnTo>
                      <a:pt x="9608" y="1535"/>
                    </a:lnTo>
                    <a:cubicBezTo>
                      <a:pt x="12944" y="1034"/>
                      <a:pt x="16279" y="534"/>
                      <a:pt x="196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28"/>
              <p:cNvSpPr/>
              <p:nvPr/>
            </p:nvSpPr>
            <p:spPr>
              <a:xfrm>
                <a:off x="6810649" y="3910302"/>
                <a:ext cx="348836" cy="119563"/>
              </a:xfrm>
              <a:custGeom>
                <a:avLst/>
                <a:gdLst/>
                <a:ahLst/>
                <a:cxnLst/>
                <a:rect l="l" t="t" r="r" b="b"/>
                <a:pathLst>
                  <a:path w="21316" h="7306" extrusionOk="0">
                    <a:moveTo>
                      <a:pt x="21316" y="0"/>
                    </a:moveTo>
                    <a:lnTo>
                      <a:pt x="21316" y="0"/>
                    </a:lnTo>
                    <a:cubicBezTo>
                      <a:pt x="19481" y="501"/>
                      <a:pt x="17680" y="1001"/>
                      <a:pt x="15879" y="1535"/>
                    </a:cubicBezTo>
                    <a:lnTo>
                      <a:pt x="13177" y="2335"/>
                    </a:lnTo>
                    <a:cubicBezTo>
                      <a:pt x="12276" y="2636"/>
                      <a:pt x="11409" y="2969"/>
                      <a:pt x="10541" y="3269"/>
                    </a:cubicBezTo>
                    <a:cubicBezTo>
                      <a:pt x="8773" y="3936"/>
                      <a:pt x="7006" y="4570"/>
                      <a:pt x="5238" y="5271"/>
                    </a:cubicBezTo>
                    <a:cubicBezTo>
                      <a:pt x="3503" y="5938"/>
                      <a:pt x="1735" y="6605"/>
                      <a:pt x="1" y="7306"/>
                    </a:cubicBezTo>
                    <a:cubicBezTo>
                      <a:pt x="1802" y="6705"/>
                      <a:pt x="3570" y="6105"/>
                      <a:pt x="5338" y="5438"/>
                    </a:cubicBezTo>
                    <a:lnTo>
                      <a:pt x="10641" y="3570"/>
                    </a:lnTo>
                    <a:cubicBezTo>
                      <a:pt x="11509" y="3236"/>
                      <a:pt x="12409" y="2902"/>
                      <a:pt x="13277" y="2602"/>
                    </a:cubicBezTo>
                    <a:lnTo>
                      <a:pt x="15945" y="1768"/>
                    </a:lnTo>
                    <a:cubicBezTo>
                      <a:pt x="17747" y="1201"/>
                      <a:pt x="19548" y="634"/>
                      <a:pt x="213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28"/>
              <p:cNvSpPr/>
              <p:nvPr/>
            </p:nvSpPr>
            <p:spPr>
              <a:xfrm>
                <a:off x="7221145" y="3776018"/>
                <a:ext cx="352649" cy="112460"/>
              </a:xfrm>
              <a:custGeom>
                <a:avLst/>
                <a:gdLst/>
                <a:ahLst/>
                <a:cxnLst/>
                <a:rect l="l" t="t" r="r" b="b"/>
                <a:pathLst>
                  <a:path w="21549" h="6872" extrusionOk="0">
                    <a:moveTo>
                      <a:pt x="21549" y="0"/>
                    </a:moveTo>
                    <a:lnTo>
                      <a:pt x="21549" y="0"/>
                    </a:lnTo>
                    <a:cubicBezTo>
                      <a:pt x="19714" y="434"/>
                      <a:pt x="17880" y="934"/>
                      <a:pt x="16078" y="1435"/>
                    </a:cubicBezTo>
                    <a:lnTo>
                      <a:pt x="13343" y="2169"/>
                    </a:lnTo>
                    <a:cubicBezTo>
                      <a:pt x="12442" y="2469"/>
                      <a:pt x="11542" y="2736"/>
                      <a:pt x="10641" y="3069"/>
                    </a:cubicBezTo>
                    <a:cubicBezTo>
                      <a:pt x="8873" y="3670"/>
                      <a:pt x="7105" y="4270"/>
                      <a:pt x="5304" y="4904"/>
                    </a:cubicBezTo>
                    <a:cubicBezTo>
                      <a:pt x="3536" y="5538"/>
                      <a:pt x="1768" y="6205"/>
                      <a:pt x="0" y="6872"/>
                    </a:cubicBezTo>
                    <a:cubicBezTo>
                      <a:pt x="1801" y="6305"/>
                      <a:pt x="3603" y="5738"/>
                      <a:pt x="5404" y="5137"/>
                    </a:cubicBezTo>
                    <a:lnTo>
                      <a:pt x="10741" y="3336"/>
                    </a:lnTo>
                    <a:cubicBezTo>
                      <a:pt x="11642" y="3036"/>
                      <a:pt x="12542" y="2736"/>
                      <a:pt x="13410" y="2435"/>
                    </a:cubicBezTo>
                    <a:lnTo>
                      <a:pt x="16145" y="1668"/>
                    </a:lnTo>
                    <a:cubicBezTo>
                      <a:pt x="17946" y="1101"/>
                      <a:pt x="19748" y="567"/>
                      <a:pt x="215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28"/>
              <p:cNvSpPr/>
              <p:nvPr/>
            </p:nvSpPr>
            <p:spPr>
              <a:xfrm>
                <a:off x="6228215" y="3936321"/>
                <a:ext cx="245671" cy="210912"/>
              </a:xfrm>
              <a:custGeom>
                <a:avLst/>
                <a:gdLst/>
                <a:ahLst/>
                <a:cxnLst/>
                <a:rect l="l" t="t" r="r" b="b"/>
                <a:pathLst>
                  <a:path w="15012" h="12888" extrusionOk="0">
                    <a:moveTo>
                      <a:pt x="10397" y="0"/>
                    </a:moveTo>
                    <a:cubicBezTo>
                      <a:pt x="9919" y="0"/>
                      <a:pt x="9407" y="45"/>
                      <a:pt x="8940" y="112"/>
                    </a:cubicBezTo>
                    <a:cubicBezTo>
                      <a:pt x="8473" y="278"/>
                      <a:pt x="7973" y="378"/>
                      <a:pt x="7472" y="378"/>
                    </a:cubicBezTo>
                    <a:cubicBezTo>
                      <a:pt x="6805" y="378"/>
                      <a:pt x="6205" y="745"/>
                      <a:pt x="5871" y="1312"/>
                    </a:cubicBezTo>
                    <a:cubicBezTo>
                      <a:pt x="5671" y="1613"/>
                      <a:pt x="5438" y="1913"/>
                      <a:pt x="5204" y="2180"/>
                    </a:cubicBezTo>
                    <a:cubicBezTo>
                      <a:pt x="5204" y="2180"/>
                      <a:pt x="2869" y="1746"/>
                      <a:pt x="2169" y="1746"/>
                    </a:cubicBezTo>
                    <a:cubicBezTo>
                      <a:pt x="1435" y="1746"/>
                      <a:pt x="1101" y="2547"/>
                      <a:pt x="634" y="3080"/>
                    </a:cubicBezTo>
                    <a:cubicBezTo>
                      <a:pt x="167" y="3614"/>
                      <a:pt x="701" y="4782"/>
                      <a:pt x="701" y="5482"/>
                    </a:cubicBezTo>
                    <a:lnTo>
                      <a:pt x="701" y="6850"/>
                    </a:lnTo>
                    <a:cubicBezTo>
                      <a:pt x="701" y="7450"/>
                      <a:pt x="334" y="7650"/>
                      <a:pt x="167" y="8384"/>
                    </a:cubicBezTo>
                    <a:cubicBezTo>
                      <a:pt x="0" y="9118"/>
                      <a:pt x="467" y="9185"/>
                      <a:pt x="601" y="9452"/>
                    </a:cubicBezTo>
                    <a:cubicBezTo>
                      <a:pt x="1001" y="9919"/>
                      <a:pt x="1502" y="10319"/>
                      <a:pt x="2102" y="10552"/>
                    </a:cubicBezTo>
                    <a:cubicBezTo>
                      <a:pt x="2769" y="10819"/>
                      <a:pt x="3436" y="10886"/>
                      <a:pt x="4170" y="11353"/>
                    </a:cubicBezTo>
                    <a:cubicBezTo>
                      <a:pt x="4871" y="11820"/>
                      <a:pt x="5471" y="12887"/>
                      <a:pt x="6672" y="12887"/>
                    </a:cubicBezTo>
                    <a:cubicBezTo>
                      <a:pt x="7839" y="12887"/>
                      <a:pt x="8974" y="12087"/>
                      <a:pt x="9441" y="11753"/>
                    </a:cubicBezTo>
                    <a:cubicBezTo>
                      <a:pt x="9908" y="11420"/>
                      <a:pt x="9974" y="11153"/>
                      <a:pt x="10508" y="11019"/>
                    </a:cubicBezTo>
                    <a:cubicBezTo>
                      <a:pt x="10535" y="11013"/>
                      <a:pt x="10565" y="11009"/>
                      <a:pt x="10598" y="11009"/>
                    </a:cubicBezTo>
                    <a:cubicBezTo>
                      <a:pt x="11097" y="11009"/>
                      <a:pt x="12228" y="11752"/>
                      <a:pt x="12938" y="11752"/>
                    </a:cubicBezTo>
                    <a:cubicBezTo>
                      <a:pt x="13099" y="11752"/>
                      <a:pt x="13238" y="11713"/>
                      <a:pt x="13343" y="11620"/>
                    </a:cubicBezTo>
                    <a:cubicBezTo>
                      <a:pt x="13944" y="11086"/>
                      <a:pt x="14277" y="9552"/>
                      <a:pt x="13877" y="9051"/>
                    </a:cubicBezTo>
                    <a:cubicBezTo>
                      <a:pt x="13510" y="8518"/>
                      <a:pt x="13610" y="8184"/>
                      <a:pt x="13877" y="7884"/>
                    </a:cubicBezTo>
                    <a:cubicBezTo>
                      <a:pt x="14144" y="7584"/>
                      <a:pt x="14344" y="6983"/>
                      <a:pt x="14678" y="6583"/>
                    </a:cubicBezTo>
                    <a:cubicBezTo>
                      <a:pt x="15011" y="6183"/>
                      <a:pt x="14678" y="5849"/>
                      <a:pt x="14678" y="5649"/>
                    </a:cubicBezTo>
                    <a:cubicBezTo>
                      <a:pt x="14511" y="5048"/>
                      <a:pt x="14177" y="4448"/>
                      <a:pt x="13744" y="3981"/>
                    </a:cubicBezTo>
                    <a:cubicBezTo>
                      <a:pt x="13210" y="3447"/>
                      <a:pt x="12076" y="2713"/>
                      <a:pt x="11909" y="2313"/>
                    </a:cubicBezTo>
                    <a:cubicBezTo>
                      <a:pt x="11709" y="1913"/>
                      <a:pt x="12343" y="1513"/>
                      <a:pt x="12243" y="712"/>
                    </a:cubicBezTo>
                    <a:cubicBezTo>
                      <a:pt x="12176" y="178"/>
                      <a:pt x="11353" y="0"/>
                      <a:pt x="103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28"/>
              <p:cNvSpPr/>
              <p:nvPr/>
            </p:nvSpPr>
            <p:spPr>
              <a:xfrm>
                <a:off x="6239670" y="3969753"/>
                <a:ext cx="215102" cy="146909"/>
              </a:xfrm>
              <a:custGeom>
                <a:avLst/>
                <a:gdLst/>
                <a:ahLst/>
                <a:cxnLst/>
                <a:rect l="l" t="t" r="r" b="b"/>
                <a:pathLst>
                  <a:path w="13144" h="8977" extrusionOk="0">
                    <a:moveTo>
                      <a:pt x="4529" y="34"/>
                    </a:moveTo>
                    <a:cubicBezTo>
                      <a:pt x="4520" y="44"/>
                      <a:pt x="4512" y="55"/>
                      <a:pt x="4505" y="69"/>
                    </a:cubicBezTo>
                    <a:lnTo>
                      <a:pt x="4505" y="69"/>
                    </a:lnTo>
                    <a:cubicBezTo>
                      <a:pt x="4512" y="55"/>
                      <a:pt x="4520" y="44"/>
                      <a:pt x="4529" y="34"/>
                    </a:cubicBezTo>
                    <a:close/>
                    <a:moveTo>
                      <a:pt x="4624" y="1"/>
                    </a:moveTo>
                    <a:cubicBezTo>
                      <a:pt x="4587" y="1"/>
                      <a:pt x="4554" y="9"/>
                      <a:pt x="4529" y="34"/>
                    </a:cubicBezTo>
                    <a:lnTo>
                      <a:pt x="4529" y="34"/>
                    </a:lnTo>
                    <a:cubicBezTo>
                      <a:pt x="4552" y="11"/>
                      <a:pt x="4582" y="3"/>
                      <a:pt x="4613" y="3"/>
                    </a:cubicBezTo>
                    <a:cubicBezTo>
                      <a:pt x="4687" y="3"/>
                      <a:pt x="4775" y="49"/>
                      <a:pt x="4838" y="70"/>
                    </a:cubicBezTo>
                    <a:cubicBezTo>
                      <a:pt x="4971" y="137"/>
                      <a:pt x="5071" y="170"/>
                      <a:pt x="5205" y="237"/>
                    </a:cubicBezTo>
                    <a:cubicBezTo>
                      <a:pt x="5438" y="370"/>
                      <a:pt x="5672" y="470"/>
                      <a:pt x="5905" y="604"/>
                    </a:cubicBezTo>
                    <a:cubicBezTo>
                      <a:pt x="6339" y="871"/>
                      <a:pt x="6806" y="1137"/>
                      <a:pt x="7206" y="1438"/>
                    </a:cubicBezTo>
                    <a:cubicBezTo>
                      <a:pt x="8107" y="1971"/>
                      <a:pt x="8941" y="2572"/>
                      <a:pt x="9775" y="3172"/>
                    </a:cubicBezTo>
                    <a:cubicBezTo>
                      <a:pt x="10609" y="3739"/>
                      <a:pt x="11376" y="4406"/>
                      <a:pt x="12043" y="5140"/>
                    </a:cubicBezTo>
                    <a:cubicBezTo>
                      <a:pt x="12176" y="5274"/>
                      <a:pt x="12243" y="5440"/>
                      <a:pt x="12310" y="5607"/>
                    </a:cubicBezTo>
                    <a:lnTo>
                      <a:pt x="12276" y="5674"/>
                    </a:lnTo>
                    <a:lnTo>
                      <a:pt x="12243" y="5807"/>
                    </a:lnTo>
                    <a:cubicBezTo>
                      <a:pt x="12210" y="5907"/>
                      <a:pt x="12143" y="6008"/>
                      <a:pt x="12110" y="6108"/>
                    </a:cubicBezTo>
                    <a:cubicBezTo>
                      <a:pt x="11843" y="6475"/>
                      <a:pt x="11509" y="6808"/>
                      <a:pt x="11142" y="7075"/>
                    </a:cubicBezTo>
                    <a:cubicBezTo>
                      <a:pt x="10742" y="7375"/>
                      <a:pt x="10308" y="7642"/>
                      <a:pt x="9875" y="7876"/>
                    </a:cubicBezTo>
                    <a:lnTo>
                      <a:pt x="9308" y="8142"/>
                    </a:lnTo>
                    <a:cubicBezTo>
                      <a:pt x="9107" y="8142"/>
                      <a:pt x="8907" y="8142"/>
                      <a:pt x="8707" y="8076"/>
                    </a:cubicBezTo>
                    <a:cubicBezTo>
                      <a:pt x="7706" y="7809"/>
                      <a:pt x="6739" y="7509"/>
                      <a:pt x="5772" y="7142"/>
                    </a:cubicBezTo>
                    <a:cubicBezTo>
                      <a:pt x="4804" y="6775"/>
                      <a:pt x="3837" y="6374"/>
                      <a:pt x="2870" y="6008"/>
                    </a:cubicBezTo>
                    <a:cubicBezTo>
                      <a:pt x="1902" y="5607"/>
                      <a:pt x="935" y="5207"/>
                      <a:pt x="1" y="4773"/>
                    </a:cubicBezTo>
                    <a:lnTo>
                      <a:pt x="1" y="4773"/>
                    </a:lnTo>
                    <a:cubicBezTo>
                      <a:pt x="1769" y="5907"/>
                      <a:pt x="3604" y="6908"/>
                      <a:pt x="5538" y="7742"/>
                    </a:cubicBezTo>
                    <a:cubicBezTo>
                      <a:pt x="6472" y="8209"/>
                      <a:pt x="7473" y="8576"/>
                      <a:pt x="8507" y="8876"/>
                    </a:cubicBezTo>
                    <a:cubicBezTo>
                      <a:pt x="8807" y="8943"/>
                      <a:pt x="9141" y="8976"/>
                      <a:pt x="9441" y="8976"/>
                    </a:cubicBezTo>
                    <a:cubicBezTo>
                      <a:pt x="9508" y="8943"/>
                      <a:pt x="9574" y="8943"/>
                      <a:pt x="9641" y="8910"/>
                    </a:cubicBezTo>
                    <a:lnTo>
                      <a:pt x="9741" y="8876"/>
                    </a:lnTo>
                    <a:lnTo>
                      <a:pt x="9908" y="8776"/>
                    </a:lnTo>
                    <a:lnTo>
                      <a:pt x="10275" y="8609"/>
                    </a:lnTo>
                    <a:cubicBezTo>
                      <a:pt x="10742" y="8376"/>
                      <a:pt x="11242" y="8076"/>
                      <a:pt x="11676" y="7775"/>
                    </a:cubicBezTo>
                    <a:cubicBezTo>
                      <a:pt x="12143" y="7442"/>
                      <a:pt x="12543" y="7008"/>
                      <a:pt x="12843" y="6508"/>
                    </a:cubicBezTo>
                    <a:cubicBezTo>
                      <a:pt x="12944" y="6374"/>
                      <a:pt x="13010" y="6241"/>
                      <a:pt x="13044" y="6108"/>
                    </a:cubicBezTo>
                    <a:lnTo>
                      <a:pt x="13110" y="5874"/>
                    </a:lnTo>
                    <a:lnTo>
                      <a:pt x="13144" y="5741"/>
                    </a:lnTo>
                    <a:cubicBezTo>
                      <a:pt x="13144" y="5674"/>
                      <a:pt x="13144" y="5607"/>
                      <a:pt x="13144" y="5541"/>
                    </a:cubicBezTo>
                    <a:cubicBezTo>
                      <a:pt x="13077" y="5207"/>
                      <a:pt x="12944" y="4873"/>
                      <a:pt x="12677" y="4640"/>
                    </a:cubicBezTo>
                    <a:cubicBezTo>
                      <a:pt x="11943" y="3839"/>
                      <a:pt x="11076" y="3172"/>
                      <a:pt x="10175" y="2638"/>
                    </a:cubicBezTo>
                    <a:cubicBezTo>
                      <a:pt x="9274" y="2071"/>
                      <a:pt x="8374" y="1538"/>
                      <a:pt x="7440" y="1071"/>
                    </a:cubicBezTo>
                    <a:cubicBezTo>
                      <a:pt x="6939" y="837"/>
                      <a:pt x="6472" y="604"/>
                      <a:pt x="6005" y="404"/>
                    </a:cubicBezTo>
                    <a:cubicBezTo>
                      <a:pt x="5738" y="303"/>
                      <a:pt x="5505" y="203"/>
                      <a:pt x="5238" y="137"/>
                    </a:cubicBezTo>
                    <a:cubicBezTo>
                      <a:pt x="5138" y="103"/>
                      <a:pt x="4971" y="37"/>
                      <a:pt x="4871" y="37"/>
                    </a:cubicBezTo>
                    <a:cubicBezTo>
                      <a:pt x="4791" y="37"/>
                      <a:pt x="4699" y="1"/>
                      <a:pt x="4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28"/>
              <p:cNvSpPr/>
              <p:nvPr/>
            </p:nvSpPr>
            <p:spPr>
              <a:xfrm>
                <a:off x="5895237" y="3929857"/>
                <a:ext cx="134848" cy="118712"/>
              </a:xfrm>
              <a:custGeom>
                <a:avLst/>
                <a:gdLst/>
                <a:ahLst/>
                <a:cxnLst/>
                <a:rect l="l" t="t" r="r" b="b"/>
                <a:pathLst>
                  <a:path w="8240" h="7254" extrusionOk="0">
                    <a:moveTo>
                      <a:pt x="4317" y="0"/>
                    </a:moveTo>
                    <a:cubicBezTo>
                      <a:pt x="4280" y="0"/>
                      <a:pt x="4242" y="2"/>
                      <a:pt x="4204" y="6"/>
                    </a:cubicBezTo>
                    <a:cubicBezTo>
                      <a:pt x="3670" y="106"/>
                      <a:pt x="3136" y="373"/>
                      <a:pt x="2736" y="740"/>
                    </a:cubicBezTo>
                    <a:cubicBezTo>
                      <a:pt x="2502" y="974"/>
                      <a:pt x="2502" y="1107"/>
                      <a:pt x="2202" y="1207"/>
                    </a:cubicBezTo>
                    <a:cubicBezTo>
                      <a:pt x="2181" y="1215"/>
                      <a:pt x="2155" y="1218"/>
                      <a:pt x="2126" y="1218"/>
                    </a:cubicBezTo>
                    <a:cubicBezTo>
                      <a:pt x="1861" y="1218"/>
                      <a:pt x="1278" y="938"/>
                      <a:pt x="892" y="938"/>
                    </a:cubicBezTo>
                    <a:cubicBezTo>
                      <a:pt x="770" y="938"/>
                      <a:pt x="668" y="966"/>
                      <a:pt x="601" y="1040"/>
                    </a:cubicBezTo>
                    <a:cubicBezTo>
                      <a:pt x="301" y="1340"/>
                      <a:pt x="201" y="2208"/>
                      <a:pt x="468" y="2475"/>
                    </a:cubicBezTo>
                    <a:cubicBezTo>
                      <a:pt x="668" y="2608"/>
                      <a:pt x="701" y="2908"/>
                      <a:pt x="501" y="3108"/>
                    </a:cubicBezTo>
                    <a:cubicBezTo>
                      <a:pt x="368" y="3275"/>
                      <a:pt x="301" y="3609"/>
                      <a:pt x="134" y="3842"/>
                    </a:cubicBezTo>
                    <a:cubicBezTo>
                      <a:pt x="1" y="4076"/>
                      <a:pt x="201" y="4243"/>
                      <a:pt x="201" y="4376"/>
                    </a:cubicBezTo>
                    <a:cubicBezTo>
                      <a:pt x="301" y="4676"/>
                      <a:pt x="534" y="4976"/>
                      <a:pt x="801" y="5210"/>
                    </a:cubicBezTo>
                    <a:cubicBezTo>
                      <a:pt x="1168" y="5477"/>
                      <a:pt x="1535" y="5744"/>
                      <a:pt x="1902" y="6044"/>
                    </a:cubicBezTo>
                    <a:cubicBezTo>
                      <a:pt x="2002" y="6244"/>
                      <a:pt x="1702" y="6511"/>
                      <a:pt x="1802" y="6944"/>
                    </a:cubicBezTo>
                    <a:cubicBezTo>
                      <a:pt x="1855" y="7174"/>
                      <a:pt x="2150" y="7254"/>
                      <a:pt x="2525" y="7254"/>
                    </a:cubicBezTo>
                    <a:cubicBezTo>
                      <a:pt x="2859" y="7254"/>
                      <a:pt x="3257" y="7190"/>
                      <a:pt x="3603" y="7111"/>
                    </a:cubicBezTo>
                    <a:cubicBezTo>
                      <a:pt x="3870" y="6978"/>
                      <a:pt x="4137" y="6911"/>
                      <a:pt x="4437" y="6878"/>
                    </a:cubicBezTo>
                    <a:cubicBezTo>
                      <a:pt x="4804" y="6844"/>
                      <a:pt x="5104" y="6644"/>
                      <a:pt x="5271" y="6311"/>
                    </a:cubicBezTo>
                    <a:cubicBezTo>
                      <a:pt x="5338" y="6111"/>
                      <a:pt x="5471" y="5944"/>
                      <a:pt x="5571" y="5810"/>
                    </a:cubicBezTo>
                    <a:cubicBezTo>
                      <a:pt x="5571" y="5810"/>
                      <a:pt x="6284" y="5867"/>
                      <a:pt x="6810" y="5867"/>
                    </a:cubicBezTo>
                    <a:cubicBezTo>
                      <a:pt x="6985" y="5867"/>
                      <a:pt x="7139" y="5860"/>
                      <a:pt x="7239" y="5844"/>
                    </a:cubicBezTo>
                    <a:cubicBezTo>
                      <a:pt x="7639" y="5810"/>
                      <a:pt x="7806" y="5377"/>
                      <a:pt x="8006" y="5043"/>
                    </a:cubicBezTo>
                    <a:cubicBezTo>
                      <a:pt x="8240" y="4743"/>
                      <a:pt x="7906" y="4109"/>
                      <a:pt x="7873" y="3742"/>
                    </a:cubicBezTo>
                    <a:cubicBezTo>
                      <a:pt x="7806" y="3375"/>
                      <a:pt x="7806" y="3309"/>
                      <a:pt x="7773" y="2975"/>
                    </a:cubicBezTo>
                    <a:cubicBezTo>
                      <a:pt x="7773" y="2675"/>
                      <a:pt x="7940" y="2541"/>
                      <a:pt x="8006" y="2141"/>
                    </a:cubicBezTo>
                    <a:cubicBezTo>
                      <a:pt x="8073" y="1707"/>
                      <a:pt x="7806" y="1707"/>
                      <a:pt x="7739" y="1574"/>
                    </a:cubicBezTo>
                    <a:cubicBezTo>
                      <a:pt x="7473" y="1307"/>
                      <a:pt x="7172" y="1140"/>
                      <a:pt x="6839" y="1040"/>
                    </a:cubicBezTo>
                    <a:cubicBezTo>
                      <a:pt x="6439" y="974"/>
                      <a:pt x="6038" y="840"/>
                      <a:pt x="5671" y="707"/>
                    </a:cubicBezTo>
                    <a:cubicBezTo>
                      <a:pt x="5263" y="487"/>
                      <a:pt x="4914" y="0"/>
                      <a:pt x="43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28"/>
              <p:cNvSpPr/>
              <p:nvPr/>
            </p:nvSpPr>
            <p:spPr>
              <a:xfrm>
                <a:off x="5907248" y="3944683"/>
                <a:ext cx="102101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5185" extrusionOk="0">
                    <a:moveTo>
                      <a:pt x="2969" y="1"/>
                    </a:moveTo>
                    <a:cubicBezTo>
                      <a:pt x="2669" y="34"/>
                      <a:pt x="2369" y="68"/>
                      <a:pt x="2035" y="134"/>
                    </a:cubicBezTo>
                    <a:cubicBezTo>
                      <a:pt x="1935" y="168"/>
                      <a:pt x="1835" y="201"/>
                      <a:pt x="1735" y="301"/>
                    </a:cubicBezTo>
                    <a:lnTo>
                      <a:pt x="1568" y="434"/>
                    </a:lnTo>
                    <a:lnTo>
                      <a:pt x="1268" y="735"/>
                    </a:lnTo>
                    <a:cubicBezTo>
                      <a:pt x="834" y="1135"/>
                      <a:pt x="434" y="1535"/>
                      <a:pt x="0" y="1936"/>
                    </a:cubicBezTo>
                    <a:cubicBezTo>
                      <a:pt x="534" y="1669"/>
                      <a:pt x="1001" y="1335"/>
                      <a:pt x="1502" y="1068"/>
                    </a:cubicBezTo>
                    <a:lnTo>
                      <a:pt x="1868" y="801"/>
                    </a:lnTo>
                    <a:lnTo>
                      <a:pt x="2069" y="701"/>
                    </a:lnTo>
                    <a:lnTo>
                      <a:pt x="2069" y="701"/>
                    </a:lnTo>
                    <a:cubicBezTo>
                      <a:pt x="2057" y="712"/>
                      <a:pt x="2054" y="716"/>
                      <a:pt x="2056" y="716"/>
                    </a:cubicBezTo>
                    <a:cubicBezTo>
                      <a:pt x="2061" y="716"/>
                      <a:pt x="2091" y="701"/>
                      <a:pt x="2135" y="701"/>
                    </a:cubicBezTo>
                    <a:cubicBezTo>
                      <a:pt x="2269" y="685"/>
                      <a:pt x="2402" y="676"/>
                      <a:pt x="2536" y="676"/>
                    </a:cubicBezTo>
                    <a:cubicBezTo>
                      <a:pt x="2669" y="676"/>
                      <a:pt x="2802" y="685"/>
                      <a:pt x="2936" y="701"/>
                    </a:cubicBezTo>
                    <a:cubicBezTo>
                      <a:pt x="3503" y="735"/>
                      <a:pt x="4070" y="801"/>
                      <a:pt x="4604" y="935"/>
                    </a:cubicBezTo>
                    <a:cubicBezTo>
                      <a:pt x="4937" y="968"/>
                      <a:pt x="5238" y="1035"/>
                      <a:pt x="5571" y="1135"/>
                    </a:cubicBezTo>
                    <a:cubicBezTo>
                      <a:pt x="5438" y="1235"/>
                      <a:pt x="5371" y="1402"/>
                      <a:pt x="5371" y="1569"/>
                    </a:cubicBezTo>
                    <a:cubicBezTo>
                      <a:pt x="5338" y="2102"/>
                      <a:pt x="5238" y="2603"/>
                      <a:pt x="5037" y="3103"/>
                    </a:cubicBezTo>
                    <a:cubicBezTo>
                      <a:pt x="4971" y="3370"/>
                      <a:pt x="4871" y="3637"/>
                      <a:pt x="4737" y="3870"/>
                    </a:cubicBezTo>
                    <a:cubicBezTo>
                      <a:pt x="4704" y="4004"/>
                      <a:pt x="4670" y="4104"/>
                      <a:pt x="4570" y="4237"/>
                    </a:cubicBezTo>
                    <a:cubicBezTo>
                      <a:pt x="4504" y="4337"/>
                      <a:pt x="4504" y="4337"/>
                      <a:pt x="4404" y="4404"/>
                    </a:cubicBezTo>
                    <a:cubicBezTo>
                      <a:pt x="3903" y="4571"/>
                      <a:pt x="3370" y="4671"/>
                      <a:pt x="2836" y="4704"/>
                    </a:cubicBezTo>
                    <a:cubicBezTo>
                      <a:pt x="2269" y="4771"/>
                      <a:pt x="1668" y="4771"/>
                      <a:pt x="1101" y="4838"/>
                    </a:cubicBezTo>
                    <a:cubicBezTo>
                      <a:pt x="1668" y="4971"/>
                      <a:pt x="2235" y="5071"/>
                      <a:pt x="2836" y="5138"/>
                    </a:cubicBezTo>
                    <a:cubicBezTo>
                      <a:pt x="3039" y="5170"/>
                      <a:pt x="3242" y="5185"/>
                      <a:pt x="3444" y="5185"/>
                    </a:cubicBezTo>
                    <a:cubicBezTo>
                      <a:pt x="3872" y="5185"/>
                      <a:pt x="4296" y="5118"/>
                      <a:pt x="4704" y="5004"/>
                    </a:cubicBezTo>
                    <a:cubicBezTo>
                      <a:pt x="4904" y="4938"/>
                      <a:pt x="5071" y="4804"/>
                      <a:pt x="5171" y="4637"/>
                    </a:cubicBezTo>
                    <a:cubicBezTo>
                      <a:pt x="5271" y="4504"/>
                      <a:pt x="5371" y="4371"/>
                      <a:pt x="5438" y="4237"/>
                    </a:cubicBezTo>
                    <a:cubicBezTo>
                      <a:pt x="5571" y="3937"/>
                      <a:pt x="5705" y="3670"/>
                      <a:pt x="5838" y="3403"/>
                    </a:cubicBezTo>
                    <a:cubicBezTo>
                      <a:pt x="6071" y="2803"/>
                      <a:pt x="6205" y="2169"/>
                      <a:pt x="6238" y="1569"/>
                    </a:cubicBezTo>
                    <a:cubicBezTo>
                      <a:pt x="6238" y="1368"/>
                      <a:pt x="6238" y="1168"/>
                      <a:pt x="6172" y="1002"/>
                    </a:cubicBezTo>
                    <a:cubicBezTo>
                      <a:pt x="6105" y="768"/>
                      <a:pt x="5971" y="535"/>
                      <a:pt x="5738" y="401"/>
                    </a:cubicBezTo>
                    <a:cubicBezTo>
                      <a:pt x="5438" y="268"/>
                      <a:pt x="5137" y="168"/>
                      <a:pt x="4804" y="101"/>
                    </a:cubicBezTo>
                    <a:cubicBezTo>
                      <a:pt x="4203" y="34"/>
                      <a:pt x="3570" y="1"/>
                      <a:pt x="29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28"/>
              <p:cNvSpPr/>
              <p:nvPr/>
            </p:nvSpPr>
            <p:spPr>
              <a:xfrm>
                <a:off x="5925265" y="3958331"/>
                <a:ext cx="70435" cy="48064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937" extrusionOk="0">
                    <a:moveTo>
                      <a:pt x="701" y="1"/>
                    </a:moveTo>
                    <a:cubicBezTo>
                      <a:pt x="367" y="468"/>
                      <a:pt x="167" y="1001"/>
                      <a:pt x="67" y="1569"/>
                    </a:cubicBezTo>
                    <a:cubicBezTo>
                      <a:pt x="0" y="1902"/>
                      <a:pt x="34" y="2269"/>
                      <a:pt x="200" y="2569"/>
                    </a:cubicBezTo>
                    <a:cubicBezTo>
                      <a:pt x="300" y="2703"/>
                      <a:pt x="401" y="2803"/>
                      <a:pt x="534" y="2869"/>
                    </a:cubicBezTo>
                    <a:cubicBezTo>
                      <a:pt x="634" y="2903"/>
                      <a:pt x="734" y="2936"/>
                      <a:pt x="868" y="2936"/>
                    </a:cubicBezTo>
                    <a:cubicBezTo>
                      <a:pt x="1034" y="2936"/>
                      <a:pt x="1201" y="2936"/>
                      <a:pt x="1368" y="2903"/>
                    </a:cubicBezTo>
                    <a:cubicBezTo>
                      <a:pt x="2435" y="2669"/>
                      <a:pt x="3469" y="2202"/>
                      <a:pt x="4303" y="1468"/>
                    </a:cubicBezTo>
                    <a:lnTo>
                      <a:pt x="4303" y="1468"/>
                    </a:lnTo>
                    <a:cubicBezTo>
                      <a:pt x="3770" y="1502"/>
                      <a:pt x="3236" y="1602"/>
                      <a:pt x="2702" y="1735"/>
                    </a:cubicBezTo>
                    <a:cubicBezTo>
                      <a:pt x="2202" y="1835"/>
                      <a:pt x="1701" y="1969"/>
                      <a:pt x="1201" y="2069"/>
                    </a:cubicBezTo>
                    <a:cubicBezTo>
                      <a:pt x="1101" y="2069"/>
                      <a:pt x="1001" y="2069"/>
                      <a:pt x="901" y="2102"/>
                    </a:cubicBezTo>
                    <a:cubicBezTo>
                      <a:pt x="834" y="2069"/>
                      <a:pt x="767" y="1802"/>
                      <a:pt x="767" y="1569"/>
                    </a:cubicBezTo>
                    <a:cubicBezTo>
                      <a:pt x="701" y="1068"/>
                      <a:pt x="734" y="534"/>
                      <a:pt x="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28"/>
              <p:cNvSpPr/>
              <p:nvPr/>
            </p:nvSpPr>
            <p:spPr>
              <a:xfrm>
                <a:off x="5639775" y="3792954"/>
                <a:ext cx="230386" cy="225902"/>
              </a:xfrm>
              <a:custGeom>
                <a:avLst/>
                <a:gdLst/>
                <a:ahLst/>
                <a:cxnLst/>
                <a:rect l="l" t="t" r="r" b="b"/>
                <a:pathLst>
                  <a:path w="14078" h="13804" extrusionOk="0">
                    <a:moveTo>
                      <a:pt x="6637" y="0"/>
                    </a:moveTo>
                    <a:cubicBezTo>
                      <a:pt x="5781" y="0"/>
                      <a:pt x="4634" y="284"/>
                      <a:pt x="4304" y="567"/>
                    </a:cubicBezTo>
                    <a:cubicBezTo>
                      <a:pt x="3837" y="967"/>
                      <a:pt x="3636" y="1734"/>
                      <a:pt x="3169" y="2068"/>
                    </a:cubicBezTo>
                    <a:cubicBezTo>
                      <a:pt x="2702" y="2401"/>
                      <a:pt x="2035" y="2935"/>
                      <a:pt x="1435" y="3469"/>
                    </a:cubicBezTo>
                    <a:cubicBezTo>
                      <a:pt x="868" y="4002"/>
                      <a:pt x="0" y="4736"/>
                      <a:pt x="267" y="6037"/>
                    </a:cubicBezTo>
                    <a:cubicBezTo>
                      <a:pt x="534" y="7371"/>
                      <a:pt x="1135" y="7838"/>
                      <a:pt x="1502" y="8506"/>
                    </a:cubicBezTo>
                    <a:cubicBezTo>
                      <a:pt x="1902" y="9173"/>
                      <a:pt x="1235" y="10374"/>
                      <a:pt x="1768" y="11875"/>
                    </a:cubicBezTo>
                    <a:cubicBezTo>
                      <a:pt x="2220" y="13174"/>
                      <a:pt x="4133" y="13804"/>
                      <a:pt x="5112" y="13804"/>
                    </a:cubicBezTo>
                    <a:cubicBezTo>
                      <a:pt x="5289" y="13804"/>
                      <a:pt x="5436" y="13783"/>
                      <a:pt x="5538" y="13743"/>
                    </a:cubicBezTo>
                    <a:cubicBezTo>
                      <a:pt x="6205" y="13476"/>
                      <a:pt x="7973" y="12342"/>
                      <a:pt x="8940" y="12342"/>
                    </a:cubicBezTo>
                    <a:cubicBezTo>
                      <a:pt x="9689" y="12342"/>
                      <a:pt x="10038" y="12821"/>
                      <a:pt x="10545" y="12821"/>
                    </a:cubicBezTo>
                    <a:cubicBezTo>
                      <a:pt x="10692" y="12821"/>
                      <a:pt x="10853" y="12781"/>
                      <a:pt x="11042" y="12675"/>
                    </a:cubicBezTo>
                    <a:cubicBezTo>
                      <a:pt x="11876" y="12208"/>
                      <a:pt x="13143" y="11208"/>
                      <a:pt x="13210" y="10807"/>
                    </a:cubicBezTo>
                    <a:cubicBezTo>
                      <a:pt x="13277" y="10440"/>
                      <a:pt x="12476" y="10073"/>
                      <a:pt x="12743" y="9440"/>
                    </a:cubicBezTo>
                    <a:cubicBezTo>
                      <a:pt x="13010" y="8839"/>
                      <a:pt x="14077" y="7672"/>
                      <a:pt x="13944" y="6904"/>
                    </a:cubicBezTo>
                    <a:cubicBezTo>
                      <a:pt x="13810" y="6104"/>
                      <a:pt x="12142" y="5370"/>
                      <a:pt x="11842" y="4469"/>
                    </a:cubicBezTo>
                    <a:cubicBezTo>
                      <a:pt x="11492" y="3355"/>
                      <a:pt x="11537" y="2059"/>
                      <a:pt x="10353" y="2059"/>
                    </a:cubicBezTo>
                    <a:cubicBezTo>
                      <a:pt x="10296" y="2059"/>
                      <a:pt x="10237" y="2062"/>
                      <a:pt x="10174" y="2068"/>
                    </a:cubicBezTo>
                    <a:cubicBezTo>
                      <a:pt x="10122" y="2073"/>
                      <a:pt x="10071" y="2075"/>
                      <a:pt x="10021" y="2075"/>
                    </a:cubicBezTo>
                    <a:cubicBezTo>
                      <a:pt x="8780" y="2075"/>
                      <a:pt x="8049" y="551"/>
                      <a:pt x="7472" y="166"/>
                    </a:cubicBezTo>
                    <a:cubicBezTo>
                      <a:pt x="7297" y="49"/>
                      <a:pt x="6992" y="0"/>
                      <a:pt x="66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28"/>
              <p:cNvSpPr/>
              <p:nvPr/>
            </p:nvSpPr>
            <p:spPr>
              <a:xfrm>
                <a:off x="5689441" y="3824603"/>
                <a:ext cx="168150" cy="149723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9149" extrusionOk="0">
                    <a:moveTo>
                      <a:pt x="1724" y="5165"/>
                    </a:moveTo>
                    <a:cubicBezTo>
                      <a:pt x="1731" y="5178"/>
                      <a:pt x="1736" y="5191"/>
                      <a:pt x="1736" y="5204"/>
                    </a:cubicBezTo>
                    <a:cubicBezTo>
                      <a:pt x="1717" y="5204"/>
                      <a:pt x="1719" y="5184"/>
                      <a:pt x="1724" y="5165"/>
                    </a:cubicBezTo>
                    <a:close/>
                    <a:moveTo>
                      <a:pt x="4071" y="2068"/>
                    </a:moveTo>
                    <a:cubicBezTo>
                      <a:pt x="4204" y="2102"/>
                      <a:pt x="4337" y="2168"/>
                      <a:pt x="4437" y="2268"/>
                    </a:cubicBezTo>
                    <a:cubicBezTo>
                      <a:pt x="4571" y="2402"/>
                      <a:pt x="4704" y="2535"/>
                      <a:pt x="4871" y="2702"/>
                    </a:cubicBezTo>
                    <a:cubicBezTo>
                      <a:pt x="5935" y="3891"/>
                      <a:pt x="6911" y="5169"/>
                      <a:pt x="7827" y="6507"/>
                    </a:cubicBezTo>
                    <a:lnTo>
                      <a:pt x="7827" y="6507"/>
                    </a:lnTo>
                    <a:lnTo>
                      <a:pt x="5838" y="6138"/>
                    </a:lnTo>
                    <a:cubicBezTo>
                      <a:pt x="5005" y="5971"/>
                      <a:pt x="4171" y="5771"/>
                      <a:pt x="3337" y="5571"/>
                    </a:cubicBezTo>
                    <a:cubicBezTo>
                      <a:pt x="2936" y="5471"/>
                      <a:pt x="2536" y="5371"/>
                      <a:pt x="2136" y="5271"/>
                    </a:cubicBezTo>
                    <a:cubicBezTo>
                      <a:pt x="1996" y="5215"/>
                      <a:pt x="1879" y="5158"/>
                      <a:pt x="1746" y="5102"/>
                    </a:cubicBezTo>
                    <a:lnTo>
                      <a:pt x="1746" y="5102"/>
                    </a:lnTo>
                    <a:cubicBezTo>
                      <a:pt x="1770" y="5021"/>
                      <a:pt x="1777" y="4958"/>
                      <a:pt x="1836" y="4870"/>
                    </a:cubicBezTo>
                    <a:cubicBezTo>
                      <a:pt x="2236" y="4136"/>
                      <a:pt x="2703" y="3469"/>
                      <a:pt x="3270" y="2836"/>
                    </a:cubicBezTo>
                    <a:cubicBezTo>
                      <a:pt x="3403" y="2702"/>
                      <a:pt x="3537" y="2535"/>
                      <a:pt x="3670" y="2402"/>
                    </a:cubicBezTo>
                    <a:cubicBezTo>
                      <a:pt x="3770" y="2335"/>
                      <a:pt x="3837" y="2235"/>
                      <a:pt x="3904" y="2202"/>
                    </a:cubicBezTo>
                    <a:cubicBezTo>
                      <a:pt x="3937" y="2168"/>
                      <a:pt x="3970" y="2135"/>
                      <a:pt x="4004" y="2102"/>
                    </a:cubicBezTo>
                    <a:lnTo>
                      <a:pt x="4071" y="2068"/>
                    </a:lnTo>
                    <a:close/>
                    <a:moveTo>
                      <a:pt x="9453" y="7799"/>
                    </a:moveTo>
                    <a:lnTo>
                      <a:pt x="9474" y="7806"/>
                    </a:lnTo>
                    <a:cubicBezTo>
                      <a:pt x="9474" y="7806"/>
                      <a:pt x="9462" y="7806"/>
                      <a:pt x="9453" y="7799"/>
                    </a:cubicBezTo>
                    <a:close/>
                    <a:moveTo>
                      <a:pt x="6372" y="0"/>
                    </a:moveTo>
                    <a:lnTo>
                      <a:pt x="6372" y="0"/>
                    </a:lnTo>
                    <a:cubicBezTo>
                      <a:pt x="5505" y="167"/>
                      <a:pt x="4704" y="434"/>
                      <a:pt x="3937" y="667"/>
                    </a:cubicBezTo>
                    <a:cubicBezTo>
                      <a:pt x="3103" y="901"/>
                      <a:pt x="2269" y="1201"/>
                      <a:pt x="1469" y="1535"/>
                    </a:cubicBezTo>
                    <a:cubicBezTo>
                      <a:pt x="1235" y="1635"/>
                      <a:pt x="1035" y="1735"/>
                      <a:pt x="868" y="1902"/>
                    </a:cubicBezTo>
                    <a:cubicBezTo>
                      <a:pt x="601" y="2202"/>
                      <a:pt x="635" y="2402"/>
                      <a:pt x="568" y="2602"/>
                    </a:cubicBezTo>
                    <a:cubicBezTo>
                      <a:pt x="468" y="3036"/>
                      <a:pt x="401" y="3503"/>
                      <a:pt x="335" y="3903"/>
                    </a:cubicBezTo>
                    <a:cubicBezTo>
                      <a:pt x="201" y="4770"/>
                      <a:pt x="101" y="5638"/>
                      <a:pt x="68" y="6505"/>
                    </a:cubicBezTo>
                    <a:cubicBezTo>
                      <a:pt x="1" y="6939"/>
                      <a:pt x="1" y="7406"/>
                      <a:pt x="68" y="7873"/>
                    </a:cubicBezTo>
                    <a:cubicBezTo>
                      <a:pt x="68" y="7973"/>
                      <a:pt x="101" y="8106"/>
                      <a:pt x="134" y="8239"/>
                    </a:cubicBezTo>
                    <a:cubicBezTo>
                      <a:pt x="168" y="8406"/>
                      <a:pt x="268" y="8573"/>
                      <a:pt x="435" y="8706"/>
                    </a:cubicBezTo>
                    <a:cubicBezTo>
                      <a:pt x="668" y="8840"/>
                      <a:pt x="902" y="8940"/>
                      <a:pt x="1168" y="8973"/>
                    </a:cubicBezTo>
                    <a:cubicBezTo>
                      <a:pt x="1915" y="9084"/>
                      <a:pt x="2638" y="9149"/>
                      <a:pt x="3376" y="9149"/>
                    </a:cubicBezTo>
                    <a:cubicBezTo>
                      <a:pt x="3529" y="9149"/>
                      <a:pt x="3682" y="9146"/>
                      <a:pt x="3837" y="9140"/>
                    </a:cubicBezTo>
                    <a:cubicBezTo>
                      <a:pt x="4271" y="9140"/>
                      <a:pt x="4738" y="9107"/>
                      <a:pt x="5171" y="9073"/>
                    </a:cubicBezTo>
                    <a:cubicBezTo>
                      <a:pt x="5672" y="8973"/>
                      <a:pt x="6039" y="8907"/>
                      <a:pt x="6472" y="8807"/>
                    </a:cubicBezTo>
                    <a:cubicBezTo>
                      <a:pt x="7306" y="8673"/>
                      <a:pt x="8173" y="8506"/>
                      <a:pt x="9041" y="8306"/>
                    </a:cubicBezTo>
                    <a:cubicBezTo>
                      <a:pt x="9241" y="8239"/>
                      <a:pt x="9474" y="8173"/>
                      <a:pt x="9708" y="8106"/>
                    </a:cubicBezTo>
                    <a:cubicBezTo>
                      <a:pt x="9775" y="8073"/>
                      <a:pt x="9841" y="8039"/>
                      <a:pt x="9908" y="8006"/>
                    </a:cubicBezTo>
                    <a:cubicBezTo>
                      <a:pt x="9941" y="7973"/>
                      <a:pt x="9975" y="7973"/>
                      <a:pt x="10008" y="7939"/>
                    </a:cubicBezTo>
                    <a:cubicBezTo>
                      <a:pt x="10075" y="7873"/>
                      <a:pt x="10142" y="7806"/>
                      <a:pt x="10208" y="7739"/>
                    </a:cubicBezTo>
                    <a:cubicBezTo>
                      <a:pt x="10242" y="7639"/>
                      <a:pt x="10275" y="7506"/>
                      <a:pt x="10242" y="7372"/>
                    </a:cubicBezTo>
                    <a:cubicBezTo>
                      <a:pt x="10208" y="7305"/>
                      <a:pt x="10175" y="7272"/>
                      <a:pt x="10108" y="7205"/>
                    </a:cubicBezTo>
                    <a:cubicBezTo>
                      <a:pt x="10075" y="7172"/>
                      <a:pt x="10041" y="7139"/>
                      <a:pt x="10008" y="7105"/>
                    </a:cubicBezTo>
                    <a:cubicBezTo>
                      <a:pt x="9975" y="7072"/>
                      <a:pt x="9908" y="7072"/>
                      <a:pt x="9875" y="7039"/>
                    </a:cubicBezTo>
                    <a:lnTo>
                      <a:pt x="9675" y="6972"/>
                    </a:lnTo>
                    <a:cubicBezTo>
                      <a:pt x="9241" y="6838"/>
                      <a:pt x="9508" y="6838"/>
                      <a:pt x="9074" y="6738"/>
                    </a:cubicBezTo>
                    <a:lnTo>
                      <a:pt x="7865" y="6514"/>
                    </a:lnTo>
                    <a:lnTo>
                      <a:pt x="7865" y="6514"/>
                    </a:lnTo>
                    <a:cubicBezTo>
                      <a:pt x="7067" y="5073"/>
                      <a:pt x="6179" y="3693"/>
                      <a:pt x="5171" y="2402"/>
                    </a:cubicBezTo>
                    <a:cubicBezTo>
                      <a:pt x="5038" y="2235"/>
                      <a:pt x="4871" y="2068"/>
                      <a:pt x="4738" y="1902"/>
                    </a:cubicBezTo>
                    <a:cubicBezTo>
                      <a:pt x="4638" y="1835"/>
                      <a:pt x="4538" y="1768"/>
                      <a:pt x="4437" y="1701"/>
                    </a:cubicBezTo>
                    <a:cubicBezTo>
                      <a:pt x="4336" y="1599"/>
                      <a:pt x="4214" y="1556"/>
                      <a:pt x="4073" y="1556"/>
                    </a:cubicBezTo>
                    <a:cubicBezTo>
                      <a:pt x="4030" y="1556"/>
                      <a:pt x="3984" y="1560"/>
                      <a:pt x="3937" y="1568"/>
                    </a:cubicBezTo>
                    <a:cubicBezTo>
                      <a:pt x="3870" y="1601"/>
                      <a:pt x="3804" y="1635"/>
                      <a:pt x="3737" y="1668"/>
                    </a:cubicBezTo>
                    <a:cubicBezTo>
                      <a:pt x="3670" y="1701"/>
                      <a:pt x="3637" y="1735"/>
                      <a:pt x="3604" y="1768"/>
                    </a:cubicBezTo>
                    <a:cubicBezTo>
                      <a:pt x="3503" y="1835"/>
                      <a:pt x="3403" y="1935"/>
                      <a:pt x="3337" y="2002"/>
                    </a:cubicBezTo>
                    <a:cubicBezTo>
                      <a:pt x="3170" y="2135"/>
                      <a:pt x="3003" y="2302"/>
                      <a:pt x="2836" y="2469"/>
                    </a:cubicBezTo>
                    <a:cubicBezTo>
                      <a:pt x="2203" y="3102"/>
                      <a:pt x="1669" y="3803"/>
                      <a:pt x="1202" y="4570"/>
                    </a:cubicBezTo>
                    <a:cubicBezTo>
                      <a:pt x="1135" y="4670"/>
                      <a:pt x="1102" y="4804"/>
                      <a:pt x="1068" y="4904"/>
                    </a:cubicBezTo>
                    <a:cubicBezTo>
                      <a:pt x="1035" y="5004"/>
                      <a:pt x="1002" y="5070"/>
                      <a:pt x="1002" y="5171"/>
                    </a:cubicBezTo>
                    <a:lnTo>
                      <a:pt x="1002" y="5304"/>
                    </a:lnTo>
                    <a:cubicBezTo>
                      <a:pt x="1002" y="5371"/>
                      <a:pt x="1035" y="5437"/>
                      <a:pt x="1068" y="5471"/>
                    </a:cubicBezTo>
                    <a:cubicBezTo>
                      <a:pt x="1102" y="5504"/>
                      <a:pt x="1102" y="5537"/>
                      <a:pt x="1135" y="5571"/>
                    </a:cubicBezTo>
                    <a:cubicBezTo>
                      <a:pt x="1369" y="5738"/>
                      <a:pt x="1602" y="5871"/>
                      <a:pt x="1869" y="5938"/>
                    </a:cubicBezTo>
                    <a:cubicBezTo>
                      <a:pt x="2303" y="6105"/>
                      <a:pt x="2703" y="6205"/>
                      <a:pt x="3137" y="6305"/>
                    </a:cubicBezTo>
                    <a:cubicBezTo>
                      <a:pt x="4004" y="6505"/>
                      <a:pt x="4838" y="6705"/>
                      <a:pt x="5672" y="6905"/>
                    </a:cubicBezTo>
                    <a:lnTo>
                      <a:pt x="8173" y="7439"/>
                    </a:lnTo>
                    <a:cubicBezTo>
                      <a:pt x="8271" y="7463"/>
                      <a:pt x="8370" y="7488"/>
                      <a:pt x="8470" y="7512"/>
                    </a:cubicBezTo>
                    <a:lnTo>
                      <a:pt x="8470" y="7512"/>
                    </a:lnTo>
                    <a:cubicBezTo>
                      <a:pt x="7757" y="7681"/>
                      <a:pt x="7002" y="7827"/>
                      <a:pt x="6272" y="7973"/>
                    </a:cubicBezTo>
                    <a:cubicBezTo>
                      <a:pt x="5872" y="8073"/>
                      <a:pt x="5371" y="8173"/>
                      <a:pt x="5038" y="8239"/>
                    </a:cubicBezTo>
                    <a:cubicBezTo>
                      <a:pt x="4604" y="8273"/>
                      <a:pt x="4204" y="8306"/>
                      <a:pt x="3770" y="8340"/>
                    </a:cubicBezTo>
                    <a:cubicBezTo>
                      <a:pt x="3573" y="8347"/>
                      <a:pt x="3377" y="8352"/>
                      <a:pt x="3180" y="8352"/>
                    </a:cubicBezTo>
                    <a:cubicBezTo>
                      <a:pt x="2543" y="8352"/>
                      <a:pt x="1906" y="8308"/>
                      <a:pt x="1269" y="8206"/>
                    </a:cubicBezTo>
                    <a:cubicBezTo>
                      <a:pt x="1102" y="8173"/>
                      <a:pt x="935" y="8139"/>
                      <a:pt x="802" y="8073"/>
                    </a:cubicBezTo>
                    <a:cubicBezTo>
                      <a:pt x="768" y="7973"/>
                      <a:pt x="735" y="7839"/>
                      <a:pt x="701" y="7739"/>
                    </a:cubicBezTo>
                    <a:cubicBezTo>
                      <a:pt x="668" y="7339"/>
                      <a:pt x="635" y="6905"/>
                      <a:pt x="635" y="6505"/>
                    </a:cubicBezTo>
                    <a:cubicBezTo>
                      <a:pt x="635" y="5671"/>
                      <a:pt x="735" y="4804"/>
                      <a:pt x="802" y="3970"/>
                    </a:cubicBezTo>
                    <a:cubicBezTo>
                      <a:pt x="835" y="3536"/>
                      <a:pt x="902" y="3136"/>
                      <a:pt x="968" y="2702"/>
                    </a:cubicBezTo>
                    <a:cubicBezTo>
                      <a:pt x="1002" y="2535"/>
                      <a:pt x="1035" y="2235"/>
                      <a:pt x="1102" y="2235"/>
                    </a:cubicBezTo>
                    <a:cubicBezTo>
                      <a:pt x="1269" y="2102"/>
                      <a:pt x="1402" y="2002"/>
                      <a:pt x="1602" y="1902"/>
                    </a:cubicBezTo>
                    <a:cubicBezTo>
                      <a:pt x="3137" y="1168"/>
                      <a:pt x="4738" y="534"/>
                      <a:pt x="63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28"/>
              <p:cNvSpPr/>
              <p:nvPr/>
            </p:nvSpPr>
            <p:spPr>
              <a:xfrm>
                <a:off x="6748351" y="2613067"/>
                <a:ext cx="645877" cy="886885"/>
              </a:xfrm>
              <a:custGeom>
                <a:avLst/>
                <a:gdLst/>
                <a:ahLst/>
                <a:cxnLst/>
                <a:rect l="l" t="t" r="r" b="b"/>
                <a:pathLst>
                  <a:path w="39467" h="54194" extrusionOk="0">
                    <a:moveTo>
                      <a:pt x="2092" y="1"/>
                    </a:moveTo>
                    <a:cubicBezTo>
                      <a:pt x="525" y="1"/>
                      <a:pt x="0" y="1904"/>
                      <a:pt x="2340" y="7822"/>
                    </a:cubicBezTo>
                    <a:cubicBezTo>
                      <a:pt x="7377" y="20598"/>
                      <a:pt x="14015" y="38144"/>
                      <a:pt x="13948" y="38978"/>
                    </a:cubicBezTo>
                    <a:cubicBezTo>
                      <a:pt x="13891" y="39949"/>
                      <a:pt x="27719" y="54193"/>
                      <a:pt x="33919" y="54193"/>
                    </a:cubicBezTo>
                    <a:cubicBezTo>
                      <a:pt x="34962" y="54193"/>
                      <a:pt x="35788" y="53791"/>
                      <a:pt x="36297" y="52854"/>
                    </a:cubicBezTo>
                    <a:cubicBezTo>
                      <a:pt x="39466" y="46984"/>
                      <a:pt x="22421" y="18096"/>
                      <a:pt x="8878" y="4353"/>
                    </a:cubicBezTo>
                    <a:cubicBezTo>
                      <a:pt x="7091" y="2531"/>
                      <a:pt x="3899" y="1"/>
                      <a:pt x="2092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28"/>
              <p:cNvSpPr/>
              <p:nvPr/>
            </p:nvSpPr>
            <p:spPr>
              <a:xfrm>
                <a:off x="6750052" y="2609712"/>
                <a:ext cx="622966" cy="892858"/>
              </a:xfrm>
              <a:custGeom>
                <a:avLst/>
                <a:gdLst/>
                <a:ahLst/>
                <a:cxnLst/>
                <a:rect l="l" t="t" r="r" b="b"/>
                <a:pathLst>
                  <a:path w="38067" h="54559" extrusionOk="0">
                    <a:moveTo>
                      <a:pt x="2168" y="0"/>
                    </a:moveTo>
                    <a:cubicBezTo>
                      <a:pt x="218" y="0"/>
                      <a:pt x="1" y="2565"/>
                      <a:pt x="1535" y="6893"/>
                    </a:cubicBezTo>
                    <a:cubicBezTo>
                      <a:pt x="4137" y="14198"/>
                      <a:pt x="13144" y="37348"/>
                      <a:pt x="13744" y="39216"/>
                    </a:cubicBezTo>
                    <a:cubicBezTo>
                      <a:pt x="13744" y="39216"/>
                      <a:pt x="19448" y="46822"/>
                      <a:pt x="25819" y="51158"/>
                    </a:cubicBezTo>
                    <a:cubicBezTo>
                      <a:pt x="28962" y="53289"/>
                      <a:pt x="31799" y="54558"/>
                      <a:pt x="33830" y="54558"/>
                    </a:cubicBezTo>
                    <a:cubicBezTo>
                      <a:pt x="36823" y="54558"/>
                      <a:pt x="38066" y="51803"/>
                      <a:pt x="35960" y="44987"/>
                    </a:cubicBezTo>
                    <a:cubicBezTo>
                      <a:pt x="32257" y="33078"/>
                      <a:pt x="16079" y="10729"/>
                      <a:pt x="8740" y="3991"/>
                    </a:cubicBezTo>
                    <a:cubicBezTo>
                      <a:pt x="5717" y="1241"/>
                      <a:pt x="3523" y="0"/>
                      <a:pt x="2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28"/>
              <p:cNvSpPr/>
              <p:nvPr/>
            </p:nvSpPr>
            <p:spPr>
              <a:xfrm>
                <a:off x="6850496" y="2687573"/>
                <a:ext cx="2130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803" extrusionOk="0">
                    <a:moveTo>
                      <a:pt x="1302" y="0"/>
                    </a:moveTo>
                    <a:lnTo>
                      <a:pt x="1302" y="0"/>
                    </a:lnTo>
                    <a:cubicBezTo>
                      <a:pt x="968" y="400"/>
                      <a:pt x="701" y="834"/>
                      <a:pt x="468" y="1301"/>
                    </a:cubicBezTo>
                    <a:cubicBezTo>
                      <a:pt x="234" y="1768"/>
                      <a:pt x="101" y="2268"/>
                      <a:pt x="1" y="2802"/>
                    </a:cubicBezTo>
                    <a:cubicBezTo>
                      <a:pt x="368" y="2402"/>
                      <a:pt x="634" y="1968"/>
                      <a:pt x="835" y="1468"/>
                    </a:cubicBezTo>
                    <a:cubicBezTo>
                      <a:pt x="1068" y="1001"/>
                      <a:pt x="1235" y="500"/>
                      <a:pt x="130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28"/>
              <p:cNvSpPr/>
              <p:nvPr/>
            </p:nvSpPr>
            <p:spPr>
              <a:xfrm>
                <a:off x="7229867" y="3186483"/>
                <a:ext cx="2130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803" extrusionOk="0">
                    <a:moveTo>
                      <a:pt x="1268" y="1"/>
                    </a:moveTo>
                    <a:cubicBezTo>
                      <a:pt x="601" y="801"/>
                      <a:pt x="168" y="1769"/>
                      <a:pt x="1" y="2803"/>
                    </a:cubicBezTo>
                    <a:cubicBezTo>
                      <a:pt x="334" y="2402"/>
                      <a:pt x="601" y="1969"/>
                      <a:pt x="835" y="1502"/>
                    </a:cubicBezTo>
                    <a:cubicBezTo>
                      <a:pt x="1035" y="1035"/>
                      <a:pt x="1202" y="534"/>
                      <a:pt x="13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28"/>
              <p:cNvSpPr/>
              <p:nvPr/>
            </p:nvSpPr>
            <p:spPr>
              <a:xfrm>
                <a:off x="7099411" y="2987790"/>
                <a:ext cx="2076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03" extrusionOk="0">
                    <a:moveTo>
                      <a:pt x="1268" y="1"/>
                    </a:moveTo>
                    <a:lnTo>
                      <a:pt x="1268" y="1"/>
                    </a:lnTo>
                    <a:cubicBezTo>
                      <a:pt x="934" y="401"/>
                      <a:pt x="668" y="835"/>
                      <a:pt x="467" y="1302"/>
                    </a:cubicBezTo>
                    <a:cubicBezTo>
                      <a:pt x="234" y="1769"/>
                      <a:pt x="67" y="2269"/>
                      <a:pt x="0" y="2803"/>
                    </a:cubicBezTo>
                    <a:cubicBezTo>
                      <a:pt x="668" y="2002"/>
                      <a:pt x="1101" y="1035"/>
                      <a:pt x="1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28"/>
              <p:cNvSpPr/>
              <p:nvPr/>
            </p:nvSpPr>
            <p:spPr>
              <a:xfrm>
                <a:off x="6946570" y="2951772"/>
                <a:ext cx="45871" cy="2129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01" y="334"/>
                      <a:pt x="834" y="600"/>
                      <a:pt x="1335" y="834"/>
                    </a:cubicBezTo>
                    <a:cubicBezTo>
                      <a:pt x="1802" y="1034"/>
                      <a:pt x="2302" y="1201"/>
                      <a:pt x="2802" y="1301"/>
                    </a:cubicBezTo>
                    <a:lnTo>
                      <a:pt x="2802" y="1268"/>
                    </a:lnTo>
                    <a:cubicBezTo>
                      <a:pt x="2002" y="600"/>
                      <a:pt x="1035" y="167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28"/>
              <p:cNvSpPr/>
              <p:nvPr/>
            </p:nvSpPr>
            <p:spPr>
              <a:xfrm>
                <a:off x="7069383" y="3152642"/>
                <a:ext cx="45331" cy="21307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3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8" y="367"/>
                      <a:pt x="835" y="634"/>
                      <a:pt x="1302" y="834"/>
                    </a:cubicBezTo>
                    <a:cubicBezTo>
                      <a:pt x="1769" y="1068"/>
                      <a:pt x="2269" y="1235"/>
                      <a:pt x="2769" y="1301"/>
                    </a:cubicBezTo>
                    <a:cubicBezTo>
                      <a:pt x="1969" y="634"/>
                      <a:pt x="1002" y="201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28"/>
              <p:cNvSpPr/>
              <p:nvPr/>
            </p:nvSpPr>
            <p:spPr>
              <a:xfrm>
                <a:off x="6969496" y="2808209"/>
                <a:ext cx="45871" cy="2129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01" y="334"/>
                      <a:pt x="834" y="634"/>
                      <a:pt x="1335" y="834"/>
                    </a:cubicBezTo>
                    <a:cubicBezTo>
                      <a:pt x="1802" y="1068"/>
                      <a:pt x="2302" y="1201"/>
                      <a:pt x="2802" y="1301"/>
                    </a:cubicBezTo>
                    <a:cubicBezTo>
                      <a:pt x="2402" y="967"/>
                      <a:pt x="1969" y="667"/>
                      <a:pt x="1502" y="467"/>
                    </a:cubicBezTo>
                    <a:cubicBezTo>
                      <a:pt x="1035" y="234"/>
                      <a:pt x="534" y="100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28"/>
              <p:cNvSpPr/>
              <p:nvPr/>
            </p:nvSpPr>
            <p:spPr>
              <a:xfrm>
                <a:off x="6912172" y="3059841"/>
                <a:ext cx="17494" cy="46968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70" extrusionOk="0">
                    <a:moveTo>
                      <a:pt x="1" y="1"/>
                    </a:moveTo>
                    <a:cubicBezTo>
                      <a:pt x="101" y="1035"/>
                      <a:pt x="468" y="2036"/>
                      <a:pt x="1068" y="2869"/>
                    </a:cubicBezTo>
                    <a:cubicBezTo>
                      <a:pt x="968" y="1835"/>
                      <a:pt x="601" y="835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28"/>
              <p:cNvSpPr/>
              <p:nvPr/>
            </p:nvSpPr>
            <p:spPr>
              <a:xfrm>
                <a:off x="7168190" y="3299477"/>
                <a:ext cx="17478" cy="46968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870" extrusionOk="0">
                    <a:moveTo>
                      <a:pt x="0" y="1"/>
                    </a:moveTo>
                    <a:cubicBezTo>
                      <a:pt x="101" y="1035"/>
                      <a:pt x="467" y="2002"/>
                      <a:pt x="1068" y="2869"/>
                    </a:cubicBezTo>
                    <a:cubicBezTo>
                      <a:pt x="1035" y="2336"/>
                      <a:pt x="934" y="1835"/>
                      <a:pt x="734" y="1368"/>
                    </a:cubicBezTo>
                    <a:cubicBezTo>
                      <a:pt x="568" y="868"/>
                      <a:pt x="334" y="401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28"/>
              <p:cNvSpPr/>
              <p:nvPr/>
            </p:nvSpPr>
            <p:spPr>
              <a:xfrm>
                <a:off x="7001161" y="3278188"/>
                <a:ext cx="25120" cy="11488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702" extrusionOk="0">
                    <a:moveTo>
                      <a:pt x="1535" y="1"/>
                    </a:moveTo>
                    <a:lnTo>
                      <a:pt x="1535" y="1"/>
                    </a:lnTo>
                    <a:cubicBezTo>
                      <a:pt x="1034" y="67"/>
                      <a:pt x="501" y="167"/>
                      <a:pt x="34" y="368"/>
                    </a:cubicBezTo>
                    <a:lnTo>
                      <a:pt x="0" y="368"/>
                    </a:lnTo>
                    <a:lnTo>
                      <a:pt x="267" y="701"/>
                    </a:lnTo>
                    <a:cubicBezTo>
                      <a:pt x="734" y="534"/>
                      <a:pt x="1168" y="301"/>
                      <a:pt x="15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28"/>
              <p:cNvSpPr/>
              <p:nvPr/>
            </p:nvSpPr>
            <p:spPr>
              <a:xfrm>
                <a:off x="7280088" y="3415205"/>
                <a:ext cx="47508" cy="17478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1068" extrusionOk="0">
                    <a:moveTo>
                      <a:pt x="2903" y="0"/>
                    </a:moveTo>
                    <a:lnTo>
                      <a:pt x="2903" y="0"/>
                    </a:lnTo>
                    <a:cubicBezTo>
                      <a:pt x="2369" y="34"/>
                      <a:pt x="1869" y="167"/>
                      <a:pt x="1402" y="334"/>
                    </a:cubicBezTo>
                    <a:cubicBezTo>
                      <a:pt x="901" y="534"/>
                      <a:pt x="434" y="768"/>
                      <a:pt x="1" y="1068"/>
                    </a:cubicBezTo>
                    <a:cubicBezTo>
                      <a:pt x="534" y="1034"/>
                      <a:pt x="1035" y="901"/>
                      <a:pt x="1535" y="734"/>
                    </a:cubicBezTo>
                    <a:cubicBezTo>
                      <a:pt x="2002" y="534"/>
                      <a:pt x="2469" y="301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28"/>
              <p:cNvSpPr/>
              <p:nvPr/>
            </p:nvSpPr>
            <p:spPr>
              <a:xfrm>
                <a:off x="6833575" y="2866613"/>
                <a:ext cx="40962" cy="1639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1002" extrusionOk="0">
                    <a:moveTo>
                      <a:pt x="2502" y="0"/>
                    </a:moveTo>
                    <a:lnTo>
                      <a:pt x="2502" y="0"/>
                    </a:lnTo>
                    <a:cubicBezTo>
                      <a:pt x="1969" y="34"/>
                      <a:pt x="1468" y="134"/>
                      <a:pt x="968" y="334"/>
                    </a:cubicBezTo>
                    <a:cubicBezTo>
                      <a:pt x="634" y="467"/>
                      <a:pt x="301" y="601"/>
                      <a:pt x="1" y="801"/>
                    </a:cubicBezTo>
                    <a:lnTo>
                      <a:pt x="67" y="1001"/>
                    </a:lnTo>
                    <a:cubicBezTo>
                      <a:pt x="434" y="934"/>
                      <a:pt x="768" y="834"/>
                      <a:pt x="1101" y="701"/>
                    </a:cubicBezTo>
                    <a:cubicBezTo>
                      <a:pt x="1602" y="534"/>
                      <a:pt x="2069" y="301"/>
                      <a:pt x="250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28"/>
              <p:cNvSpPr/>
              <p:nvPr/>
            </p:nvSpPr>
            <p:spPr>
              <a:xfrm>
                <a:off x="6105402" y="2558787"/>
                <a:ext cx="845040" cy="971115"/>
              </a:xfrm>
              <a:custGeom>
                <a:avLst/>
                <a:gdLst/>
                <a:ahLst/>
                <a:cxnLst/>
                <a:rect l="l" t="t" r="r" b="b"/>
                <a:pathLst>
                  <a:path w="51637" h="59341" extrusionOk="0">
                    <a:moveTo>
                      <a:pt x="32764" y="1"/>
                    </a:moveTo>
                    <a:cubicBezTo>
                      <a:pt x="30822" y="1"/>
                      <a:pt x="29042" y="433"/>
                      <a:pt x="27920" y="1432"/>
                    </a:cubicBezTo>
                    <a:cubicBezTo>
                      <a:pt x="8173" y="18911"/>
                      <a:pt x="0" y="59340"/>
                      <a:pt x="0" y="59340"/>
                    </a:cubicBezTo>
                    <a:lnTo>
                      <a:pt x="51504" y="59340"/>
                    </a:lnTo>
                    <a:cubicBezTo>
                      <a:pt x="51637" y="59140"/>
                      <a:pt x="47968" y="20813"/>
                      <a:pt x="46667" y="14742"/>
                    </a:cubicBezTo>
                    <a:cubicBezTo>
                      <a:pt x="45366" y="8637"/>
                      <a:pt x="40763" y="2199"/>
                      <a:pt x="39462" y="1566"/>
                    </a:cubicBezTo>
                    <a:cubicBezTo>
                      <a:pt x="37536" y="594"/>
                      <a:pt x="35039" y="1"/>
                      <a:pt x="327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28"/>
              <p:cNvSpPr/>
              <p:nvPr/>
            </p:nvSpPr>
            <p:spPr>
              <a:xfrm>
                <a:off x="6875058" y="2840545"/>
                <a:ext cx="35496" cy="226033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3812" extrusionOk="0">
                    <a:moveTo>
                      <a:pt x="38" y="0"/>
                    </a:moveTo>
                    <a:cubicBezTo>
                      <a:pt x="17" y="0"/>
                      <a:pt x="1" y="9"/>
                      <a:pt x="1" y="26"/>
                    </a:cubicBezTo>
                    <a:cubicBezTo>
                      <a:pt x="134" y="2361"/>
                      <a:pt x="401" y="4696"/>
                      <a:pt x="801" y="6997"/>
                    </a:cubicBezTo>
                    <a:cubicBezTo>
                      <a:pt x="1001" y="8165"/>
                      <a:pt x="1669" y="12801"/>
                      <a:pt x="1902" y="13702"/>
                    </a:cubicBezTo>
                    <a:cubicBezTo>
                      <a:pt x="1932" y="13777"/>
                      <a:pt x="1989" y="13812"/>
                      <a:pt x="2043" y="13812"/>
                    </a:cubicBezTo>
                    <a:cubicBezTo>
                      <a:pt x="2108" y="13812"/>
                      <a:pt x="2169" y="13760"/>
                      <a:pt x="2169" y="13669"/>
                    </a:cubicBezTo>
                    <a:cubicBezTo>
                      <a:pt x="2136" y="12768"/>
                      <a:pt x="1735" y="8298"/>
                      <a:pt x="1568" y="7097"/>
                    </a:cubicBezTo>
                    <a:cubicBezTo>
                      <a:pt x="1502" y="6463"/>
                      <a:pt x="1402" y="5830"/>
                      <a:pt x="1302" y="5196"/>
                    </a:cubicBezTo>
                    <a:cubicBezTo>
                      <a:pt x="1302" y="4829"/>
                      <a:pt x="1368" y="4429"/>
                      <a:pt x="1368" y="4062"/>
                    </a:cubicBezTo>
                    <a:cubicBezTo>
                      <a:pt x="1435" y="3228"/>
                      <a:pt x="1402" y="2427"/>
                      <a:pt x="1302" y="1627"/>
                    </a:cubicBezTo>
                    <a:cubicBezTo>
                      <a:pt x="1302" y="1610"/>
                      <a:pt x="1277" y="1602"/>
                      <a:pt x="1252" y="1602"/>
                    </a:cubicBezTo>
                    <a:cubicBezTo>
                      <a:pt x="1227" y="1602"/>
                      <a:pt x="1202" y="1610"/>
                      <a:pt x="1202" y="1627"/>
                    </a:cubicBezTo>
                    <a:cubicBezTo>
                      <a:pt x="1135" y="2427"/>
                      <a:pt x="1101" y="3228"/>
                      <a:pt x="1101" y="4028"/>
                    </a:cubicBezTo>
                    <a:lnTo>
                      <a:pt x="1101" y="4195"/>
                    </a:lnTo>
                    <a:cubicBezTo>
                      <a:pt x="835" y="2794"/>
                      <a:pt x="501" y="1393"/>
                      <a:pt x="101" y="26"/>
                    </a:cubicBezTo>
                    <a:cubicBezTo>
                      <a:pt x="84" y="9"/>
                      <a:pt x="59" y="0"/>
                      <a:pt x="3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28"/>
              <p:cNvSpPr/>
              <p:nvPr/>
            </p:nvSpPr>
            <p:spPr>
              <a:xfrm>
                <a:off x="6132681" y="2635159"/>
                <a:ext cx="771364" cy="894740"/>
              </a:xfrm>
              <a:custGeom>
                <a:avLst/>
                <a:gdLst/>
                <a:ahLst/>
                <a:cxnLst/>
                <a:rect l="l" t="t" r="r" b="b"/>
                <a:pathLst>
                  <a:path w="47135" h="54674" extrusionOk="0">
                    <a:moveTo>
                      <a:pt x="32257" y="1"/>
                    </a:moveTo>
                    <a:lnTo>
                      <a:pt x="32257" y="1"/>
                    </a:lnTo>
                    <a:cubicBezTo>
                      <a:pt x="32658" y="334"/>
                      <a:pt x="33091" y="601"/>
                      <a:pt x="33558" y="835"/>
                    </a:cubicBezTo>
                    <a:cubicBezTo>
                      <a:pt x="34025" y="1068"/>
                      <a:pt x="34526" y="1202"/>
                      <a:pt x="35059" y="1302"/>
                    </a:cubicBezTo>
                    <a:cubicBezTo>
                      <a:pt x="34659" y="968"/>
                      <a:pt x="34192" y="668"/>
                      <a:pt x="33725" y="468"/>
                    </a:cubicBezTo>
                    <a:cubicBezTo>
                      <a:pt x="33258" y="234"/>
                      <a:pt x="32758" y="68"/>
                      <a:pt x="32257" y="1"/>
                    </a:cubicBezTo>
                    <a:close/>
                    <a:moveTo>
                      <a:pt x="23685" y="1268"/>
                    </a:moveTo>
                    <a:lnTo>
                      <a:pt x="23685" y="1268"/>
                    </a:lnTo>
                    <a:cubicBezTo>
                      <a:pt x="23718" y="1769"/>
                      <a:pt x="23818" y="2269"/>
                      <a:pt x="24018" y="2769"/>
                    </a:cubicBezTo>
                    <a:cubicBezTo>
                      <a:pt x="24185" y="3270"/>
                      <a:pt x="24418" y="3737"/>
                      <a:pt x="24752" y="4137"/>
                    </a:cubicBezTo>
                    <a:cubicBezTo>
                      <a:pt x="24652" y="3103"/>
                      <a:pt x="24252" y="2102"/>
                      <a:pt x="23685" y="1268"/>
                    </a:cubicBezTo>
                    <a:close/>
                    <a:moveTo>
                      <a:pt x="36761" y="6639"/>
                    </a:moveTo>
                    <a:cubicBezTo>
                      <a:pt x="36794" y="7139"/>
                      <a:pt x="36894" y="7673"/>
                      <a:pt x="37061" y="8140"/>
                    </a:cubicBezTo>
                    <a:cubicBezTo>
                      <a:pt x="37261" y="8640"/>
                      <a:pt x="37494" y="9107"/>
                      <a:pt x="37828" y="9508"/>
                    </a:cubicBezTo>
                    <a:cubicBezTo>
                      <a:pt x="37728" y="8474"/>
                      <a:pt x="37361" y="7473"/>
                      <a:pt x="36761" y="6639"/>
                    </a:cubicBezTo>
                    <a:close/>
                    <a:moveTo>
                      <a:pt x="29489" y="7306"/>
                    </a:moveTo>
                    <a:lnTo>
                      <a:pt x="29489" y="7306"/>
                    </a:lnTo>
                    <a:cubicBezTo>
                      <a:pt x="29155" y="7706"/>
                      <a:pt x="28888" y="8140"/>
                      <a:pt x="28688" y="8640"/>
                    </a:cubicBezTo>
                    <a:cubicBezTo>
                      <a:pt x="28455" y="9107"/>
                      <a:pt x="28288" y="9608"/>
                      <a:pt x="28221" y="10108"/>
                    </a:cubicBezTo>
                    <a:cubicBezTo>
                      <a:pt x="28888" y="9307"/>
                      <a:pt x="29322" y="8340"/>
                      <a:pt x="29489" y="7306"/>
                    </a:cubicBezTo>
                    <a:close/>
                    <a:moveTo>
                      <a:pt x="21016" y="9574"/>
                    </a:moveTo>
                    <a:lnTo>
                      <a:pt x="21016" y="9574"/>
                    </a:lnTo>
                    <a:cubicBezTo>
                      <a:pt x="20516" y="9608"/>
                      <a:pt x="20015" y="9741"/>
                      <a:pt x="19515" y="9941"/>
                    </a:cubicBezTo>
                    <a:cubicBezTo>
                      <a:pt x="19015" y="10108"/>
                      <a:pt x="18581" y="10342"/>
                      <a:pt x="18147" y="10642"/>
                    </a:cubicBezTo>
                    <a:cubicBezTo>
                      <a:pt x="18648" y="10608"/>
                      <a:pt x="19181" y="10475"/>
                      <a:pt x="19648" y="10308"/>
                    </a:cubicBezTo>
                    <a:cubicBezTo>
                      <a:pt x="20149" y="10141"/>
                      <a:pt x="20616" y="9875"/>
                      <a:pt x="21016" y="9574"/>
                    </a:cubicBezTo>
                    <a:close/>
                    <a:moveTo>
                      <a:pt x="45333" y="14144"/>
                    </a:moveTo>
                    <a:lnTo>
                      <a:pt x="45333" y="14144"/>
                    </a:lnTo>
                    <a:cubicBezTo>
                      <a:pt x="44299" y="14244"/>
                      <a:pt x="43299" y="14611"/>
                      <a:pt x="42465" y="15212"/>
                    </a:cubicBezTo>
                    <a:cubicBezTo>
                      <a:pt x="42965" y="15145"/>
                      <a:pt x="43465" y="15045"/>
                      <a:pt x="43966" y="14845"/>
                    </a:cubicBezTo>
                    <a:cubicBezTo>
                      <a:pt x="44433" y="14678"/>
                      <a:pt x="44900" y="14445"/>
                      <a:pt x="45333" y="14144"/>
                    </a:cubicBezTo>
                    <a:close/>
                    <a:moveTo>
                      <a:pt x="32257" y="14678"/>
                    </a:moveTo>
                    <a:cubicBezTo>
                      <a:pt x="32658" y="15012"/>
                      <a:pt x="33091" y="15312"/>
                      <a:pt x="33558" y="15512"/>
                    </a:cubicBezTo>
                    <a:cubicBezTo>
                      <a:pt x="34025" y="15745"/>
                      <a:pt x="34526" y="15879"/>
                      <a:pt x="35059" y="15979"/>
                    </a:cubicBezTo>
                    <a:cubicBezTo>
                      <a:pt x="34659" y="15645"/>
                      <a:pt x="34225" y="15345"/>
                      <a:pt x="33725" y="15145"/>
                    </a:cubicBezTo>
                    <a:cubicBezTo>
                      <a:pt x="33258" y="14912"/>
                      <a:pt x="32758" y="14778"/>
                      <a:pt x="32257" y="14678"/>
                    </a:cubicBezTo>
                    <a:close/>
                    <a:moveTo>
                      <a:pt x="22784" y="16279"/>
                    </a:moveTo>
                    <a:lnTo>
                      <a:pt x="22784" y="16279"/>
                    </a:lnTo>
                    <a:cubicBezTo>
                      <a:pt x="22851" y="16813"/>
                      <a:pt x="22951" y="17313"/>
                      <a:pt x="23151" y="17780"/>
                    </a:cubicBezTo>
                    <a:lnTo>
                      <a:pt x="23151" y="17814"/>
                    </a:lnTo>
                    <a:cubicBezTo>
                      <a:pt x="23318" y="18281"/>
                      <a:pt x="23551" y="18748"/>
                      <a:pt x="23885" y="19181"/>
                    </a:cubicBezTo>
                    <a:cubicBezTo>
                      <a:pt x="23818" y="18648"/>
                      <a:pt x="23718" y="18147"/>
                      <a:pt x="23518" y="17680"/>
                    </a:cubicBezTo>
                    <a:cubicBezTo>
                      <a:pt x="23351" y="17180"/>
                      <a:pt x="23117" y="16713"/>
                      <a:pt x="22784" y="16279"/>
                    </a:cubicBezTo>
                    <a:close/>
                    <a:moveTo>
                      <a:pt x="15112" y="18414"/>
                    </a:moveTo>
                    <a:cubicBezTo>
                      <a:pt x="14745" y="18814"/>
                      <a:pt x="14478" y="19248"/>
                      <a:pt x="14278" y="19748"/>
                    </a:cubicBezTo>
                    <a:cubicBezTo>
                      <a:pt x="14044" y="20215"/>
                      <a:pt x="13878" y="20716"/>
                      <a:pt x="13811" y="21216"/>
                    </a:cubicBezTo>
                    <a:cubicBezTo>
                      <a:pt x="14144" y="20816"/>
                      <a:pt x="14411" y="20382"/>
                      <a:pt x="14645" y="19915"/>
                    </a:cubicBezTo>
                    <a:cubicBezTo>
                      <a:pt x="14845" y="19415"/>
                      <a:pt x="15012" y="18948"/>
                      <a:pt x="15112" y="18414"/>
                    </a:cubicBezTo>
                    <a:close/>
                    <a:moveTo>
                      <a:pt x="31757" y="21917"/>
                    </a:moveTo>
                    <a:cubicBezTo>
                      <a:pt x="31223" y="21983"/>
                      <a:pt x="30723" y="22083"/>
                      <a:pt x="30223" y="22283"/>
                    </a:cubicBezTo>
                    <a:cubicBezTo>
                      <a:pt x="29722" y="22450"/>
                      <a:pt x="29289" y="22684"/>
                      <a:pt x="28855" y="22984"/>
                    </a:cubicBezTo>
                    <a:cubicBezTo>
                      <a:pt x="29389" y="22951"/>
                      <a:pt x="29889" y="22851"/>
                      <a:pt x="30356" y="22650"/>
                    </a:cubicBezTo>
                    <a:cubicBezTo>
                      <a:pt x="30856" y="22484"/>
                      <a:pt x="31323" y="22217"/>
                      <a:pt x="31757" y="21917"/>
                    </a:cubicBezTo>
                    <a:close/>
                    <a:moveTo>
                      <a:pt x="40396" y="21583"/>
                    </a:moveTo>
                    <a:lnTo>
                      <a:pt x="40396" y="21583"/>
                    </a:lnTo>
                    <a:cubicBezTo>
                      <a:pt x="40063" y="21983"/>
                      <a:pt x="39763" y="22417"/>
                      <a:pt x="39563" y="22917"/>
                    </a:cubicBezTo>
                    <a:lnTo>
                      <a:pt x="39563" y="22884"/>
                    </a:lnTo>
                    <a:cubicBezTo>
                      <a:pt x="39329" y="23351"/>
                      <a:pt x="39196" y="23851"/>
                      <a:pt x="39096" y="24385"/>
                    </a:cubicBezTo>
                    <a:cubicBezTo>
                      <a:pt x="39429" y="23985"/>
                      <a:pt x="39729" y="23551"/>
                      <a:pt x="39929" y="23051"/>
                    </a:cubicBezTo>
                    <a:cubicBezTo>
                      <a:pt x="40163" y="22584"/>
                      <a:pt x="40296" y="22083"/>
                      <a:pt x="40396" y="21583"/>
                    </a:cubicBezTo>
                    <a:close/>
                    <a:moveTo>
                      <a:pt x="14511" y="27854"/>
                    </a:moveTo>
                    <a:cubicBezTo>
                      <a:pt x="13477" y="27954"/>
                      <a:pt x="12477" y="28321"/>
                      <a:pt x="11643" y="28922"/>
                    </a:cubicBezTo>
                    <a:cubicBezTo>
                      <a:pt x="12143" y="28888"/>
                      <a:pt x="12643" y="28755"/>
                      <a:pt x="13144" y="28588"/>
                    </a:cubicBezTo>
                    <a:cubicBezTo>
                      <a:pt x="13644" y="28421"/>
                      <a:pt x="14111" y="28154"/>
                      <a:pt x="14511" y="27854"/>
                    </a:cubicBezTo>
                    <a:close/>
                    <a:moveTo>
                      <a:pt x="23351" y="26520"/>
                    </a:moveTo>
                    <a:lnTo>
                      <a:pt x="23351" y="26520"/>
                    </a:lnTo>
                    <a:cubicBezTo>
                      <a:pt x="23017" y="26920"/>
                      <a:pt x="22717" y="27354"/>
                      <a:pt x="22517" y="27821"/>
                    </a:cubicBezTo>
                    <a:cubicBezTo>
                      <a:pt x="22284" y="28288"/>
                      <a:pt x="22150" y="28788"/>
                      <a:pt x="22050" y="29322"/>
                    </a:cubicBezTo>
                    <a:cubicBezTo>
                      <a:pt x="22384" y="28922"/>
                      <a:pt x="22684" y="28488"/>
                      <a:pt x="22884" y="27988"/>
                    </a:cubicBezTo>
                    <a:cubicBezTo>
                      <a:pt x="23117" y="27521"/>
                      <a:pt x="23284" y="27020"/>
                      <a:pt x="23351" y="26520"/>
                    </a:cubicBezTo>
                    <a:close/>
                    <a:moveTo>
                      <a:pt x="35493" y="31257"/>
                    </a:moveTo>
                    <a:cubicBezTo>
                      <a:pt x="35893" y="31590"/>
                      <a:pt x="36327" y="31857"/>
                      <a:pt x="36827" y="32090"/>
                    </a:cubicBezTo>
                    <a:cubicBezTo>
                      <a:pt x="37294" y="32291"/>
                      <a:pt x="37795" y="32457"/>
                      <a:pt x="38295" y="32524"/>
                    </a:cubicBezTo>
                    <a:cubicBezTo>
                      <a:pt x="37895" y="32191"/>
                      <a:pt x="37461" y="31924"/>
                      <a:pt x="36994" y="31690"/>
                    </a:cubicBezTo>
                    <a:cubicBezTo>
                      <a:pt x="36494" y="31490"/>
                      <a:pt x="36027" y="31323"/>
                      <a:pt x="35493" y="31257"/>
                    </a:cubicBezTo>
                    <a:close/>
                    <a:moveTo>
                      <a:pt x="29155" y="33158"/>
                    </a:moveTo>
                    <a:lnTo>
                      <a:pt x="29155" y="33158"/>
                    </a:lnTo>
                    <a:cubicBezTo>
                      <a:pt x="29222" y="33658"/>
                      <a:pt x="29322" y="34159"/>
                      <a:pt x="29522" y="34659"/>
                    </a:cubicBezTo>
                    <a:cubicBezTo>
                      <a:pt x="29689" y="35159"/>
                      <a:pt x="29922" y="35626"/>
                      <a:pt x="30256" y="36027"/>
                    </a:cubicBezTo>
                    <a:cubicBezTo>
                      <a:pt x="30156" y="34993"/>
                      <a:pt x="29756" y="33992"/>
                      <a:pt x="29155" y="33158"/>
                    </a:cubicBezTo>
                    <a:close/>
                    <a:moveTo>
                      <a:pt x="6606" y="33858"/>
                    </a:moveTo>
                    <a:lnTo>
                      <a:pt x="6606" y="33858"/>
                    </a:lnTo>
                    <a:cubicBezTo>
                      <a:pt x="6272" y="34225"/>
                      <a:pt x="6005" y="34692"/>
                      <a:pt x="5772" y="35159"/>
                    </a:cubicBezTo>
                    <a:cubicBezTo>
                      <a:pt x="5572" y="35626"/>
                      <a:pt x="5405" y="36127"/>
                      <a:pt x="5338" y="36627"/>
                    </a:cubicBezTo>
                    <a:cubicBezTo>
                      <a:pt x="5672" y="36260"/>
                      <a:pt x="5939" y="35793"/>
                      <a:pt x="6172" y="35326"/>
                    </a:cubicBezTo>
                    <a:cubicBezTo>
                      <a:pt x="6372" y="34859"/>
                      <a:pt x="6539" y="34359"/>
                      <a:pt x="6606" y="33858"/>
                    </a:cubicBezTo>
                    <a:close/>
                    <a:moveTo>
                      <a:pt x="16780" y="35393"/>
                    </a:moveTo>
                    <a:lnTo>
                      <a:pt x="16780" y="35393"/>
                    </a:lnTo>
                    <a:cubicBezTo>
                      <a:pt x="17180" y="35726"/>
                      <a:pt x="17614" y="35993"/>
                      <a:pt x="18114" y="36227"/>
                    </a:cubicBezTo>
                    <a:cubicBezTo>
                      <a:pt x="18581" y="36460"/>
                      <a:pt x="19081" y="36594"/>
                      <a:pt x="19582" y="36694"/>
                    </a:cubicBezTo>
                    <a:cubicBezTo>
                      <a:pt x="19181" y="36360"/>
                      <a:pt x="18748" y="36060"/>
                      <a:pt x="18281" y="35860"/>
                    </a:cubicBezTo>
                    <a:cubicBezTo>
                      <a:pt x="17814" y="35626"/>
                      <a:pt x="17313" y="35460"/>
                      <a:pt x="16780" y="35393"/>
                    </a:cubicBezTo>
                    <a:close/>
                    <a:moveTo>
                      <a:pt x="47135" y="35593"/>
                    </a:moveTo>
                    <a:lnTo>
                      <a:pt x="47135" y="35593"/>
                    </a:lnTo>
                    <a:cubicBezTo>
                      <a:pt x="46801" y="35960"/>
                      <a:pt x="46534" y="36394"/>
                      <a:pt x="46334" y="36861"/>
                    </a:cubicBezTo>
                    <a:cubicBezTo>
                      <a:pt x="46101" y="37328"/>
                      <a:pt x="45934" y="37828"/>
                      <a:pt x="45867" y="38328"/>
                    </a:cubicBezTo>
                    <a:cubicBezTo>
                      <a:pt x="46201" y="37928"/>
                      <a:pt x="46501" y="37494"/>
                      <a:pt x="46701" y="37027"/>
                    </a:cubicBezTo>
                    <a:cubicBezTo>
                      <a:pt x="46901" y="36560"/>
                      <a:pt x="47068" y="36093"/>
                      <a:pt x="47135" y="35593"/>
                    </a:cubicBezTo>
                    <a:close/>
                    <a:moveTo>
                      <a:pt x="39196" y="40963"/>
                    </a:moveTo>
                    <a:lnTo>
                      <a:pt x="39196" y="40963"/>
                    </a:lnTo>
                    <a:cubicBezTo>
                      <a:pt x="38662" y="41030"/>
                      <a:pt x="38162" y="41130"/>
                      <a:pt x="37661" y="41330"/>
                    </a:cubicBezTo>
                    <a:cubicBezTo>
                      <a:pt x="37194" y="41497"/>
                      <a:pt x="36727" y="41731"/>
                      <a:pt x="36294" y="42031"/>
                    </a:cubicBezTo>
                    <a:cubicBezTo>
                      <a:pt x="36827" y="41998"/>
                      <a:pt x="37328" y="41864"/>
                      <a:pt x="37828" y="41697"/>
                    </a:cubicBezTo>
                    <a:cubicBezTo>
                      <a:pt x="38295" y="41531"/>
                      <a:pt x="38762" y="41264"/>
                      <a:pt x="39196" y="40963"/>
                    </a:cubicBezTo>
                    <a:close/>
                    <a:moveTo>
                      <a:pt x="25319" y="41531"/>
                    </a:moveTo>
                    <a:cubicBezTo>
                      <a:pt x="24785" y="41564"/>
                      <a:pt x="24285" y="41697"/>
                      <a:pt x="23818" y="41864"/>
                    </a:cubicBezTo>
                    <a:cubicBezTo>
                      <a:pt x="23318" y="42064"/>
                      <a:pt x="22851" y="42298"/>
                      <a:pt x="22450" y="42598"/>
                    </a:cubicBezTo>
                    <a:cubicBezTo>
                      <a:pt x="22951" y="42565"/>
                      <a:pt x="23451" y="42431"/>
                      <a:pt x="23951" y="42264"/>
                    </a:cubicBezTo>
                    <a:cubicBezTo>
                      <a:pt x="24452" y="42064"/>
                      <a:pt x="24885" y="41831"/>
                      <a:pt x="25319" y="41531"/>
                    </a:cubicBezTo>
                    <a:close/>
                    <a:moveTo>
                      <a:pt x="2002" y="42798"/>
                    </a:moveTo>
                    <a:cubicBezTo>
                      <a:pt x="1769" y="42798"/>
                      <a:pt x="1569" y="42831"/>
                      <a:pt x="1369" y="42865"/>
                    </a:cubicBezTo>
                    <a:lnTo>
                      <a:pt x="1402" y="42865"/>
                    </a:lnTo>
                    <a:cubicBezTo>
                      <a:pt x="1369" y="42998"/>
                      <a:pt x="1335" y="43098"/>
                      <a:pt x="1302" y="43232"/>
                    </a:cubicBezTo>
                    <a:cubicBezTo>
                      <a:pt x="1535" y="43098"/>
                      <a:pt x="1769" y="42965"/>
                      <a:pt x="2002" y="42798"/>
                    </a:cubicBezTo>
                    <a:close/>
                    <a:moveTo>
                      <a:pt x="11176" y="40963"/>
                    </a:moveTo>
                    <a:cubicBezTo>
                      <a:pt x="11242" y="41497"/>
                      <a:pt x="11342" y="41998"/>
                      <a:pt x="11543" y="42498"/>
                    </a:cubicBezTo>
                    <a:cubicBezTo>
                      <a:pt x="11709" y="42965"/>
                      <a:pt x="11943" y="43432"/>
                      <a:pt x="12276" y="43866"/>
                    </a:cubicBezTo>
                    <a:cubicBezTo>
                      <a:pt x="12210" y="43332"/>
                      <a:pt x="12110" y="42831"/>
                      <a:pt x="11909" y="42331"/>
                    </a:cubicBezTo>
                    <a:cubicBezTo>
                      <a:pt x="11743" y="41864"/>
                      <a:pt x="11509" y="41397"/>
                      <a:pt x="11176" y="40963"/>
                    </a:cubicBezTo>
                    <a:close/>
                    <a:moveTo>
                      <a:pt x="44900" y="45000"/>
                    </a:moveTo>
                    <a:lnTo>
                      <a:pt x="44900" y="45000"/>
                    </a:lnTo>
                    <a:cubicBezTo>
                      <a:pt x="44933" y="45500"/>
                      <a:pt x="45066" y="46000"/>
                      <a:pt x="45233" y="46501"/>
                    </a:cubicBezTo>
                    <a:cubicBezTo>
                      <a:pt x="45433" y="47001"/>
                      <a:pt x="45667" y="47468"/>
                      <a:pt x="45967" y="47868"/>
                    </a:cubicBezTo>
                    <a:cubicBezTo>
                      <a:pt x="45867" y="46834"/>
                      <a:pt x="45500" y="45834"/>
                      <a:pt x="44900" y="45000"/>
                    </a:cubicBezTo>
                    <a:close/>
                    <a:moveTo>
                      <a:pt x="30790" y="45600"/>
                    </a:moveTo>
                    <a:lnTo>
                      <a:pt x="30790" y="45600"/>
                    </a:lnTo>
                    <a:cubicBezTo>
                      <a:pt x="30456" y="46000"/>
                      <a:pt x="30156" y="46434"/>
                      <a:pt x="29956" y="46934"/>
                    </a:cubicBezTo>
                    <a:lnTo>
                      <a:pt x="29956" y="46901"/>
                    </a:lnTo>
                    <a:cubicBezTo>
                      <a:pt x="29722" y="47368"/>
                      <a:pt x="29589" y="47868"/>
                      <a:pt x="29489" y="48402"/>
                    </a:cubicBezTo>
                    <a:cubicBezTo>
                      <a:pt x="29822" y="48002"/>
                      <a:pt x="30122" y="47568"/>
                      <a:pt x="30323" y="47068"/>
                    </a:cubicBezTo>
                    <a:cubicBezTo>
                      <a:pt x="30556" y="46601"/>
                      <a:pt x="30690" y="46101"/>
                      <a:pt x="30790" y="45600"/>
                    </a:cubicBezTo>
                    <a:close/>
                    <a:moveTo>
                      <a:pt x="18914" y="47001"/>
                    </a:moveTo>
                    <a:lnTo>
                      <a:pt x="18914" y="47001"/>
                    </a:lnTo>
                    <a:cubicBezTo>
                      <a:pt x="18581" y="47401"/>
                      <a:pt x="18281" y="47835"/>
                      <a:pt x="18081" y="48335"/>
                    </a:cubicBezTo>
                    <a:lnTo>
                      <a:pt x="18081" y="48302"/>
                    </a:lnTo>
                    <a:cubicBezTo>
                      <a:pt x="17847" y="48769"/>
                      <a:pt x="17714" y="49269"/>
                      <a:pt x="17614" y="49803"/>
                    </a:cubicBezTo>
                    <a:cubicBezTo>
                      <a:pt x="17980" y="49403"/>
                      <a:pt x="18247" y="48969"/>
                      <a:pt x="18447" y="48469"/>
                    </a:cubicBezTo>
                    <a:cubicBezTo>
                      <a:pt x="18681" y="48002"/>
                      <a:pt x="18848" y="47502"/>
                      <a:pt x="18914" y="47001"/>
                    </a:cubicBezTo>
                    <a:close/>
                    <a:moveTo>
                      <a:pt x="5205" y="48802"/>
                    </a:moveTo>
                    <a:cubicBezTo>
                      <a:pt x="5605" y="49136"/>
                      <a:pt x="6039" y="49436"/>
                      <a:pt x="6539" y="49636"/>
                    </a:cubicBezTo>
                    <a:cubicBezTo>
                      <a:pt x="7006" y="49870"/>
                      <a:pt x="7506" y="50003"/>
                      <a:pt x="8007" y="50103"/>
                    </a:cubicBezTo>
                    <a:cubicBezTo>
                      <a:pt x="7606" y="49770"/>
                      <a:pt x="7173" y="49470"/>
                      <a:pt x="6706" y="49269"/>
                    </a:cubicBezTo>
                    <a:cubicBezTo>
                      <a:pt x="6205" y="49036"/>
                      <a:pt x="5705" y="48903"/>
                      <a:pt x="5205" y="48802"/>
                    </a:cubicBezTo>
                    <a:close/>
                    <a:moveTo>
                      <a:pt x="36027" y="52172"/>
                    </a:moveTo>
                    <a:lnTo>
                      <a:pt x="36027" y="52172"/>
                    </a:lnTo>
                    <a:cubicBezTo>
                      <a:pt x="36427" y="52505"/>
                      <a:pt x="36861" y="52772"/>
                      <a:pt x="37328" y="53005"/>
                    </a:cubicBezTo>
                    <a:lnTo>
                      <a:pt x="37661" y="53139"/>
                    </a:lnTo>
                    <a:lnTo>
                      <a:pt x="38495" y="53172"/>
                    </a:lnTo>
                    <a:cubicBezTo>
                      <a:pt x="38195" y="52972"/>
                      <a:pt x="37861" y="52772"/>
                      <a:pt x="37528" y="52639"/>
                    </a:cubicBezTo>
                    <a:cubicBezTo>
                      <a:pt x="37027" y="52405"/>
                      <a:pt x="36527" y="52238"/>
                      <a:pt x="36027" y="52172"/>
                    </a:cubicBezTo>
                    <a:close/>
                    <a:moveTo>
                      <a:pt x="25719" y="53372"/>
                    </a:moveTo>
                    <a:lnTo>
                      <a:pt x="25719" y="53372"/>
                    </a:lnTo>
                    <a:cubicBezTo>
                      <a:pt x="25186" y="53406"/>
                      <a:pt x="24685" y="53539"/>
                      <a:pt x="24185" y="53739"/>
                    </a:cubicBezTo>
                    <a:cubicBezTo>
                      <a:pt x="23685" y="53906"/>
                      <a:pt x="23251" y="54140"/>
                      <a:pt x="22817" y="54440"/>
                    </a:cubicBezTo>
                    <a:cubicBezTo>
                      <a:pt x="23318" y="54406"/>
                      <a:pt x="23818" y="54273"/>
                      <a:pt x="24318" y="54106"/>
                    </a:cubicBezTo>
                    <a:cubicBezTo>
                      <a:pt x="24819" y="53939"/>
                      <a:pt x="25286" y="53673"/>
                      <a:pt x="25719" y="53372"/>
                    </a:cubicBezTo>
                    <a:close/>
                    <a:moveTo>
                      <a:pt x="13777" y="53005"/>
                    </a:moveTo>
                    <a:cubicBezTo>
                      <a:pt x="13811" y="53506"/>
                      <a:pt x="13944" y="54040"/>
                      <a:pt x="14111" y="54507"/>
                    </a:cubicBezTo>
                    <a:lnTo>
                      <a:pt x="14178" y="54640"/>
                    </a:lnTo>
                    <a:lnTo>
                      <a:pt x="14578" y="54640"/>
                    </a:lnTo>
                    <a:cubicBezTo>
                      <a:pt x="14578" y="54573"/>
                      <a:pt x="14545" y="54473"/>
                      <a:pt x="14511" y="54373"/>
                    </a:cubicBezTo>
                    <a:cubicBezTo>
                      <a:pt x="14311" y="53873"/>
                      <a:pt x="14078" y="53439"/>
                      <a:pt x="13777" y="53005"/>
                    </a:cubicBezTo>
                    <a:close/>
                    <a:moveTo>
                      <a:pt x="1" y="54440"/>
                    </a:moveTo>
                    <a:lnTo>
                      <a:pt x="1" y="54673"/>
                    </a:lnTo>
                    <a:lnTo>
                      <a:pt x="134" y="54673"/>
                    </a:lnTo>
                    <a:cubicBezTo>
                      <a:pt x="101" y="54573"/>
                      <a:pt x="68" y="54507"/>
                      <a:pt x="1" y="544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28"/>
              <p:cNvSpPr/>
              <p:nvPr/>
            </p:nvSpPr>
            <p:spPr>
              <a:xfrm>
                <a:off x="6578654" y="2379256"/>
                <a:ext cx="239665" cy="345727"/>
              </a:xfrm>
              <a:custGeom>
                <a:avLst/>
                <a:gdLst/>
                <a:ahLst/>
                <a:cxnLst/>
                <a:rect l="l" t="t" r="r" b="b"/>
                <a:pathLst>
                  <a:path w="14645" h="21126" extrusionOk="0">
                    <a:moveTo>
                      <a:pt x="1650" y="0"/>
                    </a:moveTo>
                    <a:cubicBezTo>
                      <a:pt x="1596" y="0"/>
                      <a:pt x="1569" y="9"/>
                      <a:pt x="1569" y="28"/>
                    </a:cubicBezTo>
                    <a:cubicBezTo>
                      <a:pt x="1502" y="2129"/>
                      <a:pt x="1235" y="4431"/>
                      <a:pt x="968" y="6466"/>
                    </a:cubicBezTo>
                    <a:cubicBezTo>
                      <a:pt x="501" y="9835"/>
                      <a:pt x="1" y="12570"/>
                      <a:pt x="134" y="12870"/>
                    </a:cubicBezTo>
                    <a:cubicBezTo>
                      <a:pt x="1992" y="16523"/>
                      <a:pt x="6673" y="21126"/>
                      <a:pt x="9773" y="21126"/>
                    </a:cubicBezTo>
                    <a:cubicBezTo>
                      <a:pt x="9957" y="21126"/>
                      <a:pt x="10136" y="21110"/>
                      <a:pt x="10308" y="21076"/>
                    </a:cubicBezTo>
                    <a:cubicBezTo>
                      <a:pt x="13344" y="20476"/>
                      <a:pt x="13344" y="14405"/>
                      <a:pt x="13110" y="12770"/>
                    </a:cubicBezTo>
                    <a:cubicBezTo>
                      <a:pt x="13110" y="12737"/>
                      <a:pt x="13110" y="12670"/>
                      <a:pt x="13110" y="12637"/>
                    </a:cubicBezTo>
                    <a:cubicBezTo>
                      <a:pt x="13043" y="12336"/>
                      <a:pt x="13043" y="12070"/>
                      <a:pt x="13043" y="11769"/>
                    </a:cubicBezTo>
                    <a:cubicBezTo>
                      <a:pt x="13177" y="8100"/>
                      <a:pt x="14645" y="3764"/>
                      <a:pt x="14645" y="3764"/>
                    </a:cubicBezTo>
                    <a:cubicBezTo>
                      <a:pt x="14645" y="3764"/>
                      <a:pt x="2748" y="0"/>
                      <a:pt x="1650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28"/>
              <p:cNvSpPr/>
              <p:nvPr/>
            </p:nvSpPr>
            <p:spPr>
              <a:xfrm>
                <a:off x="6610859" y="2379698"/>
                <a:ext cx="207459" cy="208965"/>
              </a:xfrm>
              <a:custGeom>
                <a:avLst/>
                <a:gdLst/>
                <a:ahLst/>
                <a:cxnLst/>
                <a:rect l="l" t="t" r="r" b="b"/>
                <a:pathLst>
                  <a:path w="12677" h="127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01" y="2436"/>
                      <a:pt x="2036" y="12276"/>
                      <a:pt x="9808" y="12743"/>
                    </a:cubicBezTo>
                    <a:cubicBezTo>
                      <a:pt x="10025" y="12760"/>
                      <a:pt x="10250" y="12768"/>
                      <a:pt x="10475" y="12768"/>
                    </a:cubicBezTo>
                    <a:cubicBezTo>
                      <a:pt x="10700" y="12768"/>
                      <a:pt x="10925" y="12760"/>
                      <a:pt x="11142" y="12743"/>
                    </a:cubicBezTo>
                    <a:cubicBezTo>
                      <a:pt x="11142" y="12710"/>
                      <a:pt x="11142" y="12643"/>
                      <a:pt x="11142" y="12610"/>
                    </a:cubicBezTo>
                    <a:cubicBezTo>
                      <a:pt x="11109" y="12309"/>
                      <a:pt x="11075" y="12043"/>
                      <a:pt x="11109" y="11742"/>
                    </a:cubicBezTo>
                    <a:cubicBezTo>
                      <a:pt x="11209" y="8073"/>
                      <a:pt x="12677" y="3737"/>
                      <a:pt x="12677" y="3737"/>
                    </a:cubicBezTo>
                    <a:cubicBezTo>
                      <a:pt x="12677" y="3737"/>
                      <a:pt x="2102" y="368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28"/>
              <p:cNvSpPr/>
              <p:nvPr/>
            </p:nvSpPr>
            <p:spPr>
              <a:xfrm>
                <a:off x="6534994" y="2028671"/>
                <a:ext cx="434540" cy="522158"/>
              </a:xfrm>
              <a:custGeom>
                <a:avLst/>
                <a:gdLst/>
                <a:ahLst/>
                <a:cxnLst/>
                <a:rect l="l" t="t" r="r" b="b"/>
                <a:pathLst>
                  <a:path w="26553" h="31907" extrusionOk="0">
                    <a:moveTo>
                      <a:pt x="12468" y="1"/>
                    </a:moveTo>
                    <a:cubicBezTo>
                      <a:pt x="7443" y="1"/>
                      <a:pt x="2138" y="3343"/>
                      <a:pt x="1034" y="8542"/>
                    </a:cubicBezTo>
                    <a:cubicBezTo>
                      <a:pt x="0" y="13346"/>
                      <a:pt x="3636" y="26589"/>
                      <a:pt x="7205" y="29291"/>
                    </a:cubicBezTo>
                    <a:cubicBezTo>
                      <a:pt x="9439" y="30991"/>
                      <a:pt x="12183" y="31907"/>
                      <a:pt x="14837" y="31907"/>
                    </a:cubicBezTo>
                    <a:cubicBezTo>
                      <a:pt x="18328" y="31907"/>
                      <a:pt x="21665" y="30323"/>
                      <a:pt x="23484" y="26856"/>
                    </a:cubicBezTo>
                    <a:cubicBezTo>
                      <a:pt x="26552" y="20951"/>
                      <a:pt x="21516" y="3772"/>
                      <a:pt x="17579" y="1371"/>
                    </a:cubicBezTo>
                    <a:cubicBezTo>
                      <a:pt x="16051" y="434"/>
                      <a:pt x="14278" y="1"/>
                      <a:pt x="12468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28"/>
              <p:cNvSpPr/>
              <p:nvPr/>
            </p:nvSpPr>
            <p:spPr>
              <a:xfrm>
                <a:off x="6768069" y="2293344"/>
                <a:ext cx="15858" cy="42713"/>
              </a:xfrm>
              <a:custGeom>
                <a:avLst/>
                <a:gdLst/>
                <a:ahLst/>
                <a:cxnLst/>
                <a:rect l="l" t="t" r="r" b="b"/>
                <a:pathLst>
                  <a:path w="969" h="2610" extrusionOk="0">
                    <a:moveTo>
                      <a:pt x="364" y="1"/>
                    </a:moveTo>
                    <a:cubicBezTo>
                      <a:pt x="350" y="1"/>
                      <a:pt x="301" y="79"/>
                      <a:pt x="301" y="107"/>
                    </a:cubicBezTo>
                    <a:cubicBezTo>
                      <a:pt x="568" y="975"/>
                      <a:pt x="735" y="2042"/>
                      <a:pt x="1" y="2576"/>
                    </a:cubicBezTo>
                    <a:cubicBezTo>
                      <a:pt x="1" y="2576"/>
                      <a:pt x="1" y="2609"/>
                      <a:pt x="34" y="2609"/>
                    </a:cubicBezTo>
                    <a:cubicBezTo>
                      <a:pt x="968" y="2209"/>
                      <a:pt x="768" y="808"/>
                      <a:pt x="368" y="7"/>
                    </a:cubicBezTo>
                    <a:cubicBezTo>
                      <a:pt x="368" y="3"/>
                      <a:pt x="366" y="1"/>
                      <a:pt x="3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28"/>
              <p:cNvSpPr/>
              <p:nvPr/>
            </p:nvSpPr>
            <p:spPr>
              <a:xfrm>
                <a:off x="6733639" y="2281235"/>
                <a:ext cx="53792" cy="48555"/>
              </a:xfrm>
              <a:custGeom>
                <a:avLst/>
                <a:gdLst/>
                <a:ahLst/>
                <a:cxnLst/>
                <a:rect l="l" t="t" r="r" b="b"/>
                <a:pathLst>
                  <a:path w="3287" h="2967" extrusionOk="0">
                    <a:moveTo>
                      <a:pt x="1545" y="0"/>
                    </a:moveTo>
                    <a:cubicBezTo>
                      <a:pt x="1499" y="0"/>
                      <a:pt x="1452" y="4"/>
                      <a:pt x="1404" y="13"/>
                    </a:cubicBezTo>
                    <a:cubicBezTo>
                      <a:pt x="1" y="300"/>
                      <a:pt x="549" y="2966"/>
                      <a:pt x="1795" y="2966"/>
                    </a:cubicBezTo>
                    <a:cubicBezTo>
                      <a:pt x="1853" y="2966"/>
                      <a:pt x="1911" y="2961"/>
                      <a:pt x="1971" y="2949"/>
                    </a:cubicBezTo>
                    <a:cubicBezTo>
                      <a:pt x="3286" y="2692"/>
                      <a:pt x="2689" y="0"/>
                      <a:pt x="1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28"/>
              <p:cNvSpPr/>
              <p:nvPr/>
            </p:nvSpPr>
            <p:spPr>
              <a:xfrm>
                <a:off x="6864144" y="2270615"/>
                <a:ext cx="25120" cy="35496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2169" extrusionOk="0">
                    <a:moveTo>
                      <a:pt x="16" y="0"/>
                    </a:moveTo>
                    <a:cubicBezTo>
                      <a:pt x="7" y="0"/>
                      <a:pt x="1" y="8"/>
                      <a:pt x="1" y="29"/>
                    </a:cubicBezTo>
                    <a:cubicBezTo>
                      <a:pt x="33" y="866"/>
                      <a:pt x="438" y="2169"/>
                      <a:pt x="1396" y="2169"/>
                    </a:cubicBezTo>
                    <a:cubicBezTo>
                      <a:pt x="1430" y="2169"/>
                      <a:pt x="1466" y="2167"/>
                      <a:pt x="1502" y="2163"/>
                    </a:cubicBezTo>
                    <a:cubicBezTo>
                      <a:pt x="1535" y="2163"/>
                      <a:pt x="1535" y="2097"/>
                      <a:pt x="1502" y="2097"/>
                    </a:cubicBezTo>
                    <a:cubicBezTo>
                      <a:pt x="601" y="1997"/>
                      <a:pt x="267" y="996"/>
                      <a:pt x="67" y="62"/>
                    </a:cubicBezTo>
                    <a:cubicBezTo>
                      <a:pt x="67" y="39"/>
                      <a:pt x="36" y="0"/>
                      <a:pt x="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28"/>
              <p:cNvSpPr/>
              <p:nvPr/>
            </p:nvSpPr>
            <p:spPr>
              <a:xfrm>
                <a:off x="6855683" y="2251779"/>
                <a:ext cx="52810" cy="47868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925" extrusionOk="0">
                    <a:moveTo>
                      <a:pt x="1403" y="1"/>
                    </a:moveTo>
                    <a:cubicBezTo>
                      <a:pt x="1311" y="1"/>
                      <a:pt x="1216" y="15"/>
                      <a:pt x="1118" y="45"/>
                    </a:cubicBezTo>
                    <a:cubicBezTo>
                      <a:pt x="0" y="387"/>
                      <a:pt x="559" y="2925"/>
                      <a:pt x="1717" y="2925"/>
                    </a:cubicBezTo>
                    <a:cubicBezTo>
                      <a:pt x="1803" y="2925"/>
                      <a:pt x="1893" y="2911"/>
                      <a:pt x="1985" y="2881"/>
                    </a:cubicBezTo>
                    <a:cubicBezTo>
                      <a:pt x="3226" y="2508"/>
                      <a:pt x="2621" y="1"/>
                      <a:pt x="14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28"/>
              <p:cNvSpPr/>
              <p:nvPr/>
            </p:nvSpPr>
            <p:spPr>
              <a:xfrm>
                <a:off x="6719730" y="2244301"/>
                <a:ext cx="56557" cy="32877"/>
              </a:xfrm>
              <a:custGeom>
                <a:avLst/>
                <a:gdLst/>
                <a:ahLst/>
                <a:cxnLst/>
                <a:rect l="l" t="t" r="r" b="b"/>
                <a:pathLst>
                  <a:path w="3456" h="2009" extrusionOk="0">
                    <a:moveTo>
                      <a:pt x="2269" y="1"/>
                    </a:moveTo>
                    <a:cubicBezTo>
                      <a:pt x="2087" y="1"/>
                      <a:pt x="1902" y="34"/>
                      <a:pt x="1720" y="102"/>
                    </a:cubicBezTo>
                    <a:cubicBezTo>
                      <a:pt x="1153" y="202"/>
                      <a:pt x="653" y="502"/>
                      <a:pt x="286" y="969"/>
                    </a:cubicBezTo>
                    <a:cubicBezTo>
                      <a:pt x="1" y="1413"/>
                      <a:pt x="349" y="2008"/>
                      <a:pt x="871" y="2008"/>
                    </a:cubicBezTo>
                    <a:cubicBezTo>
                      <a:pt x="898" y="2008"/>
                      <a:pt x="925" y="2007"/>
                      <a:pt x="953" y="2004"/>
                    </a:cubicBezTo>
                    <a:cubicBezTo>
                      <a:pt x="1354" y="1903"/>
                      <a:pt x="1754" y="1803"/>
                      <a:pt x="2154" y="1703"/>
                    </a:cubicBezTo>
                    <a:cubicBezTo>
                      <a:pt x="2588" y="1637"/>
                      <a:pt x="2988" y="1436"/>
                      <a:pt x="3288" y="1170"/>
                    </a:cubicBezTo>
                    <a:cubicBezTo>
                      <a:pt x="3455" y="903"/>
                      <a:pt x="3455" y="603"/>
                      <a:pt x="3255" y="369"/>
                    </a:cubicBezTo>
                    <a:cubicBezTo>
                      <a:pt x="2969" y="127"/>
                      <a:pt x="2624" y="1"/>
                      <a:pt x="2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28"/>
              <p:cNvSpPr/>
              <p:nvPr/>
            </p:nvSpPr>
            <p:spPr>
              <a:xfrm>
                <a:off x="6841757" y="2196109"/>
                <a:ext cx="58439" cy="28033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1713" extrusionOk="0">
                    <a:moveTo>
                      <a:pt x="1411" y="0"/>
                    </a:moveTo>
                    <a:cubicBezTo>
                      <a:pt x="910" y="0"/>
                      <a:pt x="430" y="231"/>
                      <a:pt x="134" y="645"/>
                    </a:cubicBezTo>
                    <a:cubicBezTo>
                      <a:pt x="1" y="912"/>
                      <a:pt x="68" y="1212"/>
                      <a:pt x="268" y="1413"/>
                    </a:cubicBezTo>
                    <a:cubicBezTo>
                      <a:pt x="577" y="1609"/>
                      <a:pt x="933" y="1688"/>
                      <a:pt x="1316" y="1688"/>
                    </a:cubicBezTo>
                    <a:cubicBezTo>
                      <a:pt x="1388" y="1688"/>
                      <a:pt x="1461" y="1685"/>
                      <a:pt x="1535" y="1679"/>
                    </a:cubicBezTo>
                    <a:cubicBezTo>
                      <a:pt x="1936" y="1713"/>
                      <a:pt x="2336" y="1713"/>
                      <a:pt x="2736" y="1713"/>
                    </a:cubicBezTo>
                    <a:cubicBezTo>
                      <a:pt x="3337" y="1679"/>
                      <a:pt x="3570" y="946"/>
                      <a:pt x="3170" y="545"/>
                    </a:cubicBezTo>
                    <a:cubicBezTo>
                      <a:pt x="2737" y="205"/>
                      <a:pt x="2246" y="8"/>
                      <a:pt x="1724" y="8"/>
                    </a:cubicBezTo>
                    <a:cubicBezTo>
                      <a:pt x="1684" y="8"/>
                      <a:pt x="1643" y="9"/>
                      <a:pt x="1602" y="12"/>
                    </a:cubicBezTo>
                    <a:cubicBezTo>
                      <a:pt x="1538" y="4"/>
                      <a:pt x="1474" y="0"/>
                      <a:pt x="14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28"/>
              <p:cNvSpPr/>
              <p:nvPr/>
            </p:nvSpPr>
            <p:spPr>
              <a:xfrm>
                <a:off x="6789899" y="2426958"/>
                <a:ext cx="32075" cy="12797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782" extrusionOk="0">
                    <a:moveTo>
                      <a:pt x="1930" y="1"/>
                    </a:moveTo>
                    <a:cubicBezTo>
                      <a:pt x="1922" y="1"/>
                      <a:pt x="1912" y="5"/>
                      <a:pt x="1902" y="15"/>
                    </a:cubicBezTo>
                    <a:cubicBezTo>
                      <a:pt x="1635" y="215"/>
                      <a:pt x="1302" y="348"/>
                      <a:pt x="968" y="448"/>
                    </a:cubicBezTo>
                    <a:cubicBezTo>
                      <a:pt x="932" y="456"/>
                      <a:pt x="897" y="459"/>
                      <a:pt x="863" y="459"/>
                    </a:cubicBezTo>
                    <a:cubicBezTo>
                      <a:pt x="577" y="459"/>
                      <a:pt x="339" y="230"/>
                      <a:pt x="101" y="81"/>
                    </a:cubicBezTo>
                    <a:cubicBezTo>
                      <a:pt x="68" y="81"/>
                      <a:pt x="1" y="115"/>
                      <a:pt x="34" y="148"/>
                    </a:cubicBezTo>
                    <a:cubicBezTo>
                      <a:pt x="168" y="515"/>
                      <a:pt x="501" y="782"/>
                      <a:pt x="902" y="782"/>
                    </a:cubicBezTo>
                    <a:cubicBezTo>
                      <a:pt x="1369" y="749"/>
                      <a:pt x="1769" y="448"/>
                      <a:pt x="1936" y="48"/>
                    </a:cubicBezTo>
                    <a:cubicBezTo>
                      <a:pt x="1959" y="25"/>
                      <a:pt x="1950" y="1"/>
                      <a:pt x="19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28"/>
              <p:cNvSpPr/>
              <p:nvPr/>
            </p:nvSpPr>
            <p:spPr>
              <a:xfrm>
                <a:off x="6796118" y="2205845"/>
                <a:ext cx="85573" cy="189752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595" extrusionOk="0">
                    <a:moveTo>
                      <a:pt x="1820" y="1"/>
                    </a:moveTo>
                    <a:cubicBezTo>
                      <a:pt x="1764" y="1"/>
                      <a:pt x="1701" y="52"/>
                      <a:pt x="1722" y="117"/>
                    </a:cubicBezTo>
                    <a:cubicBezTo>
                      <a:pt x="2456" y="2986"/>
                      <a:pt x="3657" y="5721"/>
                      <a:pt x="4424" y="8623"/>
                    </a:cubicBezTo>
                    <a:cubicBezTo>
                      <a:pt x="4064" y="8551"/>
                      <a:pt x="3686" y="8496"/>
                      <a:pt x="3315" y="8496"/>
                    </a:cubicBezTo>
                    <a:cubicBezTo>
                      <a:pt x="3172" y="8496"/>
                      <a:pt x="3030" y="8505"/>
                      <a:pt x="2890" y="8523"/>
                    </a:cubicBezTo>
                    <a:cubicBezTo>
                      <a:pt x="2790" y="8557"/>
                      <a:pt x="3490" y="10491"/>
                      <a:pt x="3557" y="10825"/>
                    </a:cubicBezTo>
                    <a:cubicBezTo>
                      <a:pt x="3557" y="10825"/>
                      <a:pt x="3557" y="10858"/>
                      <a:pt x="3557" y="10858"/>
                    </a:cubicBezTo>
                    <a:cubicBezTo>
                      <a:pt x="3114" y="11028"/>
                      <a:pt x="2696" y="11105"/>
                      <a:pt x="2274" y="11105"/>
                    </a:cubicBezTo>
                    <a:cubicBezTo>
                      <a:pt x="1616" y="11105"/>
                      <a:pt x="947" y="10916"/>
                      <a:pt x="155" y="10591"/>
                    </a:cubicBezTo>
                    <a:cubicBezTo>
                      <a:pt x="136" y="10585"/>
                      <a:pt x="119" y="10582"/>
                      <a:pt x="104" y="10582"/>
                    </a:cubicBezTo>
                    <a:cubicBezTo>
                      <a:pt x="35" y="10582"/>
                      <a:pt x="0" y="10637"/>
                      <a:pt x="55" y="10691"/>
                    </a:cubicBezTo>
                    <a:cubicBezTo>
                      <a:pt x="659" y="11264"/>
                      <a:pt x="1446" y="11594"/>
                      <a:pt x="2300" y="11594"/>
                    </a:cubicBezTo>
                    <a:cubicBezTo>
                      <a:pt x="2341" y="11594"/>
                      <a:pt x="2382" y="11594"/>
                      <a:pt x="2423" y="11592"/>
                    </a:cubicBezTo>
                    <a:cubicBezTo>
                      <a:pt x="2790" y="11559"/>
                      <a:pt x="3157" y="11492"/>
                      <a:pt x="3524" y="11392"/>
                    </a:cubicBezTo>
                    <a:cubicBezTo>
                      <a:pt x="3590" y="11359"/>
                      <a:pt x="3657" y="11325"/>
                      <a:pt x="3724" y="11325"/>
                    </a:cubicBezTo>
                    <a:cubicBezTo>
                      <a:pt x="3791" y="11292"/>
                      <a:pt x="3857" y="11258"/>
                      <a:pt x="3924" y="11225"/>
                    </a:cubicBezTo>
                    <a:cubicBezTo>
                      <a:pt x="4024" y="11192"/>
                      <a:pt x="4091" y="11092"/>
                      <a:pt x="4057" y="10992"/>
                    </a:cubicBezTo>
                    <a:cubicBezTo>
                      <a:pt x="4057" y="10958"/>
                      <a:pt x="4057" y="10925"/>
                      <a:pt x="4024" y="10892"/>
                    </a:cubicBezTo>
                    <a:lnTo>
                      <a:pt x="4024" y="10825"/>
                    </a:lnTo>
                    <a:cubicBezTo>
                      <a:pt x="3891" y="10124"/>
                      <a:pt x="3590" y="9090"/>
                      <a:pt x="3590" y="9090"/>
                    </a:cubicBezTo>
                    <a:lnTo>
                      <a:pt x="3590" y="9090"/>
                    </a:lnTo>
                    <a:cubicBezTo>
                      <a:pt x="3760" y="9133"/>
                      <a:pt x="4400" y="9269"/>
                      <a:pt x="4820" y="9269"/>
                    </a:cubicBezTo>
                    <a:cubicBezTo>
                      <a:pt x="5060" y="9269"/>
                      <a:pt x="5228" y="9224"/>
                      <a:pt x="5192" y="9090"/>
                    </a:cubicBezTo>
                    <a:cubicBezTo>
                      <a:pt x="4324" y="6121"/>
                      <a:pt x="3357" y="2819"/>
                      <a:pt x="1889" y="50"/>
                    </a:cubicBezTo>
                    <a:cubicBezTo>
                      <a:pt x="1878" y="16"/>
                      <a:pt x="1850" y="1"/>
                      <a:pt x="18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28"/>
              <p:cNvSpPr/>
              <p:nvPr/>
            </p:nvSpPr>
            <p:spPr>
              <a:xfrm>
                <a:off x="6514785" y="1948405"/>
                <a:ext cx="416538" cy="413871"/>
              </a:xfrm>
              <a:custGeom>
                <a:avLst/>
                <a:gdLst/>
                <a:ahLst/>
                <a:cxnLst/>
                <a:rect l="l" t="t" r="r" b="b"/>
                <a:pathLst>
                  <a:path w="25453" h="25290" extrusionOk="0">
                    <a:moveTo>
                      <a:pt x="18162" y="0"/>
                    </a:moveTo>
                    <a:cubicBezTo>
                      <a:pt x="14218" y="0"/>
                      <a:pt x="11776" y="3907"/>
                      <a:pt x="11776" y="3907"/>
                    </a:cubicBezTo>
                    <a:cubicBezTo>
                      <a:pt x="11776" y="3907"/>
                      <a:pt x="11651" y="3903"/>
                      <a:pt x="11430" y="3903"/>
                    </a:cubicBezTo>
                    <a:cubicBezTo>
                      <a:pt x="10181" y="3903"/>
                      <a:pt x="5880" y="4047"/>
                      <a:pt x="4037" y="5975"/>
                    </a:cubicBezTo>
                    <a:cubicBezTo>
                      <a:pt x="2836" y="7110"/>
                      <a:pt x="2369" y="8844"/>
                      <a:pt x="2870" y="10445"/>
                    </a:cubicBezTo>
                    <a:cubicBezTo>
                      <a:pt x="2870" y="10445"/>
                      <a:pt x="301" y="11880"/>
                      <a:pt x="201" y="13814"/>
                    </a:cubicBezTo>
                    <a:cubicBezTo>
                      <a:pt x="1" y="18117"/>
                      <a:pt x="4838" y="25289"/>
                      <a:pt x="4838" y="25289"/>
                    </a:cubicBezTo>
                    <a:cubicBezTo>
                      <a:pt x="5872" y="24956"/>
                      <a:pt x="6639" y="24088"/>
                      <a:pt x="6839" y="23021"/>
                    </a:cubicBezTo>
                    <a:cubicBezTo>
                      <a:pt x="7173" y="19885"/>
                      <a:pt x="7073" y="16716"/>
                      <a:pt x="6506" y="13614"/>
                    </a:cubicBezTo>
                    <a:lnTo>
                      <a:pt x="6506" y="13614"/>
                    </a:lnTo>
                    <a:cubicBezTo>
                      <a:pt x="6506" y="13614"/>
                      <a:pt x="9566" y="14128"/>
                      <a:pt x="12985" y="14128"/>
                    </a:cubicBezTo>
                    <a:cubicBezTo>
                      <a:pt x="15474" y="14128"/>
                      <a:pt x="18155" y="13855"/>
                      <a:pt x="19982" y="12914"/>
                    </a:cubicBezTo>
                    <a:cubicBezTo>
                      <a:pt x="24418" y="10612"/>
                      <a:pt x="22450" y="8077"/>
                      <a:pt x="22450" y="8077"/>
                    </a:cubicBezTo>
                    <a:cubicBezTo>
                      <a:pt x="22450" y="8077"/>
                      <a:pt x="25452" y="2173"/>
                      <a:pt x="20282" y="371"/>
                    </a:cubicBezTo>
                    <a:cubicBezTo>
                      <a:pt x="19536" y="111"/>
                      <a:pt x="18827" y="0"/>
                      <a:pt x="181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28"/>
              <p:cNvSpPr/>
              <p:nvPr/>
            </p:nvSpPr>
            <p:spPr>
              <a:xfrm>
                <a:off x="6545909" y="2004779"/>
                <a:ext cx="176333" cy="125160"/>
              </a:xfrm>
              <a:custGeom>
                <a:avLst/>
                <a:gdLst/>
                <a:ahLst/>
                <a:cxnLst/>
                <a:rect l="l" t="t" r="r" b="b"/>
                <a:pathLst>
                  <a:path w="10775" h="7648" extrusionOk="0">
                    <a:moveTo>
                      <a:pt x="7825" y="0"/>
                    </a:moveTo>
                    <a:cubicBezTo>
                      <a:pt x="7596" y="0"/>
                      <a:pt x="7367" y="10"/>
                      <a:pt x="7139" y="29"/>
                    </a:cubicBezTo>
                    <a:cubicBezTo>
                      <a:pt x="6038" y="62"/>
                      <a:pt x="4971" y="295"/>
                      <a:pt x="3936" y="696"/>
                    </a:cubicBezTo>
                    <a:cubicBezTo>
                      <a:pt x="2135" y="1430"/>
                      <a:pt x="601" y="2864"/>
                      <a:pt x="401" y="4865"/>
                    </a:cubicBezTo>
                    <a:cubicBezTo>
                      <a:pt x="267" y="5866"/>
                      <a:pt x="567" y="6867"/>
                      <a:pt x="1235" y="7634"/>
                    </a:cubicBezTo>
                    <a:cubicBezTo>
                      <a:pt x="1235" y="7643"/>
                      <a:pt x="1239" y="7647"/>
                      <a:pt x="1246" y="7647"/>
                    </a:cubicBezTo>
                    <a:cubicBezTo>
                      <a:pt x="1263" y="7647"/>
                      <a:pt x="1292" y="7616"/>
                      <a:pt x="1268" y="7567"/>
                    </a:cubicBezTo>
                    <a:cubicBezTo>
                      <a:pt x="0" y="6200"/>
                      <a:pt x="534" y="3898"/>
                      <a:pt x="1668" y="2630"/>
                    </a:cubicBezTo>
                    <a:cubicBezTo>
                      <a:pt x="2969" y="1163"/>
                      <a:pt x="5071" y="529"/>
                      <a:pt x="6939" y="362"/>
                    </a:cubicBezTo>
                    <a:cubicBezTo>
                      <a:pt x="7238" y="346"/>
                      <a:pt x="7540" y="338"/>
                      <a:pt x="7842" y="338"/>
                    </a:cubicBezTo>
                    <a:cubicBezTo>
                      <a:pt x="8786" y="338"/>
                      <a:pt x="9740" y="419"/>
                      <a:pt x="10675" y="596"/>
                    </a:cubicBezTo>
                    <a:cubicBezTo>
                      <a:pt x="10741" y="596"/>
                      <a:pt x="10775" y="529"/>
                      <a:pt x="10741" y="496"/>
                    </a:cubicBezTo>
                    <a:cubicBezTo>
                      <a:pt x="9795" y="171"/>
                      <a:pt x="8806" y="0"/>
                      <a:pt x="78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28"/>
              <p:cNvSpPr/>
              <p:nvPr/>
            </p:nvSpPr>
            <p:spPr>
              <a:xfrm>
                <a:off x="6581387" y="2162448"/>
                <a:ext cx="279400" cy="32615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993" extrusionOk="0">
                    <a:moveTo>
                      <a:pt x="67" y="0"/>
                    </a:moveTo>
                    <a:cubicBezTo>
                      <a:pt x="1" y="0"/>
                      <a:pt x="1" y="67"/>
                      <a:pt x="67" y="67"/>
                    </a:cubicBezTo>
                    <a:cubicBezTo>
                      <a:pt x="2302" y="901"/>
                      <a:pt x="4637" y="1502"/>
                      <a:pt x="7039" y="1835"/>
                    </a:cubicBezTo>
                    <a:cubicBezTo>
                      <a:pt x="7811" y="1940"/>
                      <a:pt x="8592" y="1992"/>
                      <a:pt x="9372" y="1992"/>
                    </a:cubicBezTo>
                    <a:cubicBezTo>
                      <a:pt x="10816" y="1992"/>
                      <a:pt x="12258" y="1815"/>
                      <a:pt x="13644" y="1468"/>
                    </a:cubicBezTo>
                    <a:cubicBezTo>
                      <a:pt x="14844" y="1135"/>
                      <a:pt x="15979" y="668"/>
                      <a:pt x="17046" y="67"/>
                    </a:cubicBezTo>
                    <a:cubicBezTo>
                      <a:pt x="17073" y="67"/>
                      <a:pt x="17057" y="25"/>
                      <a:pt x="17032" y="25"/>
                    </a:cubicBezTo>
                    <a:cubicBezTo>
                      <a:pt x="17026" y="25"/>
                      <a:pt x="17019" y="27"/>
                      <a:pt x="17013" y="34"/>
                    </a:cubicBezTo>
                    <a:cubicBezTo>
                      <a:pt x="15011" y="934"/>
                      <a:pt x="12876" y="1435"/>
                      <a:pt x="10675" y="1435"/>
                    </a:cubicBezTo>
                    <a:cubicBezTo>
                      <a:pt x="10389" y="1443"/>
                      <a:pt x="10103" y="1447"/>
                      <a:pt x="9818" y="1447"/>
                    </a:cubicBezTo>
                    <a:cubicBezTo>
                      <a:pt x="7836" y="1447"/>
                      <a:pt x="5861" y="1247"/>
                      <a:pt x="3937" y="868"/>
                    </a:cubicBezTo>
                    <a:cubicBezTo>
                      <a:pt x="2636" y="601"/>
                      <a:pt x="1335" y="334"/>
                      <a:pt x="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28"/>
              <p:cNvSpPr/>
              <p:nvPr/>
            </p:nvSpPr>
            <p:spPr>
              <a:xfrm>
                <a:off x="6694725" y="2259814"/>
                <a:ext cx="144879" cy="121003"/>
              </a:xfrm>
              <a:custGeom>
                <a:avLst/>
                <a:gdLst/>
                <a:ahLst/>
                <a:cxnLst/>
                <a:rect l="l" t="t" r="r" b="b"/>
                <a:pathLst>
                  <a:path w="8853" h="7394" extrusionOk="0">
                    <a:moveTo>
                      <a:pt x="4662" y="491"/>
                    </a:moveTo>
                    <a:cubicBezTo>
                      <a:pt x="6155" y="491"/>
                      <a:pt x="7481" y="1539"/>
                      <a:pt x="7785" y="3057"/>
                    </a:cubicBezTo>
                    <a:cubicBezTo>
                      <a:pt x="8119" y="4725"/>
                      <a:pt x="7118" y="6359"/>
                      <a:pt x="5450" y="6793"/>
                    </a:cubicBezTo>
                    <a:cubicBezTo>
                      <a:pt x="5165" y="6875"/>
                      <a:pt x="4877" y="6913"/>
                      <a:pt x="4594" y="6913"/>
                    </a:cubicBezTo>
                    <a:cubicBezTo>
                      <a:pt x="3257" y="6913"/>
                      <a:pt x="2021" y="6046"/>
                      <a:pt x="1581" y="4725"/>
                    </a:cubicBezTo>
                    <a:cubicBezTo>
                      <a:pt x="1047" y="3124"/>
                      <a:pt x="1847" y="1356"/>
                      <a:pt x="3449" y="722"/>
                    </a:cubicBezTo>
                    <a:cubicBezTo>
                      <a:pt x="3682" y="622"/>
                      <a:pt x="3949" y="555"/>
                      <a:pt x="4216" y="522"/>
                    </a:cubicBezTo>
                    <a:cubicBezTo>
                      <a:pt x="4366" y="501"/>
                      <a:pt x="4515" y="491"/>
                      <a:pt x="4662" y="491"/>
                    </a:cubicBezTo>
                    <a:close/>
                    <a:moveTo>
                      <a:pt x="4652" y="1"/>
                    </a:moveTo>
                    <a:cubicBezTo>
                      <a:pt x="3411" y="1"/>
                      <a:pt x="2166" y="607"/>
                      <a:pt x="1447" y="1856"/>
                    </a:cubicBezTo>
                    <a:cubicBezTo>
                      <a:pt x="0" y="4373"/>
                      <a:pt x="1876" y="7394"/>
                      <a:pt x="4640" y="7394"/>
                    </a:cubicBezTo>
                    <a:cubicBezTo>
                      <a:pt x="4807" y="7394"/>
                      <a:pt x="4977" y="7383"/>
                      <a:pt x="5150" y="7360"/>
                    </a:cubicBezTo>
                    <a:cubicBezTo>
                      <a:pt x="5450" y="7327"/>
                      <a:pt x="5750" y="7227"/>
                      <a:pt x="6050" y="7127"/>
                    </a:cubicBezTo>
                    <a:cubicBezTo>
                      <a:pt x="7952" y="6326"/>
                      <a:pt x="8852" y="4191"/>
                      <a:pt x="8085" y="2290"/>
                    </a:cubicBezTo>
                    <a:cubicBezTo>
                      <a:pt x="7464" y="782"/>
                      <a:pt x="6061" y="1"/>
                      <a:pt x="46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28"/>
              <p:cNvSpPr/>
              <p:nvPr/>
            </p:nvSpPr>
            <p:spPr>
              <a:xfrm>
                <a:off x="6854325" y="2225253"/>
                <a:ext cx="99908" cy="119334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7292" extrusionOk="0">
                    <a:moveTo>
                      <a:pt x="2391" y="495"/>
                    </a:moveTo>
                    <a:cubicBezTo>
                      <a:pt x="2917" y="495"/>
                      <a:pt x="3434" y="692"/>
                      <a:pt x="3836" y="1033"/>
                    </a:cubicBezTo>
                    <a:cubicBezTo>
                      <a:pt x="4470" y="1566"/>
                      <a:pt x="4904" y="2300"/>
                      <a:pt x="5104" y="3101"/>
                    </a:cubicBezTo>
                    <a:cubicBezTo>
                      <a:pt x="5537" y="4802"/>
                      <a:pt x="4937" y="6437"/>
                      <a:pt x="3703" y="6770"/>
                    </a:cubicBezTo>
                    <a:cubicBezTo>
                      <a:pt x="3573" y="6803"/>
                      <a:pt x="3441" y="6818"/>
                      <a:pt x="3310" y="6818"/>
                    </a:cubicBezTo>
                    <a:cubicBezTo>
                      <a:pt x="2224" y="6818"/>
                      <a:pt x="1121" y="5752"/>
                      <a:pt x="734" y="4235"/>
                    </a:cubicBezTo>
                    <a:cubicBezTo>
                      <a:pt x="500" y="3434"/>
                      <a:pt x="534" y="2600"/>
                      <a:pt x="801" y="1833"/>
                    </a:cubicBezTo>
                    <a:cubicBezTo>
                      <a:pt x="1001" y="1233"/>
                      <a:pt x="1468" y="732"/>
                      <a:pt x="2102" y="566"/>
                    </a:cubicBezTo>
                    <a:cubicBezTo>
                      <a:pt x="2168" y="532"/>
                      <a:pt x="2235" y="532"/>
                      <a:pt x="2268" y="499"/>
                    </a:cubicBezTo>
                    <a:cubicBezTo>
                      <a:pt x="2309" y="497"/>
                      <a:pt x="2350" y="495"/>
                      <a:pt x="2391" y="495"/>
                    </a:cubicBezTo>
                    <a:close/>
                    <a:moveTo>
                      <a:pt x="2573" y="0"/>
                    </a:moveTo>
                    <a:cubicBezTo>
                      <a:pt x="1602" y="0"/>
                      <a:pt x="649" y="614"/>
                      <a:pt x="334" y="1666"/>
                    </a:cubicBezTo>
                    <a:cubicBezTo>
                      <a:pt x="33" y="2534"/>
                      <a:pt x="0" y="3468"/>
                      <a:pt x="234" y="4368"/>
                    </a:cubicBezTo>
                    <a:cubicBezTo>
                      <a:pt x="699" y="6075"/>
                      <a:pt x="2002" y="7291"/>
                      <a:pt x="3309" y="7291"/>
                    </a:cubicBezTo>
                    <a:cubicBezTo>
                      <a:pt x="3407" y="7291"/>
                      <a:pt x="3505" y="7284"/>
                      <a:pt x="3603" y="7270"/>
                    </a:cubicBezTo>
                    <a:cubicBezTo>
                      <a:pt x="3703" y="7270"/>
                      <a:pt x="3769" y="7270"/>
                      <a:pt x="3836" y="7237"/>
                    </a:cubicBezTo>
                    <a:cubicBezTo>
                      <a:pt x="5304" y="6870"/>
                      <a:pt x="6104" y="4935"/>
                      <a:pt x="5571" y="2967"/>
                    </a:cubicBezTo>
                    <a:cubicBezTo>
                      <a:pt x="5337" y="2067"/>
                      <a:pt x="4870" y="1266"/>
                      <a:pt x="4170" y="666"/>
                    </a:cubicBezTo>
                    <a:cubicBezTo>
                      <a:pt x="3714" y="210"/>
                      <a:pt x="3141" y="0"/>
                      <a:pt x="25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28"/>
              <p:cNvSpPr/>
              <p:nvPr/>
            </p:nvSpPr>
            <p:spPr>
              <a:xfrm>
                <a:off x="6819928" y="2282266"/>
                <a:ext cx="43138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2636" h="1352" extrusionOk="0">
                    <a:moveTo>
                      <a:pt x="1793" y="1"/>
                    </a:moveTo>
                    <a:cubicBezTo>
                      <a:pt x="990" y="1"/>
                      <a:pt x="300" y="636"/>
                      <a:pt x="1" y="1085"/>
                    </a:cubicBezTo>
                    <a:lnTo>
                      <a:pt x="401" y="1351"/>
                    </a:lnTo>
                    <a:cubicBezTo>
                      <a:pt x="428" y="1325"/>
                      <a:pt x="1038" y="477"/>
                      <a:pt x="1796" y="477"/>
                    </a:cubicBezTo>
                    <a:cubicBezTo>
                      <a:pt x="1980" y="477"/>
                      <a:pt x="2173" y="527"/>
                      <a:pt x="2369" y="651"/>
                    </a:cubicBezTo>
                    <a:lnTo>
                      <a:pt x="2636" y="251"/>
                    </a:lnTo>
                    <a:cubicBezTo>
                      <a:pt x="2349" y="74"/>
                      <a:pt x="2065" y="1"/>
                      <a:pt x="17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28"/>
              <p:cNvSpPr/>
              <p:nvPr/>
            </p:nvSpPr>
            <p:spPr>
              <a:xfrm>
                <a:off x="6561733" y="2317465"/>
                <a:ext cx="154502" cy="70451"/>
              </a:xfrm>
              <a:custGeom>
                <a:avLst/>
                <a:gdLst/>
                <a:ahLst/>
                <a:cxnLst/>
                <a:rect l="l" t="t" r="r" b="b"/>
                <a:pathLst>
                  <a:path w="9441" h="4305" extrusionOk="0">
                    <a:moveTo>
                      <a:pt x="9341" y="1"/>
                    </a:moveTo>
                    <a:cubicBezTo>
                      <a:pt x="9074" y="34"/>
                      <a:pt x="2569" y="1068"/>
                      <a:pt x="1535" y="1535"/>
                    </a:cubicBezTo>
                    <a:cubicBezTo>
                      <a:pt x="534" y="2002"/>
                      <a:pt x="34" y="3970"/>
                      <a:pt x="1" y="4204"/>
                    </a:cubicBezTo>
                    <a:lnTo>
                      <a:pt x="468" y="4304"/>
                    </a:lnTo>
                    <a:cubicBezTo>
                      <a:pt x="601" y="3770"/>
                      <a:pt x="1001" y="2303"/>
                      <a:pt x="1735" y="1969"/>
                    </a:cubicBezTo>
                    <a:cubicBezTo>
                      <a:pt x="2469" y="1669"/>
                      <a:pt x="7539" y="802"/>
                      <a:pt x="9441" y="468"/>
                    </a:cubicBezTo>
                    <a:lnTo>
                      <a:pt x="934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28"/>
              <p:cNvSpPr/>
              <p:nvPr/>
            </p:nvSpPr>
            <p:spPr>
              <a:xfrm>
                <a:off x="6509875" y="2301216"/>
                <a:ext cx="137041" cy="136239"/>
              </a:xfrm>
              <a:custGeom>
                <a:avLst/>
                <a:gdLst/>
                <a:ahLst/>
                <a:cxnLst/>
                <a:rect l="l" t="t" r="r" b="b"/>
                <a:pathLst>
                  <a:path w="8374" h="8325" extrusionOk="0">
                    <a:moveTo>
                      <a:pt x="2701" y="0"/>
                    </a:moveTo>
                    <a:cubicBezTo>
                      <a:pt x="2390" y="0"/>
                      <a:pt x="2097" y="78"/>
                      <a:pt x="1835" y="260"/>
                    </a:cubicBezTo>
                    <a:cubicBezTo>
                      <a:pt x="1" y="1528"/>
                      <a:pt x="2970" y="7599"/>
                      <a:pt x="5371" y="8199"/>
                    </a:cubicBezTo>
                    <a:cubicBezTo>
                      <a:pt x="5619" y="8284"/>
                      <a:pt x="5871" y="8324"/>
                      <a:pt x="6118" y="8324"/>
                    </a:cubicBezTo>
                    <a:cubicBezTo>
                      <a:pt x="7135" y="8324"/>
                      <a:pt x="8078" y="7644"/>
                      <a:pt x="8373" y="6598"/>
                    </a:cubicBezTo>
                    <a:lnTo>
                      <a:pt x="7206" y="2962"/>
                    </a:lnTo>
                    <a:cubicBezTo>
                      <a:pt x="7206" y="2962"/>
                      <a:pt x="4614" y="0"/>
                      <a:pt x="2701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28"/>
              <p:cNvSpPr/>
              <p:nvPr/>
            </p:nvSpPr>
            <p:spPr>
              <a:xfrm>
                <a:off x="6554091" y="2333289"/>
                <a:ext cx="72808" cy="81825"/>
              </a:xfrm>
              <a:custGeom>
                <a:avLst/>
                <a:gdLst/>
                <a:ahLst/>
                <a:cxnLst/>
                <a:rect l="l" t="t" r="r" b="b"/>
                <a:pathLst>
                  <a:path w="4449" h="5000" extrusionOk="0">
                    <a:moveTo>
                      <a:pt x="75" y="1"/>
                    </a:moveTo>
                    <a:cubicBezTo>
                      <a:pt x="61" y="1"/>
                      <a:pt x="48" y="1"/>
                      <a:pt x="34" y="1"/>
                    </a:cubicBezTo>
                    <a:cubicBezTo>
                      <a:pt x="1" y="1"/>
                      <a:pt x="1" y="68"/>
                      <a:pt x="34" y="68"/>
                    </a:cubicBezTo>
                    <a:cubicBezTo>
                      <a:pt x="1735" y="535"/>
                      <a:pt x="2736" y="1969"/>
                      <a:pt x="3503" y="3470"/>
                    </a:cubicBezTo>
                    <a:cubicBezTo>
                      <a:pt x="3191" y="3139"/>
                      <a:pt x="2823" y="2910"/>
                      <a:pt x="2424" y="2910"/>
                    </a:cubicBezTo>
                    <a:cubicBezTo>
                      <a:pt x="2140" y="2910"/>
                      <a:pt x="1840" y="3026"/>
                      <a:pt x="1535" y="3304"/>
                    </a:cubicBezTo>
                    <a:cubicBezTo>
                      <a:pt x="1502" y="3337"/>
                      <a:pt x="1535" y="3404"/>
                      <a:pt x="1568" y="3404"/>
                    </a:cubicBezTo>
                    <a:cubicBezTo>
                      <a:pt x="1763" y="3312"/>
                      <a:pt x="1969" y="3268"/>
                      <a:pt x="2174" y="3268"/>
                    </a:cubicBezTo>
                    <a:cubicBezTo>
                      <a:pt x="2566" y="3268"/>
                      <a:pt x="2951" y="3431"/>
                      <a:pt x="3236" y="3737"/>
                    </a:cubicBezTo>
                    <a:cubicBezTo>
                      <a:pt x="3570" y="4104"/>
                      <a:pt x="3870" y="4505"/>
                      <a:pt x="4137" y="4938"/>
                    </a:cubicBezTo>
                    <a:cubicBezTo>
                      <a:pt x="4169" y="4981"/>
                      <a:pt x="4216" y="5000"/>
                      <a:pt x="4261" y="5000"/>
                    </a:cubicBezTo>
                    <a:cubicBezTo>
                      <a:pt x="4357" y="5000"/>
                      <a:pt x="4449" y="4918"/>
                      <a:pt x="4404" y="4805"/>
                    </a:cubicBezTo>
                    <a:cubicBezTo>
                      <a:pt x="4404" y="4805"/>
                      <a:pt x="4404" y="4771"/>
                      <a:pt x="4404" y="4771"/>
                    </a:cubicBezTo>
                    <a:cubicBezTo>
                      <a:pt x="4205" y="2716"/>
                      <a:pt x="2292" y="1"/>
                      <a:pt x="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28"/>
              <p:cNvSpPr/>
              <p:nvPr/>
            </p:nvSpPr>
            <p:spPr>
              <a:xfrm>
                <a:off x="6617584" y="3248339"/>
                <a:ext cx="757781" cy="381075"/>
              </a:xfrm>
              <a:custGeom>
                <a:avLst/>
                <a:gdLst/>
                <a:ahLst/>
                <a:cxnLst/>
                <a:rect l="l" t="t" r="r" b="b"/>
                <a:pathLst>
                  <a:path w="46305" h="23286" extrusionOk="0">
                    <a:moveTo>
                      <a:pt x="23660" y="1"/>
                    </a:moveTo>
                    <a:cubicBezTo>
                      <a:pt x="23417" y="1"/>
                      <a:pt x="23177" y="8"/>
                      <a:pt x="22940" y="23"/>
                    </a:cubicBezTo>
                    <a:cubicBezTo>
                      <a:pt x="21806" y="90"/>
                      <a:pt x="6795" y="2959"/>
                      <a:pt x="2992" y="3926"/>
                    </a:cubicBezTo>
                    <a:cubicBezTo>
                      <a:pt x="1" y="4649"/>
                      <a:pt x="9092" y="23286"/>
                      <a:pt x="12103" y="23286"/>
                    </a:cubicBezTo>
                    <a:cubicBezTo>
                      <a:pt x="12147" y="23286"/>
                      <a:pt x="12190" y="23282"/>
                      <a:pt x="12232" y="23273"/>
                    </a:cubicBezTo>
                    <a:cubicBezTo>
                      <a:pt x="32947" y="19204"/>
                      <a:pt x="41220" y="18370"/>
                      <a:pt x="44288" y="14033"/>
                    </a:cubicBezTo>
                    <a:cubicBezTo>
                      <a:pt x="46305" y="11139"/>
                      <a:pt x="33102" y="1"/>
                      <a:pt x="23660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28"/>
              <p:cNvSpPr/>
              <p:nvPr/>
            </p:nvSpPr>
            <p:spPr>
              <a:xfrm>
                <a:off x="6207465" y="3296745"/>
                <a:ext cx="771364" cy="583429"/>
              </a:xfrm>
              <a:custGeom>
                <a:avLst/>
                <a:gdLst/>
                <a:ahLst/>
                <a:cxnLst/>
                <a:rect l="l" t="t" r="r" b="b"/>
                <a:pathLst>
                  <a:path w="47135" h="35651" extrusionOk="0">
                    <a:moveTo>
                      <a:pt x="32191" y="1"/>
                    </a:moveTo>
                    <a:cubicBezTo>
                      <a:pt x="32191" y="1"/>
                      <a:pt x="23451" y="1335"/>
                      <a:pt x="19014" y="3470"/>
                    </a:cubicBezTo>
                    <a:cubicBezTo>
                      <a:pt x="13144" y="6305"/>
                      <a:pt x="9241" y="11175"/>
                      <a:pt x="7740" y="13310"/>
                    </a:cubicBezTo>
                    <a:cubicBezTo>
                      <a:pt x="4571" y="17814"/>
                      <a:pt x="1" y="30789"/>
                      <a:pt x="3537" y="32758"/>
                    </a:cubicBezTo>
                    <a:cubicBezTo>
                      <a:pt x="3731" y="32866"/>
                      <a:pt x="3929" y="32917"/>
                      <a:pt x="4129" y="32917"/>
                    </a:cubicBezTo>
                    <a:cubicBezTo>
                      <a:pt x="5363" y="32917"/>
                      <a:pt x="6670" y="30969"/>
                      <a:pt x="7789" y="28648"/>
                    </a:cubicBezTo>
                    <a:lnTo>
                      <a:pt x="7789" y="28648"/>
                    </a:lnTo>
                    <a:cubicBezTo>
                      <a:pt x="6926" y="31813"/>
                      <a:pt x="6654" y="34904"/>
                      <a:pt x="8574" y="35560"/>
                    </a:cubicBezTo>
                    <a:cubicBezTo>
                      <a:pt x="8756" y="35621"/>
                      <a:pt x="8937" y="35651"/>
                      <a:pt x="9118" y="35651"/>
                    </a:cubicBezTo>
                    <a:cubicBezTo>
                      <a:pt x="10695" y="35651"/>
                      <a:pt x="12182" y="33388"/>
                      <a:pt x="13405" y="30644"/>
                    </a:cubicBezTo>
                    <a:lnTo>
                      <a:pt x="13405" y="30644"/>
                    </a:lnTo>
                    <a:cubicBezTo>
                      <a:pt x="13005" y="33111"/>
                      <a:pt x="13220" y="35163"/>
                      <a:pt x="14912" y="35459"/>
                    </a:cubicBezTo>
                    <a:cubicBezTo>
                      <a:pt x="14983" y="35472"/>
                      <a:pt x="15055" y="35478"/>
                      <a:pt x="15127" y="35478"/>
                    </a:cubicBezTo>
                    <a:cubicBezTo>
                      <a:pt x="16856" y="35478"/>
                      <a:pt x="18739" y="31988"/>
                      <a:pt x="20181" y="28532"/>
                    </a:cubicBezTo>
                    <a:lnTo>
                      <a:pt x="20181" y="28532"/>
                    </a:lnTo>
                    <a:cubicBezTo>
                      <a:pt x="19466" y="31299"/>
                      <a:pt x="19251" y="33941"/>
                      <a:pt x="20882" y="34292"/>
                    </a:cubicBezTo>
                    <a:cubicBezTo>
                      <a:pt x="21005" y="34318"/>
                      <a:pt x="21127" y="34331"/>
                      <a:pt x="21251" y="34331"/>
                    </a:cubicBezTo>
                    <a:cubicBezTo>
                      <a:pt x="25075" y="34331"/>
                      <a:pt x="29489" y="22217"/>
                      <a:pt x="29489" y="22217"/>
                    </a:cubicBezTo>
                    <a:cubicBezTo>
                      <a:pt x="30005" y="22241"/>
                      <a:pt x="30507" y="22252"/>
                      <a:pt x="30996" y="22252"/>
                    </a:cubicBezTo>
                    <a:cubicBezTo>
                      <a:pt x="39305" y="22252"/>
                      <a:pt x="43597" y="18883"/>
                      <a:pt x="46401" y="16079"/>
                    </a:cubicBezTo>
                    <a:cubicBezTo>
                      <a:pt x="47135" y="15378"/>
                      <a:pt x="32191" y="1"/>
                      <a:pt x="32191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3" name="Google Shape;4183;p28"/>
              <p:cNvSpPr/>
              <p:nvPr/>
            </p:nvSpPr>
            <p:spPr>
              <a:xfrm>
                <a:off x="6323913" y="3563807"/>
                <a:ext cx="90728" cy="262036"/>
              </a:xfrm>
              <a:custGeom>
                <a:avLst/>
                <a:gdLst/>
                <a:ahLst/>
                <a:cxnLst/>
                <a:rect l="l" t="t" r="r" b="b"/>
                <a:pathLst>
                  <a:path w="5544" h="16012" extrusionOk="0">
                    <a:moveTo>
                      <a:pt x="5519" y="1"/>
                    </a:moveTo>
                    <a:cubicBezTo>
                      <a:pt x="5502" y="1"/>
                      <a:pt x="5477" y="9"/>
                      <a:pt x="5461" y="26"/>
                    </a:cubicBezTo>
                    <a:cubicBezTo>
                      <a:pt x="4660" y="1527"/>
                      <a:pt x="3859" y="3061"/>
                      <a:pt x="3192" y="4629"/>
                    </a:cubicBezTo>
                    <a:cubicBezTo>
                      <a:pt x="2525" y="6230"/>
                      <a:pt x="1925" y="7831"/>
                      <a:pt x="1424" y="9466"/>
                    </a:cubicBezTo>
                    <a:cubicBezTo>
                      <a:pt x="194" y="13351"/>
                      <a:pt x="1" y="16011"/>
                      <a:pt x="21" y="16011"/>
                    </a:cubicBezTo>
                    <a:cubicBezTo>
                      <a:pt x="22" y="16011"/>
                      <a:pt x="22" y="16009"/>
                      <a:pt x="23" y="16004"/>
                    </a:cubicBezTo>
                    <a:cubicBezTo>
                      <a:pt x="690" y="12068"/>
                      <a:pt x="2959" y="6397"/>
                      <a:pt x="3626" y="4796"/>
                    </a:cubicBezTo>
                    <a:cubicBezTo>
                      <a:pt x="4293" y="3228"/>
                      <a:pt x="4893" y="1627"/>
                      <a:pt x="5527" y="26"/>
                    </a:cubicBezTo>
                    <a:cubicBezTo>
                      <a:pt x="5544" y="9"/>
                      <a:pt x="5536" y="1"/>
                      <a:pt x="55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4" name="Google Shape;4184;p28"/>
              <p:cNvSpPr/>
              <p:nvPr/>
            </p:nvSpPr>
            <p:spPr>
              <a:xfrm>
                <a:off x="6425845" y="3601347"/>
                <a:ext cx="82971" cy="197836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12089" extrusionOk="0">
                    <a:moveTo>
                      <a:pt x="5002" y="0"/>
                    </a:moveTo>
                    <a:cubicBezTo>
                      <a:pt x="4068" y="2002"/>
                      <a:pt x="3068" y="3903"/>
                      <a:pt x="2200" y="5938"/>
                    </a:cubicBezTo>
                    <a:cubicBezTo>
                      <a:pt x="1366" y="7972"/>
                      <a:pt x="733" y="9941"/>
                      <a:pt x="32" y="11975"/>
                    </a:cubicBezTo>
                    <a:cubicBezTo>
                      <a:pt x="1" y="12054"/>
                      <a:pt x="6" y="12088"/>
                      <a:pt x="28" y="12088"/>
                    </a:cubicBezTo>
                    <a:cubicBezTo>
                      <a:pt x="53" y="12088"/>
                      <a:pt x="97" y="12046"/>
                      <a:pt x="132" y="11975"/>
                    </a:cubicBezTo>
                    <a:cubicBezTo>
                      <a:pt x="933" y="9941"/>
                      <a:pt x="1800" y="8139"/>
                      <a:pt x="2634" y="6104"/>
                    </a:cubicBezTo>
                    <a:cubicBezTo>
                      <a:pt x="3468" y="4070"/>
                      <a:pt x="4168" y="2035"/>
                      <a:pt x="5069" y="33"/>
                    </a:cubicBezTo>
                    <a:cubicBezTo>
                      <a:pt x="5069" y="0"/>
                      <a:pt x="5002" y="0"/>
                      <a:pt x="50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5" name="Google Shape;4185;p28"/>
              <p:cNvSpPr/>
              <p:nvPr/>
            </p:nvSpPr>
            <p:spPr>
              <a:xfrm>
                <a:off x="6535305" y="3618889"/>
                <a:ext cx="60665" cy="155500"/>
              </a:xfrm>
              <a:custGeom>
                <a:avLst/>
                <a:gdLst/>
                <a:ahLst/>
                <a:cxnLst/>
                <a:rect l="l" t="t" r="r" b="b"/>
                <a:pathLst>
                  <a:path w="3707" h="9502" extrusionOk="0">
                    <a:moveTo>
                      <a:pt x="3628" y="0"/>
                    </a:moveTo>
                    <a:cubicBezTo>
                      <a:pt x="3611" y="0"/>
                      <a:pt x="3594" y="8"/>
                      <a:pt x="3584" y="29"/>
                    </a:cubicBezTo>
                    <a:cubicBezTo>
                      <a:pt x="2016" y="2964"/>
                      <a:pt x="949" y="6200"/>
                      <a:pt x="15" y="9402"/>
                    </a:cubicBezTo>
                    <a:cubicBezTo>
                      <a:pt x="1" y="9472"/>
                      <a:pt x="16" y="9501"/>
                      <a:pt x="41" y="9501"/>
                    </a:cubicBezTo>
                    <a:cubicBezTo>
                      <a:pt x="76" y="9501"/>
                      <a:pt x="129" y="9446"/>
                      <a:pt x="148" y="9369"/>
                    </a:cubicBezTo>
                    <a:cubicBezTo>
                      <a:pt x="1282" y="6233"/>
                      <a:pt x="2149" y="3732"/>
                      <a:pt x="3684" y="62"/>
                    </a:cubicBezTo>
                    <a:cubicBezTo>
                      <a:pt x="3707" y="39"/>
                      <a:pt x="3666" y="0"/>
                      <a:pt x="36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28"/>
              <p:cNvSpPr/>
              <p:nvPr/>
            </p:nvSpPr>
            <p:spPr>
              <a:xfrm>
                <a:off x="6704200" y="3248405"/>
                <a:ext cx="668788" cy="379177"/>
              </a:xfrm>
              <a:custGeom>
                <a:avLst/>
                <a:gdLst/>
                <a:ahLst/>
                <a:cxnLst/>
                <a:rect l="l" t="t" r="r" b="b"/>
                <a:pathLst>
                  <a:path w="40867" h="23170" extrusionOk="0">
                    <a:moveTo>
                      <a:pt x="18464" y="0"/>
                    </a:moveTo>
                    <a:cubicBezTo>
                      <a:pt x="17872" y="0"/>
                      <a:pt x="17287" y="39"/>
                      <a:pt x="16713" y="119"/>
                    </a:cubicBezTo>
                    <a:lnTo>
                      <a:pt x="1" y="2955"/>
                    </a:lnTo>
                    <a:lnTo>
                      <a:pt x="18147" y="23169"/>
                    </a:lnTo>
                    <a:cubicBezTo>
                      <a:pt x="18147" y="23169"/>
                      <a:pt x="36494" y="18966"/>
                      <a:pt x="39196" y="14263"/>
                    </a:cubicBezTo>
                    <a:cubicBezTo>
                      <a:pt x="40866" y="11331"/>
                      <a:pt x="28627" y="0"/>
                      <a:pt x="18464" y="0"/>
                    </a:cubicBezTo>
                    <a:close/>
                  </a:path>
                </a:pathLst>
              </a:custGeom>
              <a:solidFill>
                <a:srgbClr val="FFC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28"/>
              <p:cNvSpPr/>
              <p:nvPr/>
            </p:nvSpPr>
            <p:spPr>
              <a:xfrm>
                <a:off x="6726586" y="3278188"/>
                <a:ext cx="596128" cy="308448"/>
              </a:xfrm>
              <a:custGeom>
                <a:avLst/>
                <a:gdLst/>
                <a:ahLst/>
                <a:cxnLst/>
                <a:rect l="l" t="t" r="r" b="b"/>
                <a:pathLst>
                  <a:path w="36427" h="18848" extrusionOk="0">
                    <a:moveTo>
                      <a:pt x="18314" y="1"/>
                    </a:moveTo>
                    <a:lnTo>
                      <a:pt x="18314" y="1"/>
                    </a:lnTo>
                    <a:cubicBezTo>
                      <a:pt x="17813" y="67"/>
                      <a:pt x="17280" y="167"/>
                      <a:pt x="16813" y="368"/>
                    </a:cubicBezTo>
                    <a:cubicBezTo>
                      <a:pt x="16312" y="534"/>
                      <a:pt x="15845" y="768"/>
                      <a:pt x="15445" y="1068"/>
                    </a:cubicBezTo>
                    <a:cubicBezTo>
                      <a:pt x="15945" y="1035"/>
                      <a:pt x="16446" y="901"/>
                      <a:pt x="16946" y="734"/>
                    </a:cubicBezTo>
                    <a:cubicBezTo>
                      <a:pt x="17446" y="568"/>
                      <a:pt x="17913" y="301"/>
                      <a:pt x="18314" y="1"/>
                    </a:cubicBezTo>
                    <a:close/>
                    <a:moveTo>
                      <a:pt x="2903" y="1668"/>
                    </a:moveTo>
                    <a:lnTo>
                      <a:pt x="2903" y="1668"/>
                    </a:lnTo>
                    <a:cubicBezTo>
                      <a:pt x="2369" y="1735"/>
                      <a:pt x="1869" y="1835"/>
                      <a:pt x="1368" y="2035"/>
                    </a:cubicBezTo>
                    <a:cubicBezTo>
                      <a:pt x="901" y="2202"/>
                      <a:pt x="434" y="2436"/>
                      <a:pt x="1" y="2736"/>
                    </a:cubicBezTo>
                    <a:cubicBezTo>
                      <a:pt x="534" y="2703"/>
                      <a:pt x="1035" y="2569"/>
                      <a:pt x="1535" y="2402"/>
                    </a:cubicBezTo>
                    <a:cubicBezTo>
                      <a:pt x="2002" y="2236"/>
                      <a:pt x="2469" y="1969"/>
                      <a:pt x="2903" y="1668"/>
                    </a:cubicBezTo>
                    <a:close/>
                    <a:moveTo>
                      <a:pt x="26986" y="1302"/>
                    </a:moveTo>
                    <a:cubicBezTo>
                      <a:pt x="27053" y="1802"/>
                      <a:pt x="27153" y="2336"/>
                      <a:pt x="27353" y="2803"/>
                    </a:cubicBezTo>
                    <a:cubicBezTo>
                      <a:pt x="27520" y="3303"/>
                      <a:pt x="27754" y="3770"/>
                      <a:pt x="28054" y="4170"/>
                    </a:cubicBezTo>
                    <a:cubicBezTo>
                      <a:pt x="28021" y="3670"/>
                      <a:pt x="27920" y="3170"/>
                      <a:pt x="27720" y="2669"/>
                    </a:cubicBezTo>
                    <a:cubicBezTo>
                      <a:pt x="27554" y="2169"/>
                      <a:pt x="27320" y="1735"/>
                      <a:pt x="26986" y="1302"/>
                    </a:cubicBezTo>
                    <a:close/>
                    <a:moveTo>
                      <a:pt x="8607" y="5671"/>
                    </a:moveTo>
                    <a:lnTo>
                      <a:pt x="8607" y="5671"/>
                    </a:lnTo>
                    <a:cubicBezTo>
                      <a:pt x="8640" y="6205"/>
                      <a:pt x="8773" y="6705"/>
                      <a:pt x="8940" y="7206"/>
                    </a:cubicBezTo>
                    <a:lnTo>
                      <a:pt x="8940" y="7172"/>
                    </a:lnTo>
                    <a:cubicBezTo>
                      <a:pt x="9140" y="7673"/>
                      <a:pt x="9374" y="8140"/>
                      <a:pt x="9674" y="8573"/>
                    </a:cubicBezTo>
                    <a:cubicBezTo>
                      <a:pt x="9574" y="7506"/>
                      <a:pt x="9207" y="6539"/>
                      <a:pt x="8607" y="5671"/>
                    </a:cubicBezTo>
                    <a:close/>
                    <a:moveTo>
                      <a:pt x="16879" y="7906"/>
                    </a:moveTo>
                    <a:lnTo>
                      <a:pt x="16879" y="7906"/>
                    </a:lnTo>
                    <a:cubicBezTo>
                      <a:pt x="17280" y="8240"/>
                      <a:pt x="17713" y="8540"/>
                      <a:pt x="18180" y="8740"/>
                    </a:cubicBezTo>
                    <a:cubicBezTo>
                      <a:pt x="18647" y="8974"/>
                      <a:pt x="19148" y="9141"/>
                      <a:pt x="19681" y="9207"/>
                    </a:cubicBezTo>
                    <a:cubicBezTo>
                      <a:pt x="19281" y="8874"/>
                      <a:pt x="18847" y="8573"/>
                      <a:pt x="18347" y="8373"/>
                    </a:cubicBezTo>
                    <a:cubicBezTo>
                      <a:pt x="17880" y="8140"/>
                      <a:pt x="17380" y="8006"/>
                      <a:pt x="16879" y="7906"/>
                    </a:cubicBezTo>
                    <a:close/>
                    <a:moveTo>
                      <a:pt x="36293" y="8407"/>
                    </a:moveTo>
                    <a:cubicBezTo>
                      <a:pt x="35926" y="8473"/>
                      <a:pt x="35559" y="8573"/>
                      <a:pt x="35192" y="8707"/>
                    </a:cubicBezTo>
                    <a:cubicBezTo>
                      <a:pt x="34725" y="8907"/>
                      <a:pt x="34258" y="9141"/>
                      <a:pt x="33825" y="9441"/>
                    </a:cubicBezTo>
                    <a:cubicBezTo>
                      <a:pt x="34358" y="9407"/>
                      <a:pt x="34859" y="9274"/>
                      <a:pt x="35359" y="9107"/>
                    </a:cubicBezTo>
                    <a:cubicBezTo>
                      <a:pt x="35726" y="8974"/>
                      <a:pt x="36093" y="8774"/>
                      <a:pt x="36427" y="8573"/>
                    </a:cubicBezTo>
                    <a:lnTo>
                      <a:pt x="36293" y="8407"/>
                    </a:lnTo>
                    <a:close/>
                    <a:moveTo>
                      <a:pt x="28221" y="11309"/>
                    </a:moveTo>
                    <a:lnTo>
                      <a:pt x="28221" y="11309"/>
                    </a:lnTo>
                    <a:cubicBezTo>
                      <a:pt x="27854" y="11709"/>
                      <a:pt x="27587" y="12143"/>
                      <a:pt x="27387" y="12610"/>
                    </a:cubicBezTo>
                    <a:cubicBezTo>
                      <a:pt x="27153" y="13077"/>
                      <a:pt x="26986" y="13577"/>
                      <a:pt x="26920" y="14111"/>
                    </a:cubicBezTo>
                    <a:cubicBezTo>
                      <a:pt x="27253" y="13710"/>
                      <a:pt x="27520" y="13277"/>
                      <a:pt x="27754" y="12776"/>
                    </a:cubicBezTo>
                    <a:cubicBezTo>
                      <a:pt x="27954" y="12309"/>
                      <a:pt x="28121" y="11809"/>
                      <a:pt x="28221" y="11309"/>
                    </a:cubicBezTo>
                    <a:close/>
                    <a:moveTo>
                      <a:pt x="14744" y="13744"/>
                    </a:moveTo>
                    <a:lnTo>
                      <a:pt x="14744" y="13744"/>
                    </a:lnTo>
                    <a:cubicBezTo>
                      <a:pt x="14411" y="14144"/>
                      <a:pt x="14144" y="14578"/>
                      <a:pt x="13910" y="15078"/>
                    </a:cubicBezTo>
                    <a:cubicBezTo>
                      <a:pt x="13677" y="15545"/>
                      <a:pt x="13544" y="16045"/>
                      <a:pt x="13443" y="16546"/>
                    </a:cubicBezTo>
                    <a:cubicBezTo>
                      <a:pt x="13810" y="16146"/>
                      <a:pt x="14077" y="15712"/>
                      <a:pt x="14277" y="15245"/>
                    </a:cubicBezTo>
                    <a:cubicBezTo>
                      <a:pt x="14511" y="14778"/>
                      <a:pt x="14678" y="14278"/>
                      <a:pt x="14744" y="13744"/>
                    </a:cubicBezTo>
                    <a:close/>
                    <a:moveTo>
                      <a:pt x="24051" y="17780"/>
                    </a:moveTo>
                    <a:cubicBezTo>
                      <a:pt x="23517" y="17813"/>
                      <a:pt x="23017" y="17947"/>
                      <a:pt x="22517" y="18114"/>
                    </a:cubicBezTo>
                    <a:cubicBezTo>
                      <a:pt x="22016" y="18280"/>
                      <a:pt x="21583" y="18547"/>
                      <a:pt x="21149" y="18847"/>
                    </a:cubicBezTo>
                    <a:cubicBezTo>
                      <a:pt x="21683" y="18781"/>
                      <a:pt x="22183" y="18681"/>
                      <a:pt x="22650" y="18481"/>
                    </a:cubicBezTo>
                    <a:cubicBezTo>
                      <a:pt x="23150" y="18314"/>
                      <a:pt x="23617" y="18080"/>
                      <a:pt x="24051" y="177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28"/>
              <p:cNvSpPr/>
              <p:nvPr/>
            </p:nvSpPr>
            <p:spPr>
              <a:xfrm>
                <a:off x="6977138" y="3248225"/>
                <a:ext cx="205168" cy="57425"/>
              </a:xfrm>
              <a:custGeom>
                <a:avLst/>
                <a:gdLst/>
                <a:ahLst/>
                <a:cxnLst/>
                <a:rect l="l" t="t" r="r" b="b"/>
                <a:pathLst>
                  <a:path w="12537" h="3509" extrusionOk="0">
                    <a:moveTo>
                      <a:pt x="2085" y="1"/>
                    </a:moveTo>
                    <a:cubicBezTo>
                      <a:pt x="1420" y="1"/>
                      <a:pt x="736" y="41"/>
                      <a:pt x="34" y="130"/>
                    </a:cubicBezTo>
                    <a:cubicBezTo>
                      <a:pt x="0" y="130"/>
                      <a:pt x="0" y="230"/>
                      <a:pt x="34" y="230"/>
                    </a:cubicBezTo>
                    <a:cubicBezTo>
                      <a:pt x="158" y="227"/>
                      <a:pt x="284" y="225"/>
                      <a:pt x="411" y="225"/>
                    </a:cubicBezTo>
                    <a:cubicBezTo>
                      <a:pt x="4935" y="225"/>
                      <a:pt x="10788" y="2494"/>
                      <a:pt x="12443" y="3499"/>
                    </a:cubicBezTo>
                    <a:cubicBezTo>
                      <a:pt x="12455" y="3506"/>
                      <a:pt x="12467" y="3509"/>
                      <a:pt x="12477" y="3509"/>
                    </a:cubicBezTo>
                    <a:cubicBezTo>
                      <a:pt x="12520" y="3509"/>
                      <a:pt x="12536" y="3460"/>
                      <a:pt x="12509" y="3433"/>
                    </a:cubicBezTo>
                    <a:cubicBezTo>
                      <a:pt x="11035" y="2342"/>
                      <a:pt x="7139" y="1"/>
                      <a:pt x="2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28"/>
              <p:cNvSpPr/>
              <p:nvPr/>
            </p:nvSpPr>
            <p:spPr>
              <a:xfrm>
                <a:off x="6827733" y="3293243"/>
                <a:ext cx="255163" cy="280742"/>
              </a:xfrm>
              <a:custGeom>
                <a:avLst/>
                <a:gdLst/>
                <a:ahLst/>
                <a:cxnLst/>
                <a:rect l="l" t="t" r="r" b="b"/>
                <a:pathLst>
                  <a:path w="15592" h="17155" extrusionOk="0">
                    <a:moveTo>
                      <a:pt x="56" y="1"/>
                    </a:moveTo>
                    <a:cubicBezTo>
                      <a:pt x="27" y="1"/>
                      <a:pt x="0" y="24"/>
                      <a:pt x="24" y="48"/>
                    </a:cubicBezTo>
                    <a:cubicBezTo>
                      <a:pt x="1892" y="2383"/>
                      <a:pt x="3893" y="4618"/>
                      <a:pt x="5861" y="6853"/>
                    </a:cubicBezTo>
                    <a:cubicBezTo>
                      <a:pt x="7830" y="9088"/>
                      <a:pt x="9864" y="11289"/>
                      <a:pt x="11899" y="13491"/>
                    </a:cubicBezTo>
                    <a:cubicBezTo>
                      <a:pt x="13033" y="14759"/>
                      <a:pt x="14234" y="15959"/>
                      <a:pt x="15435" y="17127"/>
                    </a:cubicBezTo>
                    <a:cubicBezTo>
                      <a:pt x="15455" y="17146"/>
                      <a:pt x="15477" y="17155"/>
                      <a:pt x="15498" y="17155"/>
                    </a:cubicBezTo>
                    <a:cubicBezTo>
                      <a:pt x="15549" y="17155"/>
                      <a:pt x="15592" y="17107"/>
                      <a:pt x="15568" y="17060"/>
                    </a:cubicBezTo>
                    <a:cubicBezTo>
                      <a:pt x="13700" y="14725"/>
                      <a:pt x="11699" y="12490"/>
                      <a:pt x="9664" y="10255"/>
                    </a:cubicBezTo>
                    <a:cubicBezTo>
                      <a:pt x="7663" y="8054"/>
                      <a:pt x="5661" y="5819"/>
                      <a:pt x="3627" y="3651"/>
                    </a:cubicBezTo>
                    <a:cubicBezTo>
                      <a:pt x="2459" y="2416"/>
                      <a:pt x="1292" y="1182"/>
                      <a:pt x="91" y="15"/>
                    </a:cubicBezTo>
                    <a:cubicBezTo>
                      <a:pt x="81" y="5"/>
                      <a:pt x="68" y="1"/>
                      <a:pt x="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28"/>
              <p:cNvSpPr/>
              <p:nvPr/>
            </p:nvSpPr>
            <p:spPr>
              <a:xfrm>
                <a:off x="6543504" y="2615063"/>
                <a:ext cx="281740" cy="177380"/>
              </a:xfrm>
              <a:custGeom>
                <a:avLst/>
                <a:gdLst/>
                <a:ahLst/>
                <a:cxnLst/>
                <a:rect l="l" t="t" r="r" b="b"/>
                <a:pathLst>
                  <a:path w="17216" h="10839" extrusionOk="0">
                    <a:moveTo>
                      <a:pt x="85" y="0"/>
                    </a:moveTo>
                    <a:cubicBezTo>
                      <a:pt x="36" y="0"/>
                      <a:pt x="0" y="48"/>
                      <a:pt x="47" y="95"/>
                    </a:cubicBezTo>
                    <a:cubicBezTo>
                      <a:pt x="1181" y="1763"/>
                      <a:pt x="2182" y="3430"/>
                      <a:pt x="3516" y="4998"/>
                    </a:cubicBezTo>
                    <a:cubicBezTo>
                      <a:pt x="4751" y="6499"/>
                      <a:pt x="6218" y="7800"/>
                      <a:pt x="7819" y="8901"/>
                    </a:cubicBezTo>
                    <a:cubicBezTo>
                      <a:pt x="9273" y="9870"/>
                      <a:pt x="11008" y="10839"/>
                      <a:pt x="12812" y="10839"/>
                    </a:cubicBezTo>
                    <a:cubicBezTo>
                      <a:pt x="12871" y="10839"/>
                      <a:pt x="12931" y="10838"/>
                      <a:pt x="12990" y="10836"/>
                    </a:cubicBezTo>
                    <a:cubicBezTo>
                      <a:pt x="14791" y="10802"/>
                      <a:pt x="15992" y="9601"/>
                      <a:pt x="16392" y="7934"/>
                    </a:cubicBezTo>
                    <a:cubicBezTo>
                      <a:pt x="16959" y="5732"/>
                      <a:pt x="16726" y="3197"/>
                      <a:pt x="16225" y="995"/>
                    </a:cubicBezTo>
                    <a:cubicBezTo>
                      <a:pt x="16225" y="979"/>
                      <a:pt x="16217" y="970"/>
                      <a:pt x="16209" y="970"/>
                    </a:cubicBezTo>
                    <a:cubicBezTo>
                      <a:pt x="16200" y="970"/>
                      <a:pt x="16192" y="979"/>
                      <a:pt x="16192" y="995"/>
                    </a:cubicBezTo>
                    <a:cubicBezTo>
                      <a:pt x="16556" y="3776"/>
                      <a:pt x="17216" y="10170"/>
                      <a:pt x="12923" y="10170"/>
                    </a:cubicBezTo>
                    <a:cubicBezTo>
                      <a:pt x="12890" y="10170"/>
                      <a:pt x="12857" y="10169"/>
                      <a:pt x="12823" y="10169"/>
                    </a:cubicBezTo>
                    <a:cubicBezTo>
                      <a:pt x="11022" y="10135"/>
                      <a:pt x="9354" y="9134"/>
                      <a:pt x="7920" y="8167"/>
                    </a:cubicBezTo>
                    <a:cubicBezTo>
                      <a:pt x="6485" y="7133"/>
                      <a:pt x="5151" y="5966"/>
                      <a:pt x="3950" y="4631"/>
                    </a:cubicBezTo>
                    <a:cubicBezTo>
                      <a:pt x="2549" y="3197"/>
                      <a:pt x="1281" y="1662"/>
                      <a:pt x="147" y="28"/>
                    </a:cubicBezTo>
                    <a:cubicBezTo>
                      <a:pt x="128" y="8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28"/>
              <p:cNvSpPr/>
              <p:nvPr/>
            </p:nvSpPr>
            <p:spPr>
              <a:xfrm>
                <a:off x="6538807" y="2551096"/>
                <a:ext cx="281691" cy="297385"/>
              </a:xfrm>
              <a:custGeom>
                <a:avLst/>
                <a:gdLst/>
                <a:ahLst/>
                <a:cxnLst/>
                <a:rect l="l" t="t" r="r" b="b"/>
                <a:pathLst>
                  <a:path w="17213" h="18172" extrusionOk="0">
                    <a:moveTo>
                      <a:pt x="2769" y="1"/>
                    </a:moveTo>
                    <a:lnTo>
                      <a:pt x="1" y="3103"/>
                    </a:lnTo>
                    <a:cubicBezTo>
                      <a:pt x="1" y="3103"/>
                      <a:pt x="8857" y="18172"/>
                      <a:pt x="9322" y="18172"/>
                    </a:cubicBezTo>
                    <a:cubicBezTo>
                      <a:pt x="9333" y="18172"/>
                      <a:pt x="9339" y="18164"/>
                      <a:pt x="9341" y="18147"/>
                    </a:cubicBezTo>
                    <a:lnTo>
                      <a:pt x="12643" y="11476"/>
                    </a:lnTo>
                    <a:lnTo>
                      <a:pt x="17213" y="16212"/>
                    </a:lnTo>
                    <a:lnTo>
                      <a:pt x="17213" y="16212"/>
                    </a:lnTo>
                    <a:lnTo>
                      <a:pt x="16979" y="4504"/>
                    </a:lnTo>
                    <a:lnTo>
                      <a:pt x="15545" y="2202"/>
                    </a:lnTo>
                    <a:lnTo>
                      <a:pt x="12343" y="9941"/>
                    </a:lnTo>
                    <a:lnTo>
                      <a:pt x="276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28"/>
              <p:cNvSpPr/>
              <p:nvPr/>
            </p:nvSpPr>
            <p:spPr>
              <a:xfrm>
                <a:off x="6545009" y="2614392"/>
                <a:ext cx="281494" cy="244608"/>
              </a:xfrm>
              <a:custGeom>
                <a:avLst/>
                <a:gdLst/>
                <a:ahLst/>
                <a:cxnLst/>
                <a:rect l="l" t="t" r="r" b="b"/>
                <a:pathLst>
                  <a:path w="17201" h="14947" extrusionOk="0">
                    <a:moveTo>
                      <a:pt x="70" y="1"/>
                    </a:moveTo>
                    <a:cubicBezTo>
                      <a:pt x="35" y="1"/>
                      <a:pt x="0" y="38"/>
                      <a:pt x="22" y="102"/>
                    </a:cubicBezTo>
                    <a:cubicBezTo>
                      <a:pt x="1288" y="2734"/>
                      <a:pt x="8741" y="14946"/>
                      <a:pt x="8861" y="14946"/>
                    </a:cubicBezTo>
                    <a:cubicBezTo>
                      <a:pt x="8861" y="14946"/>
                      <a:pt x="8861" y="14946"/>
                      <a:pt x="8862" y="14946"/>
                    </a:cubicBezTo>
                    <a:cubicBezTo>
                      <a:pt x="8862" y="14947"/>
                      <a:pt x="8863" y="14947"/>
                      <a:pt x="8864" y="14947"/>
                    </a:cubicBezTo>
                    <a:cubicBezTo>
                      <a:pt x="8995" y="14947"/>
                      <a:pt x="11933" y="9036"/>
                      <a:pt x="12297" y="7908"/>
                    </a:cubicBezTo>
                    <a:cubicBezTo>
                      <a:pt x="12975" y="8747"/>
                      <a:pt x="16806" y="12926"/>
                      <a:pt x="17085" y="12926"/>
                    </a:cubicBezTo>
                    <a:cubicBezTo>
                      <a:pt x="17094" y="12926"/>
                      <a:pt x="17100" y="12921"/>
                      <a:pt x="17101" y="12912"/>
                    </a:cubicBezTo>
                    <a:cubicBezTo>
                      <a:pt x="17201" y="10810"/>
                      <a:pt x="17168" y="8675"/>
                      <a:pt x="17034" y="6540"/>
                    </a:cubicBezTo>
                    <a:cubicBezTo>
                      <a:pt x="16934" y="4606"/>
                      <a:pt x="16901" y="2671"/>
                      <a:pt x="16701" y="736"/>
                    </a:cubicBezTo>
                    <a:cubicBezTo>
                      <a:pt x="16701" y="700"/>
                      <a:pt x="16660" y="673"/>
                      <a:pt x="16624" y="673"/>
                    </a:cubicBezTo>
                    <a:cubicBezTo>
                      <a:pt x="16594" y="673"/>
                      <a:pt x="16567" y="691"/>
                      <a:pt x="16567" y="736"/>
                    </a:cubicBezTo>
                    <a:cubicBezTo>
                      <a:pt x="16133" y="2604"/>
                      <a:pt x="16600" y="9976"/>
                      <a:pt x="16567" y="11744"/>
                    </a:cubicBezTo>
                    <a:lnTo>
                      <a:pt x="16534" y="11744"/>
                    </a:lnTo>
                    <a:cubicBezTo>
                      <a:pt x="16335" y="11546"/>
                      <a:pt x="12364" y="7640"/>
                      <a:pt x="12266" y="7640"/>
                    </a:cubicBezTo>
                    <a:cubicBezTo>
                      <a:pt x="12265" y="7640"/>
                      <a:pt x="12264" y="7641"/>
                      <a:pt x="12264" y="7641"/>
                    </a:cubicBezTo>
                    <a:cubicBezTo>
                      <a:pt x="11530" y="8708"/>
                      <a:pt x="9128" y="13545"/>
                      <a:pt x="8962" y="14012"/>
                    </a:cubicBezTo>
                    <a:cubicBezTo>
                      <a:pt x="7494" y="11510"/>
                      <a:pt x="1890" y="2404"/>
                      <a:pt x="122" y="36"/>
                    </a:cubicBezTo>
                    <a:cubicBezTo>
                      <a:pt x="110" y="12"/>
                      <a:pt x="9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28"/>
              <p:cNvSpPr/>
              <p:nvPr/>
            </p:nvSpPr>
            <p:spPr>
              <a:xfrm>
                <a:off x="6986957" y="3072392"/>
                <a:ext cx="124489" cy="94442"/>
              </a:xfrm>
              <a:custGeom>
                <a:avLst/>
                <a:gdLst/>
                <a:ahLst/>
                <a:cxnLst/>
                <a:rect l="l" t="t" r="r" b="b"/>
                <a:pathLst>
                  <a:path w="7607" h="5771" extrusionOk="0">
                    <a:moveTo>
                      <a:pt x="5638" y="1"/>
                    </a:moveTo>
                    <a:lnTo>
                      <a:pt x="1" y="1969"/>
                    </a:lnTo>
                    <a:cubicBezTo>
                      <a:pt x="1" y="1969"/>
                      <a:pt x="992" y="5771"/>
                      <a:pt x="3500" y="5771"/>
                    </a:cubicBezTo>
                    <a:cubicBezTo>
                      <a:pt x="3792" y="5771"/>
                      <a:pt x="4104" y="5720"/>
                      <a:pt x="4437" y="5605"/>
                    </a:cubicBezTo>
                    <a:cubicBezTo>
                      <a:pt x="7606" y="4504"/>
                      <a:pt x="5638" y="1"/>
                      <a:pt x="563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28"/>
              <p:cNvSpPr/>
              <p:nvPr/>
            </p:nvSpPr>
            <p:spPr>
              <a:xfrm>
                <a:off x="6801911" y="2468130"/>
                <a:ext cx="277878" cy="639250"/>
              </a:xfrm>
              <a:custGeom>
                <a:avLst/>
                <a:gdLst/>
                <a:ahLst/>
                <a:cxnLst/>
                <a:rect l="l" t="t" r="r" b="b"/>
                <a:pathLst>
                  <a:path w="16980" h="39062" extrusionOk="0">
                    <a:moveTo>
                      <a:pt x="935" y="1"/>
                    </a:moveTo>
                    <a:lnTo>
                      <a:pt x="701" y="1602"/>
                    </a:lnTo>
                    <a:lnTo>
                      <a:pt x="1" y="6338"/>
                    </a:lnTo>
                    <a:lnTo>
                      <a:pt x="11376" y="39062"/>
                    </a:lnTo>
                    <a:lnTo>
                      <a:pt x="16980" y="37127"/>
                    </a:lnTo>
                    <a:lnTo>
                      <a:pt x="5605" y="4404"/>
                    </a:lnTo>
                    <a:lnTo>
                      <a:pt x="2102" y="1101"/>
                    </a:lnTo>
                    <a:lnTo>
                      <a:pt x="93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28"/>
              <p:cNvSpPr/>
              <p:nvPr/>
            </p:nvSpPr>
            <p:spPr>
              <a:xfrm>
                <a:off x="6813382" y="2468130"/>
                <a:ext cx="22944" cy="25677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569" extrusionOk="0">
                    <a:moveTo>
                      <a:pt x="234" y="1"/>
                    </a:moveTo>
                    <a:lnTo>
                      <a:pt x="0" y="1568"/>
                    </a:lnTo>
                    <a:lnTo>
                      <a:pt x="1401" y="1101"/>
                    </a:lnTo>
                    <a:lnTo>
                      <a:pt x="23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28"/>
              <p:cNvSpPr/>
              <p:nvPr/>
            </p:nvSpPr>
            <p:spPr>
              <a:xfrm>
                <a:off x="6973865" y="3054392"/>
                <a:ext cx="114653" cy="58963"/>
              </a:xfrm>
              <a:custGeom>
                <a:avLst/>
                <a:gdLst/>
                <a:ahLst/>
                <a:cxnLst/>
                <a:rect l="l" t="t" r="r" b="b"/>
                <a:pathLst>
                  <a:path w="7006" h="3603" extrusionOk="0">
                    <a:moveTo>
                      <a:pt x="6538" y="0"/>
                    </a:moveTo>
                    <a:lnTo>
                      <a:pt x="0" y="2302"/>
                    </a:lnTo>
                    <a:lnTo>
                      <a:pt x="434" y="3603"/>
                    </a:lnTo>
                    <a:lnTo>
                      <a:pt x="7005" y="1301"/>
                    </a:lnTo>
                    <a:lnTo>
                      <a:pt x="653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28"/>
              <p:cNvSpPr/>
              <p:nvPr/>
            </p:nvSpPr>
            <p:spPr>
              <a:xfrm>
                <a:off x="6965667" y="3030909"/>
                <a:ext cx="114653" cy="58439"/>
              </a:xfrm>
              <a:custGeom>
                <a:avLst/>
                <a:gdLst/>
                <a:ahLst/>
                <a:cxnLst/>
                <a:rect l="l" t="t" r="r" b="b"/>
                <a:pathLst>
                  <a:path w="7006" h="3571" extrusionOk="0">
                    <a:moveTo>
                      <a:pt x="6539" y="1"/>
                    </a:moveTo>
                    <a:lnTo>
                      <a:pt x="1" y="2269"/>
                    </a:lnTo>
                    <a:lnTo>
                      <a:pt x="468" y="3570"/>
                    </a:lnTo>
                    <a:lnTo>
                      <a:pt x="7006" y="1302"/>
                    </a:lnTo>
                    <a:lnTo>
                      <a:pt x="653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28"/>
              <p:cNvSpPr/>
              <p:nvPr/>
            </p:nvSpPr>
            <p:spPr>
              <a:xfrm>
                <a:off x="6990246" y="2838778"/>
                <a:ext cx="82987" cy="204170"/>
              </a:xfrm>
              <a:custGeom>
                <a:avLst/>
                <a:gdLst/>
                <a:ahLst/>
                <a:cxnLst/>
                <a:rect l="l" t="t" r="r" b="b"/>
                <a:pathLst>
                  <a:path w="5071" h="12476" extrusionOk="0">
                    <a:moveTo>
                      <a:pt x="801" y="0"/>
                    </a:moveTo>
                    <a:lnTo>
                      <a:pt x="0" y="234"/>
                    </a:lnTo>
                    <a:lnTo>
                      <a:pt x="2935" y="12476"/>
                    </a:lnTo>
                    <a:lnTo>
                      <a:pt x="5070" y="11742"/>
                    </a:lnTo>
                    <a:lnTo>
                      <a:pt x="80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28"/>
              <p:cNvSpPr/>
              <p:nvPr/>
            </p:nvSpPr>
            <p:spPr>
              <a:xfrm>
                <a:off x="6002766" y="2638971"/>
                <a:ext cx="857493" cy="1004205"/>
              </a:xfrm>
              <a:custGeom>
                <a:avLst/>
                <a:gdLst/>
                <a:ahLst/>
                <a:cxnLst/>
                <a:rect l="l" t="t" r="r" b="b"/>
                <a:pathLst>
                  <a:path w="52398" h="61363" extrusionOk="0">
                    <a:moveTo>
                      <a:pt x="32176" y="0"/>
                    </a:moveTo>
                    <a:cubicBezTo>
                      <a:pt x="30716" y="0"/>
                      <a:pt x="28058" y="2657"/>
                      <a:pt x="25152" y="6272"/>
                    </a:cubicBezTo>
                    <a:cubicBezTo>
                      <a:pt x="11976" y="22751"/>
                      <a:pt x="1" y="46468"/>
                      <a:pt x="2436" y="55041"/>
                    </a:cubicBezTo>
                    <a:cubicBezTo>
                      <a:pt x="3155" y="57543"/>
                      <a:pt x="6911" y="61362"/>
                      <a:pt x="12722" y="61362"/>
                    </a:cubicBezTo>
                    <a:cubicBezTo>
                      <a:pt x="14193" y="61362"/>
                      <a:pt x="15795" y="61117"/>
                      <a:pt x="17513" y="60545"/>
                    </a:cubicBezTo>
                    <a:cubicBezTo>
                      <a:pt x="27087" y="57376"/>
                      <a:pt x="39029" y="49570"/>
                      <a:pt x="50170" y="41264"/>
                    </a:cubicBezTo>
                    <a:cubicBezTo>
                      <a:pt x="52397" y="39602"/>
                      <a:pt x="35391" y="26523"/>
                      <a:pt x="31248" y="26523"/>
                    </a:cubicBezTo>
                    <a:cubicBezTo>
                      <a:pt x="30985" y="26523"/>
                      <a:pt x="30774" y="26576"/>
                      <a:pt x="30623" y="26687"/>
                    </a:cubicBezTo>
                    <a:cubicBezTo>
                      <a:pt x="29466" y="27490"/>
                      <a:pt x="26422" y="30336"/>
                      <a:pt x="25752" y="30336"/>
                    </a:cubicBezTo>
                    <a:cubicBezTo>
                      <a:pt x="25727" y="30336"/>
                      <a:pt x="25704" y="30332"/>
                      <a:pt x="25686" y="30323"/>
                    </a:cubicBezTo>
                    <a:cubicBezTo>
                      <a:pt x="24952" y="29956"/>
                      <a:pt x="28855" y="21850"/>
                      <a:pt x="32157" y="9141"/>
                    </a:cubicBezTo>
                    <a:cubicBezTo>
                      <a:pt x="33886" y="2523"/>
                      <a:pt x="33599" y="0"/>
                      <a:pt x="32176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28"/>
              <p:cNvSpPr/>
              <p:nvPr/>
            </p:nvSpPr>
            <p:spPr>
              <a:xfrm>
                <a:off x="6484216" y="2704068"/>
                <a:ext cx="589582" cy="653324"/>
              </a:xfrm>
              <a:custGeom>
                <a:avLst/>
                <a:gdLst/>
                <a:ahLst/>
                <a:cxnLst/>
                <a:rect l="l" t="t" r="r" b="b"/>
                <a:pathLst>
                  <a:path w="36027" h="39922" extrusionOk="0">
                    <a:moveTo>
                      <a:pt x="26792" y="1"/>
                    </a:moveTo>
                    <a:cubicBezTo>
                      <a:pt x="22353" y="1"/>
                      <a:pt x="13824" y="5556"/>
                      <a:pt x="11509" y="7265"/>
                    </a:cubicBezTo>
                    <a:cubicBezTo>
                      <a:pt x="8140" y="9733"/>
                      <a:pt x="1" y="23943"/>
                      <a:pt x="1" y="23943"/>
                    </a:cubicBezTo>
                    <a:lnTo>
                      <a:pt x="15912" y="39921"/>
                    </a:lnTo>
                    <a:cubicBezTo>
                      <a:pt x="17580" y="38887"/>
                      <a:pt x="27020" y="34251"/>
                      <a:pt x="29522" y="31782"/>
                    </a:cubicBezTo>
                    <a:cubicBezTo>
                      <a:pt x="32024" y="29347"/>
                      <a:pt x="36027" y="25511"/>
                      <a:pt x="35259" y="21975"/>
                    </a:cubicBezTo>
                    <a:cubicBezTo>
                      <a:pt x="34959" y="20674"/>
                      <a:pt x="34159" y="19507"/>
                      <a:pt x="33058" y="18740"/>
                    </a:cubicBezTo>
                    <a:cubicBezTo>
                      <a:pt x="33058" y="18740"/>
                      <a:pt x="33858" y="15270"/>
                      <a:pt x="32324" y="13869"/>
                    </a:cubicBezTo>
                    <a:cubicBezTo>
                      <a:pt x="31357" y="13036"/>
                      <a:pt x="30156" y="12535"/>
                      <a:pt x="28855" y="12402"/>
                    </a:cubicBezTo>
                    <a:cubicBezTo>
                      <a:pt x="28855" y="12402"/>
                      <a:pt x="30122" y="9133"/>
                      <a:pt x="28421" y="7832"/>
                    </a:cubicBezTo>
                    <a:cubicBezTo>
                      <a:pt x="27517" y="7248"/>
                      <a:pt x="26485" y="6946"/>
                      <a:pt x="25438" y="6946"/>
                    </a:cubicBezTo>
                    <a:cubicBezTo>
                      <a:pt x="25287" y="6946"/>
                      <a:pt x="25136" y="6952"/>
                      <a:pt x="24985" y="6965"/>
                    </a:cubicBezTo>
                    <a:cubicBezTo>
                      <a:pt x="24985" y="6965"/>
                      <a:pt x="30723" y="3028"/>
                      <a:pt x="28955" y="827"/>
                    </a:cubicBezTo>
                    <a:cubicBezTo>
                      <a:pt x="28479" y="247"/>
                      <a:pt x="27726" y="1"/>
                      <a:pt x="26792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28"/>
              <p:cNvSpPr/>
              <p:nvPr/>
            </p:nvSpPr>
            <p:spPr>
              <a:xfrm>
                <a:off x="6731037" y="2817733"/>
                <a:ext cx="162848" cy="101954"/>
              </a:xfrm>
              <a:custGeom>
                <a:avLst/>
                <a:gdLst/>
                <a:ahLst/>
                <a:cxnLst/>
                <a:rect l="l" t="t" r="r" b="b"/>
                <a:pathLst>
                  <a:path w="9951" h="6230" extrusionOk="0">
                    <a:moveTo>
                      <a:pt x="9855" y="0"/>
                    </a:moveTo>
                    <a:cubicBezTo>
                      <a:pt x="9839" y="0"/>
                      <a:pt x="9822" y="6"/>
                      <a:pt x="9802" y="19"/>
                    </a:cubicBezTo>
                    <a:cubicBezTo>
                      <a:pt x="6267" y="1486"/>
                      <a:pt x="3064" y="3821"/>
                      <a:pt x="29" y="6123"/>
                    </a:cubicBezTo>
                    <a:cubicBezTo>
                      <a:pt x="0" y="6152"/>
                      <a:pt x="45" y="6230"/>
                      <a:pt x="101" y="6230"/>
                    </a:cubicBezTo>
                    <a:cubicBezTo>
                      <a:pt x="110" y="6230"/>
                      <a:pt x="120" y="6228"/>
                      <a:pt x="129" y="6223"/>
                    </a:cubicBezTo>
                    <a:cubicBezTo>
                      <a:pt x="3131" y="3921"/>
                      <a:pt x="6800" y="2354"/>
                      <a:pt x="9869" y="152"/>
                    </a:cubicBezTo>
                    <a:cubicBezTo>
                      <a:pt x="9950" y="98"/>
                      <a:pt x="9922" y="0"/>
                      <a:pt x="98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28"/>
              <p:cNvSpPr/>
              <p:nvPr/>
            </p:nvSpPr>
            <p:spPr>
              <a:xfrm>
                <a:off x="6816229" y="2903547"/>
                <a:ext cx="140772" cy="119563"/>
              </a:xfrm>
              <a:custGeom>
                <a:avLst/>
                <a:gdLst/>
                <a:ahLst/>
                <a:cxnLst/>
                <a:rect l="l" t="t" r="r" b="b"/>
                <a:pathLst>
                  <a:path w="8602" h="7306" extrusionOk="0">
                    <a:moveTo>
                      <a:pt x="8398" y="1"/>
                    </a:moveTo>
                    <a:cubicBezTo>
                      <a:pt x="8365" y="1"/>
                      <a:pt x="8330" y="14"/>
                      <a:pt x="8299" y="45"/>
                    </a:cubicBezTo>
                    <a:cubicBezTo>
                      <a:pt x="7532" y="445"/>
                      <a:pt x="6831" y="979"/>
                      <a:pt x="6198" y="1579"/>
                    </a:cubicBezTo>
                    <a:cubicBezTo>
                      <a:pt x="5464" y="2146"/>
                      <a:pt x="4797" y="2780"/>
                      <a:pt x="4096" y="3381"/>
                    </a:cubicBezTo>
                    <a:cubicBezTo>
                      <a:pt x="2728" y="4615"/>
                      <a:pt x="1361" y="5882"/>
                      <a:pt x="26" y="7183"/>
                    </a:cubicBezTo>
                    <a:cubicBezTo>
                      <a:pt x="1" y="7235"/>
                      <a:pt x="15" y="7305"/>
                      <a:pt x="68" y="7305"/>
                    </a:cubicBezTo>
                    <a:cubicBezTo>
                      <a:pt x="84" y="7305"/>
                      <a:pt x="103" y="7299"/>
                      <a:pt x="127" y="7283"/>
                    </a:cubicBezTo>
                    <a:cubicBezTo>
                      <a:pt x="1494" y="6083"/>
                      <a:pt x="2929" y="4882"/>
                      <a:pt x="4330" y="3681"/>
                    </a:cubicBezTo>
                    <a:cubicBezTo>
                      <a:pt x="5063" y="3114"/>
                      <a:pt x="5797" y="2513"/>
                      <a:pt x="6498" y="1946"/>
                    </a:cubicBezTo>
                    <a:cubicBezTo>
                      <a:pt x="7232" y="1446"/>
                      <a:pt x="7899" y="879"/>
                      <a:pt x="8499" y="245"/>
                    </a:cubicBezTo>
                    <a:cubicBezTo>
                      <a:pt x="8602" y="143"/>
                      <a:pt x="8507" y="1"/>
                      <a:pt x="83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28"/>
              <p:cNvSpPr/>
              <p:nvPr/>
            </p:nvSpPr>
            <p:spPr>
              <a:xfrm>
                <a:off x="6900423" y="3011256"/>
                <a:ext cx="124767" cy="109564"/>
              </a:xfrm>
              <a:custGeom>
                <a:avLst/>
                <a:gdLst/>
                <a:ahLst/>
                <a:cxnLst/>
                <a:rect l="l" t="t" r="r" b="b"/>
                <a:pathLst>
                  <a:path w="7624" h="6695" extrusionOk="0">
                    <a:moveTo>
                      <a:pt x="7591" y="1"/>
                    </a:moveTo>
                    <a:cubicBezTo>
                      <a:pt x="6890" y="301"/>
                      <a:pt x="6290" y="1002"/>
                      <a:pt x="5723" y="1502"/>
                    </a:cubicBezTo>
                    <a:cubicBezTo>
                      <a:pt x="5122" y="2069"/>
                      <a:pt x="4488" y="2636"/>
                      <a:pt x="3855" y="3203"/>
                    </a:cubicBezTo>
                    <a:cubicBezTo>
                      <a:pt x="2620" y="4371"/>
                      <a:pt x="1353" y="5505"/>
                      <a:pt x="52" y="6572"/>
                    </a:cubicBezTo>
                    <a:cubicBezTo>
                      <a:pt x="1" y="6624"/>
                      <a:pt x="28" y="6694"/>
                      <a:pt x="89" y="6694"/>
                    </a:cubicBezTo>
                    <a:cubicBezTo>
                      <a:pt x="107" y="6694"/>
                      <a:pt x="129" y="6688"/>
                      <a:pt x="152" y="6672"/>
                    </a:cubicBezTo>
                    <a:cubicBezTo>
                      <a:pt x="1453" y="5572"/>
                      <a:pt x="2787" y="4504"/>
                      <a:pt x="4088" y="3370"/>
                    </a:cubicBezTo>
                    <a:cubicBezTo>
                      <a:pt x="4755" y="2836"/>
                      <a:pt x="5389" y="2269"/>
                      <a:pt x="6023" y="1702"/>
                    </a:cubicBezTo>
                    <a:cubicBezTo>
                      <a:pt x="6556" y="1235"/>
                      <a:pt x="7290" y="701"/>
                      <a:pt x="7624" y="34"/>
                    </a:cubicBezTo>
                    <a:cubicBezTo>
                      <a:pt x="7624" y="34"/>
                      <a:pt x="7591" y="1"/>
                      <a:pt x="75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28"/>
              <p:cNvSpPr/>
              <p:nvPr/>
            </p:nvSpPr>
            <p:spPr>
              <a:xfrm>
                <a:off x="6742410" y="3314221"/>
                <a:ext cx="81367" cy="59520"/>
              </a:xfrm>
              <a:custGeom>
                <a:avLst/>
                <a:gdLst/>
                <a:ahLst/>
                <a:cxnLst/>
                <a:rect l="l" t="t" r="r" b="b"/>
                <a:pathLst>
                  <a:path w="4972" h="3637" extrusionOk="0">
                    <a:moveTo>
                      <a:pt x="4971" y="0"/>
                    </a:moveTo>
                    <a:lnTo>
                      <a:pt x="4971" y="0"/>
                    </a:lnTo>
                    <a:cubicBezTo>
                      <a:pt x="4070" y="467"/>
                      <a:pt x="3203" y="1034"/>
                      <a:pt x="2369" y="1635"/>
                    </a:cubicBezTo>
                    <a:cubicBezTo>
                      <a:pt x="1535" y="2235"/>
                      <a:pt x="735" y="2902"/>
                      <a:pt x="1" y="3636"/>
                    </a:cubicBezTo>
                    <a:cubicBezTo>
                      <a:pt x="902" y="3136"/>
                      <a:pt x="1769" y="2602"/>
                      <a:pt x="2603" y="2002"/>
                    </a:cubicBezTo>
                    <a:cubicBezTo>
                      <a:pt x="3437" y="1401"/>
                      <a:pt x="4237" y="734"/>
                      <a:pt x="49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28"/>
              <p:cNvSpPr/>
              <p:nvPr/>
            </p:nvSpPr>
            <p:spPr>
              <a:xfrm>
                <a:off x="6021339" y="2624522"/>
                <a:ext cx="757700" cy="1029375"/>
              </a:xfrm>
              <a:custGeom>
                <a:avLst/>
                <a:gdLst/>
                <a:ahLst/>
                <a:cxnLst/>
                <a:rect l="l" t="t" r="r" b="b"/>
                <a:pathLst>
                  <a:path w="46300" h="62901" extrusionOk="0">
                    <a:moveTo>
                      <a:pt x="31335" y="0"/>
                    </a:moveTo>
                    <a:cubicBezTo>
                      <a:pt x="30187" y="0"/>
                      <a:pt x="28275" y="1278"/>
                      <a:pt x="25318" y="4420"/>
                    </a:cubicBezTo>
                    <a:cubicBezTo>
                      <a:pt x="16245" y="14027"/>
                      <a:pt x="0" y="42414"/>
                      <a:pt x="267" y="53589"/>
                    </a:cubicBezTo>
                    <a:cubicBezTo>
                      <a:pt x="333" y="56774"/>
                      <a:pt x="3695" y="62900"/>
                      <a:pt x="12391" y="62900"/>
                    </a:cubicBezTo>
                    <a:cubicBezTo>
                      <a:pt x="12529" y="62900"/>
                      <a:pt x="12668" y="62899"/>
                      <a:pt x="12809" y="62895"/>
                    </a:cubicBezTo>
                    <a:cubicBezTo>
                      <a:pt x="21782" y="62662"/>
                      <a:pt x="46300" y="47818"/>
                      <a:pt x="46300" y="47818"/>
                    </a:cubicBezTo>
                    <a:lnTo>
                      <a:pt x="28120" y="28070"/>
                    </a:lnTo>
                    <a:lnTo>
                      <a:pt x="25085" y="30272"/>
                    </a:lnTo>
                    <a:cubicBezTo>
                      <a:pt x="25085" y="30272"/>
                      <a:pt x="28687" y="19765"/>
                      <a:pt x="31156" y="11225"/>
                    </a:cubicBezTo>
                    <a:cubicBezTo>
                      <a:pt x="32820" y="5469"/>
                      <a:pt x="33711" y="0"/>
                      <a:pt x="313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28"/>
              <p:cNvSpPr/>
              <p:nvPr/>
            </p:nvSpPr>
            <p:spPr>
              <a:xfrm>
                <a:off x="6042629" y="2655908"/>
                <a:ext cx="593935" cy="949857"/>
              </a:xfrm>
              <a:custGeom>
                <a:avLst/>
                <a:gdLst/>
                <a:ahLst/>
                <a:cxnLst/>
                <a:rect l="l" t="t" r="r" b="b"/>
                <a:pathLst>
                  <a:path w="36293" h="58042" extrusionOk="0">
                    <a:moveTo>
                      <a:pt x="29188" y="0"/>
                    </a:moveTo>
                    <a:lnTo>
                      <a:pt x="29188" y="0"/>
                    </a:lnTo>
                    <a:cubicBezTo>
                      <a:pt x="29221" y="501"/>
                      <a:pt x="29321" y="1001"/>
                      <a:pt x="29521" y="1501"/>
                    </a:cubicBezTo>
                    <a:cubicBezTo>
                      <a:pt x="29688" y="2002"/>
                      <a:pt x="29921" y="2469"/>
                      <a:pt x="30255" y="2869"/>
                    </a:cubicBezTo>
                    <a:cubicBezTo>
                      <a:pt x="30155" y="1835"/>
                      <a:pt x="29755" y="834"/>
                      <a:pt x="29188" y="0"/>
                    </a:cubicBezTo>
                    <a:close/>
                    <a:moveTo>
                      <a:pt x="26552" y="8306"/>
                    </a:moveTo>
                    <a:cubicBezTo>
                      <a:pt x="26019" y="8340"/>
                      <a:pt x="25518" y="8473"/>
                      <a:pt x="25018" y="8673"/>
                    </a:cubicBezTo>
                    <a:cubicBezTo>
                      <a:pt x="24551" y="8840"/>
                      <a:pt x="24084" y="9074"/>
                      <a:pt x="23650" y="9374"/>
                    </a:cubicBezTo>
                    <a:cubicBezTo>
                      <a:pt x="24184" y="9340"/>
                      <a:pt x="24684" y="9207"/>
                      <a:pt x="25151" y="9040"/>
                    </a:cubicBezTo>
                    <a:cubicBezTo>
                      <a:pt x="25652" y="8873"/>
                      <a:pt x="26119" y="8607"/>
                      <a:pt x="26552" y="8306"/>
                    </a:cubicBezTo>
                    <a:close/>
                    <a:moveTo>
                      <a:pt x="17179" y="11309"/>
                    </a:moveTo>
                    <a:lnTo>
                      <a:pt x="16945" y="11609"/>
                    </a:lnTo>
                    <a:cubicBezTo>
                      <a:pt x="17312" y="11776"/>
                      <a:pt x="17713" y="11876"/>
                      <a:pt x="18080" y="11942"/>
                    </a:cubicBezTo>
                    <a:cubicBezTo>
                      <a:pt x="17813" y="11675"/>
                      <a:pt x="17513" y="11475"/>
                      <a:pt x="17179" y="11309"/>
                    </a:cubicBezTo>
                    <a:close/>
                    <a:moveTo>
                      <a:pt x="20615" y="17146"/>
                    </a:moveTo>
                    <a:cubicBezTo>
                      <a:pt x="20248" y="17546"/>
                      <a:pt x="19981" y="17980"/>
                      <a:pt x="19781" y="18480"/>
                    </a:cubicBezTo>
                    <a:cubicBezTo>
                      <a:pt x="19547" y="18947"/>
                      <a:pt x="19381" y="19448"/>
                      <a:pt x="19314" y="19948"/>
                    </a:cubicBezTo>
                    <a:cubicBezTo>
                      <a:pt x="19647" y="19548"/>
                      <a:pt x="19914" y="19114"/>
                      <a:pt x="20148" y="18647"/>
                    </a:cubicBezTo>
                    <a:cubicBezTo>
                      <a:pt x="20348" y="18147"/>
                      <a:pt x="20515" y="17680"/>
                      <a:pt x="20615" y="17146"/>
                    </a:cubicBezTo>
                    <a:close/>
                    <a:moveTo>
                      <a:pt x="10941" y="22984"/>
                    </a:moveTo>
                    <a:cubicBezTo>
                      <a:pt x="10975" y="23484"/>
                      <a:pt x="11108" y="24018"/>
                      <a:pt x="11275" y="24485"/>
                    </a:cubicBezTo>
                    <a:cubicBezTo>
                      <a:pt x="11475" y="24985"/>
                      <a:pt x="11708" y="25452"/>
                      <a:pt x="12009" y="25852"/>
                    </a:cubicBezTo>
                    <a:cubicBezTo>
                      <a:pt x="11909" y="24818"/>
                      <a:pt x="11542" y="23817"/>
                      <a:pt x="10941" y="22984"/>
                    </a:cubicBezTo>
                    <a:close/>
                    <a:moveTo>
                      <a:pt x="20014" y="26586"/>
                    </a:moveTo>
                    <a:lnTo>
                      <a:pt x="20014" y="26586"/>
                    </a:lnTo>
                    <a:cubicBezTo>
                      <a:pt x="18980" y="26686"/>
                      <a:pt x="17980" y="27053"/>
                      <a:pt x="17112" y="27654"/>
                    </a:cubicBezTo>
                    <a:cubicBezTo>
                      <a:pt x="17646" y="27620"/>
                      <a:pt x="18146" y="27487"/>
                      <a:pt x="18647" y="27320"/>
                    </a:cubicBezTo>
                    <a:cubicBezTo>
                      <a:pt x="19114" y="27120"/>
                      <a:pt x="19581" y="26886"/>
                      <a:pt x="20014" y="26586"/>
                    </a:cubicBezTo>
                    <a:close/>
                    <a:moveTo>
                      <a:pt x="27787" y="27220"/>
                    </a:moveTo>
                    <a:cubicBezTo>
                      <a:pt x="27686" y="27487"/>
                      <a:pt x="27586" y="27754"/>
                      <a:pt x="27553" y="28054"/>
                    </a:cubicBezTo>
                    <a:cubicBezTo>
                      <a:pt x="27720" y="27854"/>
                      <a:pt x="27887" y="27654"/>
                      <a:pt x="27987" y="27453"/>
                    </a:cubicBezTo>
                    <a:lnTo>
                      <a:pt x="27787" y="27220"/>
                    </a:lnTo>
                    <a:close/>
                    <a:moveTo>
                      <a:pt x="4670" y="33124"/>
                    </a:moveTo>
                    <a:lnTo>
                      <a:pt x="4670" y="33157"/>
                    </a:lnTo>
                    <a:cubicBezTo>
                      <a:pt x="4603" y="33258"/>
                      <a:pt x="4570" y="33391"/>
                      <a:pt x="4503" y="33524"/>
                    </a:cubicBezTo>
                    <a:cubicBezTo>
                      <a:pt x="4970" y="33725"/>
                      <a:pt x="5471" y="33891"/>
                      <a:pt x="6004" y="33991"/>
                    </a:cubicBezTo>
                    <a:cubicBezTo>
                      <a:pt x="5604" y="33624"/>
                      <a:pt x="5137" y="33358"/>
                      <a:pt x="4670" y="33124"/>
                    </a:cubicBezTo>
                    <a:close/>
                    <a:moveTo>
                      <a:pt x="12109" y="32590"/>
                    </a:moveTo>
                    <a:lnTo>
                      <a:pt x="12109" y="32590"/>
                    </a:lnTo>
                    <a:cubicBezTo>
                      <a:pt x="11775" y="32957"/>
                      <a:pt x="11508" y="33424"/>
                      <a:pt x="11275" y="33891"/>
                    </a:cubicBezTo>
                    <a:cubicBezTo>
                      <a:pt x="11075" y="34358"/>
                      <a:pt x="10908" y="34859"/>
                      <a:pt x="10841" y="35359"/>
                    </a:cubicBezTo>
                    <a:cubicBezTo>
                      <a:pt x="11175" y="34992"/>
                      <a:pt x="11442" y="34525"/>
                      <a:pt x="11675" y="34058"/>
                    </a:cubicBezTo>
                    <a:cubicBezTo>
                      <a:pt x="11875" y="33591"/>
                      <a:pt x="12042" y="33091"/>
                      <a:pt x="12109" y="32590"/>
                    </a:cubicBezTo>
                    <a:close/>
                    <a:moveTo>
                      <a:pt x="22283" y="34125"/>
                    </a:moveTo>
                    <a:cubicBezTo>
                      <a:pt x="22683" y="34458"/>
                      <a:pt x="23117" y="34759"/>
                      <a:pt x="23584" y="34959"/>
                    </a:cubicBezTo>
                    <a:cubicBezTo>
                      <a:pt x="24051" y="35192"/>
                      <a:pt x="24551" y="35359"/>
                      <a:pt x="25085" y="35426"/>
                    </a:cubicBezTo>
                    <a:cubicBezTo>
                      <a:pt x="24684" y="35092"/>
                      <a:pt x="24251" y="34792"/>
                      <a:pt x="23784" y="34592"/>
                    </a:cubicBezTo>
                    <a:lnTo>
                      <a:pt x="23750" y="34592"/>
                    </a:lnTo>
                    <a:cubicBezTo>
                      <a:pt x="23283" y="34358"/>
                      <a:pt x="22783" y="34225"/>
                      <a:pt x="22283" y="34125"/>
                    </a:cubicBezTo>
                    <a:close/>
                    <a:moveTo>
                      <a:pt x="30822" y="40263"/>
                    </a:moveTo>
                    <a:cubicBezTo>
                      <a:pt x="30288" y="40296"/>
                      <a:pt x="29788" y="40429"/>
                      <a:pt x="29321" y="40596"/>
                    </a:cubicBezTo>
                    <a:cubicBezTo>
                      <a:pt x="28821" y="40796"/>
                      <a:pt x="28354" y="41030"/>
                      <a:pt x="27953" y="41330"/>
                    </a:cubicBezTo>
                    <a:cubicBezTo>
                      <a:pt x="28454" y="41297"/>
                      <a:pt x="28954" y="41163"/>
                      <a:pt x="29454" y="40996"/>
                    </a:cubicBezTo>
                    <a:cubicBezTo>
                      <a:pt x="29955" y="40796"/>
                      <a:pt x="30388" y="40563"/>
                      <a:pt x="30822" y="40263"/>
                    </a:cubicBezTo>
                    <a:close/>
                    <a:moveTo>
                      <a:pt x="7472" y="41497"/>
                    </a:moveTo>
                    <a:lnTo>
                      <a:pt x="7472" y="41497"/>
                    </a:lnTo>
                    <a:cubicBezTo>
                      <a:pt x="6972" y="41563"/>
                      <a:pt x="6438" y="41664"/>
                      <a:pt x="5971" y="41864"/>
                    </a:cubicBezTo>
                    <a:cubicBezTo>
                      <a:pt x="5471" y="42030"/>
                      <a:pt x="5004" y="42264"/>
                      <a:pt x="4603" y="42564"/>
                    </a:cubicBezTo>
                    <a:cubicBezTo>
                      <a:pt x="5104" y="42531"/>
                      <a:pt x="5604" y="42431"/>
                      <a:pt x="6104" y="42231"/>
                    </a:cubicBezTo>
                    <a:cubicBezTo>
                      <a:pt x="6605" y="42064"/>
                      <a:pt x="7072" y="41830"/>
                      <a:pt x="7472" y="41497"/>
                    </a:cubicBezTo>
                    <a:close/>
                    <a:moveTo>
                      <a:pt x="16679" y="39695"/>
                    </a:moveTo>
                    <a:cubicBezTo>
                      <a:pt x="16745" y="40229"/>
                      <a:pt x="16845" y="40730"/>
                      <a:pt x="17046" y="41230"/>
                    </a:cubicBezTo>
                    <a:cubicBezTo>
                      <a:pt x="17212" y="41697"/>
                      <a:pt x="17446" y="42164"/>
                      <a:pt x="17779" y="42598"/>
                    </a:cubicBezTo>
                    <a:cubicBezTo>
                      <a:pt x="17713" y="42064"/>
                      <a:pt x="17613" y="41563"/>
                      <a:pt x="17412" y="41063"/>
                    </a:cubicBezTo>
                    <a:cubicBezTo>
                      <a:pt x="17246" y="40596"/>
                      <a:pt x="17012" y="40129"/>
                      <a:pt x="16679" y="39695"/>
                    </a:cubicBezTo>
                    <a:close/>
                    <a:moveTo>
                      <a:pt x="36293" y="44332"/>
                    </a:moveTo>
                    <a:lnTo>
                      <a:pt x="36293" y="44332"/>
                    </a:lnTo>
                    <a:cubicBezTo>
                      <a:pt x="35959" y="44732"/>
                      <a:pt x="35659" y="45166"/>
                      <a:pt x="35459" y="45666"/>
                    </a:cubicBezTo>
                    <a:lnTo>
                      <a:pt x="35459" y="45633"/>
                    </a:lnTo>
                    <a:cubicBezTo>
                      <a:pt x="35225" y="46100"/>
                      <a:pt x="35092" y="46600"/>
                      <a:pt x="34992" y="47134"/>
                    </a:cubicBezTo>
                    <a:cubicBezTo>
                      <a:pt x="35325" y="46734"/>
                      <a:pt x="35625" y="46300"/>
                      <a:pt x="35826" y="45800"/>
                    </a:cubicBezTo>
                    <a:cubicBezTo>
                      <a:pt x="36059" y="45333"/>
                      <a:pt x="36193" y="44833"/>
                      <a:pt x="36293" y="44332"/>
                    </a:cubicBezTo>
                    <a:close/>
                    <a:moveTo>
                      <a:pt x="24417" y="45733"/>
                    </a:moveTo>
                    <a:lnTo>
                      <a:pt x="24417" y="45733"/>
                    </a:lnTo>
                    <a:cubicBezTo>
                      <a:pt x="24084" y="46133"/>
                      <a:pt x="23784" y="46567"/>
                      <a:pt x="23584" y="47067"/>
                    </a:cubicBezTo>
                    <a:lnTo>
                      <a:pt x="23584" y="47034"/>
                    </a:lnTo>
                    <a:cubicBezTo>
                      <a:pt x="23350" y="47501"/>
                      <a:pt x="23217" y="48001"/>
                      <a:pt x="23117" y="48535"/>
                    </a:cubicBezTo>
                    <a:cubicBezTo>
                      <a:pt x="23483" y="48135"/>
                      <a:pt x="23750" y="47701"/>
                      <a:pt x="23950" y="47201"/>
                    </a:cubicBezTo>
                    <a:cubicBezTo>
                      <a:pt x="24184" y="46734"/>
                      <a:pt x="24351" y="46234"/>
                      <a:pt x="24417" y="45733"/>
                    </a:cubicBezTo>
                    <a:close/>
                    <a:moveTo>
                      <a:pt x="10708" y="47534"/>
                    </a:moveTo>
                    <a:cubicBezTo>
                      <a:pt x="11108" y="47901"/>
                      <a:pt x="11542" y="48168"/>
                      <a:pt x="12009" y="48368"/>
                    </a:cubicBezTo>
                    <a:cubicBezTo>
                      <a:pt x="12476" y="48602"/>
                      <a:pt x="12976" y="48769"/>
                      <a:pt x="13510" y="48835"/>
                    </a:cubicBezTo>
                    <a:cubicBezTo>
                      <a:pt x="13109" y="48502"/>
                      <a:pt x="12676" y="48202"/>
                      <a:pt x="12209" y="48001"/>
                    </a:cubicBezTo>
                    <a:lnTo>
                      <a:pt x="12175" y="48001"/>
                    </a:lnTo>
                    <a:cubicBezTo>
                      <a:pt x="11708" y="47801"/>
                      <a:pt x="11208" y="47635"/>
                      <a:pt x="10708" y="47534"/>
                    </a:cubicBezTo>
                    <a:close/>
                    <a:moveTo>
                      <a:pt x="1301" y="47601"/>
                    </a:moveTo>
                    <a:lnTo>
                      <a:pt x="1301" y="47601"/>
                    </a:lnTo>
                    <a:cubicBezTo>
                      <a:pt x="967" y="48001"/>
                      <a:pt x="667" y="48468"/>
                      <a:pt x="467" y="48935"/>
                    </a:cubicBezTo>
                    <a:cubicBezTo>
                      <a:pt x="234" y="49402"/>
                      <a:pt x="100" y="49903"/>
                      <a:pt x="0" y="50403"/>
                    </a:cubicBezTo>
                    <a:cubicBezTo>
                      <a:pt x="334" y="50003"/>
                      <a:pt x="634" y="49569"/>
                      <a:pt x="834" y="49102"/>
                    </a:cubicBezTo>
                    <a:cubicBezTo>
                      <a:pt x="1067" y="48635"/>
                      <a:pt x="1234" y="48135"/>
                      <a:pt x="1301" y="47601"/>
                    </a:cubicBezTo>
                    <a:close/>
                    <a:moveTo>
                      <a:pt x="31189" y="52104"/>
                    </a:moveTo>
                    <a:lnTo>
                      <a:pt x="31189" y="52104"/>
                    </a:lnTo>
                    <a:cubicBezTo>
                      <a:pt x="30689" y="52138"/>
                      <a:pt x="30155" y="52238"/>
                      <a:pt x="29688" y="52438"/>
                    </a:cubicBezTo>
                    <a:cubicBezTo>
                      <a:pt x="29188" y="52605"/>
                      <a:pt x="28721" y="52872"/>
                      <a:pt x="28320" y="53172"/>
                    </a:cubicBezTo>
                    <a:cubicBezTo>
                      <a:pt x="28821" y="53138"/>
                      <a:pt x="29321" y="53005"/>
                      <a:pt x="29821" y="52838"/>
                    </a:cubicBezTo>
                    <a:lnTo>
                      <a:pt x="29821" y="52805"/>
                    </a:lnTo>
                    <a:cubicBezTo>
                      <a:pt x="30322" y="52638"/>
                      <a:pt x="30755" y="52405"/>
                      <a:pt x="31189" y="52104"/>
                    </a:cubicBezTo>
                    <a:close/>
                    <a:moveTo>
                      <a:pt x="19247" y="51737"/>
                    </a:moveTo>
                    <a:lnTo>
                      <a:pt x="19247" y="51737"/>
                    </a:lnTo>
                    <a:cubicBezTo>
                      <a:pt x="19314" y="52271"/>
                      <a:pt x="19414" y="52772"/>
                      <a:pt x="19614" y="53239"/>
                    </a:cubicBezTo>
                    <a:lnTo>
                      <a:pt x="19581" y="53272"/>
                    </a:lnTo>
                    <a:cubicBezTo>
                      <a:pt x="19781" y="53739"/>
                      <a:pt x="20014" y="54206"/>
                      <a:pt x="20315" y="54640"/>
                    </a:cubicBezTo>
                    <a:cubicBezTo>
                      <a:pt x="20281" y="54106"/>
                      <a:pt x="20148" y="53605"/>
                      <a:pt x="19981" y="53138"/>
                    </a:cubicBezTo>
                    <a:cubicBezTo>
                      <a:pt x="19781" y="52638"/>
                      <a:pt x="19547" y="52171"/>
                      <a:pt x="19247" y="51737"/>
                    </a:cubicBezTo>
                    <a:close/>
                    <a:moveTo>
                      <a:pt x="5471" y="53205"/>
                    </a:moveTo>
                    <a:lnTo>
                      <a:pt x="5471" y="53205"/>
                    </a:lnTo>
                    <a:cubicBezTo>
                      <a:pt x="5537" y="53706"/>
                      <a:pt x="5637" y="54206"/>
                      <a:pt x="5838" y="54706"/>
                    </a:cubicBezTo>
                    <a:cubicBezTo>
                      <a:pt x="6004" y="55207"/>
                      <a:pt x="6238" y="55640"/>
                      <a:pt x="6538" y="56074"/>
                    </a:cubicBezTo>
                    <a:cubicBezTo>
                      <a:pt x="6505" y="55540"/>
                      <a:pt x="6405" y="55040"/>
                      <a:pt x="6204" y="54573"/>
                    </a:cubicBezTo>
                    <a:cubicBezTo>
                      <a:pt x="6038" y="54072"/>
                      <a:pt x="5804" y="53605"/>
                      <a:pt x="5471" y="53205"/>
                    </a:cubicBezTo>
                    <a:close/>
                    <a:moveTo>
                      <a:pt x="15111" y="56975"/>
                    </a:moveTo>
                    <a:lnTo>
                      <a:pt x="15111" y="56975"/>
                    </a:lnTo>
                    <a:cubicBezTo>
                      <a:pt x="14610" y="57008"/>
                      <a:pt x="14110" y="57141"/>
                      <a:pt x="13610" y="57308"/>
                    </a:cubicBezTo>
                    <a:cubicBezTo>
                      <a:pt x="13109" y="57508"/>
                      <a:pt x="12676" y="57742"/>
                      <a:pt x="12242" y="58042"/>
                    </a:cubicBezTo>
                    <a:cubicBezTo>
                      <a:pt x="12776" y="58009"/>
                      <a:pt x="13276" y="57875"/>
                      <a:pt x="13743" y="57708"/>
                    </a:cubicBezTo>
                    <a:cubicBezTo>
                      <a:pt x="14244" y="57508"/>
                      <a:pt x="14711" y="57275"/>
                      <a:pt x="15111" y="569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28"/>
              <p:cNvSpPr/>
              <p:nvPr/>
            </p:nvSpPr>
            <p:spPr>
              <a:xfrm>
                <a:off x="6431982" y="3152969"/>
                <a:ext cx="255621" cy="280643"/>
              </a:xfrm>
              <a:custGeom>
                <a:avLst/>
                <a:gdLst/>
                <a:ahLst/>
                <a:cxnLst/>
                <a:rect l="l" t="t" r="r" b="b"/>
                <a:pathLst>
                  <a:path w="15620" h="17149" extrusionOk="0">
                    <a:moveTo>
                      <a:pt x="56" y="0"/>
                    </a:moveTo>
                    <a:cubicBezTo>
                      <a:pt x="27" y="0"/>
                      <a:pt x="0" y="24"/>
                      <a:pt x="24" y="47"/>
                    </a:cubicBezTo>
                    <a:cubicBezTo>
                      <a:pt x="1892" y="2382"/>
                      <a:pt x="3893" y="4617"/>
                      <a:pt x="5862" y="6852"/>
                    </a:cubicBezTo>
                    <a:cubicBezTo>
                      <a:pt x="7830" y="9054"/>
                      <a:pt x="9864" y="11289"/>
                      <a:pt x="11899" y="13490"/>
                    </a:cubicBezTo>
                    <a:cubicBezTo>
                      <a:pt x="13067" y="14724"/>
                      <a:pt x="14234" y="15959"/>
                      <a:pt x="15435" y="17126"/>
                    </a:cubicBezTo>
                    <a:cubicBezTo>
                      <a:pt x="15451" y="17142"/>
                      <a:pt x="15470" y="17148"/>
                      <a:pt x="15489" y="17148"/>
                    </a:cubicBezTo>
                    <a:cubicBezTo>
                      <a:pt x="15553" y="17148"/>
                      <a:pt x="15620" y="17077"/>
                      <a:pt x="15568" y="17026"/>
                    </a:cubicBezTo>
                    <a:cubicBezTo>
                      <a:pt x="13700" y="14724"/>
                      <a:pt x="11699" y="12489"/>
                      <a:pt x="9698" y="10254"/>
                    </a:cubicBezTo>
                    <a:cubicBezTo>
                      <a:pt x="7696" y="8053"/>
                      <a:pt x="5695" y="5818"/>
                      <a:pt x="3627" y="3650"/>
                    </a:cubicBezTo>
                    <a:cubicBezTo>
                      <a:pt x="2459" y="2416"/>
                      <a:pt x="1292" y="1181"/>
                      <a:pt x="91" y="14"/>
                    </a:cubicBezTo>
                    <a:cubicBezTo>
                      <a:pt x="81" y="4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28"/>
              <p:cNvSpPr/>
              <p:nvPr/>
            </p:nvSpPr>
            <p:spPr>
              <a:xfrm>
                <a:off x="6432375" y="2863422"/>
                <a:ext cx="96079" cy="256554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5677" extrusionOk="0">
                    <a:moveTo>
                      <a:pt x="5780" y="1"/>
                    </a:moveTo>
                    <a:cubicBezTo>
                      <a:pt x="5763" y="1"/>
                      <a:pt x="5747" y="9"/>
                      <a:pt x="5737" y="29"/>
                    </a:cubicBezTo>
                    <a:cubicBezTo>
                      <a:pt x="5304" y="1029"/>
                      <a:pt x="4904" y="2030"/>
                      <a:pt x="4503" y="3031"/>
                    </a:cubicBezTo>
                    <a:cubicBezTo>
                      <a:pt x="4103" y="4065"/>
                      <a:pt x="3736" y="5032"/>
                      <a:pt x="3336" y="6033"/>
                    </a:cubicBezTo>
                    <a:cubicBezTo>
                      <a:pt x="2569" y="8068"/>
                      <a:pt x="1801" y="10102"/>
                      <a:pt x="1101" y="12137"/>
                    </a:cubicBezTo>
                    <a:cubicBezTo>
                      <a:pt x="667" y="13271"/>
                      <a:pt x="334" y="14439"/>
                      <a:pt x="0" y="15606"/>
                    </a:cubicBezTo>
                    <a:cubicBezTo>
                      <a:pt x="0" y="15648"/>
                      <a:pt x="13" y="15676"/>
                      <a:pt x="30" y="15676"/>
                    </a:cubicBezTo>
                    <a:cubicBezTo>
                      <a:pt x="41" y="15676"/>
                      <a:pt x="54" y="15665"/>
                      <a:pt x="67" y="15640"/>
                    </a:cubicBezTo>
                    <a:cubicBezTo>
                      <a:pt x="967" y="13705"/>
                      <a:pt x="1735" y="11670"/>
                      <a:pt x="2502" y="9669"/>
                    </a:cubicBezTo>
                    <a:cubicBezTo>
                      <a:pt x="2969" y="8334"/>
                      <a:pt x="3469" y="7000"/>
                      <a:pt x="3936" y="5699"/>
                    </a:cubicBezTo>
                    <a:cubicBezTo>
                      <a:pt x="4470" y="4765"/>
                      <a:pt x="4970" y="3798"/>
                      <a:pt x="5437" y="2831"/>
                    </a:cubicBezTo>
                    <a:cubicBezTo>
                      <a:pt x="5437" y="2807"/>
                      <a:pt x="5421" y="2783"/>
                      <a:pt x="5399" y="2783"/>
                    </a:cubicBezTo>
                    <a:cubicBezTo>
                      <a:pt x="5390" y="2783"/>
                      <a:pt x="5380" y="2787"/>
                      <a:pt x="5371" y="2797"/>
                    </a:cubicBezTo>
                    <a:cubicBezTo>
                      <a:pt x="5004" y="3331"/>
                      <a:pt x="4703" y="3865"/>
                      <a:pt x="4403" y="4432"/>
                    </a:cubicBezTo>
                    <a:cubicBezTo>
                      <a:pt x="4503" y="4131"/>
                      <a:pt x="4603" y="3865"/>
                      <a:pt x="4703" y="3564"/>
                    </a:cubicBezTo>
                    <a:cubicBezTo>
                      <a:pt x="5104" y="2397"/>
                      <a:pt x="5471" y="1263"/>
                      <a:pt x="5871" y="95"/>
                    </a:cubicBezTo>
                    <a:cubicBezTo>
                      <a:pt x="5871" y="48"/>
                      <a:pt x="5821" y="1"/>
                      <a:pt x="57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28"/>
              <p:cNvSpPr/>
              <p:nvPr/>
            </p:nvSpPr>
            <p:spPr>
              <a:xfrm>
                <a:off x="6068828" y="3080558"/>
                <a:ext cx="418028" cy="375069"/>
              </a:xfrm>
              <a:custGeom>
                <a:avLst/>
                <a:gdLst/>
                <a:ahLst/>
                <a:cxnLst/>
                <a:rect l="l" t="t" r="r" b="b"/>
                <a:pathLst>
                  <a:path w="25544" h="22919" extrusionOk="0">
                    <a:moveTo>
                      <a:pt x="25058" y="1"/>
                    </a:moveTo>
                    <a:cubicBezTo>
                      <a:pt x="25056" y="1"/>
                      <a:pt x="25053" y="1"/>
                      <a:pt x="25051" y="2"/>
                    </a:cubicBezTo>
                    <a:cubicBezTo>
                      <a:pt x="24051" y="669"/>
                      <a:pt x="23083" y="1470"/>
                      <a:pt x="22083" y="2204"/>
                    </a:cubicBezTo>
                    <a:cubicBezTo>
                      <a:pt x="21616" y="2571"/>
                      <a:pt x="18247" y="5173"/>
                      <a:pt x="17246" y="5973"/>
                    </a:cubicBezTo>
                    <a:cubicBezTo>
                      <a:pt x="15711" y="7174"/>
                      <a:pt x="14210" y="8408"/>
                      <a:pt x="12743" y="9676"/>
                    </a:cubicBezTo>
                    <a:cubicBezTo>
                      <a:pt x="9774" y="12244"/>
                      <a:pt x="6972" y="14980"/>
                      <a:pt x="4337" y="17848"/>
                    </a:cubicBezTo>
                    <a:cubicBezTo>
                      <a:pt x="2869" y="19483"/>
                      <a:pt x="1435" y="21184"/>
                      <a:pt x="0" y="22852"/>
                    </a:cubicBezTo>
                    <a:cubicBezTo>
                      <a:pt x="0" y="22885"/>
                      <a:pt x="34" y="22919"/>
                      <a:pt x="67" y="22919"/>
                    </a:cubicBezTo>
                    <a:cubicBezTo>
                      <a:pt x="1368" y="21451"/>
                      <a:pt x="2769" y="20050"/>
                      <a:pt x="4136" y="18682"/>
                    </a:cubicBezTo>
                    <a:cubicBezTo>
                      <a:pt x="5504" y="17315"/>
                      <a:pt x="6905" y="15947"/>
                      <a:pt x="8306" y="14613"/>
                    </a:cubicBezTo>
                    <a:cubicBezTo>
                      <a:pt x="11141" y="11978"/>
                      <a:pt x="14044" y="9376"/>
                      <a:pt x="16979" y="6874"/>
                    </a:cubicBezTo>
                    <a:cubicBezTo>
                      <a:pt x="18247" y="5806"/>
                      <a:pt x="21882" y="2904"/>
                      <a:pt x="22383" y="2504"/>
                    </a:cubicBezTo>
                    <a:cubicBezTo>
                      <a:pt x="23317" y="1770"/>
                      <a:pt x="24284" y="1103"/>
                      <a:pt x="25185" y="303"/>
                    </a:cubicBezTo>
                    <a:cubicBezTo>
                      <a:pt x="25185" y="336"/>
                      <a:pt x="25485" y="536"/>
                      <a:pt x="25485" y="536"/>
                    </a:cubicBezTo>
                    <a:cubicBezTo>
                      <a:pt x="25485" y="553"/>
                      <a:pt x="25489" y="559"/>
                      <a:pt x="25495" y="559"/>
                    </a:cubicBezTo>
                    <a:cubicBezTo>
                      <a:pt x="25512" y="559"/>
                      <a:pt x="25543" y="503"/>
                      <a:pt x="25518" y="503"/>
                    </a:cubicBezTo>
                    <a:cubicBezTo>
                      <a:pt x="25518" y="503"/>
                      <a:pt x="25142" y="1"/>
                      <a:pt x="250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28"/>
              <p:cNvSpPr/>
              <p:nvPr/>
            </p:nvSpPr>
            <p:spPr>
              <a:xfrm>
                <a:off x="5711827" y="3729625"/>
                <a:ext cx="161604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9875" h="1535" extrusionOk="0">
                    <a:moveTo>
                      <a:pt x="1" y="0"/>
                    </a:moveTo>
                    <a:lnTo>
                      <a:pt x="1" y="1534"/>
                    </a:lnTo>
                    <a:lnTo>
                      <a:pt x="9874" y="1534"/>
                    </a:lnTo>
                    <a:lnTo>
                      <a:pt x="98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28"/>
              <p:cNvSpPr/>
              <p:nvPr/>
            </p:nvSpPr>
            <p:spPr>
              <a:xfrm>
                <a:off x="5711827" y="3729625"/>
                <a:ext cx="161604" cy="16381"/>
              </a:xfrm>
              <a:custGeom>
                <a:avLst/>
                <a:gdLst/>
                <a:ahLst/>
                <a:cxnLst/>
                <a:rect l="l" t="t" r="r" b="b"/>
                <a:pathLst>
                  <a:path w="9875" h="1001" extrusionOk="0">
                    <a:moveTo>
                      <a:pt x="1" y="0"/>
                    </a:moveTo>
                    <a:lnTo>
                      <a:pt x="1" y="1001"/>
                    </a:lnTo>
                    <a:lnTo>
                      <a:pt x="9874" y="1001"/>
                    </a:lnTo>
                    <a:lnTo>
                      <a:pt x="98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28"/>
              <p:cNvSpPr/>
              <p:nvPr/>
            </p:nvSpPr>
            <p:spPr>
              <a:xfrm>
                <a:off x="5477655" y="3471301"/>
                <a:ext cx="173060" cy="230697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14097" extrusionOk="0">
                    <a:moveTo>
                      <a:pt x="4718" y="1"/>
                    </a:moveTo>
                    <a:cubicBezTo>
                      <a:pt x="3774" y="1"/>
                      <a:pt x="2853" y="250"/>
                      <a:pt x="2235" y="975"/>
                    </a:cubicBezTo>
                    <a:cubicBezTo>
                      <a:pt x="0" y="3744"/>
                      <a:pt x="901" y="9248"/>
                      <a:pt x="2602" y="11650"/>
                    </a:cubicBezTo>
                    <a:cubicBezTo>
                      <a:pt x="3658" y="13191"/>
                      <a:pt x="5398" y="14097"/>
                      <a:pt x="7236" y="14097"/>
                    </a:cubicBezTo>
                    <a:cubicBezTo>
                      <a:pt x="7546" y="14097"/>
                      <a:pt x="7860" y="14071"/>
                      <a:pt x="8173" y="14018"/>
                    </a:cubicBezTo>
                    <a:cubicBezTo>
                      <a:pt x="8506" y="13951"/>
                      <a:pt x="8840" y="13851"/>
                      <a:pt x="9174" y="13751"/>
                    </a:cubicBezTo>
                    <a:cubicBezTo>
                      <a:pt x="9641" y="13551"/>
                      <a:pt x="10141" y="13284"/>
                      <a:pt x="10575" y="13017"/>
                    </a:cubicBezTo>
                    <a:lnTo>
                      <a:pt x="9307" y="11149"/>
                    </a:lnTo>
                    <a:cubicBezTo>
                      <a:pt x="9074" y="11316"/>
                      <a:pt x="8840" y="11450"/>
                      <a:pt x="8573" y="11550"/>
                    </a:cubicBezTo>
                    <a:cubicBezTo>
                      <a:pt x="8053" y="11784"/>
                      <a:pt x="7576" y="11879"/>
                      <a:pt x="7145" y="11879"/>
                    </a:cubicBezTo>
                    <a:cubicBezTo>
                      <a:pt x="5616" y="11879"/>
                      <a:pt x="4671" y="10687"/>
                      <a:pt x="4437" y="10349"/>
                    </a:cubicBezTo>
                    <a:cubicBezTo>
                      <a:pt x="3069" y="8447"/>
                      <a:pt x="2602" y="4111"/>
                      <a:pt x="3970" y="2443"/>
                    </a:cubicBezTo>
                    <a:cubicBezTo>
                      <a:pt x="4029" y="2364"/>
                      <a:pt x="4195" y="2261"/>
                      <a:pt x="4658" y="2261"/>
                    </a:cubicBezTo>
                    <a:cubicBezTo>
                      <a:pt x="4972" y="2261"/>
                      <a:pt x="5424" y="2308"/>
                      <a:pt x="6071" y="2443"/>
                    </a:cubicBezTo>
                    <a:cubicBezTo>
                      <a:pt x="6338" y="2510"/>
                      <a:pt x="6672" y="2577"/>
                      <a:pt x="7072" y="2677"/>
                    </a:cubicBezTo>
                    <a:cubicBezTo>
                      <a:pt x="7339" y="2777"/>
                      <a:pt x="7673" y="2843"/>
                      <a:pt x="7973" y="2877"/>
                    </a:cubicBezTo>
                    <a:lnTo>
                      <a:pt x="8006" y="1743"/>
                    </a:lnTo>
                    <a:lnTo>
                      <a:pt x="8106" y="642"/>
                    </a:lnTo>
                    <a:cubicBezTo>
                      <a:pt x="8006" y="642"/>
                      <a:pt x="7839" y="575"/>
                      <a:pt x="7639" y="508"/>
                    </a:cubicBezTo>
                    <a:cubicBezTo>
                      <a:pt x="6905" y="308"/>
                      <a:pt x="6171" y="142"/>
                      <a:pt x="5404" y="41"/>
                    </a:cubicBezTo>
                    <a:cubicBezTo>
                      <a:pt x="5177" y="15"/>
                      <a:pt x="4947" y="1"/>
                      <a:pt x="4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28"/>
              <p:cNvSpPr/>
              <p:nvPr/>
            </p:nvSpPr>
            <p:spPr>
              <a:xfrm>
                <a:off x="5617946" y="3653745"/>
                <a:ext cx="32763" cy="42042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569" extrusionOk="0">
                    <a:moveTo>
                      <a:pt x="734" y="0"/>
                    </a:moveTo>
                    <a:cubicBezTo>
                      <a:pt x="501" y="167"/>
                      <a:pt x="267" y="301"/>
                      <a:pt x="0" y="401"/>
                    </a:cubicBezTo>
                    <a:lnTo>
                      <a:pt x="601" y="2569"/>
                    </a:lnTo>
                    <a:cubicBezTo>
                      <a:pt x="1068" y="2402"/>
                      <a:pt x="1568" y="2135"/>
                      <a:pt x="2002" y="1835"/>
                    </a:cubicBez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28"/>
              <p:cNvSpPr/>
              <p:nvPr/>
            </p:nvSpPr>
            <p:spPr>
              <a:xfrm>
                <a:off x="5578099" y="3425023"/>
                <a:ext cx="429630" cy="311180"/>
              </a:xfrm>
              <a:custGeom>
                <a:avLst/>
                <a:gdLst/>
                <a:ahLst/>
                <a:cxnLst/>
                <a:rect l="l" t="t" r="r" b="b"/>
                <a:pathLst>
                  <a:path w="26253" h="19015" extrusionOk="0">
                    <a:moveTo>
                      <a:pt x="0" y="1"/>
                    </a:moveTo>
                    <a:cubicBezTo>
                      <a:pt x="0" y="1"/>
                      <a:pt x="1168" y="10075"/>
                      <a:pt x="3236" y="14311"/>
                    </a:cubicBezTo>
                    <a:cubicBezTo>
                      <a:pt x="5271" y="18514"/>
                      <a:pt x="8106" y="19014"/>
                      <a:pt x="9907" y="19014"/>
                    </a:cubicBezTo>
                    <a:lnTo>
                      <a:pt x="16345" y="19014"/>
                    </a:lnTo>
                    <a:cubicBezTo>
                      <a:pt x="18113" y="19014"/>
                      <a:pt x="20982" y="18547"/>
                      <a:pt x="23017" y="14278"/>
                    </a:cubicBezTo>
                    <a:cubicBezTo>
                      <a:pt x="25085" y="10041"/>
                      <a:pt x="26252" y="1"/>
                      <a:pt x="262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28"/>
              <p:cNvSpPr/>
              <p:nvPr/>
            </p:nvSpPr>
            <p:spPr>
              <a:xfrm>
                <a:off x="5598832" y="3551665"/>
                <a:ext cx="388145" cy="20767"/>
              </a:xfrm>
              <a:custGeom>
                <a:avLst/>
                <a:gdLst/>
                <a:ahLst/>
                <a:cxnLst/>
                <a:rect l="l" t="t" r="r" b="b"/>
                <a:pathLst>
                  <a:path w="23718" h="1269" extrusionOk="0">
                    <a:moveTo>
                      <a:pt x="1" y="1"/>
                    </a:moveTo>
                    <a:cubicBezTo>
                      <a:pt x="101" y="434"/>
                      <a:pt x="167" y="868"/>
                      <a:pt x="268" y="1268"/>
                    </a:cubicBezTo>
                    <a:lnTo>
                      <a:pt x="23417" y="1268"/>
                    </a:lnTo>
                    <a:cubicBezTo>
                      <a:pt x="23517" y="835"/>
                      <a:pt x="23618" y="434"/>
                      <a:pt x="237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28"/>
              <p:cNvSpPr/>
              <p:nvPr/>
            </p:nvSpPr>
            <p:spPr>
              <a:xfrm>
                <a:off x="5608111" y="3593148"/>
                <a:ext cx="369047" cy="43695"/>
              </a:xfrm>
              <a:custGeom>
                <a:avLst/>
                <a:gdLst/>
                <a:ahLst/>
                <a:cxnLst/>
                <a:rect l="l" t="t" r="r" b="b"/>
                <a:pathLst>
                  <a:path w="22551" h="2670" extrusionOk="0">
                    <a:moveTo>
                      <a:pt x="1" y="1"/>
                    </a:moveTo>
                    <a:cubicBezTo>
                      <a:pt x="268" y="968"/>
                      <a:pt x="534" y="1869"/>
                      <a:pt x="835" y="2669"/>
                    </a:cubicBezTo>
                    <a:lnTo>
                      <a:pt x="21750" y="2669"/>
                    </a:lnTo>
                    <a:cubicBezTo>
                      <a:pt x="22016" y="1869"/>
                      <a:pt x="22283" y="968"/>
                      <a:pt x="225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217" name="Google Shape;4217;p28"/>
          <p:cNvGrpSpPr/>
          <p:nvPr/>
        </p:nvGrpSpPr>
        <p:grpSpPr>
          <a:xfrm>
            <a:off x="2477756" y="1668471"/>
            <a:ext cx="5477562" cy="3084263"/>
            <a:chOff x="2433962" y="1308351"/>
            <a:chExt cx="5477562" cy="3084263"/>
          </a:xfrm>
        </p:grpSpPr>
        <p:sp>
          <p:nvSpPr>
            <p:cNvPr id="4218" name="Google Shape;4218;p28"/>
            <p:cNvSpPr/>
            <p:nvPr/>
          </p:nvSpPr>
          <p:spPr>
            <a:xfrm rot="281425">
              <a:off x="3525973" y="1478771"/>
              <a:ext cx="4280551" cy="2743422"/>
            </a:xfrm>
            <a:prstGeom prst="cloud">
              <a:avLst/>
            </a:prstGeom>
            <a:solidFill>
              <a:srgbClr val="002060">
                <a:alpha val="13333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28"/>
            <p:cNvSpPr/>
            <p:nvPr/>
          </p:nvSpPr>
          <p:spPr>
            <a:xfrm rot="-838657">
              <a:off x="2767142" y="1649493"/>
              <a:ext cx="284422" cy="271107"/>
            </a:xfrm>
            <a:prstGeom prst="ellipse">
              <a:avLst/>
            </a:prstGeom>
            <a:solidFill>
              <a:srgbClr val="002060">
                <a:alpha val="13333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28"/>
            <p:cNvSpPr/>
            <p:nvPr/>
          </p:nvSpPr>
          <p:spPr>
            <a:xfrm rot="-835013">
              <a:off x="2451436" y="1650985"/>
              <a:ext cx="174626" cy="166622"/>
            </a:xfrm>
            <a:prstGeom prst="ellipse">
              <a:avLst/>
            </a:prstGeom>
            <a:solidFill>
              <a:schemeClr val="accent6">
                <a:alpha val="1333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28"/>
            <p:cNvSpPr/>
            <p:nvPr/>
          </p:nvSpPr>
          <p:spPr>
            <a:xfrm rot="-839494">
              <a:off x="3221878" y="1724372"/>
              <a:ext cx="466542" cy="444859"/>
            </a:xfrm>
            <a:prstGeom prst="ellipse">
              <a:avLst/>
            </a:prstGeom>
            <a:solidFill>
              <a:srgbClr val="002060">
                <a:alpha val="13333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22" name="Google Shape;4222;p28"/>
          <p:cNvSpPr txBox="1"/>
          <p:nvPr/>
        </p:nvSpPr>
        <p:spPr>
          <a:xfrm>
            <a:off x="4048125" y="2305104"/>
            <a:ext cx="32862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" sz="20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HOLIDAY PLANS</a:t>
            </a:r>
            <a:endParaRPr sz="20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grpSp>
        <p:nvGrpSpPr>
          <p:cNvPr id="4223" name="Google Shape;4223;p28"/>
          <p:cNvGrpSpPr/>
          <p:nvPr/>
        </p:nvGrpSpPr>
        <p:grpSpPr>
          <a:xfrm>
            <a:off x="4276275" y="2957879"/>
            <a:ext cx="2829900" cy="848500"/>
            <a:chOff x="1125900" y="1805350"/>
            <a:chExt cx="2829900" cy="848500"/>
          </a:xfrm>
        </p:grpSpPr>
        <p:cxnSp>
          <p:nvCxnSpPr>
            <p:cNvPr id="4224" name="Google Shape;4224;p28"/>
            <p:cNvCxnSpPr/>
            <p:nvPr/>
          </p:nvCxnSpPr>
          <p:spPr>
            <a:xfrm rot="10800000" flipH="1">
              <a:off x="1125900" y="18053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225" name="Google Shape;4225;p28"/>
            <p:cNvCxnSpPr/>
            <p:nvPr/>
          </p:nvCxnSpPr>
          <p:spPr>
            <a:xfrm rot="10800000" flipH="1">
              <a:off x="1125900" y="20154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226" name="Google Shape;4226;p28"/>
            <p:cNvCxnSpPr/>
            <p:nvPr/>
          </p:nvCxnSpPr>
          <p:spPr>
            <a:xfrm rot="10800000" flipH="1">
              <a:off x="1125900" y="22255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227" name="Google Shape;4227;p28"/>
            <p:cNvCxnSpPr/>
            <p:nvPr/>
          </p:nvCxnSpPr>
          <p:spPr>
            <a:xfrm rot="10800000" flipH="1">
              <a:off x="1125900" y="24356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228" name="Google Shape;4228;p28"/>
            <p:cNvCxnSpPr/>
            <p:nvPr/>
          </p:nvCxnSpPr>
          <p:spPr>
            <a:xfrm rot="10800000" flipH="1">
              <a:off x="1125900" y="26457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4229" name="Google Shape;4229;p28"/>
          <p:cNvSpPr txBox="1"/>
          <p:nvPr/>
        </p:nvSpPr>
        <p:spPr>
          <a:xfrm>
            <a:off x="4276275" y="2674653"/>
            <a:ext cx="2829900" cy="91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Despite being red, Mars is actually a cold planet.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pic>
        <p:nvPicPr>
          <p:cNvPr id="4230" name="Google Shape;4230;p28"/>
          <p:cNvPicPr preferRelativeResize="0"/>
          <p:nvPr/>
        </p:nvPicPr>
        <p:blipFill rotWithShape="1">
          <a:blip r:embed="rId20">
            <a:alphaModFix/>
          </a:blip>
          <a:srcRect/>
          <a:stretch/>
        </p:blipFill>
        <p:spPr>
          <a:xfrm>
            <a:off x="7464950" y="3441997"/>
            <a:ext cx="821295" cy="10343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5" name="Google Shape;4235;p29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6" name="Google Shape;4236;p29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37" name="Google Shape;4237;p29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8" name="Google Shape;4238;p29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39" name="Google Shape;4239;p29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0" name="Google Shape;4240;p29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1" name="Google Shape;4241;p29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2" name="Google Shape;4242;p29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3" name="Google Shape;4243;p29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4" name="Google Shape;4244;p29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5" name="Google Shape;4245;p29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6" name="Google Shape;4246;p29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7" name="Google Shape;4247;p29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48" name="Google Shape;4248;p29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9" name="Google Shape;4249;p29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0" name="Google Shape;4250;p29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51" name="Google Shape;4251;p29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2" name="Google Shape;4252;p29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53" name="Google Shape;4253;p29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4" name="Google Shape;4254;p29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55" name="Google Shape;4255;p29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6" name="Google Shape;4256;p29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57" name="Google Shape;4257;p29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8" name="Google Shape;4258;p29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59" name="Google Shape;4259;p29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29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261" name="Google Shape;4261;p29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262" name="Google Shape;4262;p29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29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29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29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29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29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29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29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29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29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72" name="Google Shape;4272;p29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3" name="Google Shape;4273;p29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274" name="Google Shape;4274;p29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275" name="Google Shape;4275;p29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29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29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78" name="Google Shape;4278;p29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9" name="Google Shape;4279;p29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280" name="Google Shape;4280;p29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281" name="Google Shape;4281;p29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29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3" name="Google Shape;4283;p29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4" name="Google Shape;4284;p29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285" name="Google Shape;4285;p29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286" name="Google Shape;4286;p29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29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8" name="Google Shape;4288;p29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89" name="Google Shape;4289;p29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290" name="Google Shape;4290;p29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291" name="Google Shape;4291;p29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29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29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29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29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29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29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98" name="Google Shape;4298;p29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29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00" name="Google Shape;4300;p29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29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29"/>
          <p:cNvSpPr txBox="1"/>
          <p:nvPr/>
        </p:nvSpPr>
        <p:spPr>
          <a:xfrm>
            <a:off x="1315175" y="2176857"/>
            <a:ext cx="1961700" cy="186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29"/>
          <p:cNvSpPr txBox="1"/>
          <p:nvPr/>
        </p:nvSpPr>
        <p:spPr>
          <a:xfrm>
            <a:off x="3805525" y="2176857"/>
            <a:ext cx="1961700" cy="186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Here you could describe your task</a:t>
            </a: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29"/>
          <p:cNvSpPr txBox="1">
            <a:spLocks noGrp="1"/>
          </p:cNvSpPr>
          <p:nvPr>
            <p:ph type="title"/>
          </p:nvPr>
        </p:nvSpPr>
        <p:spPr>
          <a:xfrm>
            <a:off x="1005925" y="1011676"/>
            <a:ext cx="28455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7030A0"/>
                </a:solidFill>
              </a:rPr>
              <a:t>TO DO LIST</a:t>
            </a:r>
            <a:endParaRPr>
              <a:solidFill>
                <a:srgbClr val="7030A0"/>
              </a:solidFill>
            </a:endParaRPr>
          </a:p>
        </p:txBody>
      </p:sp>
      <p:sp>
        <p:nvSpPr>
          <p:cNvPr id="4305" name="Google Shape;4305;p29"/>
          <p:cNvSpPr txBox="1"/>
          <p:nvPr/>
        </p:nvSpPr>
        <p:spPr>
          <a:xfrm>
            <a:off x="1014550" y="1824945"/>
            <a:ext cx="22623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VENUS</a:t>
            </a: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29"/>
          <p:cNvSpPr txBox="1"/>
          <p:nvPr/>
        </p:nvSpPr>
        <p:spPr>
          <a:xfrm>
            <a:off x="3499825" y="1824945"/>
            <a:ext cx="22623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rPr>
              <a:t>MARS</a:t>
            </a: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29"/>
          <p:cNvSpPr/>
          <p:nvPr/>
        </p:nvSpPr>
        <p:spPr>
          <a:xfrm>
            <a:off x="1024225" y="2370282"/>
            <a:ext cx="221700" cy="209400"/>
          </a:xfrm>
          <a:prstGeom prst="rect">
            <a:avLst/>
          </a:prstGeom>
          <a:solidFill>
            <a:schemeClr val="dk1">
              <a:alpha val="1450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29"/>
          <p:cNvSpPr/>
          <p:nvPr/>
        </p:nvSpPr>
        <p:spPr>
          <a:xfrm>
            <a:off x="1024225" y="3002307"/>
            <a:ext cx="221700" cy="209400"/>
          </a:xfrm>
          <a:prstGeom prst="rect">
            <a:avLst/>
          </a:prstGeom>
          <a:solidFill>
            <a:srgbClr val="0070C0">
              <a:alpha val="145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29"/>
          <p:cNvSpPr/>
          <p:nvPr/>
        </p:nvSpPr>
        <p:spPr>
          <a:xfrm>
            <a:off x="1014550" y="3634332"/>
            <a:ext cx="221700" cy="209400"/>
          </a:xfrm>
          <a:prstGeom prst="rect">
            <a:avLst/>
          </a:prstGeom>
          <a:solidFill>
            <a:srgbClr val="0070C0">
              <a:alpha val="145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29"/>
          <p:cNvSpPr/>
          <p:nvPr/>
        </p:nvSpPr>
        <p:spPr>
          <a:xfrm>
            <a:off x="3499825" y="2370282"/>
            <a:ext cx="221700" cy="209400"/>
          </a:xfrm>
          <a:prstGeom prst="rect">
            <a:avLst/>
          </a:prstGeom>
          <a:solidFill>
            <a:srgbClr val="0070C0">
              <a:alpha val="145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29"/>
          <p:cNvSpPr/>
          <p:nvPr/>
        </p:nvSpPr>
        <p:spPr>
          <a:xfrm>
            <a:off x="3499825" y="3002307"/>
            <a:ext cx="221700" cy="209400"/>
          </a:xfrm>
          <a:prstGeom prst="rect">
            <a:avLst/>
          </a:prstGeom>
          <a:solidFill>
            <a:schemeClr val="dk1">
              <a:alpha val="14509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29"/>
          <p:cNvSpPr/>
          <p:nvPr/>
        </p:nvSpPr>
        <p:spPr>
          <a:xfrm>
            <a:off x="3499825" y="3634332"/>
            <a:ext cx="221700" cy="209400"/>
          </a:xfrm>
          <a:prstGeom prst="rect">
            <a:avLst/>
          </a:prstGeom>
          <a:solidFill>
            <a:srgbClr val="0070C0">
              <a:alpha val="14509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7030A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313" name="Google Shape;4313;p29"/>
          <p:cNvGrpSpPr/>
          <p:nvPr/>
        </p:nvGrpSpPr>
        <p:grpSpPr>
          <a:xfrm>
            <a:off x="5534916" y="1765697"/>
            <a:ext cx="2367695" cy="2617421"/>
            <a:chOff x="5534916" y="1592271"/>
            <a:chExt cx="2367695" cy="2617421"/>
          </a:xfrm>
        </p:grpSpPr>
        <p:sp>
          <p:nvSpPr>
            <p:cNvPr id="4314" name="Google Shape;4314;p29"/>
            <p:cNvSpPr/>
            <p:nvPr/>
          </p:nvSpPr>
          <p:spPr>
            <a:xfrm flipH="1">
              <a:off x="5621481" y="4084599"/>
              <a:ext cx="2281130" cy="125093"/>
            </a:xfrm>
            <a:custGeom>
              <a:avLst/>
              <a:gdLst/>
              <a:ahLst/>
              <a:cxnLst/>
              <a:rect l="l" t="t" r="r" b="b"/>
              <a:pathLst>
                <a:path w="144170" h="7906" extrusionOk="0">
                  <a:moveTo>
                    <a:pt x="72085" y="0"/>
                  </a:moveTo>
                  <a:cubicBezTo>
                    <a:pt x="32290" y="0"/>
                    <a:pt x="0" y="1768"/>
                    <a:pt x="0" y="3970"/>
                  </a:cubicBezTo>
                  <a:cubicBezTo>
                    <a:pt x="0" y="6138"/>
                    <a:pt x="32290" y="7906"/>
                    <a:pt x="72085" y="7906"/>
                  </a:cubicBezTo>
                  <a:cubicBezTo>
                    <a:pt x="111880" y="7906"/>
                    <a:pt x="144170" y="6138"/>
                    <a:pt x="144170" y="3970"/>
                  </a:cubicBezTo>
                  <a:cubicBezTo>
                    <a:pt x="144170" y="1768"/>
                    <a:pt x="111880" y="0"/>
                    <a:pt x="720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29"/>
            <p:cNvSpPr/>
            <p:nvPr/>
          </p:nvSpPr>
          <p:spPr>
            <a:xfrm flipH="1">
              <a:off x="6844370" y="3658135"/>
              <a:ext cx="497206" cy="444058"/>
            </a:xfrm>
            <a:custGeom>
              <a:avLst/>
              <a:gdLst/>
              <a:ahLst/>
              <a:cxnLst/>
              <a:rect l="l" t="t" r="r" b="b"/>
              <a:pathLst>
                <a:path w="31424" h="28065" extrusionOk="0">
                  <a:moveTo>
                    <a:pt x="1369" y="1"/>
                  </a:moveTo>
                  <a:lnTo>
                    <a:pt x="1" y="14378"/>
                  </a:lnTo>
                  <a:lnTo>
                    <a:pt x="1" y="14811"/>
                  </a:lnTo>
                  <a:cubicBezTo>
                    <a:pt x="1" y="15845"/>
                    <a:pt x="34" y="16879"/>
                    <a:pt x="34" y="17913"/>
                  </a:cubicBezTo>
                  <a:lnTo>
                    <a:pt x="34" y="18047"/>
                  </a:lnTo>
                  <a:cubicBezTo>
                    <a:pt x="134" y="22950"/>
                    <a:pt x="301" y="26987"/>
                    <a:pt x="701" y="27220"/>
                  </a:cubicBezTo>
                  <a:cubicBezTo>
                    <a:pt x="1502" y="27745"/>
                    <a:pt x="17295" y="28064"/>
                    <a:pt x="25549" y="28064"/>
                  </a:cubicBezTo>
                  <a:cubicBezTo>
                    <a:pt x="28300" y="28064"/>
                    <a:pt x="30214" y="28029"/>
                    <a:pt x="30456" y="27954"/>
                  </a:cubicBezTo>
                  <a:cubicBezTo>
                    <a:pt x="31423" y="27654"/>
                    <a:pt x="30623" y="24852"/>
                    <a:pt x="29555" y="23984"/>
                  </a:cubicBezTo>
                  <a:cubicBezTo>
                    <a:pt x="28488" y="23117"/>
                    <a:pt x="17947" y="18247"/>
                    <a:pt x="17947" y="18247"/>
                  </a:cubicBezTo>
                  <a:lnTo>
                    <a:pt x="17947" y="17947"/>
                  </a:lnTo>
                  <a:lnTo>
                    <a:pt x="18081" y="15011"/>
                  </a:lnTo>
                  <a:lnTo>
                    <a:pt x="18081" y="14444"/>
                  </a:lnTo>
                  <a:lnTo>
                    <a:pt x="19915" y="201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29"/>
            <p:cNvSpPr/>
            <p:nvPr/>
          </p:nvSpPr>
          <p:spPr>
            <a:xfrm flipH="1">
              <a:off x="6844370" y="3885615"/>
              <a:ext cx="497206" cy="216578"/>
            </a:xfrm>
            <a:custGeom>
              <a:avLst/>
              <a:gdLst/>
              <a:ahLst/>
              <a:cxnLst/>
              <a:rect l="l" t="t" r="r" b="b"/>
              <a:pathLst>
                <a:path w="31424" h="13688" extrusionOk="0">
                  <a:moveTo>
                    <a:pt x="1" y="1"/>
                  </a:moveTo>
                  <a:lnTo>
                    <a:pt x="1" y="434"/>
                  </a:lnTo>
                  <a:cubicBezTo>
                    <a:pt x="1" y="1468"/>
                    <a:pt x="34" y="2502"/>
                    <a:pt x="34" y="3536"/>
                  </a:cubicBezTo>
                  <a:lnTo>
                    <a:pt x="34" y="3670"/>
                  </a:lnTo>
                  <a:cubicBezTo>
                    <a:pt x="134" y="8573"/>
                    <a:pt x="301" y="12610"/>
                    <a:pt x="701" y="12843"/>
                  </a:cubicBezTo>
                  <a:cubicBezTo>
                    <a:pt x="1502" y="13368"/>
                    <a:pt x="17295" y="13687"/>
                    <a:pt x="25549" y="13687"/>
                  </a:cubicBezTo>
                  <a:cubicBezTo>
                    <a:pt x="28300" y="13687"/>
                    <a:pt x="30214" y="13652"/>
                    <a:pt x="30456" y="13577"/>
                  </a:cubicBezTo>
                  <a:cubicBezTo>
                    <a:pt x="31423" y="13277"/>
                    <a:pt x="30623" y="10475"/>
                    <a:pt x="29555" y="9607"/>
                  </a:cubicBezTo>
                  <a:cubicBezTo>
                    <a:pt x="28488" y="8740"/>
                    <a:pt x="17947" y="3870"/>
                    <a:pt x="17947" y="3870"/>
                  </a:cubicBezTo>
                  <a:lnTo>
                    <a:pt x="17947" y="3570"/>
                  </a:lnTo>
                  <a:lnTo>
                    <a:pt x="18081" y="634"/>
                  </a:lnTo>
                  <a:lnTo>
                    <a:pt x="18081" y="6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29"/>
            <p:cNvSpPr/>
            <p:nvPr/>
          </p:nvSpPr>
          <p:spPr>
            <a:xfrm flipH="1">
              <a:off x="6844370" y="3941042"/>
              <a:ext cx="496668" cy="161184"/>
            </a:xfrm>
            <a:custGeom>
              <a:avLst/>
              <a:gdLst/>
              <a:ahLst/>
              <a:cxnLst/>
              <a:rect l="l" t="t" r="r" b="b"/>
              <a:pathLst>
                <a:path w="31390" h="10187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170"/>
                    <a:pt x="234" y="9073"/>
                    <a:pt x="667" y="9340"/>
                  </a:cubicBezTo>
                  <a:cubicBezTo>
                    <a:pt x="1068" y="9607"/>
                    <a:pt x="5404" y="9840"/>
                    <a:pt x="10675" y="9974"/>
                  </a:cubicBezTo>
                  <a:cubicBezTo>
                    <a:pt x="12076" y="10007"/>
                    <a:pt x="13543" y="10041"/>
                    <a:pt x="15011" y="10074"/>
                  </a:cubicBezTo>
                  <a:cubicBezTo>
                    <a:pt x="18900" y="10144"/>
                    <a:pt x="22835" y="10187"/>
                    <a:pt x="25759" y="10187"/>
                  </a:cubicBezTo>
                  <a:cubicBezTo>
                    <a:pt x="28378" y="10187"/>
                    <a:pt x="30186" y="10153"/>
                    <a:pt x="30422" y="10074"/>
                  </a:cubicBezTo>
                  <a:cubicBezTo>
                    <a:pt x="31389" y="9774"/>
                    <a:pt x="30555" y="6972"/>
                    <a:pt x="29521" y="6104"/>
                  </a:cubicBezTo>
                  <a:cubicBezTo>
                    <a:pt x="28454" y="5237"/>
                    <a:pt x="17880" y="334"/>
                    <a:pt x="17880" y="334"/>
                  </a:cubicBezTo>
                  <a:lnTo>
                    <a:pt x="17880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29"/>
            <p:cNvSpPr/>
            <p:nvPr/>
          </p:nvSpPr>
          <p:spPr>
            <a:xfrm flipH="1">
              <a:off x="6862851" y="4078412"/>
              <a:ext cx="447571" cy="6519"/>
            </a:xfrm>
            <a:custGeom>
              <a:avLst/>
              <a:gdLst/>
              <a:ahLst/>
              <a:cxnLst/>
              <a:rect l="l" t="t" r="r" b="b"/>
              <a:pathLst>
                <a:path w="28287" h="412" extrusionOk="0">
                  <a:moveTo>
                    <a:pt x="5416" y="1"/>
                  </a:moveTo>
                  <a:cubicBezTo>
                    <a:pt x="3067" y="1"/>
                    <a:pt x="1143" y="18"/>
                    <a:pt x="33" y="58"/>
                  </a:cubicBezTo>
                  <a:cubicBezTo>
                    <a:pt x="0" y="58"/>
                    <a:pt x="0" y="91"/>
                    <a:pt x="33" y="91"/>
                  </a:cubicBezTo>
                  <a:cubicBezTo>
                    <a:pt x="3716" y="305"/>
                    <a:pt x="16536" y="411"/>
                    <a:pt x="23908" y="411"/>
                  </a:cubicBezTo>
                  <a:cubicBezTo>
                    <a:pt x="25750" y="411"/>
                    <a:pt x="27253" y="405"/>
                    <a:pt x="28187" y="391"/>
                  </a:cubicBezTo>
                  <a:cubicBezTo>
                    <a:pt x="28287" y="391"/>
                    <a:pt x="28287" y="325"/>
                    <a:pt x="28187" y="325"/>
                  </a:cubicBezTo>
                  <a:cubicBezTo>
                    <a:pt x="24635" y="172"/>
                    <a:pt x="12880" y="1"/>
                    <a:pt x="541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29"/>
            <p:cNvSpPr/>
            <p:nvPr/>
          </p:nvSpPr>
          <p:spPr>
            <a:xfrm flipH="1">
              <a:off x="7024003" y="3940235"/>
              <a:ext cx="90473" cy="23085"/>
            </a:xfrm>
            <a:custGeom>
              <a:avLst/>
              <a:gdLst/>
              <a:ahLst/>
              <a:cxnLst/>
              <a:rect l="l" t="t" r="r" b="b"/>
              <a:pathLst>
                <a:path w="5718" h="1459" extrusionOk="0">
                  <a:moveTo>
                    <a:pt x="4030" y="0"/>
                  </a:moveTo>
                  <a:cubicBezTo>
                    <a:pt x="2591" y="0"/>
                    <a:pt x="1110" y="398"/>
                    <a:pt x="58" y="1352"/>
                  </a:cubicBezTo>
                  <a:cubicBezTo>
                    <a:pt x="1" y="1381"/>
                    <a:pt x="42" y="1459"/>
                    <a:pt x="97" y="1459"/>
                  </a:cubicBezTo>
                  <a:cubicBezTo>
                    <a:pt x="106" y="1459"/>
                    <a:pt x="116" y="1457"/>
                    <a:pt x="125" y="1452"/>
                  </a:cubicBezTo>
                  <a:cubicBezTo>
                    <a:pt x="1893" y="918"/>
                    <a:pt x="3728" y="551"/>
                    <a:pt x="5562" y="385"/>
                  </a:cubicBezTo>
                  <a:cubicBezTo>
                    <a:pt x="5571" y="387"/>
                    <a:pt x="5579" y="388"/>
                    <a:pt x="5587" y="388"/>
                  </a:cubicBezTo>
                  <a:cubicBezTo>
                    <a:pt x="5699" y="388"/>
                    <a:pt x="5718" y="182"/>
                    <a:pt x="5562" y="151"/>
                  </a:cubicBezTo>
                  <a:cubicBezTo>
                    <a:pt x="5072" y="53"/>
                    <a:pt x="4554" y="0"/>
                    <a:pt x="403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29"/>
            <p:cNvSpPr/>
            <p:nvPr/>
          </p:nvSpPr>
          <p:spPr>
            <a:xfrm flipH="1">
              <a:off x="7003244" y="3953415"/>
              <a:ext cx="90062" cy="22610"/>
            </a:xfrm>
            <a:custGeom>
              <a:avLst/>
              <a:gdLst/>
              <a:ahLst/>
              <a:cxnLst/>
              <a:rect l="l" t="t" r="r" b="b"/>
              <a:pathLst>
                <a:path w="5692" h="1429" extrusionOk="0">
                  <a:moveTo>
                    <a:pt x="4012" y="1"/>
                  </a:moveTo>
                  <a:cubicBezTo>
                    <a:pt x="2568" y="1"/>
                    <a:pt x="1079" y="392"/>
                    <a:pt x="55" y="1320"/>
                  </a:cubicBezTo>
                  <a:cubicBezTo>
                    <a:pt x="0" y="1374"/>
                    <a:pt x="35" y="1429"/>
                    <a:pt x="85" y="1429"/>
                  </a:cubicBezTo>
                  <a:cubicBezTo>
                    <a:pt x="97" y="1429"/>
                    <a:pt x="109" y="1426"/>
                    <a:pt x="121" y="1420"/>
                  </a:cubicBezTo>
                  <a:cubicBezTo>
                    <a:pt x="1889" y="886"/>
                    <a:pt x="3690" y="552"/>
                    <a:pt x="5525" y="386"/>
                  </a:cubicBezTo>
                  <a:cubicBezTo>
                    <a:pt x="5692" y="386"/>
                    <a:pt x="5692" y="152"/>
                    <a:pt x="5558" y="152"/>
                  </a:cubicBezTo>
                  <a:cubicBezTo>
                    <a:pt x="5066" y="54"/>
                    <a:pt x="4542" y="1"/>
                    <a:pt x="40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29"/>
            <p:cNvSpPr/>
            <p:nvPr/>
          </p:nvSpPr>
          <p:spPr>
            <a:xfrm flipH="1">
              <a:off x="6982295" y="3966089"/>
              <a:ext cx="90473" cy="23101"/>
            </a:xfrm>
            <a:custGeom>
              <a:avLst/>
              <a:gdLst/>
              <a:ahLst/>
              <a:cxnLst/>
              <a:rect l="l" t="t" r="r" b="b"/>
              <a:pathLst>
                <a:path w="5718" h="1460" extrusionOk="0">
                  <a:moveTo>
                    <a:pt x="4029" y="1"/>
                  </a:moveTo>
                  <a:cubicBezTo>
                    <a:pt x="2591" y="1"/>
                    <a:pt x="1109" y="399"/>
                    <a:pt x="57" y="1353"/>
                  </a:cubicBezTo>
                  <a:cubicBezTo>
                    <a:pt x="0" y="1381"/>
                    <a:pt x="41" y="1459"/>
                    <a:pt x="97" y="1459"/>
                  </a:cubicBezTo>
                  <a:cubicBezTo>
                    <a:pt x="106" y="1459"/>
                    <a:pt x="115" y="1457"/>
                    <a:pt x="124" y="1453"/>
                  </a:cubicBezTo>
                  <a:cubicBezTo>
                    <a:pt x="1892" y="919"/>
                    <a:pt x="3727" y="552"/>
                    <a:pt x="5561" y="385"/>
                  </a:cubicBezTo>
                  <a:cubicBezTo>
                    <a:pt x="5570" y="387"/>
                    <a:pt x="5579" y="388"/>
                    <a:pt x="5587" y="388"/>
                  </a:cubicBezTo>
                  <a:cubicBezTo>
                    <a:pt x="5698" y="388"/>
                    <a:pt x="5717" y="183"/>
                    <a:pt x="5561" y="152"/>
                  </a:cubicBezTo>
                  <a:cubicBezTo>
                    <a:pt x="5072" y="54"/>
                    <a:pt x="4553" y="1"/>
                    <a:pt x="402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29"/>
            <p:cNvSpPr/>
            <p:nvPr/>
          </p:nvSpPr>
          <p:spPr>
            <a:xfrm flipH="1">
              <a:off x="7102989" y="3941042"/>
              <a:ext cx="238050" cy="159396"/>
            </a:xfrm>
            <a:custGeom>
              <a:avLst/>
              <a:gdLst/>
              <a:ahLst/>
              <a:cxnLst/>
              <a:rect l="l" t="t" r="r" b="b"/>
              <a:pathLst>
                <a:path w="15045" h="10074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170"/>
                    <a:pt x="234" y="9073"/>
                    <a:pt x="667" y="9340"/>
                  </a:cubicBezTo>
                  <a:cubicBezTo>
                    <a:pt x="1068" y="9607"/>
                    <a:pt x="5438" y="9840"/>
                    <a:pt x="10675" y="9974"/>
                  </a:cubicBezTo>
                  <a:cubicBezTo>
                    <a:pt x="12076" y="10007"/>
                    <a:pt x="13543" y="10041"/>
                    <a:pt x="15044" y="10074"/>
                  </a:cubicBezTo>
                  <a:cubicBezTo>
                    <a:pt x="11108" y="7472"/>
                    <a:pt x="2469" y="1735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29"/>
            <p:cNvSpPr/>
            <p:nvPr/>
          </p:nvSpPr>
          <p:spPr>
            <a:xfrm flipH="1">
              <a:off x="6990048" y="2394076"/>
              <a:ext cx="510386" cy="1548564"/>
            </a:xfrm>
            <a:custGeom>
              <a:avLst/>
              <a:gdLst/>
              <a:ahLst/>
              <a:cxnLst/>
              <a:rect l="l" t="t" r="r" b="b"/>
              <a:pathLst>
                <a:path w="32257" h="97871" extrusionOk="0">
                  <a:moveTo>
                    <a:pt x="0" y="0"/>
                  </a:moveTo>
                  <a:cubicBezTo>
                    <a:pt x="0" y="0"/>
                    <a:pt x="1702" y="6438"/>
                    <a:pt x="3837" y="14677"/>
                  </a:cubicBezTo>
                  <a:cubicBezTo>
                    <a:pt x="5271" y="20215"/>
                    <a:pt x="6905" y="26552"/>
                    <a:pt x="8406" y="32357"/>
                  </a:cubicBezTo>
                  <a:cubicBezTo>
                    <a:pt x="8940" y="34491"/>
                    <a:pt x="9474" y="36560"/>
                    <a:pt x="9974" y="38494"/>
                  </a:cubicBezTo>
                  <a:cubicBezTo>
                    <a:pt x="11542" y="44665"/>
                    <a:pt x="12743" y="49369"/>
                    <a:pt x="12943" y="50436"/>
                  </a:cubicBezTo>
                  <a:cubicBezTo>
                    <a:pt x="13076" y="51237"/>
                    <a:pt x="9074" y="97870"/>
                    <a:pt x="9074" y="97870"/>
                  </a:cubicBezTo>
                  <a:lnTo>
                    <a:pt x="29055" y="97870"/>
                  </a:lnTo>
                  <a:cubicBezTo>
                    <a:pt x="29055" y="97870"/>
                    <a:pt x="32257" y="57375"/>
                    <a:pt x="31390" y="50236"/>
                  </a:cubicBezTo>
                  <a:cubicBezTo>
                    <a:pt x="30856" y="45800"/>
                    <a:pt x="25452" y="27620"/>
                    <a:pt x="21382" y="14377"/>
                  </a:cubicBezTo>
                  <a:cubicBezTo>
                    <a:pt x="18914" y="6271"/>
                    <a:pt x="16946" y="0"/>
                    <a:pt x="169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29"/>
            <p:cNvSpPr/>
            <p:nvPr/>
          </p:nvSpPr>
          <p:spPr>
            <a:xfrm flipH="1">
              <a:off x="7054430" y="3886327"/>
              <a:ext cx="284504" cy="6187"/>
            </a:xfrm>
            <a:custGeom>
              <a:avLst/>
              <a:gdLst/>
              <a:ahLst/>
              <a:cxnLst/>
              <a:rect l="l" t="t" r="r" b="b"/>
              <a:pathLst>
                <a:path w="17981" h="391" extrusionOk="0">
                  <a:moveTo>
                    <a:pt x="6995" y="1"/>
                  </a:moveTo>
                  <a:cubicBezTo>
                    <a:pt x="3980" y="1"/>
                    <a:pt x="788" y="30"/>
                    <a:pt x="34" y="156"/>
                  </a:cubicBezTo>
                  <a:cubicBezTo>
                    <a:pt x="1" y="189"/>
                    <a:pt x="1" y="222"/>
                    <a:pt x="34" y="222"/>
                  </a:cubicBezTo>
                  <a:cubicBezTo>
                    <a:pt x="830" y="355"/>
                    <a:pt x="4342" y="391"/>
                    <a:pt x="7494" y="391"/>
                  </a:cubicBezTo>
                  <a:cubicBezTo>
                    <a:pt x="9889" y="391"/>
                    <a:pt x="12076" y="370"/>
                    <a:pt x="12710" y="356"/>
                  </a:cubicBezTo>
                  <a:cubicBezTo>
                    <a:pt x="15779" y="323"/>
                    <a:pt x="14911" y="289"/>
                    <a:pt x="17947" y="256"/>
                  </a:cubicBezTo>
                  <a:cubicBezTo>
                    <a:pt x="17980" y="222"/>
                    <a:pt x="17980" y="156"/>
                    <a:pt x="17947" y="156"/>
                  </a:cubicBezTo>
                  <a:cubicBezTo>
                    <a:pt x="14911" y="89"/>
                    <a:pt x="15779" y="56"/>
                    <a:pt x="12710" y="22"/>
                  </a:cubicBezTo>
                  <a:cubicBezTo>
                    <a:pt x="12032" y="22"/>
                    <a:pt x="9579" y="1"/>
                    <a:pt x="6995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29"/>
            <p:cNvSpPr/>
            <p:nvPr/>
          </p:nvSpPr>
          <p:spPr>
            <a:xfrm flipH="1">
              <a:off x="7228604" y="2461195"/>
              <a:ext cx="217464" cy="1395734"/>
            </a:xfrm>
            <a:custGeom>
              <a:avLst/>
              <a:gdLst/>
              <a:ahLst/>
              <a:cxnLst/>
              <a:rect l="l" t="t" r="r" b="b"/>
              <a:pathLst>
                <a:path w="13744" h="88212" extrusionOk="0">
                  <a:moveTo>
                    <a:pt x="49" y="1"/>
                  </a:moveTo>
                  <a:cubicBezTo>
                    <a:pt x="0" y="1"/>
                    <a:pt x="5" y="301"/>
                    <a:pt x="134" y="795"/>
                  </a:cubicBezTo>
                  <a:cubicBezTo>
                    <a:pt x="567" y="2263"/>
                    <a:pt x="968" y="3764"/>
                    <a:pt x="1401" y="5232"/>
                  </a:cubicBezTo>
                  <a:cubicBezTo>
                    <a:pt x="2269" y="8200"/>
                    <a:pt x="3136" y="11136"/>
                    <a:pt x="4003" y="14071"/>
                  </a:cubicBezTo>
                  <a:cubicBezTo>
                    <a:pt x="5738" y="19909"/>
                    <a:pt x="7472" y="25746"/>
                    <a:pt x="9240" y="31584"/>
                  </a:cubicBezTo>
                  <a:cubicBezTo>
                    <a:pt x="10141" y="34519"/>
                    <a:pt x="11008" y="37421"/>
                    <a:pt x="11909" y="40357"/>
                  </a:cubicBezTo>
                  <a:cubicBezTo>
                    <a:pt x="12342" y="41758"/>
                    <a:pt x="12709" y="43192"/>
                    <a:pt x="12976" y="44626"/>
                  </a:cubicBezTo>
                  <a:cubicBezTo>
                    <a:pt x="13210" y="46127"/>
                    <a:pt x="13276" y="47629"/>
                    <a:pt x="13143" y="49163"/>
                  </a:cubicBezTo>
                  <a:cubicBezTo>
                    <a:pt x="12976" y="52199"/>
                    <a:pt x="12609" y="55267"/>
                    <a:pt x="12309" y="58303"/>
                  </a:cubicBezTo>
                  <a:cubicBezTo>
                    <a:pt x="12042" y="61338"/>
                    <a:pt x="11742" y="64407"/>
                    <a:pt x="11475" y="67476"/>
                  </a:cubicBezTo>
                  <a:cubicBezTo>
                    <a:pt x="10941" y="73547"/>
                    <a:pt x="10374" y="79651"/>
                    <a:pt x="9807" y="85723"/>
                  </a:cubicBezTo>
                  <a:cubicBezTo>
                    <a:pt x="9741" y="86490"/>
                    <a:pt x="9674" y="87257"/>
                    <a:pt x="9607" y="88024"/>
                  </a:cubicBezTo>
                  <a:cubicBezTo>
                    <a:pt x="9607" y="88153"/>
                    <a:pt x="9701" y="88212"/>
                    <a:pt x="9801" y="88212"/>
                  </a:cubicBezTo>
                  <a:cubicBezTo>
                    <a:pt x="9908" y="88212"/>
                    <a:pt x="10024" y="88145"/>
                    <a:pt x="10041" y="88024"/>
                  </a:cubicBezTo>
                  <a:cubicBezTo>
                    <a:pt x="10708" y="82020"/>
                    <a:pt x="11208" y="75982"/>
                    <a:pt x="11775" y="69978"/>
                  </a:cubicBezTo>
                  <a:cubicBezTo>
                    <a:pt x="12309" y="63940"/>
                    <a:pt x="12876" y="58003"/>
                    <a:pt x="13443" y="51998"/>
                  </a:cubicBezTo>
                  <a:cubicBezTo>
                    <a:pt x="13577" y="50497"/>
                    <a:pt x="13743" y="48996"/>
                    <a:pt x="13743" y="47462"/>
                  </a:cubicBezTo>
                  <a:cubicBezTo>
                    <a:pt x="13710" y="46094"/>
                    <a:pt x="13543" y="44693"/>
                    <a:pt x="13243" y="43325"/>
                  </a:cubicBezTo>
                  <a:cubicBezTo>
                    <a:pt x="12576" y="40457"/>
                    <a:pt x="11609" y="37621"/>
                    <a:pt x="10741" y="34786"/>
                  </a:cubicBezTo>
                  <a:cubicBezTo>
                    <a:pt x="9007" y="29015"/>
                    <a:pt x="7272" y="23278"/>
                    <a:pt x="5504" y="17540"/>
                  </a:cubicBezTo>
                  <a:cubicBezTo>
                    <a:pt x="4637" y="14638"/>
                    <a:pt x="3770" y="11770"/>
                    <a:pt x="2869" y="8901"/>
                  </a:cubicBezTo>
                  <a:cubicBezTo>
                    <a:pt x="2435" y="7433"/>
                    <a:pt x="1968" y="5999"/>
                    <a:pt x="1535" y="4564"/>
                  </a:cubicBezTo>
                  <a:cubicBezTo>
                    <a:pt x="1101" y="3130"/>
                    <a:pt x="567" y="1729"/>
                    <a:pt x="167" y="295"/>
                  </a:cubicBezTo>
                  <a:cubicBezTo>
                    <a:pt x="119" y="93"/>
                    <a:pt x="7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29"/>
            <p:cNvSpPr/>
            <p:nvPr/>
          </p:nvSpPr>
          <p:spPr>
            <a:xfrm flipH="1">
              <a:off x="7262907" y="2394076"/>
              <a:ext cx="237527" cy="609087"/>
            </a:xfrm>
            <a:custGeom>
              <a:avLst/>
              <a:gdLst/>
              <a:ahLst/>
              <a:cxnLst/>
              <a:rect l="l" t="t" r="r" b="b"/>
              <a:pathLst>
                <a:path w="15012" h="38495" extrusionOk="0">
                  <a:moveTo>
                    <a:pt x="0" y="0"/>
                  </a:moveTo>
                  <a:cubicBezTo>
                    <a:pt x="0" y="0"/>
                    <a:pt x="6172" y="23517"/>
                    <a:pt x="9974" y="38494"/>
                  </a:cubicBezTo>
                  <a:cubicBezTo>
                    <a:pt x="11609" y="26119"/>
                    <a:pt x="13844" y="9107"/>
                    <a:pt x="150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29"/>
            <p:cNvSpPr/>
            <p:nvPr/>
          </p:nvSpPr>
          <p:spPr>
            <a:xfrm flipH="1">
              <a:off x="7184791" y="3664464"/>
              <a:ext cx="498788" cy="442476"/>
            </a:xfrm>
            <a:custGeom>
              <a:avLst/>
              <a:gdLst/>
              <a:ahLst/>
              <a:cxnLst/>
              <a:rect l="l" t="t" r="r" b="b"/>
              <a:pathLst>
                <a:path w="31524" h="27965" extrusionOk="0">
                  <a:moveTo>
                    <a:pt x="501" y="1"/>
                  </a:moveTo>
                  <a:cubicBezTo>
                    <a:pt x="501" y="1"/>
                    <a:pt x="1" y="7306"/>
                    <a:pt x="67" y="14378"/>
                  </a:cubicBezTo>
                  <a:lnTo>
                    <a:pt x="67" y="14778"/>
                  </a:lnTo>
                  <a:cubicBezTo>
                    <a:pt x="67" y="15846"/>
                    <a:pt x="67" y="16880"/>
                    <a:pt x="101" y="17880"/>
                  </a:cubicBezTo>
                  <a:lnTo>
                    <a:pt x="101" y="18047"/>
                  </a:lnTo>
                  <a:cubicBezTo>
                    <a:pt x="201" y="22917"/>
                    <a:pt x="401" y="26954"/>
                    <a:pt x="801" y="27220"/>
                  </a:cubicBezTo>
                  <a:cubicBezTo>
                    <a:pt x="1557" y="27693"/>
                    <a:pt x="15673" y="27964"/>
                    <a:pt x="24195" y="27964"/>
                  </a:cubicBezTo>
                  <a:cubicBezTo>
                    <a:pt x="27710" y="27964"/>
                    <a:pt x="30273" y="27918"/>
                    <a:pt x="30556" y="27821"/>
                  </a:cubicBezTo>
                  <a:cubicBezTo>
                    <a:pt x="31523" y="27521"/>
                    <a:pt x="30722" y="24752"/>
                    <a:pt x="29655" y="23885"/>
                  </a:cubicBezTo>
                  <a:cubicBezTo>
                    <a:pt x="28554" y="23017"/>
                    <a:pt x="18013" y="18181"/>
                    <a:pt x="18013" y="18181"/>
                  </a:cubicBezTo>
                  <a:lnTo>
                    <a:pt x="18013" y="17847"/>
                  </a:lnTo>
                  <a:lnTo>
                    <a:pt x="18113" y="14912"/>
                  </a:lnTo>
                  <a:lnTo>
                    <a:pt x="18113" y="14345"/>
                  </a:lnTo>
                  <a:lnTo>
                    <a:pt x="18614" y="101"/>
                  </a:lnTo>
                  <a:lnTo>
                    <a:pt x="501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29"/>
            <p:cNvSpPr/>
            <p:nvPr/>
          </p:nvSpPr>
          <p:spPr>
            <a:xfrm flipH="1">
              <a:off x="7184791" y="3891422"/>
              <a:ext cx="497728" cy="215518"/>
            </a:xfrm>
            <a:custGeom>
              <a:avLst/>
              <a:gdLst/>
              <a:ahLst/>
              <a:cxnLst/>
              <a:rect l="l" t="t" r="r" b="b"/>
              <a:pathLst>
                <a:path w="31457" h="13621" extrusionOk="0">
                  <a:moveTo>
                    <a:pt x="18046" y="1"/>
                  </a:moveTo>
                  <a:lnTo>
                    <a:pt x="0" y="34"/>
                  </a:lnTo>
                  <a:lnTo>
                    <a:pt x="0" y="434"/>
                  </a:lnTo>
                  <a:cubicBezTo>
                    <a:pt x="0" y="1502"/>
                    <a:pt x="0" y="2536"/>
                    <a:pt x="34" y="3536"/>
                  </a:cubicBezTo>
                  <a:lnTo>
                    <a:pt x="34" y="3703"/>
                  </a:lnTo>
                  <a:cubicBezTo>
                    <a:pt x="134" y="8573"/>
                    <a:pt x="334" y="12610"/>
                    <a:pt x="734" y="12876"/>
                  </a:cubicBezTo>
                  <a:cubicBezTo>
                    <a:pt x="1490" y="13349"/>
                    <a:pt x="15606" y="13620"/>
                    <a:pt x="24128" y="13620"/>
                  </a:cubicBezTo>
                  <a:cubicBezTo>
                    <a:pt x="27643" y="13620"/>
                    <a:pt x="30206" y="13574"/>
                    <a:pt x="30489" y="13477"/>
                  </a:cubicBezTo>
                  <a:cubicBezTo>
                    <a:pt x="31456" y="13177"/>
                    <a:pt x="30655" y="10408"/>
                    <a:pt x="29588" y="9541"/>
                  </a:cubicBezTo>
                  <a:cubicBezTo>
                    <a:pt x="28487" y="8673"/>
                    <a:pt x="17946" y="3837"/>
                    <a:pt x="17946" y="3837"/>
                  </a:cubicBezTo>
                  <a:lnTo>
                    <a:pt x="17946" y="3503"/>
                  </a:lnTo>
                  <a:lnTo>
                    <a:pt x="18046" y="568"/>
                  </a:lnTo>
                  <a:lnTo>
                    <a:pt x="180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29"/>
            <p:cNvSpPr/>
            <p:nvPr/>
          </p:nvSpPr>
          <p:spPr>
            <a:xfrm flipH="1">
              <a:off x="7184791" y="3946848"/>
              <a:ext cx="497206" cy="160092"/>
            </a:xfrm>
            <a:custGeom>
              <a:avLst/>
              <a:gdLst/>
              <a:ahLst/>
              <a:cxnLst/>
              <a:rect l="l" t="t" r="r" b="b"/>
              <a:pathLst>
                <a:path w="31424" h="10118" extrusionOk="0">
                  <a:moveTo>
                    <a:pt x="17880" y="0"/>
                  </a:moveTo>
                  <a:lnTo>
                    <a:pt x="1" y="33"/>
                  </a:lnTo>
                  <a:lnTo>
                    <a:pt x="1" y="200"/>
                  </a:lnTo>
                  <a:cubicBezTo>
                    <a:pt x="101" y="5070"/>
                    <a:pt x="301" y="9107"/>
                    <a:pt x="701" y="9373"/>
                  </a:cubicBezTo>
                  <a:cubicBezTo>
                    <a:pt x="1457" y="9846"/>
                    <a:pt x="15573" y="10117"/>
                    <a:pt x="24095" y="10117"/>
                  </a:cubicBezTo>
                  <a:cubicBezTo>
                    <a:pt x="27610" y="10117"/>
                    <a:pt x="30173" y="10071"/>
                    <a:pt x="30456" y="9974"/>
                  </a:cubicBezTo>
                  <a:cubicBezTo>
                    <a:pt x="31423" y="9674"/>
                    <a:pt x="30622" y="6872"/>
                    <a:pt x="29522" y="6004"/>
                  </a:cubicBezTo>
                  <a:cubicBezTo>
                    <a:pt x="28454" y="5137"/>
                    <a:pt x="17880" y="300"/>
                    <a:pt x="17880" y="300"/>
                  </a:cubicBezTo>
                  <a:lnTo>
                    <a:pt x="17880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29"/>
            <p:cNvSpPr/>
            <p:nvPr/>
          </p:nvSpPr>
          <p:spPr>
            <a:xfrm flipH="1">
              <a:off x="7203272" y="4083792"/>
              <a:ext cx="448109" cy="5854"/>
            </a:xfrm>
            <a:custGeom>
              <a:avLst/>
              <a:gdLst/>
              <a:ahLst/>
              <a:cxnLst/>
              <a:rect l="l" t="t" r="r" b="b"/>
              <a:pathLst>
                <a:path w="28321" h="370" extrusionOk="0">
                  <a:moveTo>
                    <a:pt x="7237" y="1"/>
                  </a:moveTo>
                  <a:cubicBezTo>
                    <a:pt x="4081" y="1"/>
                    <a:pt x="1439" y="25"/>
                    <a:pt x="67" y="85"/>
                  </a:cubicBezTo>
                  <a:cubicBezTo>
                    <a:pt x="34" y="85"/>
                    <a:pt x="0" y="118"/>
                    <a:pt x="67" y="118"/>
                  </a:cubicBezTo>
                  <a:cubicBezTo>
                    <a:pt x="3136" y="296"/>
                    <a:pt x="12550" y="370"/>
                    <a:pt x="19869" y="370"/>
                  </a:cubicBezTo>
                  <a:cubicBezTo>
                    <a:pt x="23528" y="370"/>
                    <a:pt x="26664" y="351"/>
                    <a:pt x="28220" y="318"/>
                  </a:cubicBezTo>
                  <a:cubicBezTo>
                    <a:pt x="28321" y="318"/>
                    <a:pt x="28321" y="251"/>
                    <a:pt x="28220" y="251"/>
                  </a:cubicBezTo>
                  <a:cubicBezTo>
                    <a:pt x="24943" y="134"/>
                    <a:pt x="14665" y="1"/>
                    <a:pt x="723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29"/>
            <p:cNvSpPr/>
            <p:nvPr/>
          </p:nvSpPr>
          <p:spPr>
            <a:xfrm flipH="1">
              <a:off x="7365310" y="3945503"/>
              <a:ext cx="89666" cy="23101"/>
            </a:xfrm>
            <a:custGeom>
              <a:avLst/>
              <a:gdLst/>
              <a:ahLst/>
              <a:cxnLst/>
              <a:rect l="l" t="t" r="r" b="b"/>
              <a:pathLst>
                <a:path w="5667" h="1460" extrusionOk="0">
                  <a:moveTo>
                    <a:pt x="4001" y="1"/>
                  </a:moveTo>
                  <a:cubicBezTo>
                    <a:pt x="2563" y="1"/>
                    <a:pt x="1081" y="399"/>
                    <a:pt x="30" y="1353"/>
                  </a:cubicBezTo>
                  <a:cubicBezTo>
                    <a:pt x="1" y="1381"/>
                    <a:pt x="22" y="1459"/>
                    <a:pt x="70" y="1459"/>
                  </a:cubicBezTo>
                  <a:cubicBezTo>
                    <a:pt x="78" y="1459"/>
                    <a:pt x="87" y="1457"/>
                    <a:pt x="96" y="1453"/>
                  </a:cubicBezTo>
                  <a:cubicBezTo>
                    <a:pt x="1864" y="886"/>
                    <a:pt x="3699" y="552"/>
                    <a:pt x="5533" y="385"/>
                  </a:cubicBezTo>
                  <a:cubicBezTo>
                    <a:pt x="5667" y="352"/>
                    <a:pt x="5667" y="185"/>
                    <a:pt x="5533" y="152"/>
                  </a:cubicBezTo>
                  <a:cubicBezTo>
                    <a:pt x="5044" y="54"/>
                    <a:pt x="4525" y="1"/>
                    <a:pt x="40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29"/>
            <p:cNvSpPr/>
            <p:nvPr/>
          </p:nvSpPr>
          <p:spPr>
            <a:xfrm flipH="1">
              <a:off x="7344187" y="3958177"/>
              <a:ext cx="90077" cy="23132"/>
            </a:xfrm>
            <a:custGeom>
              <a:avLst/>
              <a:gdLst/>
              <a:ahLst/>
              <a:cxnLst/>
              <a:rect l="l" t="t" r="r" b="b"/>
              <a:pathLst>
                <a:path w="5693" h="1462" extrusionOk="0">
                  <a:moveTo>
                    <a:pt x="4021" y="1"/>
                  </a:moveTo>
                  <a:cubicBezTo>
                    <a:pt x="2575" y="1"/>
                    <a:pt x="1082" y="399"/>
                    <a:pt x="55" y="1352"/>
                  </a:cubicBezTo>
                  <a:cubicBezTo>
                    <a:pt x="0" y="1407"/>
                    <a:pt x="35" y="1461"/>
                    <a:pt x="86" y="1461"/>
                  </a:cubicBezTo>
                  <a:cubicBezTo>
                    <a:pt x="97" y="1461"/>
                    <a:pt x="109" y="1458"/>
                    <a:pt x="122" y="1452"/>
                  </a:cubicBezTo>
                  <a:cubicBezTo>
                    <a:pt x="1889" y="919"/>
                    <a:pt x="3691" y="552"/>
                    <a:pt x="5559" y="385"/>
                  </a:cubicBezTo>
                  <a:cubicBezTo>
                    <a:pt x="5692" y="385"/>
                    <a:pt x="5692" y="151"/>
                    <a:pt x="5559" y="151"/>
                  </a:cubicBezTo>
                  <a:cubicBezTo>
                    <a:pt x="5069" y="53"/>
                    <a:pt x="4548" y="1"/>
                    <a:pt x="40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29"/>
            <p:cNvSpPr/>
            <p:nvPr/>
          </p:nvSpPr>
          <p:spPr>
            <a:xfrm flipH="1">
              <a:off x="7323096" y="3971152"/>
              <a:ext cx="90252" cy="23212"/>
            </a:xfrm>
            <a:custGeom>
              <a:avLst/>
              <a:gdLst/>
              <a:ahLst/>
              <a:cxnLst/>
              <a:rect l="l" t="t" r="r" b="b"/>
              <a:pathLst>
                <a:path w="5704" h="1467" extrusionOk="0">
                  <a:moveTo>
                    <a:pt x="4070" y="0"/>
                  </a:moveTo>
                  <a:cubicBezTo>
                    <a:pt x="2611" y="0"/>
                    <a:pt x="1101" y="390"/>
                    <a:pt x="34" y="1333"/>
                  </a:cubicBezTo>
                  <a:cubicBezTo>
                    <a:pt x="0" y="1399"/>
                    <a:pt x="34" y="1466"/>
                    <a:pt x="134" y="1466"/>
                  </a:cubicBezTo>
                  <a:cubicBezTo>
                    <a:pt x="1868" y="899"/>
                    <a:pt x="3703" y="532"/>
                    <a:pt x="5538" y="365"/>
                  </a:cubicBezTo>
                  <a:cubicBezTo>
                    <a:pt x="5549" y="368"/>
                    <a:pt x="5559" y="369"/>
                    <a:pt x="5569" y="369"/>
                  </a:cubicBezTo>
                  <a:cubicBezTo>
                    <a:pt x="5704" y="369"/>
                    <a:pt x="5693" y="163"/>
                    <a:pt x="5538" y="132"/>
                  </a:cubicBezTo>
                  <a:cubicBezTo>
                    <a:pt x="5068" y="47"/>
                    <a:pt x="4572" y="0"/>
                    <a:pt x="40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29"/>
            <p:cNvSpPr/>
            <p:nvPr/>
          </p:nvSpPr>
          <p:spPr>
            <a:xfrm flipH="1">
              <a:off x="7241278" y="2393538"/>
              <a:ext cx="462365" cy="1554371"/>
            </a:xfrm>
            <a:custGeom>
              <a:avLst/>
              <a:gdLst/>
              <a:ahLst/>
              <a:cxnLst/>
              <a:rect l="l" t="t" r="r" b="b"/>
              <a:pathLst>
                <a:path w="29222" h="98238" extrusionOk="0">
                  <a:moveTo>
                    <a:pt x="6172" y="1"/>
                  </a:moveTo>
                  <a:cubicBezTo>
                    <a:pt x="6172" y="1"/>
                    <a:pt x="5772" y="6472"/>
                    <a:pt x="5305" y="14878"/>
                  </a:cubicBezTo>
                  <a:cubicBezTo>
                    <a:pt x="4538" y="28521"/>
                    <a:pt x="3537" y="47235"/>
                    <a:pt x="3570" y="51471"/>
                  </a:cubicBezTo>
                  <a:cubicBezTo>
                    <a:pt x="3604" y="54106"/>
                    <a:pt x="1" y="98238"/>
                    <a:pt x="1" y="98238"/>
                  </a:cubicBezTo>
                  <a:lnTo>
                    <a:pt x="19982" y="98171"/>
                  </a:lnTo>
                  <a:cubicBezTo>
                    <a:pt x="19982" y="98171"/>
                    <a:pt x="21016" y="58643"/>
                    <a:pt x="20849" y="51471"/>
                  </a:cubicBezTo>
                  <a:cubicBezTo>
                    <a:pt x="20816" y="49536"/>
                    <a:pt x="21016" y="40496"/>
                    <a:pt x="21249" y="32357"/>
                  </a:cubicBezTo>
                  <a:cubicBezTo>
                    <a:pt x="21450" y="25119"/>
                    <a:pt x="21616" y="18614"/>
                    <a:pt x="21616" y="18614"/>
                  </a:cubicBezTo>
                  <a:cubicBezTo>
                    <a:pt x="23184" y="17613"/>
                    <a:pt x="24819" y="16779"/>
                    <a:pt x="26520" y="16112"/>
                  </a:cubicBezTo>
                  <a:cubicBezTo>
                    <a:pt x="26687" y="15612"/>
                    <a:pt x="26853" y="15078"/>
                    <a:pt x="26987" y="14544"/>
                  </a:cubicBezTo>
                  <a:cubicBezTo>
                    <a:pt x="28855" y="8140"/>
                    <a:pt x="29222" y="34"/>
                    <a:pt x="29222" y="34"/>
                  </a:cubicBezTo>
                  <a:lnTo>
                    <a:pt x="61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29"/>
            <p:cNvSpPr/>
            <p:nvPr/>
          </p:nvSpPr>
          <p:spPr>
            <a:xfrm flipH="1">
              <a:off x="7397493" y="3889698"/>
              <a:ext cx="285027" cy="5981"/>
            </a:xfrm>
            <a:custGeom>
              <a:avLst/>
              <a:gdLst/>
              <a:ahLst/>
              <a:cxnLst/>
              <a:rect l="l" t="t" r="r" b="b"/>
              <a:pathLst>
                <a:path w="18014" h="378" extrusionOk="0">
                  <a:moveTo>
                    <a:pt x="8597" y="1"/>
                  </a:moveTo>
                  <a:cubicBezTo>
                    <a:pt x="5205" y="1"/>
                    <a:pt x="904" y="28"/>
                    <a:pt x="34" y="176"/>
                  </a:cubicBezTo>
                  <a:cubicBezTo>
                    <a:pt x="0" y="176"/>
                    <a:pt x="0" y="243"/>
                    <a:pt x="34" y="243"/>
                  </a:cubicBezTo>
                  <a:cubicBezTo>
                    <a:pt x="654" y="346"/>
                    <a:pt x="2926" y="378"/>
                    <a:pt x="5391" y="378"/>
                  </a:cubicBezTo>
                  <a:cubicBezTo>
                    <a:pt x="8489" y="378"/>
                    <a:pt x="11892" y="328"/>
                    <a:pt x="12709" y="310"/>
                  </a:cubicBezTo>
                  <a:cubicBezTo>
                    <a:pt x="15778" y="276"/>
                    <a:pt x="14878" y="243"/>
                    <a:pt x="17946" y="176"/>
                  </a:cubicBezTo>
                  <a:cubicBezTo>
                    <a:pt x="18013" y="176"/>
                    <a:pt x="18013" y="76"/>
                    <a:pt x="17946" y="76"/>
                  </a:cubicBezTo>
                  <a:cubicBezTo>
                    <a:pt x="14878" y="43"/>
                    <a:pt x="15778" y="9"/>
                    <a:pt x="12709" y="9"/>
                  </a:cubicBezTo>
                  <a:cubicBezTo>
                    <a:pt x="12176" y="9"/>
                    <a:pt x="10535" y="1"/>
                    <a:pt x="859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29"/>
            <p:cNvSpPr/>
            <p:nvPr/>
          </p:nvSpPr>
          <p:spPr>
            <a:xfrm flipH="1">
              <a:off x="7576952" y="2438853"/>
              <a:ext cx="81818" cy="1395671"/>
            </a:xfrm>
            <a:custGeom>
              <a:avLst/>
              <a:gdLst/>
              <a:ahLst/>
              <a:cxnLst/>
              <a:rect l="l" t="t" r="r" b="b"/>
              <a:pathLst>
                <a:path w="5171" h="88208" extrusionOk="0">
                  <a:moveTo>
                    <a:pt x="5096" y="1"/>
                  </a:moveTo>
                  <a:cubicBezTo>
                    <a:pt x="5052" y="1"/>
                    <a:pt x="5004" y="34"/>
                    <a:pt x="5004" y="106"/>
                  </a:cubicBezTo>
                  <a:cubicBezTo>
                    <a:pt x="4637" y="11213"/>
                    <a:pt x="4270" y="22355"/>
                    <a:pt x="3770" y="33496"/>
                  </a:cubicBezTo>
                  <a:cubicBezTo>
                    <a:pt x="3269" y="44637"/>
                    <a:pt x="2602" y="55845"/>
                    <a:pt x="1668" y="66987"/>
                  </a:cubicBezTo>
                  <a:cubicBezTo>
                    <a:pt x="1168" y="73191"/>
                    <a:pt x="667" y="81964"/>
                    <a:pt x="0" y="88169"/>
                  </a:cubicBezTo>
                  <a:cubicBezTo>
                    <a:pt x="0" y="88188"/>
                    <a:pt x="23" y="88207"/>
                    <a:pt x="41" y="88207"/>
                  </a:cubicBezTo>
                  <a:cubicBezTo>
                    <a:pt x="55" y="88207"/>
                    <a:pt x="67" y="88197"/>
                    <a:pt x="67" y="88169"/>
                  </a:cubicBezTo>
                  <a:cubicBezTo>
                    <a:pt x="1535" y="77127"/>
                    <a:pt x="2335" y="63451"/>
                    <a:pt x="3036" y="52343"/>
                  </a:cubicBezTo>
                  <a:cubicBezTo>
                    <a:pt x="3770" y="41235"/>
                    <a:pt x="4237" y="30094"/>
                    <a:pt x="4604" y="18952"/>
                  </a:cubicBezTo>
                  <a:cubicBezTo>
                    <a:pt x="4837" y="12681"/>
                    <a:pt x="5004" y="6377"/>
                    <a:pt x="5171" y="72"/>
                  </a:cubicBezTo>
                  <a:cubicBezTo>
                    <a:pt x="5171" y="26"/>
                    <a:pt x="5135" y="1"/>
                    <a:pt x="5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29"/>
            <p:cNvSpPr/>
            <p:nvPr/>
          </p:nvSpPr>
          <p:spPr>
            <a:xfrm flipH="1">
              <a:off x="7267432" y="2640337"/>
              <a:ext cx="95109" cy="49414"/>
            </a:xfrm>
            <a:custGeom>
              <a:avLst/>
              <a:gdLst/>
              <a:ahLst/>
              <a:cxnLst/>
              <a:rect l="l" t="t" r="r" b="b"/>
              <a:pathLst>
                <a:path w="6011" h="3123" extrusionOk="0">
                  <a:moveTo>
                    <a:pt x="5849" y="1"/>
                  </a:moveTo>
                  <a:cubicBezTo>
                    <a:pt x="5832" y="1"/>
                    <a:pt x="5814" y="5"/>
                    <a:pt x="5796" y="14"/>
                  </a:cubicBezTo>
                  <a:cubicBezTo>
                    <a:pt x="3794" y="848"/>
                    <a:pt x="1893" y="1849"/>
                    <a:pt x="58" y="3016"/>
                  </a:cubicBezTo>
                  <a:cubicBezTo>
                    <a:pt x="1" y="3045"/>
                    <a:pt x="42" y="3123"/>
                    <a:pt x="98" y="3123"/>
                  </a:cubicBezTo>
                  <a:cubicBezTo>
                    <a:pt x="106" y="3123"/>
                    <a:pt x="116" y="3121"/>
                    <a:pt x="125" y="3116"/>
                  </a:cubicBezTo>
                  <a:cubicBezTo>
                    <a:pt x="2060" y="2182"/>
                    <a:pt x="4028" y="1281"/>
                    <a:pt x="5896" y="247"/>
                  </a:cubicBezTo>
                  <a:cubicBezTo>
                    <a:pt x="6011" y="161"/>
                    <a:pt x="5952" y="1"/>
                    <a:pt x="584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29"/>
            <p:cNvSpPr/>
            <p:nvPr/>
          </p:nvSpPr>
          <p:spPr>
            <a:xfrm flipH="1">
              <a:off x="7268192" y="2531478"/>
              <a:ext cx="58607" cy="138510"/>
            </a:xfrm>
            <a:custGeom>
              <a:avLst/>
              <a:gdLst/>
              <a:ahLst/>
              <a:cxnLst/>
              <a:rect l="l" t="t" r="r" b="b"/>
              <a:pathLst>
                <a:path w="3704" h="8754" extrusionOk="0">
                  <a:moveTo>
                    <a:pt x="3662" y="0"/>
                  </a:moveTo>
                  <a:cubicBezTo>
                    <a:pt x="3648" y="0"/>
                    <a:pt x="3637" y="9"/>
                    <a:pt x="3637" y="22"/>
                  </a:cubicBezTo>
                  <a:cubicBezTo>
                    <a:pt x="3503" y="723"/>
                    <a:pt x="3337" y="1423"/>
                    <a:pt x="3170" y="2157"/>
                  </a:cubicBezTo>
                  <a:cubicBezTo>
                    <a:pt x="3036" y="2858"/>
                    <a:pt x="2936" y="3491"/>
                    <a:pt x="2770" y="4125"/>
                  </a:cubicBezTo>
                  <a:cubicBezTo>
                    <a:pt x="2603" y="4759"/>
                    <a:pt x="2303" y="5359"/>
                    <a:pt x="1836" y="5793"/>
                  </a:cubicBezTo>
                  <a:cubicBezTo>
                    <a:pt x="1569" y="6060"/>
                    <a:pt x="1302" y="6260"/>
                    <a:pt x="1002" y="6494"/>
                  </a:cubicBezTo>
                  <a:cubicBezTo>
                    <a:pt x="868" y="6594"/>
                    <a:pt x="701" y="6727"/>
                    <a:pt x="535" y="6827"/>
                  </a:cubicBezTo>
                  <a:cubicBezTo>
                    <a:pt x="535" y="6727"/>
                    <a:pt x="568" y="6627"/>
                    <a:pt x="601" y="6560"/>
                  </a:cubicBezTo>
                  <a:lnTo>
                    <a:pt x="735" y="5726"/>
                  </a:lnTo>
                  <a:cubicBezTo>
                    <a:pt x="835" y="5126"/>
                    <a:pt x="935" y="4559"/>
                    <a:pt x="1002" y="3958"/>
                  </a:cubicBezTo>
                  <a:cubicBezTo>
                    <a:pt x="1202" y="2758"/>
                    <a:pt x="1369" y="1590"/>
                    <a:pt x="1602" y="423"/>
                  </a:cubicBezTo>
                  <a:cubicBezTo>
                    <a:pt x="1602" y="389"/>
                    <a:pt x="1585" y="373"/>
                    <a:pt x="1569" y="373"/>
                  </a:cubicBezTo>
                  <a:cubicBezTo>
                    <a:pt x="1552" y="373"/>
                    <a:pt x="1535" y="389"/>
                    <a:pt x="1535" y="423"/>
                  </a:cubicBezTo>
                  <a:cubicBezTo>
                    <a:pt x="1235" y="1557"/>
                    <a:pt x="902" y="2724"/>
                    <a:pt x="668" y="3892"/>
                  </a:cubicBezTo>
                  <a:cubicBezTo>
                    <a:pt x="535" y="4459"/>
                    <a:pt x="101" y="7261"/>
                    <a:pt x="68" y="7461"/>
                  </a:cubicBezTo>
                  <a:cubicBezTo>
                    <a:pt x="68" y="7661"/>
                    <a:pt x="34" y="7895"/>
                    <a:pt x="34" y="8095"/>
                  </a:cubicBezTo>
                  <a:cubicBezTo>
                    <a:pt x="1" y="8295"/>
                    <a:pt x="1" y="8495"/>
                    <a:pt x="34" y="8729"/>
                  </a:cubicBezTo>
                  <a:cubicBezTo>
                    <a:pt x="34" y="8745"/>
                    <a:pt x="51" y="8754"/>
                    <a:pt x="68" y="8754"/>
                  </a:cubicBezTo>
                  <a:cubicBezTo>
                    <a:pt x="84" y="8754"/>
                    <a:pt x="101" y="8745"/>
                    <a:pt x="101" y="8729"/>
                  </a:cubicBezTo>
                  <a:cubicBezTo>
                    <a:pt x="201" y="8528"/>
                    <a:pt x="268" y="8328"/>
                    <a:pt x="301" y="8095"/>
                  </a:cubicBezTo>
                  <a:cubicBezTo>
                    <a:pt x="335" y="7895"/>
                    <a:pt x="401" y="7694"/>
                    <a:pt x="435" y="7494"/>
                  </a:cubicBezTo>
                  <a:cubicBezTo>
                    <a:pt x="435" y="7428"/>
                    <a:pt x="468" y="7361"/>
                    <a:pt x="468" y="7261"/>
                  </a:cubicBezTo>
                  <a:cubicBezTo>
                    <a:pt x="735" y="7094"/>
                    <a:pt x="1002" y="6894"/>
                    <a:pt x="1269" y="6694"/>
                  </a:cubicBezTo>
                  <a:cubicBezTo>
                    <a:pt x="1502" y="6494"/>
                    <a:pt x="1836" y="6293"/>
                    <a:pt x="2102" y="6060"/>
                  </a:cubicBezTo>
                  <a:cubicBezTo>
                    <a:pt x="2569" y="5660"/>
                    <a:pt x="2936" y="5093"/>
                    <a:pt x="3103" y="4492"/>
                  </a:cubicBezTo>
                  <a:cubicBezTo>
                    <a:pt x="3270" y="3825"/>
                    <a:pt x="3370" y="3158"/>
                    <a:pt x="3437" y="2457"/>
                  </a:cubicBezTo>
                  <a:cubicBezTo>
                    <a:pt x="3537" y="1657"/>
                    <a:pt x="3604" y="856"/>
                    <a:pt x="3704" y="56"/>
                  </a:cubicBezTo>
                  <a:cubicBezTo>
                    <a:pt x="3704" y="17"/>
                    <a:pt x="3681" y="0"/>
                    <a:pt x="3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29"/>
            <p:cNvSpPr/>
            <p:nvPr/>
          </p:nvSpPr>
          <p:spPr>
            <a:xfrm flipH="1">
              <a:off x="6786840" y="1993719"/>
              <a:ext cx="579958" cy="327890"/>
            </a:xfrm>
            <a:custGeom>
              <a:avLst/>
              <a:gdLst/>
              <a:ahLst/>
              <a:cxnLst/>
              <a:rect l="l" t="t" r="r" b="b"/>
              <a:pathLst>
                <a:path w="36654" h="20723" extrusionOk="0">
                  <a:moveTo>
                    <a:pt x="1546" y="0"/>
                  </a:moveTo>
                  <a:cubicBezTo>
                    <a:pt x="427" y="0"/>
                    <a:pt x="1" y="1245"/>
                    <a:pt x="1028" y="4121"/>
                  </a:cubicBezTo>
                  <a:cubicBezTo>
                    <a:pt x="2129" y="7223"/>
                    <a:pt x="6031" y="14128"/>
                    <a:pt x="12002" y="19599"/>
                  </a:cubicBezTo>
                  <a:cubicBezTo>
                    <a:pt x="12919" y="20436"/>
                    <a:pt x="16199" y="20723"/>
                    <a:pt x="19925" y="20723"/>
                  </a:cubicBezTo>
                  <a:cubicBezTo>
                    <a:pt x="25557" y="20723"/>
                    <a:pt x="32207" y="20067"/>
                    <a:pt x="33251" y="19666"/>
                  </a:cubicBezTo>
                  <a:cubicBezTo>
                    <a:pt x="34418" y="19199"/>
                    <a:pt x="36653" y="10492"/>
                    <a:pt x="35386" y="9725"/>
                  </a:cubicBezTo>
                  <a:cubicBezTo>
                    <a:pt x="34967" y="9462"/>
                    <a:pt x="34130" y="9356"/>
                    <a:pt x="33035" y="9356"/>
                  </a:cubicBezTo>
                  <a:cubicBezTo>
                    <a:pt x="28330" y="9356"/>
                    <a:pt x="18851" y="11321"/>
                    <a:pt x="17224" y="11321"/>
                  </a:cubicBezTo>
                  <a:cubicBezTo>
                    <a:pt x="17114" y="11321"/>
                    <a:pt x="17040" y="11312"/>
                    <a:pt x="17006" y="11293"/>
                  </a:cubicBezTo>
                  <a:cubicBezTo>
                    <a:pt x="16005" y="10759"/>
                    <a:pt x="9367" y="6323"/>
                    <a:pt x="5097" y="2120"/>
                  </a:cubicBezTo>
                  <a:cubicBezTo>
                    <a:pt x="3732" y="769"/>
                    <a:pt x="2425" y="0"/>
                    <a:pt x="1546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29"/>
            <p:cNvSpPr/>
            <p:nvPr/>
          </p:nvSpPr>
          <p:spPr>
            <a:xfrm flipH="1">
              <a:off x="7126216" y="1990301"/>
              <a:ext cx="245834" cy="213256"/>
            </a:xfrm>
            <a:custGeom>
              <a:avLst/>
              <a:gdLst/>
              <a:ahLst/>
              <a:cxnLst/>
              <a:rect l="l" t="t" r="r" b="b"/>
              <a:pathLst>
                <a:path w="15537" h="13478" extrusionOk="0">
                  <a:moveTo>
                    <a:pt x="1591" y="1"/>
                  </a:moveTo>
                  <a:cubicBezTo>
                    <a:pt x="0" y="1"/>
                    <a:pt x="188" y="1934"/>
                    <a:pt x="1160" y="4671"/>
                  </a:cubicBezTo>
                  <a:cubicBezTo>
                    <a:pt x="2427" y="8207"/>
                    <a:pt x="5763" y="13477"/>
                    <a:pt x="5763" y="13477"/>
                  </a:cubicBezTo>
                  <a:lnTo>
                    <a:pt x="15537" y="9608"/>
                  </a:lnTo>
                  <a:cubicBezTo>
                    <a:pt x="15537" y="9608"/>
                    <a:pt x="6797" y="2069"/>
                    <a:pt x="3561" y="568"/>
                  </a:cubicBezTo>
                  <a:cubicBezTo>
                    <a:pt x="2722" y="179"/>
                    <a:pt x="2074" y="1"/>
                    <a:pt x="1591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29"/>
            <p:cNvSpPr/>
            <p:nvPr/>
          </p:nvSpPr>
          <p:spPr>
            <a:xfrm flipH="1">
              <a:off x="7126216" y="1990301"/>
              <a:ext cx="245834" cy="213256"/>
            </a:xfrm>
            <a:custGeom>
              <a:avLst/>
              <a:gdLst/>
              <a:ahLst/>
              <a:cxnLst/>
              <a:rect l="l" t="t" r="r" b="b"/>
              <a:pathLst>
                <a:path w="15537" h="13478" extrusionOk="0">
                  <a:moveTo>
                    <a:pt x="1591" y="1"/>
                  </a:moveTo>
                  <a:cubicBezTo>
                    <a:pt x="0" y="1"/>
                    <a:pt x="188" y="1934"/>
                    <a:pt x="1160" y="4671"/>
                  </a:cubicBezTo>
                  <a:cubicBezTo>
                    <a:pt x="2427" y="8207"/>
                    <a:pt x="5763" y="13477"/>
                    <a:pt x="5763" y="13477"/>
                  </a:cubicBezTo>
                  <a:lnTo>
                    <a:pt x="15537" y="9608"/>
                  </a:lnTo>
                  <a:cubicBezTo>
                    <a:pt x="15537" y="9608"/>
                    <a:pt x="6797" y="2069"/>
                    <a:pt x="3561" y="568"/>
                  </a:cubicBezTo>
                  <a:cubicBezTo>
                    <a:pt x="2722" y="179"/>
                    <a:pt x="2074" y="1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29"/>
            <p:cNvSpPr/>
            <p:nvPr/>
          </p:nvSpPr>
          <p:spPr>
            <a:xfrm flipH="1">
              <a:off x="7157877" y="2123843"/>
              <a:ext cx="129855" cy="50679"/>
            </a:xfrm>
            <a:custGeom>
              <a:avLst/>
              <a:gdLst/>
              <a:ahLst/>
              <a:cxnLst/>
              <a:rect l="l" t="t" r="r" b="b"/>
              <a:pathLst>
                <a:path w="8207" h="3203" extrusionOk="0">
                  <a:moveTo>
                    <a:pt x="8140" y="0"/>
                  </a:moveTo>
                  <a:cubicBezTo>
                    <a:pt x="7773" y="67"/>
                    <a:pt x="4737" y="1234"/>
                    <a:pt x="4070" y="1501"/>
                  </a:cubicBezTo>
                  <a:cubicBezTo>
                    <a:pt x="3403" y="1768"/>
                    <a:pt x="701" y="2836"/>
                    <a:pt x="34" y="3169"/>
                  </a:cubicBezTo>
                  <a:cubicBezTo>
                    <a:pt x="0" y="3169"/>
                    <a:pt x="0" y="3203"/>
                    <a:pt x="34" y="3203"/>
                  </a:cubicBezTo>
                  <a:cubicBezTo>
                    <a:pt x="734" y="3002"/>
                    <a:pt x="3470" y="1968"/>
                    <a:pt x="4170" y="1701"/>
                  </a:cubicBezTo>
                  <a:cubicBezTo>
                    <a:pt x="4837" y="1401"/>
                    <a:pt x="7839" y="200"/>
                    <a:pt x="8140" y="34"/>
                  </a:cubicBezTo>
                  <a:cubicBezTo>
                    <a:pt x="8206" y="0"/>
                    <a:pt x="8173" y="0"/>
                    <a:pt x="8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29"/>
            <p:cNvSpPr/>
            <p:nvPr/>
          </p:nvSpPr>
          <p:spPr>
            <a:xfrm flipH="1">
              <a:off x="7221215" y="1990301"/>
              <a:ext cx="149918" cy="213256"/>
            </a:xfrm>
            <a:custGeom>
              <a:avLst/>
              <a:gdLst/>
              <a:ahLst/>
              <a:cxnLst/>
              <a:rect l="l" t="t" r="r" b="b"/>
              <a:pathLst>
                <a:path w="9475" h="13478" extrusionOk="0">
                  <a:moveTo>
                    <a:pt x="1369" y="1"/>
                  </a:moveTo>
                  <a:cubicBezTo>
                    <a:pt x="1" y="168"/>
                    <a:pt x="201" y="2069"/>
                    <a:pt x="1135" y="4671"/>
                  </a:cubicBezTo>
                  <a:cubicBezTo>
                    <a:pt x="2403" y="8240"/>
                    <a:pt x="5738" y="13477"/>
                    <a:pt x="5738" y="13477"/>
                  </a:cubicBezTo>
                  <a:lnTo>
                    <a:pt x="9474" y="11976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29"/>
            <p:cNvSpPr/>
            <p:nvPr/>
          </p:nvSpPr>
          <p:spPr>
            <a:xfrm flipH="1">
              <a:off x="7193779" y="1977659"/>
              <a:ext cx="451274" cy="557775"/>
            </a:xfrm>
            <a:custGeom>
              <a:avLst/>
              <a:gdLst/>
              <a:ahLst/>
              <a:cxnLst/>
              <a:rect l="l" t="t" r="r" b="b"/>
              <a:pathLst>
                <a:path w="28521" h="35252" extrusionOk="0">
                  <a:moveTo>
                    <a:pt x="16082" y="0"/>
                  </a:moveTo>
                  <a:cubicBezTo>
                    <a:pt x="14989" y="0"/>
                    <a:pt x="13840" y="264"/>
                    <a:pt x="12943" y="1000"/>
                  </a:cubicBezTo>
                  <a:cubicBezTo>
                    <a:pt x="8273" y="4803"/>
                    <a:pt x="4204" y="17945"/>
                    <a:pt x="3236" y="21882"/>
                  </a:cubicBezTo>
                  <a:cubicBezTo>
                    <a:pt x="1668" y="28420"/>
                    <a:pt x="1" y="34891"/>
                    <a:pt x="234" y="35124"/>
                  </a:cubicBezTo>
                  <a:cubicBezTo>
                    <a:pt x="274" y="35164"/>
                    <a:pt x="10143" y="35252"/>
                    <a:pt x="18143" y="35252"/>
                  </a:cubicBezTo>
                  <a:cubicBezTo>
                    <a:pt x="23536" y="35252"/>
                    <a:pt x="28080" y="35212"/>
                    <a:pt x="28187" y="35091"/>
                  </a:cubicBezTo>
                  <a:cubicBezTo>
                    <a:pt x="28521" y="34691"/>
                    <a:pt x="22383" y="4769"/>
                    <a:pt x="19581" y="1067"/>
                  </a:cubicBezTo>
                  <a:cubicBezTo>
                    <a:pt x="19222" y="587"/>
                    <a:pt x="17714" y="0"/>
                    <a:pt x="160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29"/>
            <p:cNvSpPr/>
            <p:nvPr/>
          </p:nvSpPr>
          <p:spPr>
            <a:xfrm flipH="1">
              <a:off x="7333112" y="1990839"/>
              <a:ext cx="112435" cy="7405"/>
            </a:xfrm>
            <a:custGeom>
              <a:avLst/>
              <a:gdLst/>
              <a:ahLst/>
              <a:cxnLst/>
              <a:rect l="l" t="t" r="r" b="b"/>
              <a:pathLst>
                <a:path w="7106" h="468" extrusionOk="0">
                  <a:moveTo>
                    <a:pt x="568" y="0"/>
                  </a:moveTo>
                  <a:cubicBezTo>
                    <a:pt x="468" y="67"/>
                    <a:pt x="401" y="100"/>
                    <a:pt x="334" y="167"/>
                  </a:cubicBezTo>
                  <a:cubicBezTo>
                    <a:pt x="234" y="267"/>
                    <a:pt x="101" y="367"/>
                    <a:pt x="1" y="467"/>
                  </a:cubicBezTo>
                  <a:lnTo>
                    <a:pt x="7106" y="467"/>
                  </a:lnTo>
                  <a:cubicBezTo>
                    <a:pt x="7072" y="400"/>
                    <a:pt x="7006" y="300"/>
                    <a:pt x="6972" y="234"/>
                  </a:cubicBezTo>
                  <a:cubicBezTo>
                    <a:pt x="6872" y="134"/>
                    <a:pt x="6805" y="67"/>
                    <a:pt x="6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29"/>
            <p:cNvSpPr/>
            <p:nvPr/>
          </p:nvSpPr>
          <p:spPr>
            <a:xfrm flipH="1">
              <a:off x="7322558" y="2011947"/>
              <a:ext cx="142513" cy="7405"/>
            </a:xfrm>
            <a:custGeom>
              <a:avLst/>
              <a:gdLst/>
              <a:ahLst/>
              <a:cxnLst/>
              <a:rect l="l" t="t" r="r" b="b"/>
              <a:pathLst>
                <a:path w="9007" h="468" extrusionOk="0">
                  <a:moveTo>
                    <a:pt x="367" y="0"/>
                  </a:moveTo>
                  <a:cubicBezTo>
                    <a:pt x="267" y="134"/>
                    <a:pt x="134" y="301"/>
                    <a:pt x="0" y="467"/>
                  </a:cubicBezTo>
                  <a:lnTo>
                    <a:pt x="9007" y="467"/>
                  </a:lnTo>
                  <a:cubicBezTo>
                    <a:pt x="8940" y="301"/>
                    <a:pt x="8873" y="134"/>
                    <a:pt x="8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29"/>
            <p:cNvSpPr/>
            <p:nvPr/>
          </p:nvSpPr>
          <p:spPr>
            <a:xfrm flipH="1">
              <a:off x="7314109" y="2033054"/>
              <a:ext cx="166263" cy="7405"/>
            </a:xfrm>
            <a:custGeom>
              <a:avLst/>
              <a:gdLst/>
              <a:ahLst/>
              <a:cxnLst/>
              <a:rect l="l" t="t" r="r" b="b"/>
              <a:pathLst>
                <a:path w="10508" h="468" extrusionOk="0">
                  <a:moveTo>
                    <a:pt x="300" y="1"/>
                  </a:moveTo>
                  <a:cubicBezTo>
                    <a:pt x="200" y="168"/>
                    <a:pt x="100" y="301"/>
                    <a:pt x="0" y="468"/>
                  </a:cubicBezTo>
                  <a:lnTo>
                    <a:pt x="10508" y="468"/>
                  </a:lnTo>
                  <a:lnTo>
                    <a:pt x="10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29"/>
            <p:cNvSpPr/>
            <p:nvPr/>
          </p:nvSpPr>
          <p:spPr>
            <a:xfrm flipH="1">
              <a:off x="7306720" y="2054177"/>
              <a:ext cx="186848" cy="7405"/>
            </a:xfrm>
            <a:custGeom>
              <a:avLst/>
              <a:gdLst/>
              <a:ahLst/>
              <a:cxnLst/>
              <a:rect l="l" t="t" r="r" b="b"/>
              <a:pathLst>
                <a:path w="11809" h="468" extrusionOk="0">
                  <a:moveTo>
                    <a:pt x="267" y="0"/>
                  </a:moveTo>
                  <a:cubicBezTo>
                    <a:pt x="200" y="167"/>
                    <a:pt x="100" y="334"/>
                    <a:pt x="0" y="467"/>
                  </a:cubicBezTo>
                  <a:lnTo>
                    <a:pt x="11809" y="467"/>
                  </a:lnTo>
                  <a:cubicBezTo>
                    <a:pt x="11742" y="334"/>
                    <a:pt x="11708" y="167"/>
                    <a:pt x="11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29"/>
            <p:cNvSpPr/>
            <p:nvPr/>
          </p:nvSpPr>
          <p:spPr>
            <a:xfrm flipH="1">
              <a:off x="7300391" y="2075284"/>
              <a:ext cx="204268" cy="7927"/>
            </a:xfrm>
            <a:custGeom>
              <a:avLst/>
              <a:gdLst/>
              <a:ahLst/>
              <a:cxnLst/>
              <a:rect l="l" t="t" r="r" b="b"/>
              <a:pathLst>
                <a:path w="12910" h="501" extrusionOk="0">
                  <a:moveTo>
                    <a:pt x="234" y="0"/>
                  </a:moveTo>
                  <a:cubicBezTo>
                    <a:pt x="167" y="167"/>
                    <a:pt x="67" y="334"/>
                    <a:pt x="1" y="501"/>
                  </a:cubicBezTo>
                  <a:lnTo>
                    <a:pt x="12910" y="501"/>
                  </a:lnTo>
                  <a:cubicBezTo>
                    <a:pt x="12876" y="334"/>
                    <a:pt x="12810" y="167"/>
                    <a:pt x="12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29"/>
            <p:cNvSpPr/>
            <p:nvPr/>
          </p:nvSpPr>
          <p:spPr>
            <a:xfrm flipH="1">
              <a:off x="7294046" y="2096913"/>
              <a:ext cx="221689" cy="7405"/>
            </a:xfrm>
            <a:custGeom>
              <a:avLst/>
              <a:gdLst/>
              <a:ahLst/>
              <a:cxnLst/>
              <a:rect l="l" t="t" r="r" b="b"/>
              <a:pathLst>
                <a:path w="14011" h="468" extrusionOk="0">
                  <a:moveTo>
                    <a:pt x="234" y="1"/>
                  </a:moveTo>
                  <a:cubicBezTo>
                    <a:pt x="167" y="134"/>
                    <a:pt x="67" y="301"/>
                    <a:pt x="0" y="468"/>
                  </a:cubicBezTo>
                  <a:lnTo>
                    <a:pt x="14010" y="468"/>
                  </a:lnTo>
                  <a:lnTo>
                    <a:pt x="138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29"/>
            <p:cNvSpPr/>
            <p:nvPr/>
          </p:nvSpPr>
          <p:spPr>
            <a:xfrm flipH="1">
              <a:off x="7287717" y="2118036"/>
              <a:ext cx="237527" cy="7405"/>
            </a:xfrm>
            <a:custGeom>
              <a:avLst/>
              <a:gdLst/>
              <a:ahLst/>
              <a:cxnLst/>
              <a:rect l="l" t="t" r="r" b="b"/>
              <a:pathLst>
                <a:path w="15012" h="468" extrusionOk="0">
                  <a:moveTo>
                    <a:pt x="201" y="0"/>
                  </a:moveTo>
                  <a:lnTo>
                    <a:pt x="1" y="467"/>
                  </a:lnTo>
                  <a:lnTo>
                    <a:pt x="15011" y="467"/>
                  </a:lnTo>
                  <a:cubicBezTo>
                    <a:pt x="14945" y="300"/>
                    <a:pt x="14911" y="134"/>
                    <a:pt x="14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29"/>
            <p:cNvSpPr/>
            <p:nvPr/>
          </p:nvSpPr>
          <p:spPr>
            <a:xfrm flipH="1">
              <a:off x="7282448" y="2139144"/>
              <a:ext cx="252290" cy="7405"/>
            </a:xfrm>
            <a:custGeom>
              <a:avLst/>
              <a:gdLst/>
              <a:ahLst/>
              <a:cxnLst/>
              <a:rect l="l" t="t" r="r" b="b"/>
              <a:pathLst>
                <a:path w="15945" h="468" extrusionOk="0">
                  <a:moveTo>
                    <a:pt x="200" y="1"/>
                  </a:moveTo>
                  <a:lnTo>
                    <a:pt x="0" y="468"/>
                  </a:lnTo>
                  <a:lnTo>
                    <a:pt x="15945" y="468"/>
                  </a:lnTo>
                  <a:lnTo>
                    <a:pt x="158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29"/>
            <p:cNvSpPr/>
            <p:nvPr/>
          </p:nvSpPr>
          <p:spPr>
            <a:xfrm flipH="1">
              <a:off x="7276641" y="2160251"/>
              <a:ext cx="266546" cy="7405"/>
            </a:xfrm>
            <a:custGeom>
              <a:avLst/>
              <a:gdLst/>
              <a:ahLst/>
              <a:cxnLst/>
              <a:rect l="l" t="t" r="r" b="b"/>
              <a:pathLst>
                <a:path w="16846" h="468" extrusionOk="0">
                  <a:moveTo>
                    <a:pt x="201" y="1"/>
                  </a:moveTo>
                  <a:cubicBezTo>
                    <a:pt x="134" y="168"/>
                    <a:pt x="67" y="334"/>
                    <a:pt x="1" y="468"/>
                  </a:cubicBezTo>
                  <a:lnTo>
                    <a:pt x="16846" y="468"/>
                  </a:lnTo>
                  <a:cubicBezTo>
                    <a:pt x="16813" y="334"/>
                    <a:pt x="16779" y="201"/>
                    <a:pt x="16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29"/>
            <p:cNvSpPr/>
            <p:nvPr/>
          </p:nvSpPr>
          <p:spPr>
            <a:xfrm flipH="1">
              <a:off x="7271356" y="2181374"/>
              <a:ext cx="280280" cy="7927"/>
            </a:xfrm>
            <a:custGeom>
              <a:avLst/>
              <a:gdLst/>
              <a:ahLst/>
              <a:cxnLst/>
              <a:rect l="l" t="t" r="r" b="b"/>
              <a:pathLst>
                <a:path w="17714" h="501" extrusionOk="0">
                  <a:moveTo>
                    <a:pt x="201" y="0"/>
                  </a:moveTo>
                  <a:cubicBezTo>
                    <a:pt x="134" y="167"/>
                    <a:pt x="68" y="334"/>
                    <a:pt x="1" y="501"/>
                  </a:cubicBezTo>
                  <a:lnTo>
                    <a:pt x="17713" y="501"/>
                  </a:lnTo>
                  <a:cubicBezTo>
                    <a:pt x="17680" y="334"/>
                    <a:pt x="17647" y="167"/>
                    <a:pt x="17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29"/>
            <p:cNvSpPr/>
            <p:nvPr/>
          </p:nvSpPr>
          <p:spPr>
            <a:xfrm flipH="1">
              <a:off x="7266072" y="2203003"/>
              <a:ext cx="292954" cy="7405"/>
            </a:xfrm>
            <a:custGeom>
              <a:avLst/>
              <a:gdLst/>
              <a:ahLst/>
              <a:cxnLst/>
              <a:rect l="l" t="t" r="r" b="b"/>
              <a:pathLst>
                <a:path w="18515" h="468" extrusionOk="0">
                  <a:moveTo>
                    <a:pt x="168" y="1"/>
                  </a:moveTo>
                  <a:cubicBezTo>
                    <a:pt x="101" y="134"/>
                    <a:pt x="34" y="301"/>
                    <a:pt x="1" y="468"/>
                  </a:cubicBezTo>
                  <a:lnTo>
                    <a:pt x="18514" y="468"/>
                  </a:lnTo>
                  <a:cubicBezTo>
                    <a:pt x="18481" y="301"/>
                    <a:pt x="18447" y="134"/>
                    <a:pt x="184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29"/>
            <p:cNvSpPr/>
            <p:nvPr/>
          </p:nvSpPr>
          <p:spPr>
            <a:xfrm flipH="1">
              <a:off x="7260803" y="2224126"/>
              <a:ext cx="305612" cy="7405"/>
            </a:xfrm>
            <a:custGeom>
              <a:avLst/>
              <a:gdLst/>
              <a:ahLst/>
              <a:cxnLst/>
              <a:rect l="l" t="t" r="r" b="b"/>
              <a:pathLst>
                <a:path w="19315" h="468" extrusionOk="0">
                  <a:moveTo>
                    <a:pt x="168" y="0"/>
                  </a:moveTo>
                  <a:cubicBezTo>
                    <a:pt x="101" y="167"/>
                    <a:pt x="34" y="300"/>
                    <a:pt x="1" y="467"/>
                  </a:cubicBezTo>
                  <a:lnTo>
                    <a:pt x="19315" y="467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29"/>
            <p:cNvSpPr/>
            <p:nvPr/>
          </p:nvSpPr>
          <p:spPr>
            <a:xfrm flipH="1">
              <a:off x="7255518" y="2245233"/>
              <a:ext cx="317747" cy="7405"/>
            </a:xfrm>
            <a:custGeom>
              <a:avLst/>
              <a:gdLst/>
              <a:ahLst/>
              <a:cxnLst/>
              <a:rect l="l" t="t" r="r" b="b"/>
              <a:pathLst>
                <a:path w="20082" h="468" extrusionOk="0">
                  <a:moveTo>
                    <a:pt x="134" y="0"/>
                  </a:moveTo>
                  <a:lnTo>
                    <a:pt x="0" y="467"/>
                  </a:lnTo>
                  <a:lnTo>
                    <a:pt x="20081" y="467"/>
                  </a:lnTo>
                  <a:lnTo>
                    <a:pt x="199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29"/>
            <p:cNvSpPr/>
            <p:nvPr/>
          </p:nvSpPr>
          <p:spPr>
            <a:xfrm flipH="1">
              <a:off x="7250771" y="2266341"/>
              <a:ext cx="329361" cy="7405"/>
            </a:xfrm>
            <a:custGeom>
              <a:avLst/>
              <a:gdLst/>
              <a:ahLst/>
              <a:cxnLst/>
              <a:rect l="l" t="t" r="r" b="b"/>
              <a:pathLst>
                <a:path w="20816" h="468" extrusionOk="0">
                  <a:moveTo>
                    <a:pt x="134" y="1"/>
                  </a:moveTo>
                  <a:cubicBezTo>
                    <a:pt x="101" y="167"/>
                    <a:pt x="34" y="334"/>
                    <a:pt x="1" y="468"/>
                  </a:cubicBezTo>
                  <a:lnTo>
                    <a:pt x="20815" y="468"/>
                  </a:lnTo>
                  <a:cubicBezTo>
                    <a:pt x="20782" y="334"/>
                    <a:pt x="20749" y="167"/>
                    <a:pt x="20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29"/>
            <p:cNvSpPr/>
            <p:nvPr/>
          </p:nvSpPr>
          <p:spPr>
            <a:xfrm flipH="1">
              <a:off x="7245502" y="2287986"/>
              <a:ext cx="340959" cy="7405"/>
            </a:xfrm>
            <a:custGeom>
              <a:avLst/>
              <a:gdLst/>
              <a:ahLst/>
              <a:cxnLst/>
              <a:rect l="l" t="t" r="r" b="b"/>
              <a:pathLst>
                <a:path w="21549" h="468" extrusionOk="0">
                  <a:moveTo>
                    <a:pt x="134" y="0"/>
                  </a:moveTo>
                  <a:lnTo>
                    <a:pt x="0" y="467"/>
                  </a:lnTo>
                  <a:lnTo>
                    <a:pt x="21549" y="467"/>
                  </a:lnTo>
                  <a:cubicBezTo>
                    <a:pt x="21482" y="301"/>
                    <a:pt x="21449" y="134"/>
                    <a:pt x="2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29"/>
            <p:cNvSpPr/>
            <p:nvPr/>
          </p:nvSpPr>
          <p:spPr>
            <a:xfrm flipH="1">
              <a:off x="7240740" y="2309093"/>
              <a:ext cx="351006" cy="7405"/>
            </a:xfrm>
            <a:custGeom>
              <a:avLst/>
              <a:gdLst/>
              <a:ahLst/>
              <a:cxnLst/>
              <a:rect l="l" t="t" r="r" b="b"/>
              <a:pathLst>
                <a:path w="22184" h="468" extrusionOk="0">
                  <a:moveTo>
                    <a:pt x="101" y="1"/>
                  </a:moveTo>
                  <a:cubicBezTo>
                    <a:pt x="67" y="167"/>
                    <a:pt x="34" y="301"/>
                    <a:pt x="1" y="468"/>
                  </a:cubicBezTo>
                  <a:lnTo>
                    <a:pt x="22183" y="468"/>
                  </a:lnTo>
                  <a:cubicBezTo>
                    <a:pt x="22150" y="301"/>
                    <a:pt x="22083" y="134"/>
                    <a:pt x="22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29"/>
            <p:cNvSpPr/>
            <p:nvPr/>
          </p:nvSpPr>
          <p:spPr>
            <a:xfrm flipH="1">
              <a:off x="7235993" y="2330200"/>
              <a:ext cx="361022" cy="7405"/>
            </a:xfrm>
            <a:custGeom>
              <a:avLst/>
              <a:gdLst/>
              <a:ahLst/>
              <a:cxnLst/>
              <a:rect l="l" t="t" r="r" b="b"/>
              <a:pathLst>
                <a:path w="22817" h="468" extrusionOk="0">
                  <a:moveTo>
                    <a:pt x="100" y="1"/>
                  </a:moveTo>
                  <a:lnTo>
                    <a:pt x="0" y="468"/>
                  </a:lnTo>
                  <a:lnTo>
                    <a:pt x="22816" y="468"/>
                  </a:lnTo>
                  <a:cubicBezTo>
                    <a:pt x="22750" y="301"/>
                    <a:pt x="22750" y="168"/>
                    <a:pt x="226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29"/>
            <p:cNvSpPr/>
            <p:nvPr/>
          </p:nvSpPr>
          <p:spPr>
            <a:xfrm flipH="1">
              <a:off x="7231768" y="2351323"/>
              <a:ext cx="370531" cy="7405"/>
            </a:xfrm>
            <a:custGeom>
              <a:avLst/>
              <a:gdLst/>
              <a:ahLst/>
              <a:cxnLst/>
              <a:rect l="l" t="t" r="r" b="b"/>
              <a:pathLst>
                <a:path w="23418" h="468" extrusionOk="0">
                  <a:moveTo>
                    <a:pt x="101" y="0"/>
                  </a:moveTo>
                  <a:lnTo>
                    <a:pt x="1" y="467"/>
                  </a:lnTo>
                  <a:lnTo>
                    <a:pt x="23417" y="467"/>
                  </a:lnTo>
                  <a:lnTo>
                    <a:pt x="233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29"/>
            <p:cNvSpPr/>
            <p:nvPr/>
          </p:nvSpPr>
          <p:spPr>
            <a:xfrm flipH="1">
              <a:off x="7227022" y="2372431"/>
              <a:ext cx="380563" cy="7405"/>
            </a:xfrm>
            <a:custGeom>
              <a:avLst/>
              <a:gdLst/>
              <a:ahLst/>
              <a:cxnLst/>
              <a:rect l="l" t="t" r="r" b="b"/>
              <a:pathLst>
                <a:path w="24052" h="468" extrusionOk="0">
                  <a:moveTo>
                    <a:pt x="134" y="0"/>
                  </a:moveTo>
                  <a:lnTo>
                    <a:pt x="1" y="467"/>
                  </a:lnTo>
                  <a:lnTo>
                    <a:pt x="24051" y="467"/>
                  </a:lnTo>
                  <a:cubicBezTo>
                    <a:pt x="24018" y="334"/>
                    <a:pt x="23985" y="167"/>
                    <a:pt x="239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29"/>
            <p:cNvSpPr/>
            <p:nvPr/>
          </p:nvSpPr>
          <p:spPr>
            <a:xfrm flipH="1">
              <a:off x="7222797" y="2394076"/>
              <a:ext cx="389534" cy="7405"/>
            </a:xfrm>
            <a:custGeom>
              <a:avLst/>
              <a:gdLst/>
              <a:ahLst/>
              <a:cxnLst/>
              <a:rect l="l" t="t" r="r" b="b"/>
              <a:pathLst>
                <a:path w="24619" h="468" extrusionOk="0">
                  <a:moveTo>
                    <a:pt x="101" y="0"/>
                  </a:moveTo>
                  <a:lnTo>
                    <a:pt x="1" y="467"/>
                  </a:lnTo>
                  <a:lnTo>
                    <a:pt x="24618" y="467"/>
                  </a:lnTo>
                  <a:cubicBezTo>
                    <a:pt x="24585" y="300"/>
                    <a:pt x="24552" y="134"/>
                    <a:pt x="24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5" name="Google Shape;4365;p29"/>
            <p:cNvSpPr/>
            <p:nvPr/>
          </p:nvSpPr>
          <p:spPr>
            <a:xfrm flipH="1">
              <a:off x="7218050" y="2415183"/>
              <a:ext cx="399550" cy="7405"/>
            </a:xfrm>
            <a:custGeom>
              <a:avLst/>
              <a:gdLst/>
              <a:ahLst/>
              <a:cxnLst/>
              <a:rect l="l" t="t" r="r" b="b"/>
              <a:pathLst>
                <a:path w="25252" h="468" extrusionOk="0">
                  <a:moveTo>
                    <a:pt x="100" y="0"/>
                  </a:moveTo>
                  <a:lnTo>
                    <a:pt x="0" y="467"/>
                  </a:lnTo>
                  <a:lnTo>
                    <a:pt x="25252" y="467"/>
                  </a:lnTo>
                  <a:cubicBezTo>
                    <a:pt x="25218" y="301"/>
                    <a:pt x="25185" y="134"/>
                    <a:pt x="25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6" name="Google Shape;4366;p29"/>
            <p:cNvSpPr/>
            <p:nvPr/>
          </p:nvSpPr>
          <p:spPr>
            <a:xfrm flipH="1">
              <a:off x="7213826" y="2436290"/>
              <a:ext cx="409059" cy="7405"/>
            </a:xfrm>
            <a:custGeom>
              <a:avLst/>
              <a:gdLst/>
              <a:ahLst/>
              <a:cxnLst/>
              <a:rect l="l" t="t" r="r" b="b"/>
              <a:pathLst>
                <a:path w="25853" h="468" extrusionOk="0">
                  <a:moveTo>
                    <a:pt x="101" y="1"/>
                  </a:moveTo>
                  <a:cubicBezTo>
                    <a:pt x="67" y="167"/>
                    <a:pt x="34" y="301"/>
                    <a:pt x="1" y="468"/>
                  </a:cubicBezTo>
                  <a:lnTo>
                    <a:pt x="25852" y="468"/>
                  </a:lnTo>
                  <a:cubicBezTo>
                    <a:pt x="25819" y="301"/>
                    <a:pt x="25786" y="167"/>
                    <a:pt x="257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29"/>
            <p:cNvSpPr/>
            <p:nvPr/>
          </p:nvSpPr>
          <p:spPr>
            <a:xfrm flipH="1">
              <a:off x="7209601" y="2457397"/>
              <a:ext cx="418553" cy="7405"/>
            </a:xfrm>
            <a:custGeom>
              <a:avLst/>
              <a:gdLst/>
              <a:ahLst/>
              <a:cxnLst/>
              <a:rect l="l" t="t" r="r" b="b"/>
              <a:pathLst>
                <a:path w="26453" h="468" extrusionOk="0">
                  <a:moveTo>
                    <a:pt x="133" y="1"/>
                  </a:moveTo>
                  <a:cubicBezTo>
                    <a:pt x="100" y="168"/>
                    <a:pt x="67" y="335"/>
                    <a:pt x="0" y="468"/>
                  </a:cubicBezTo>
                  <a:lnTo>
                    <a:pt x="26452" y="468"/>
                  </a:lnTo>
                  <a:cubicBezTo>
                    <a:pt x="26419" y="335"/>
                    <a:pt x="26386" y="168"/>
                    <a:pt x="26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29"/>
            <p:cNvSpPr/>
            <p:nvPr/>
          </p:nvSpPr>
          <p:spPr>
            <a:xfrm flipH="1">
              <a:off x="7205914" y="2479043"/>
              <a:ext cx="427002" cy="7405"/>
            </a:xfrm>
            <a:custGeom>
              <a:avLst/>
              <a:gdLst/>
              <a:ahLst/>
              <a:cxnLst/>
              <a:rect l="l" t="t" r="r" b="b"/>
              <a:pathLst>
                <a:path w="26987" h="468" extrusionOk="0">
                  <a:moveTo>
                    <a:pt x="101" y="1"/>
                  </a:moveTo>
                  <a:cubicBezTo>
                    <a:pt x="68" y="167"/>
                    <a:pt x="34" y="301"/>
                    <a:pt x="1" y="468"/>
                  </a:cubicBezTo>
                  <a:lnTo>
                    <a:pt x="26987" y="468"/>
                  </a:lnTo>
                  <a:cubicBezTo>
                    <a:pt x="26953" y="301"/>
                    <a:pt x="26920" y="134"/>
                    <a:pt x="268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29"/>
            <p:cNvSpPr/>
            <p:nvPr/>
          </p:nvSpPr>
          <p:spPr>
            <a:xfrm flipH="1">
              <a:off x="7202212" y="2500150"/>
              <a:ext cx="435451" cy="7405"/>
            </a:xfrm>
            <a:custGeom>
              <a:avLst/>
              <a:gdLst/>
              <a:ahLst/>
              <a:cxnLst/>
              <a:rect l="l" t="t" r="r" b="b"/>
              <a:pathLst>
                <a:path w="27521" h="468" extrusionOk="0">
                  <a:moveTo>
                    <a:pt x="101" y="1"/>
                  </a:moveTo>
                  <a:cubicBezTo>
                    <a:pt x="67" y="168"/>
                    <a:pt x="34" y="301"/>
                    <a:pt x="1" y="468"/>
                  </a:cubicBezTo>
                  <a:lnTo>
                    <a:pt x="27520" y="468"/>
                  </a:lnTo>
                  <a:cubicBezTo>
                    <a:pt x="27487" y="301"/>
                    <a:pt x="27487" y="168"/>
                    <a:pt x="27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29"/>
            <p:cNvSpPr/>
            <p:nvPr/>
          </p:nvSpPr>
          <p:spPr>
            <a:xfrm flipH="1">
              <a:off x="7199047" y="2521273"/>
              <a:ext cx="442302" cy="7405"/>
            </a:xfrm>
            <a:custGeom>
              <a:avLst/>
              <a:gdLst/>
              <a:ahLst/>
              <a:cxnLst/>
              <a:rect l="l" t="t" r="r" b="b"/>
              <a:pathLst>
                <a:path w="27954" h="468" extrusionOk="0">
                  <a:moveTo>
                    <a:pt x="67" y="0"/>
                  </a:moveTo>
                  <a:cubicBezTo>
                    <a:pt x="33" y="167"/>
                    <a:pt x="0" y="334"/>
                    <a:pt x="0" y="467"/>
                  </a:cubicBezTo>
                  <a:lnTo>
                    <a:pt x="27953" y="467"/>
                  </a:lnTo>
                  <a:cubicBezTo>
                    <a:pt x="27920" y="334"/>
                    <a:pt x="27920" y="200"/>
                    <a:pt x="278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29"/>
            <p:cNvSpPr/>
            <p:nvPr/>
          </p:nvSpPr>
          <p:spPr>
            <a:xfrm flipH="1">
              <a:off x="7320976" y="1901822"/>
              <a:ext cx="110314" cy="156168"/>
            </a:xfrm>
            <a:custGeom>
              <a:avLst/>
              <a:gdLst/>
              <a:ahLst/>
              <a:cxnLst/>
              <a:rect l="l" t="t" r="r" b="b"/>
              <a:pathLst>
                <a:path w="6972" h="9870" extrusionOk="0">
                  <a:moveTo>
                    <a:pt x="509" y="1"/>
                  </a:moveTo>
                  <a:cubicBezTo>
                    <a:pt x="460" y="1"/>
                    <a:pt x="434" y="7"/>
                    <a:pt x="434" y="22"/>
                  </a:cubicBezTo>
                  <a:cubicBezTo>
                    <a:pt x="467" y="1056"/>
                    <a:pt x="0" y="6227"/>
                    <a:pt x="67" y="6360"/>
                  </a:cubicBezTo>
                  <a:cubicBezTo>
                    <a:pt x="1063" y="8192"/>
                    <a:pt x="3702" y="9870"/>
                    <a:pt x="4728" y="9870"/>
                  </a:cubicBezTo>
                  <a:cubicBezTo>
                    <a:pt x="4767" y="9870"/>
                    <a:pt x="4803" y="9867"/>
                    <a:pt x="4837" y="9863"/>
                  </a:cubicBezTo>
                  <a:cubicBezTo>
                    <a:pt x="6238" y="9662"/>
                    <a:pt x="6605" y="6827"/>
                    <a:pt x="6438" y="5993"/>
                  </a:cubicBezTo>
                  <a:lnTo>
                    <a:pt x="6438" y="5926"/>
                  </a:lnTo>
                  <a:cubicBezTo>
                    <a:pt x="6405" y="5793"/>
                    <a:pt x="6405" y="5660"/>
                    <a:pt x="6405" y="5526"/>
                  </a:cubicBezTo>
                  <a:cubicBezTo>
                    <a:pt x="6438" y="4158"/>
                    <a:pt x="6605" y="2824"/>
                    <a:pt x="6972" y="1523"/>
                  </a:cubicBezTo>
                  <a:cubicBezTo>
                    <a:pt x="6972" y="1523"/>
                    <a:pt x="1232" y="1"/>
                    <a:pt x="50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29"/>
            <p:cNvSpPr/>
            <p:nvPr/>
          </p:nvSpPr>
          <p:spPr>
            <a:xfrm flipH="1">
              <a:off x="7320976" y="1902692"/>
              <a:ext cx="96596" cy="95014"/>
            </a:xfrm>
            <a:custGeom>
              <a:avLst/>
              <a:gdLst/>
              <a:ahLst/>
              <a:cxnLst/>
              <a:rect l="l" t="t" r="r" b="b"/>
              <a:pathLst>
                <a:path w="6105" h="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67" y="1568"/>
                    <a:pt x="1301" y="5971"/>
                    <a:pt x="4937" y="6005"/>
                  </a:cubicBezTo>
                  <a:cubicBezTo>
                    <a:pt x="5138" y="6005"/>
                    <a:pt x="5371" y="6005"/>
                    <a:pt x="5605" y="5971"/>
                  </a:cubicBezTo>
                  <a:lnTo>
                    <a:pt x="5605" y="5905"/>
                  </a:lnTo>
                  <a:cubicBezTo>
                    <a:pt x="5571" y="5771"/>
                    <a:pt x="5538" y="5638"/>
                    <a:pt x="5538" y="5471"/>
                  </a:cubicBezTo>
                  <a:cubicBezTo>
                    <a:pt x="5571" y="4137"/>
                    <a:pt x="5771" y="2803"/>
                    <a:pt x="6105" y="1502"/>
                  </a:cubicBezTo>
                  <a:cubicBezTo>
                    <a:pt x="6105" y="1502"/>
                    <a:pt x="1435" y="26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29"/>
            <p:cNvSpPr/>
            <p:nvPr/>
          </p:nvSpPr>
          <p:spPr>
            <a:xfrm flipH="1">
              <a:off x="7249711" y="1721667"/>
              <a:ext cx="185804" cy="251594"/>
            </a:xfrm>
            <a:custGeom>
              <a:avLst/>
              <a:gdLst/>
              <a:ahLst/>
              <a:cxnLst/>
              <a:rect l="l" t="t" r="r" b="b"/>
              <a:pathLst>
                <a:path w="11743" h="15901" extrusionOk="0">
                  <a:moveTo>
                    <a:pt x="6229" y="1"/>
                  </a:moveTo>
                  <a:cubicBezTo>
                    <a:pt x="4288" y="1"/>
                    <a:pt x="2310" y="891"/>
                    <a:pt x="1335" y="2635"/>
                  </a:cubicBezTo>
                  <a:cubicBezTo>
                    <a:pt x="167" y="4770"/>
                    <a:pt x="0" y="11542"/>
                    <a:pt x="1301" y="13343"/>
                  </a:cubicBezTo>
                  <a:cubicBezTo>
                    <a:pt x="2429" y="14914"/>
                    <a:pt x="4250" y="15901"/>
                    <a:pt x="6044" y="15901"/>
                  </a:cubicBezTo>
                  <a:cubicBezTo>
                    <a:pt x="7222" y="15901"/>
                    <a:pt x="8389" y="15475"/>
                    <a:pt x="9340" y="14510"/>
                  </a:cubicBezTo>
                  <a:cubicBezTo>
                    <a:pt x="11642" y="12175"/>
                    <a:pt x="11742" y="3336"/>
                    <a:pt x="10208" y="1635"/>
                  </a:cubicBezTo>
                  <a:cubicBezTo>
                    <a:pt x="9230" y="540"/>
                    <a:pt x="7740" y="1"/>
                    <a:pt x="622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29"/>
            <p:cNvSpPr/>
            <p:nvPr/>
          </p:nvSpPr>
          <p:spPr>
            <a:xfrm flipH="1">
              <a:off x="7325184" y="1848864"/>
              <a:ext cx="10047" cy="18481"/>
            </a:xfrm>
            <a:custGeom>
              <a:avLst/>
              <a:gdLst/>
              <a:ahLst/>
              <a:cxnLst/>
              <a:rect l="l" t="t" r="r" b="b"/>
              <a:pathLst>
                <a:path w="635" h="1168" extrusionOk="0">
                  <a:moveTo>
                    <a:pt x="534" y="0"/>
                  </a:moveTo>
                  <a:cubicBezTo>
                    <a:pt x="534" y="0"/>
                    <a:pt x="501" y="33"/>
                    <a:pt x="501" y="33"/>
                  </a:cubicBezTo>
                  <a:cubicBezTo>
                    <a:pt x="501" y="500"/>
                    <a:pt x="434" y="1001"/>
                    <a:pt x="0" y="1168"/>
                  </a:cubicBezTo>
                  <a:cubicBezTo>
                    <a:pt x="534" y="1134"/>
                    <a:pt x="634" y="434"/>
                    <a:pt x="5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29"/>
            <p:cNvSpPr/>
            <p:nvPr/>
          </p:nvSpPr>
          <p:spPr>
            <a:xfrm flipH="1">
              <a:off x="7322795" y="1840905"/>
              <a:ext cx="23275" cy="23307"/>
            </a:xfrm>
            <a:custGeom>
              <a:avLst/>
              <a:gdLst/>
              <a:ahLst/>
              <a:cxnLst/>
              <a:rect l="l" t="t" r="r" b="b"/>
              <a:pathLst>
                <a:path w="1471" h="1473" extrusionOk="0">
                  <a:moveTo>
                    <a:pt x="773" y="1"/>
                  </a:moveTo>
                  <a:cubicBezTo>
                    <a:pt x="113" y="1"/>
                    <a:pt x="0" y="1405"/>
                    <a:pt x="685" y="1470"/>
                  </a:cubicBezTo>
                  <a:cubicBezTo>
                    <a:pt x="700" y="1472"/>
                    <a:pt x="715" y="1473"/>
                    <a:pt x="729" y="1473"/>
                  </a:cubicBezTo>
                  <a:cubicBezTo>
                    <a:pt x="1358" y="1473"/>
                    <a:pt x="1471" y="68"/>
                    <a:pt x="819" y="3"/>
                  </a:cubicBezTo>
                  <a:cubicBezTo>
                    <a:pt x="803" y="1"/>
                    <a:pt x="788" y="1"/>
                    <a:pt x="7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29"/>
            <p:cNvSpPr/>
            <p:nvPr/>
          </p:nvSpPr>
          <p:spPr>
            <a:xfrm flipH="1">
              <a:off x="7280328" y="1850968"/>
              <a:ext cx="8465" cy="19541"/>
            </a:xfrm>
            <a:custGeom>
              <a:avLst/>
              <a:gdLst/>
              <a:ahLst/>
              <a:cxnLst/>
              <a:rect l="l" t="t" r="r" b="b"/>
              <a:pathLst>
                <a:path w="535" h="1235" extrusionOk="0">
                  <a:moveTo>
                    <a:pt x="134" y="1"/>
                  </a:moveTo>
                  <a:cubicBezTo>
                    <a:pt x="1" y="434"/>
                    <a:pt x="34" y="1135"/>
                    <a:pt x="534" y="1235"/>
                  </a:cubicBezTo>
                  <a:cubicBezTo>
                    <a:pt x="134" y="1035"/>
                    <a:pt x="101" y="501"/>
                    <a:pt x="167" y="67"/>
                  </a:cubicBezTo>
                  <a:cubicBezTo>
                    <a:pt x="167" y="34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29"/>
            <p:cNvSpPr/>
            <p:nvPr/>
          </p:nvSpPr>
          <p:spPr>
            <a:xfrm flipH="1">
              <a:off x="7268192" y="1844101"/>
              <a:ext cx="22705" cy="23243"/>
            </a:xfrm>
            <a:custGeom>
              <a:avLst/>
              <a:gdLst/>
              <a:ahLst/>
              <a:cxnLst/>
              <a:rect l="l" t="t" r="r" b="b"/>
              <a:pathLst>
                <a:path w="1435" h="1469" extrusionOk="0">
                  <a:moveTo>
                    <a:pt x="701" y="1"/>
                  </a:moveTo>
                  <a:cubicBezTo>
                    <a:pt x="67" y="1"/>
                    <a:pt x="0" y="1469"/>
                    <a:pt x="701" y="1469"/>
                  </a:cubicBezTo>
                  <a:cubicBezTo>
                    <a:pt x="1401" y="1469"/>
                    <a:pt x="1435" y="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29"/>
            <p:cNvSpPr/>
            <p:nvPr/>
          </p:nvSpPr>
          <p:spPr>
            <a:xfrm flipH="1">
              <a:off x="7323080" y="1817504"/>
              <a:ext cx="27325" cy="16107"/>
            </a:xfrm>
            <a:custGeom>
              <a:avLst/>
              <a:gdLst/>
              <a:ahLst/>
              <a:cxnLst/>
              <a:rect l="l" t="t" r="r" b="b"/>
              <a:pathLst>
                <a:path w="1727" h="1018" extrusionOk="0">
                  <a:moveTo>
                    <a:pt x="1100" y="0"/>
                  </a:moveTo>
                  <a:cubicBezTo>
                    <a:pt x="1016" y="0"/>
                    <a:pt x="934" y="15"/>
                    <a:pt x="859" y="47"/>
                  </a:cubicBezTo>
                  <a:cubicBezTo>
                    <a:pt x="559" y="114"/>
                    <a:pt x="325" y="281"/>
                    <a:pt x="159" y="481"/>
                  </a:cubicBezTo>
                  <a:cubicBezTo>
                    <a:pt x="0" y="734"/>
                    <a:pt x="202" y="1017"/>
                    <a:pt x="451" y="1017"/>
                  </a:cubicBezTo>
                  <a:cubicBezTo>
                    <a:pt x="465" y="1017"/>
                    <a:pt x="479" y="1016"/>
                    <a:pt x="492" y="1015"/>
                  </a:cubicBezTo>
                  <a:cubicBezTo>
                    <a:pt x="692" y="948"/>
                    <a:pt x="893" y="915"/>
                    <a:pt x="1093" y="848"/>
                  </a:cubicBezTo>
                  <a:cubicBezTo>
                    <a:pt x="1293" y="815"/>
                    <a:pt x="1493" y="715"/>
                    <a:pt x="1626" y="581"/>
                  </a:cubicBezTo>
                  <a:cubicBezTo>
                    <a:pt x="1726" y="448"/>
                    <a:pt x="1693" y="281"/>
                    <a:pt x="1626" y="181"/>
                  </a:cubicBezTo>
                  <a:cubicBezTo>
                    <a:pt x="1468" y="67"/>
                    <a:pt x="1278" y="0"/>
                    <a:pt x="1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29"/>
            <p:cNvSpPr/>
            <p:nvPr/>
          </p:nvSpPr>
          <p:spPr>
            <a:xfrm flipH="1">
              <a:off x="7262116" y="1811555"/>
              <a:ext cx="26677" cy="16360"/>
            </a:xfrm>
            <a:custGeom>
              <a:avLst/>
              <a:gdLst/>
              <a:ahLst/>
              <a:cxnLst/>
              <a:rect l="l" t="t" r="r" b="b"/>
              <a:pathLst>
                <a:path w="1686" h="1034" extrusionOk="0">
                  <a:moveTo>
                    <a:pt x="592" y="0"/>
                  </a:moveTo>
                  <a:cubicBezTo>
                    <a:pt x="419" y="0"/>
                    <a:pt x="247" y="52"/>
                    <a:pt x="101" y="157"/>
                  </a:cubicBezTo>
                  <a:cubicBezTo>
                    <a:pt x="1" y="257"/>
                    <a:pt x="1" y="423"/>
                    <a:pt x="67" y="523"/>
                  </a:cubicBezTo>
                  <a:cubicBezTo>
                    <a:pt x="201" y="690"/>
                    <a:pt x="401" y="790"/>
                    <a:pt x="601" y="857"/>
                  </a:cubicBezTo>
                  <a:cubicBezTo>
                    <a:pt x="801" y="924"/>
                    <a:pt x="1001" y="990"/>
                    <a:pt x="1202" y="1024"/>
                  </a:cubicBezTo>
                  <a:cubicBezTo>
                    <a:pt x="1227" y="1030"/>
                    <a:pt x="1253" y="1033"/>
                    <a:pt x="1277" y="1033"/>
                  </a:cubicBezTo>
                  <a:cubicBezTo>
                    <a:pt x="1510" y="1033"/>
                    <a:pt x="1686" y="768"/>
                    <a:pt x="1535" y="557"/>
                  </a:cubicBezTo>
                  <a:cubicBezTo>
                    <a:pt x="1402" y="323"/>
                    <a:pt x="1168" y="123"/>
                    <a:pt x="901" y="56"/>
                  </a:cubicBezTo>
                  <a:cubicBezTo>
                    <a:pt x="801" y="19"/>
                    <a:pt x="696" y="0"/>
                    <a:pt x="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29"/>
            <p:cNvSpPr/>
            <p:nvPr/>
          </p:nvSpPr>
          <p:spPr>
            <a:xfrm flipH="1">
              <a:off x="7326245" y="1913246"/>
              <a:ext cx="14794" cy="7547"/>
            </a:xfrm>
            <a:custGeom>
              <a:avLst/>
              <a:gdLst/>
              <a:ahLst/>
              <a:cxnLst/>
              <a:rect l="l" t="t" r="r" b="b"/>
              <a:pathLst>
                <a:path w="935" h="477" extrusionOk="0">
                  <a:moveTo>
                    <a:pt x="67" y="1"/>
                  </a:moveTo>
                  <a:cubicBezTo>
                    <a:pt x="67" y="1"/>
                    <a:pt x="34" y="1"/>
                    <a:pt x="0" y="34"/>
                  </a:cubicBezTo>
                  <a:cubicBezTo>
                    <a:pt x="34" y="234"/>
                    <a:pt x="167" y="401"/>
                    <a:pt x="334" y="468"/>
                  </a:cubicBezTo>
                  <a:cubicBezTo>
                    <a:pt x="373" y="473"/>
                    <a:pt x="412" y="476"/>
                    <a:pt x="450" y="476"/>
                  </a:cubicBezTo>
                  <a:cubicBezTo>
                    <a:pt x="642" y="476"/>
                    <a:pt x="823" y="407"/>
                    <a:pt x="934" y="268"/>
                  </a:cubicBezTo>
                  <a:lnTo>
                    <a:pt x="934" y="234"/>
                  </a:lnTo>
                  <a:cubicBezTo>
                    <a:pt x="768" y="301"/>
                    <a:pt x="601" y="301"/>
                    <a:pt x="434" y="301"/>
                  </a:cubicBezTo>
                  <a:cubicBezTo>
                    <a:pt x="267" y="268"/>
                    <a:pt x="167" y="134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29"/>
            <p:cNvSpPr/>
            <p:nvPr/>
          </p:nvSpPr>
          <p:spPr>
            <a:xfrm flipH="1">
              <a:off x="7287717" y="1816918"/>
              <a:ext cx="43290" cy="88954"/>
            </a:xfrm>
            <a:custGeom>
              <a:avLst/>
              <a:gdLst/>
              <a:ahLst/>
              <a:cxnLst/>
              <a:rect l="l" t="t" r="r" b="b"/>
              <a:pathLst>
                <a:path w="2736" h="5622" extrusionOk="0">
                  <a:moveTo>
                    <a:pt x="2352" y="1"/>
                  </a:moveTo>
                  <a:cubicBezTo>
                    <a:pt x="2327" y="1"/>
                    <a:pt x="2302" y="18"/>
                    <a:pt x="2302" y="51"/>
                  </a:cubicBezTo>
                  <a:cubicBezTo>
                    <a:pt x="2235" y="1519"/>
                    <a:pt x="2402" y="2953"/>
                    <a:pt x="2368" y="4454"/>
                  </a:cubicBezTo>
                  <a:cubicBezTo>
                    <a:pt x="2135" y="4321"/>
                    <a:pt x="1901" y="4221"/>
                    <a:pt x="1635" y="4154"/>
                  </a:cubicBezTo>
                  <a:cubicBezTo>
                    <a:pt x="1601" y="4154"/>
                    <a:pt x="1635" y="5188"/>
                    <a:pt x="1635" y="5355"/>
                  </a:cubicBezTo>
                  <a:cubicBezTo>
                    <a:pt x="1599" y="5357"/>
                    <a:pt x="1563" y="5358"/>
                    <a:pt x="1527" y="5358"/>
                  </a:cubicBezTo>
                  <a:cubicBezTo>
                    <a:pt x="996" y="5358"/>
                    <a:pt x="473" y="5129"/>
                    <a:pt x="67" y="4754"/>
                  </a:cubicBezTo>
                  <a:cubicBezTo>
                    <a:pt x="54" y="4729"/>
                    <a:pt x="41" y="4718"/>
                    <a:pt x="30" y="4718"/>
                  </a:cubicBezTo>
                  <a:cubicBezTo>
                    <a:pt x="13" y="4718"/>
                    <a:pt x="0" y="4747"/>
                    <a:pt x="0" y="4788"/>
                  </a:cubicBezTo>
                  <a:cubicBezTo>
                    <a:pt x="200" y="5155"/>
                    <a:pt x="567" y="5455"/>
                    <a:pt x="1001" y="5555"/>
                  </a:cubicBezTo>
                  <a:cubicBezTo>
                    <a:pt x="1168" y="5588"/>
                    <a:pt x="1368" y="5622"/>
                    <a:pt x="1568" y="5622"/>
                  </a:cubicBezTo>
                  <a:lnTo>
                    <a:pt x="1768" y="5622"/>
                  </a:lnTo>
                  <a:cubicBezTo>
                    <a:pt x="1801" y="5622"/>
                    <a:pt x="1835" y="5588"/>
                    <a:pt x="1868" y="5522"/>
                  </a:cubicBezTo>
                  <a:lnTo>
                    <a:pt x="1868" y="5488"/>
                  </a:lnTo>
                  <a:lnTo>
                    <a:pt x="1868" y="5422"/>
                  </a:lnTo>
                  <a:cubicBezTo>
                    <a:pt x="1901" y="5088"/>
                    <a:pt x="1901" y="4554"/>
                    <a:pt x="1901" y="4554"/>
                  </a:cubicBezTo>
                  <a:cubicBezTo>
                    <a:pt x="2009" y="4608"/>
                    <a:pt x="2439" y="4834"/>
                    <a:pt x="2604" y="4834"/>
                  </a:cubicBezTo>
                  <a:cubicBezTo>
                    <a:pt x="2644" y="4834"/>
                    <a:pt x="2669" y="4820"/>
                    <a:pt x="2669" y="4788"/>
                  </a:cubicBezTo>
                  <a:cubicBezTo>
                    <a:pt x="2735" y="3187"/>
                    <a:pt x="2635" y="1619"/>
                    <a:pt x="2402" y="51"/>
                  </a:cubicBezTo>
                  <a:cubicBezTo>
                    <a:pt x="2402" y="18"/>
                    <a:pt x="2377" y="1"/>
                    <a:pt x="2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29"/>
            <p:cNvSpPr/>
            <p:nvPr/>
          </p:nvSpPr>
          <p:spPr>
            <a:xfrm flipH="1">
              <a:off x="7309362" y="1892661"/>
              <a:ext cx="26408" cy="18750"/>
            </a:xfrm>
            <a:custGeom>
              <a:avLst/>
              <a:gdLst/>
              <a:ahLst/>
              <a:cxnLst/>
              <a:rect l="l" t="t" r="r" b="b"/>
              <a:pathLst>
                <a:path w="1669" h="1185" extrusionOk="0">
                  <a:moveTo>
                    <a:pt x="301" y="1"/>
                  </a:moveTo>
                  <a:cubicBezTo>
                    <a:pt x="234" y="101"/>
                    <a:pt x="168" y="268"/>
                    <a:pt x="101" y="401"/>
                  </a:cubicBezTo>
                  <a:cubicBezTo>
                    <a:pt x="34" y="668"/>
                    <a:pt x="1" y="1001"/>
                    <a:pt x="368" y="1135"/>
                  </a:cubicBezTo>
                  <a:cubicBezTo>
                    <a:pt x="451" y="1168"/>
                    <a:pt x="535" y="1185"/>
                    <a:pt x="618" y="1185"/>
                  </a:cubicBezTo>
                  <a:cubicBezTo>
                    <a:pt x="701" y="1185"/>
                    <a:pt x="785" y="1168"/>
                    <a:pt x="868" y="1135"/>
                  </a:cubicBezTo>
                  <a:cubicBezTo>
                    <a:pt x="1168" y="1035"/>
                    <a:pt x="1435" y="868"/>
                    <a:pt x="1669" y="635"/>
                  </a:cubicBezTo>
                  <a:cubicBezTo>
                    <a:pt x="1135" y="568"/>
                    <a:pt x="668" y="334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29"/>
            <p:cNvSpPr/>
            <p:nvPr/>
          </p:nvSpPr>
          <p:spPr>
            <a:xfrm flipH="1">
              <a:off x="7322020" y="1899005"/>
              <a:ext cx="13750" cy="12405"/>
            </a:xfrm>
            <a:custGeom>
              <a:avLst/>
              <a:gdLst/>
              <a:ahLst/>
              <a:cxnLst/>
              <a:rect l="l" t="t" r="r" b="b"/>
              <a:pathLst>
                <a:path w="869" h="784" extrusionOk="0">
                  <a:moveTo>
                    <a:pt x="134" y="0"/>
                  </a:moveTo>
                  <a:cubicBezTo>
                    <a:pt x="34" y="267"/>
                    <a:pt x="1" y="600"/>
                    <a:pt x="368" y="734"/>
                  </a:cubicBezTo>
                  <a:cubicBezTo>
                    <a:pt x="451" y="767"/>
                    <a:pt x="535" y="784"/>
                    <a:pt x="618" y="784"/>
                  </a:cubicBezTo>
                  <a:cubicBezTo>
                    <a:pt x="701" y="784"/>
                    <a:pt x="785" y="767"/>
                    <a:pt x="868" y="734"/>
                  </a:cubicBezTo>
                  <a:cubicBezTo>
                    <a:pt x="835" y="334"/>
                    <a:pt x="501" y="33"/>
                    <a:pt x="1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29"/>
            <p:cNvSpPr/>
            <p:nvPr/>
          </p:nvSpPr>
          <p:spPr>
            <a:xfrm flipH="1">
              <a:off x="7253414" y="1718518"/>
              <a:ext cx="180503" cy="143020"/>
            </a:xfrm>
            <a:custGeom>
              <a:avLst/>
              <a:gdLst/>
              <a:ahLst/>
              <a:cxnLst/>
              <a:rect l="l" t="t" r="r" b="b"/>
              <a:pathLst>
                <a:path w="11408" h="9039" extrusionOk="0">
                  <a:moveTo>
                    <a:pt x="6162" y="0"/>
                  </a:moveTo>
                  <a:cubicBezTo>
                    <a:pt x="5710" y="0"/>
                    <a:pt x="5254" y="55"/>
                    <a:pt x="4803" y="166"/>
                  </a:cubicBezTo>
                  <a:cubicBezTo>
                    <a:pt x="2201" y="766"/>
                    <a:pt x="1300" y="2267"/>
                    <a:pt x="767" y="3435"/>
                  </a:cubicBezTo>
                  <a:cubicBezTo>
                    <a:pt x="202" y="4565"/>
                    <a:pt x="1" y="9039"/>
                    <a:pt x="461" y="9039"/>
                  </a:cubicBezTo>
                  <a:cubicBezTo>
                    <a:pt x="463" y="9039"/>
                    <a:pt x="465" y="9039"/>
                    <a:pt x="466" y="9039"/>
                  </a:cubicBezTo>
                  <a:cubicBezTo>
                    <a:pt x="1701" y="8872"/>
                    <a:pt x="2901" y="4936"/>
                    <a:pt x="2902" y="4936"/>
                  </a:cubicBezTo>
                  <a:lnTo>
                    <a:pt x="2902" y="4936"/>
                  </a:lnTo>
                  <a:cubicBezTo>
                    <a:pt x="2901" y="4936"/>
                    <a:pt x="2635" y="6637"/>
                    <a:pt x="2968" y="6637"/>
                  </a:cubicBezTo>
                  <a:cubicBezTo>
                    <a:pt x="2971" y="6637"/>
                    <a:pt x="2973" y="6637"/>
                    <a:pt x="2976" y="6637"/>
                  </a:cubicBezTo>
                  <a:cubicBezTo>
                    <a:pt x="3295" y="6637"/>
                    <a:pt x="4939" y="4556"/>
                    <a:pt x="5337" y="2901"/>
                  </a:cubicBezTo>
                  <a:cubicBezTo>
                    <a:pt x="6171" y="3668"/>
                    <a:pt x="7105" y="4302"/>
                    <a:pt x="8139" y="4836"/>
                  </a:cubicBezTo>
                  <a:cubicBezTo>
                    <a:pt x="9142" y="5302"/>
                    <a:pt x="10275" y="5524"/>
                    <a:pt x="10878" y="5524"/>
                  </a:cubicBezTo>
                  <a:cubicBezTo>
                    <a:pt x="11137" y="5524"/>
                    <a:pt x="11297" y="5483"/>
                    <a:pt x="11308" y="5403"/>
                  </a:cubicBezTo>
                  <a:cubicBezTo>
                    <a:pt x="11408" y="4636"/>
                    <a:pt x="11041" y="2534"/>
                    <a:pt x="10073" y="1633"/>
                  </a:cubicBezTo>
                  <a:cubicBezTo>
                    <a:pt x="9030" y="565"/>
                    <a:pt x="7618" y="0"/>
                    <a:pt x="6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29"/>
            <p:cNvSpPr/>
            <p:nvPr/>
          </p:nvSpPr>
          <p:spPr>
            <a:xfrm flipH="1">
              <a:off x="7301973" y="1823754"/>
              <a:ext cx="80758" cy="64034"/>
            </a:xfrm>
            <a:custGeom>
              <a:avLst/>
              <a:gdLst/>
              <a:ahLst/>
              <a:cxnLst/>
              <a:rect l="l" t="t" r="r" b="b"/>
              <a:pathLst>
                <a:path w="5104" h="4047" extrusionOk="0">
                  <a:moveTo>
                    <a:pt x="2902" y="286"/>
                  </a:moveTo>
                  <a:cubicBezTo>
                    <a:pt x="5104" y="553"/>
                    <a:pt x="4870" y="3789"/>
                    <a:pt x="2702" y="3789"/>
                  </a:cubicBezTo>
                  <a:cubicBezTo>
                    <a:pt x="500" y="3789"/>
                    <a:pt x="300" y="553"/>
                    <a:pt x="2502" y="286"/>
                  </a:cubicBezTo>
                  <a:close/>
                  <a:moveTo>
                    <a:pt x="2598" y="1"/>
                  </a:moveTo>
                  <a:cubicBezTo>
                    <a:pt x="2122" y="1"/>
                    <a:pt x="1637" y="172"/>
                    <a:pt x="1234" y="553"/>
                  </a:cubicBezTo>
                  <a:cubicBezTo>
                    <a:pt x="0" y="1687"/>
                    <a:pt x="634" y="3755"/>
                    <a:pt x="2302" y="4022"/>
                  </a:cubicBezTo>
                  <a:cubicBezTo>
                    <a:pt x="2408" y="4039"/>
                    <a:pt x="2513" y="4046"/>
                    <a:pt x="2617" y="4046"/>
                  </a:cubicBezTo>
                  <a:cubicBezTo>
                    <a:pt x="3780" y="4046"/>
                    <a:pt x="4729" y="3049"/>
                    <a:pt x="4637" y="1854"/>
                  </a:cubicBezTo>
                  <a:cubicBezTo>
                    <a:pt x="4524" y="730"/>
                    <a:pt x="3580" y="1"/>
                    <a:pt x="2598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29"/>
            <p:cNvSpPr/>
            <p:nvPr/>
          </p:nvSpPr>
          <p:spPr>
            <a:xfrm flipH="1">
              <a:off x="7245502" y="1826206"/>
              <a:ext cx="48559" cy="63844"/>
            </a:xfrm>
            <a:custGeom>
              <a:avLst/>
              <a:gdLst/>
              <a:ahLst/>
              <a:cxnLst/>
              <a:rect l="l" t="t" r="r" b="b"/>
              <a:pathLst>
                <a:path w="3069" h="4035" extrusionOk="0">
                  <a:moveTo>
                    <a:pt x="1561" y="294"/>
                  </a:moveTo>
                  <a:cubicBezTo>
                    <a:pt x="1586" y="294"/>
                    <a:pt x="1610" y="296"/>
                    <a:pt x="1635" y="298"/>
                  </a:cubicBezTo>
                  <a:lnTo>
                    <a:pt x="1735" y="298"/>
                  </a:lnTo>
                  <a:cubicBezTo>
                    <a:pt x="2068" y="365"/>
                    <a:pt x="2335" y="565"/>
                    <a:pt x="2502" y="865"/>
                  </a:cubicBezTo>
                  <a:cubicBezTo>
                    <a:pt x="2735" y="1232"/>
                    <a:pt x="2835" y="1666"/>
                    <a:pt x="2802" y="2133"/>
                  </a:cubicBezTo>
                  <a:cubicBezTo>
                    <a:pt x="2737" y="3047"/>
                    <a:pt x="2192" y="3802"/>
                    <a:pt x="1543" y="3802"/>
                  </a:cubicBezTo>
                  <a:cubicBezTo>
                    <a:pt x="1529" y="3802"/>
                    <a:pt x="1515" y="3801"/>
                    <a:pt x="1501" y="3800"/>
                  </a:cubicBezTo>
                  <a:cubicBezTo>
                    <a:pt x="834" y="3767"/>
                    <a:pt x="300" y="2967"/>
                    <a:pt x="334" y="1999"/>
                  </a:cubicBezTo>
                  <a:cubicBezTo>
                    <a:pt x="367" y="1532"/>
                    <a:pt x="500" y="1099"/>
                    <a:pt x="767" y="732"/>
                  </a:cubicBezTo>
                  <a:cubicBezTo>
                    <a:pt x="953" y="484"/>
                    <a:pt x="1253" y="294"/>
                    <a:pt x="1561" y="294"/>
                  </a:cubicBezTo>
                  <a:close/>
                  <a:moveTo>
                    <a:pt x="1576" y="0"/>
                  </a:moveTo>
                  <a:cubicBezTo>
                    <a:pt x="1183" y="0"/>
                    <a:pt x="787" y="185"/>
                    <a:pt x="534" y="565"/>
                  </a:cubicBezTo>
                  <a:cubicBezTo>
                    <a:pt x="234" y="965"/>
                    <a:pt x="67" y="1432"/>
                    <a:pt x="33" y="1966"/>
                  </a:cubicBezTo>
                  <a:cubicBezTo>
                    <a:pt x="0" y="3033"/>
                    <a:pt x="567" y="3901"/>
                    <a:pt x="1334" y="4034"/>
                  </a:cubicBezTo>
                  <a:lnTo>
                    <a:pt x="1468" y="4034"/>
                  </a:lnTo>
                  <a:cubicBezTo>
                    <a:pt x="1483" y="4035"/>
                    <a:pt x="1499" y="4035"/>
                    <a:pt x="1514" y="4035"/>
                  </a:cubicBezTo>
                  <a:cubicBezTo>
                    <a:pt x="2328" y="4035"/>
                    <a:pt x="3003" y="3179"/>
                    <a:pt x="3036" y="2066"/>
                  </a:cubicBezTo>
                  <a:cubicBezTo>
                    <a:pt x="3069" y="1566"/>
                    <a:pt x="2936" y="1065"/>
                    <a:pt x="2669" y="665"/>
                  </a:cubicBezTo>
                  <a:cubicBezTo>
                    <a:pt x="2441" y="227"/>
                    <a:pt x="2010" y="0"/>
                    <a:pt x="157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29"/>
            <p:cNvSpPr/>
            <p:nvPr/>
          </p:nvSpPr>
          <p:spPr>
            <a:xfrm flipH="1">
              <a:off x="7289299" y="1848136"/>
              <a:ext cx="23765" cy="8655"/>
            </a:xfrm>
            <a:custGeom>
              <a:avLst/>
              <a:gdLst/>
              <a:ahLst/>
              <a:cxnLst/>
              <a:rect l="l" t="t" r="r" b="b"/>
              <a:pathLst>
                <a:path w="1502" h="547" extrusionOk="0">
                  <a:moveTo>
                    <a:pt x="846" y="1"/>
                  </a:moveTo>
                  <a:cubicBezTo>
                    <a:pt x="509" y="1"/>
                    <a:pt x="178" y="174"/>
                    <a:pt x="0" y="313"/>
                  </a:cubicBezTo>
                  <a:lnTo>
                    <a:pt x="167" y="546"/>
                  </a:lnTo>
                  <a:cubicBezTo>
                    <a:pt x="190" y="524"/>
                    <a:pt x="509" y="267"/>
                    <a:pt x="847" y="267"/>
                  </a:cubicBezTo>
                  <a:cubicBezTo>
                    <a:pt x="1004" y="267"/>
                    <a:pt x="1164" y="322"/>
                    <a:pt x="1301" y="480"/>
                  </a:cubicBezTo>
                  <a:lnTo>
                    <a:pt x="1501" y="313"/>
                  </a:lnTo>
                  <a:cubicBezTo>
                    <a:pt x="1311" y="82"/>
                    <a:pt x="1077" y="1"/>
                    <a:pt x="846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29"/>
            <p:cNvSpPr/>
            <p:nvPr/>
          </p:nvSpPr>
          <p:spPr>
            <a:xfrm flipH="1">
              <a:off x="7368475" y="1839244"/>
              <a:ext cx="82340" cy="20712"/>
            </a:xfrm>
            <a:custGeom>
              <a:avLst/>
              <a:gdLst/>
              <a:ahLst/>
              <a:cxnLst/>
              <a:rect l="l" t="t" r="r" b="b"/>
              <a:pathLst>
                <a:path w="5204" h="1309" extrusionOk="0">
                  <a:moveTo>
                    <a:pt x="1439" y="1"/>
                  </a:moveTo>
                  <a:cubicBezTo>
                    <a:pt x="1371" y="1"/>
                    <a:pt x="1313" y="3"/>
                    <a:pt x="1268" y="8"/>
                  </a:cubicBezTo>
                  <a:cubicBezTo>
                    <a:pt x="634" y="108"/>
                    <a:pt x="67" y="1042"/>
                    <a:pt x="0" y="1175"/>
                  </a:cubicBezTo>
                  <a:lnTo>
                    <a:pt x="234" y="1309"/>
                  </a:lnTo>
                  <a:cubicBezTo>
                    <a:pt x="400" y="1042"/>
                    <a:pt x="901" y="341"/>
                    <a:pt x="1301" y="275"/>
                  </a:cubicBezTo>
                  <a:cubicBezTo>
                    <a:pt x="2602" y="341"/>
                    <a:pt x="3869" y="441"/>
                    <a:pt x="5137" y="641"/>
                  </a:cubicBezTo>
                  <a:lnTo>
                    <a:pt x="5204" y="375"/>
                  </a:lnTo>
                  <a:cubicBezTo>
                    <a:pt x="5018" y="375"/>
                    <a:pt x="2330" y="1"/>
                    <a:pt x="1439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29"/>
            <p:cNvSpPr/>
            <p:nvPr/>
          </p:nvSpPr>
          <p:spPr>
            <a:xfrm flipH="1">
              <a:off x="7409107" y="1819228"/>
              <a:ext cx="51217" cy="71423"/>
            </a:xfrm>
            <a:custGeom>
              <a:avLst/>
              <a:gdLst/>
              <a:ahLst/>
              <a:cxnLst/>
              <a:rect l="l" t="t" r="r" b="b"/>
              <a:pathLst>
                <a:path w="3237" h="4514" extrusionOk="0">
                  <a:moveTo>
                    <a:pt x="1259" y="1"/>
                  </a:moveTo>
                  <a:cubicBezTo>
                    <a:pt x="1184" y="1"/>
                    <a:pt x="1109" y="13"/>
                    <a:pt x="1035" y="38"/>
                  </a:cubicBezTo>
                  <a:cubicBezTo>
                    <a:pt x="1" y="372"/>
                    <a:pt x="501" y="3674"/>
                    <a:pt x="1568" y="4308"/>
                  </a:cubicBezTo>
                  <a:cubicBezTo>
                    <a:pt x="1769" y="4446"/>
                    <a:pt x="2003" y="4513"/>
                    <a:pt x="2236" y="4513"/>
                  </a:cubicBezTo>
                  <a:cubicBezTo>
                    <a:pt x="2623" y="4513"/>
                    <a:pt x="3007" y="4328"/>
                    <a:pt x="3236" y="3975"/>
                  </a:cubicBezTo>
                  <a:lnTo>
                    <a:pt x="3203" y="2107"/>
                  </a:lnTo>
                  <a:cubicBezTo>
                    <a:pt x="3203" y="2107"/>
                    <a:pt x="2251" y="1"/>
                    <a:pt x="125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29"/>
            <p:cNvSpPr/>
            <p:nvPr/>
          </p:nvSpPr>
          <p:spPr>
            <a:xfrm flipH="1">
              <a:off x="7415974" y="1834608"/>
              <a:ext cx="24826" cy="46724"/>
            </a:xfrm>
            <a:custGeom>
              <a:avLst/>
              <a:gdLst/>
              <a:ahLst/>
              <a:cxnLst/>
              <a:rect l="l" t="t" r="r" b="b"/>
              <a:pathLst>
                <a:path w="1569" h="2953" extrusionOk="0">
                  <a:moveTo>
                    <a:pt x="1" y="0"/>
                  </a:moveTo>
                  <a:lnTo>
                    <a:pt x="1" y="34"/>
                  </a:lnTo>
                  <a:cubicBezTo>
                    <a:pt x="735" y="501"/>
                    <a:pt x="1002" y="1301"/>
                    <a:pt x="1135" y="2102"/>
                  </a:cubicBezTo>
                  <a:cubicBezTo>
                    <a:pt x="1041" y="1842"/>
                    <a:pt x="796" y="1683"/>
                    <a:pt x="542" y="1683"/>
                  </a:cubicBezTo>
                  <a:cubicBezTo>
                    <a:pt x="438" y="1683"/>
                    <a:pt x="332" y="1710"/>
                    <a:pt x="234" y="1768"/>
                  </a:cubicBezTo>
                  <a:cubicBezTo>
                    <a:pt x="201" y="1768"/>
                    <a:pt x="201" y="1802"/>
                    <a:pt x="234" y="1802"/>
                  </a:cubicBezTo>
                  <a:cubicBezTo>
                    <a:pt x="260" y="1799"/>
                    <a:pt x="285" y="1798"/>
                    <a:pt x="311" y="1798"/>
                  </a:cubicBezTo>
                  <a:cubicBezTo>
                    <a:pt x="584" y="1798"/>
                    <a:pt x="846" y="1958"/>
                    <a:pt x="968" y="2202"/>
                  </a:cubicBezTo>
                  <a:cubicBezTo>
                    <a:pt x="1068" y="2436"/>
                    <a:pt x="1135" y="2669"/>
                    <a:pt x="1202" y="2903"/>
                  </a:cubicBezTo>
                  <a:cubicBezTo>
                    <a:pt x="1218" y="2936"/>
                    <a:pt x="1260" y="2953"/>
                    <a:pt x="1298" y="2953"/>
                  </a:cubicBezTo>
                  <a:cubicBezTo>
                    <a:pt x="1335" y="2953"/>
                    <a:pt x="1368" y="2936"/>
                    <a:pt x="1368" y="2903"/>
                  </a:cubicBezTo>
                  <a:cubicBezTo>
                    <a:pt x="1569" y="1868"/>
                    <a:pt x="1035" y="30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29"/>
            <p:cNvSpPr/>
            <p:nvPr/>
          </p:nvSpPr>
          <p:spPr>
            <a:xfrm flipH="1">
              <a:off x="7306720" y="1699689"/>
              <a:ext cx="150962" cy="132197"/>
            </a:xfrm>
            <a:custGeom>
              <a:avLst/>
              <a:gdLst/>
              <a:ahLst/>
              <a:cxnLst/>
              <a:rect l="l" t="t" r="r" b="b"/>
              <a:pathLst>
                <a:path w="9541" h="8355" extrusionOk="0">
                  <a:moveTo>
                    <a:pt x="4015" y="0"/>
                  </a:moveTo>
                  <a:cubicBezTo>
                    <a:pt x="3099" y="0"/>
                    <a:pt x="2251" y="86"/>
                    <a:pt x="1868" y="322"/>
                  </a:cubicBezTo>
                  <a:cubicBezTo>
                    <a:pt x="1001" y="855"/>
                    <a:pt x="367" y="3857"/>
                    <a:pt x="267" y="4291"/>
                  </a:cubicBezTo>
                  <a:cubicBezTo>
                    <a:pt x="167" y="4758"/>
                    <a:pt x="0" y="7460"/>
                    <a:pt x="868" y="8261"/>
                  </a:cubicBezTo>
                  <a:cubicBezTo>
                    <a:pt x="937" y="8324"/>
                    <a:pt x="1005" y="8354"/>
                    <a:pt x="1074" y="8354"/>
                  </a:cubicBezTo>
                  <a:cubicBezTo>
                    <a:pt x="1863" y="8354"/>
                    <a:pt x="2643" y="4388"/>
                    <a:pt x="4270" y="3190"/>
                  </a:cubicBezTo>
                  <a:cubicBezTo>
                    <a:pt x="6038" y="1889"/>
                    <a:pt x="9541" y="1456"/>
                    <a:pt x="9541" y="1456"/>
                  </a:cubicBezTo>
                  <a:cubicBezTo>
                    <a:pt x="8740" y="955"/>
                    <a:pt x="7906" y="555"/>
                    <a:pt x="7005" y="288"/>
                  </a:cubicBezTo>
                  <a:cubicBezTo>
                    <a:pt x="6446" y="139"/>
                    <a:pt x="5177" y="0"/>
                    <a:pt x="4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29"/>
            <p:cNvSpPr/>
            <p:nvPr/>
          </p:nvSpPr>
          <p:spPr>
            <a:xfrm flipH="1">
              <a:off x="7306720" y="1708882"/>
              <a:ext cx="146738" cy="122893"/>
            </a:xfrm>
            <a:custGeom>
              <a:avLst/>
              <a:gdLst/>
              <a:ahLst/>
              <a:cxnLst/>
              <a:rect l="l" t="t" r="r" b="b"/>
              <a:pathLst>
                <a:path w="9274" h="7767" extrusionOk="0">
                  <a:moveTo>
                    <a:pt x="7235" y="0"/>
                  </a:moveTo>
                  <a:cubicBezTo>
                    <a:pt x="5443" y="0"/>
                    <a:pt x="3717" y="425"/>
                    <a:pt x="2569" y="1542"/>
                  </a:cubicBezTo>
                  <a:cubicBezTo>
                    <a:pt x="1234" y="2843"/>
                    <a:pt x="401" y="4844"/>
                    <a:pt x="0" y="6145"/>
                  </a:cubicBezTo>
                  <a:cubicBezTo>
                    <a:pt x="67" y="6879"/>
                    <a:pt x="200" y="7313"/>
                    <a:pt x="601" y="7680"/>
                  </a:cubicBezTo>
                  <a:cubicBezTo>
                    <a:pt x="668" y="7739"/>
                    <a:pt x="734" y="7766"/>
                    <a:pt x="800" y="7766"/>
                  </a:cubicBezTo>
                  <a:cubicBezTo>
                    <a:pt x="1592" y="7766"/>
                    <a:pt x="2372" y="3810"/>
                    <a:pt x="4003" y="2609"/>
                  </a:cubicBezTo>
                  <a:cubicBezTo>
                    <a:pt x="5771" y="1342"/>
                    <a:pt x="9274" y="875"/>
                    <a:pt x="9274" y="875"/>
                  </a:cubicBezTo>
                  <a:cubicBezTo>
                    <a:pt x="8740" y="541"/>
                    <a:pt x="8206" y="241"/>
                    <a:pt x="7639" y="7"/>
                  </a:cubicBezTo>
                  <a:cubicBezTo>
                    <a:pt x="7504" y="3"/>
                    <a:pt x="7370" y="0"/>
                    <a:pt x="7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29"/>
            <p:cNvSpPr/>
            <p:nvPr/>
          </p:nvSpPr>
          <p:spPr>
            <a:xfrm flipH="1">
              <a:off x="7260281" y="1715670"/>
              <a:ext cx="202148" cy="158747"/>
            </a:xfrm>
            <a:custGeom>
              <a:avLst/>
              <a:gdLst/>
              <a:ahLst/>
              <a:cxnLst/>
              <a:rect l="l" t="t" r="r" b="b"/>
              <a:pathLst>
                <a:path w="12776" h="10033" extrusionOk="0">
                  <a:moveTo>
                    <a:pt x="8398" y="0"/>
                  </a:moveTo>
                  <a:cubicBezTo>
                    <a:pt x="7087" y="0"/>
                    <a:pt x="4951" y="176"/>
                    <a:pt x="3870" y="1113"/>
                  </a:cubicBezTo>
                  <a:cubicBezTo>
                    <a:pt x="2402" y="2414"/>
                    <a:pt x="0" y="6317"/>
                    <a:pt x="167" y="7417"/>
                  </a:cubicBezTo>
                  <a:cubicBezTo>
                    <a:pt x="234" y="7684"/>
                    <a:pt x="534" y="7884"/>
                    <a:pt x="601" y="8285"/>
                  </a:cubicBezTo>
                  <a:cubicBezTo>
                    <a:pt x="667" y="8785"/>
                    <a:pt x="701" y="9352"/>
                    <a:pt x="767" y="9686"/>
                  </a:cubicBezTo>
                  <a:cubicBezTo>
                    <a:pt x="818" y="9888"/>
                    <a:pt x="926" y="10033"/>
                    <a:pt x="990" y="10033"/>
                  </a:cubicBezTo>
                  <a:cubicBezTo>
                    <a:pt x="1010" y="10033"/>
                    <a:pt x="1026" y="10018"/>
                    <a:pt x="1034" y="9986"/>
                  </a:cubicBezTo>
                  <a:cubicBezTo>
                    <a:pt x="1301" y="8785"/>
                    <a:pt x="3002" y="5716"/>
                    <a:pt x="4570" y="4048"/>
                  </a:cubicBezTo>
                  <a:cubicBezTo>
                    <a:pt x="6043" y="2483"/>
                    <a:pt x="9520" y="1935"/>
                    <a:pt x="10483" y="1935"/>
                  </a:cubicBezTo>
                  <a:cubicBezTo>
                    <a:pt x="10567" y="1935"/>
                    <a:pt x="10632" y="1939"/>
                    <a:pt x="10674" y="1947"/>
                  </a:cubicBezTo>
                  <a:cubicBezTo>
                    <a:pt x="11823" y="2189"/>
                    <a:pt x="12259" y="2594"/>
                    <a:pt x="12480" y="2594"/>
                  </a:cubicBezTo>
                  <a:cubicBezTo>
                    <a:pt x="12503" y="2594"/>
                    <a:pt x="12524" y="2590"/>
                    <a:pt x="12542" y="2581"/>
                  </a:cubicBezTo>
                  <a:cubicBezTo>
                    <a:pt x="12776" y="2514"/>
                    <a:pt x="11575" y="1346"/>
                    <a:pt x="11242" y="1046"/>
                  </a:cubicBezTo>
                  <a:cubicBezTo>
                    <a:pt x="10908" y="779"/>
                    <a:pt x="10007" y="146"/>
                    <a:pt x="9440" y="45"/>
                  </a:cubicBezTo>
                  <a:cubicBezTo>
                    <a:pt x="9291" y="27"/>
                    <a:pt x="8907" y="0"/>
                    <a:pt x="83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29"/>
            <p:cNvSpPr/>
            <p:nvPr/>
          </p:nvSpPr>
          <p:spPr>
            <a:xfrm flipH="1">
              <a:off x="7383253" y="1741714"/>
              <a:ext cx="22183" cy="26408"/>
            </a:xfrm>
            <a:custGeom>
              <a:avLst/>
              <a:gdLst/>
              <a:ahLst/>
              <a:cxnLst/>
              <a:rect l="l" t="t" r="r" b="b"/>
              <a:pathLst>
                <a:path w="1402" h="1669" extrusionOk="0">
                  <a:moveTo>
                    <a:pt x="1" y="1"/>
                  </a:moveTo>
                  <a:cubicBezTo>
                    <a:pt x="134" y="334"/>
                    <a:pt x="301" y="668"/>
                    <a:pt x="534" y="968"/>
                  </a:cubicBezTo>
                  <a:cubicBezTo>
                    <a:pt x="768" y="1235"/>
                    <a:pt x="1035" y="1468"/>
                    <a:pt x="1368" y="1668"/>
                  </a:cubicBezTo>
                  <a:cubicBezTo>
                    <a:pt x="1402" y="1668"/>
                    <a:pt x="1402" y="1635"/>
                    <a:pt x="1402" y="1635"/>
                  </a:cubicBezTo>
                  <a:cubicBezTo>
                    <a:pt x="1135" y="1402"/>
                    <a:pt x="868" y="1135"/>
                    <a:pt x="668" y="868"/>
                  </a:cubicBezTo>
                  <a:cubicBezTo>
                    <a:pt x="401" y="601"/>
                    <a:pt x="201" y="30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29"/>
            <p:cNvSpPr/>
            <p:nvPr/>
          </p:nvSpPr>
          <p:spPr>
            <a:xfrm flipH="1">
              <a:off x="7443410" y="1819956"/>
              <a:ext cx="10585" cy="35253"/>
            </a:xfrm>
            <a:custGeom>
              <a:avLst/>
              <a:gdLst/>
              <a:ahLst/>
              <a:cxnLst/>
              <a:rect l="l" t="t" r="r" b="b"/>
              <a:pathLst>
                <a:path w="669" h="2228" extrusionOk="0">
                  <a:moveTo>
                    <a:pt x="34" y="1"/>
                  </a:moveTo>
                  <a:cubicBezTo>
                    <a:pt x="18" y="1"/>
                    <a:pt x="1" y="9"/>
                    <a:pt x="1" y="26"/>
                  </a:cubicBezTo>
                  <a:cubicBezTo>
                    <a:pt x="1" y="359"/>
                    <a:pt x="101" y="726"/>
                    <a:pt x="268" y="1027"/>
                  </a:cubicBezTo>
                  <a:cubicBezTo>
                    <a:pt x="334" y="1227"/>
                    <a:pt x="368" y="1460"/>
                    <a:pt x="368" y="1694"/>
                  </a:cubicBezTo>
                  <a:cubicBezTo>
                    <a:pt x="401" y="1894"/>
                    <a:pt x="468" y="2094"/>
                    <a:pt x="601" y="2227"/>
                  </a:cubicBezTo>
                  <a:cubicBezTo>
                    <a:pt x="635" y="2227"/>
                    <a:pt x="668" y="2227"/>
                    <a:pt x="668" y="2194"/>
                  </a:cubicBezTo>
                  <a:cubicBezTo>
                    <a:pt x="635" y="2094"/>
                    <a:pt x="601" y="2027"/>
                    <a:pt x="568" y="1927"/>
                  </a:cubicBezTo>
                  <a:cubicBezTo>
                    <a:pt x="535" y="1827"/>
                    <a:pt x="501" y="1694"/>
                    <a:pt x="501" y="1594"/>
                  </a:cubicBezTo>
                  <a:cubicBezTo>
                    <a:pt x="501" y="1393"/>
                    <a:pt x="468" y="1193"/>
                    <a:pt x="435" y="993"/>
                  </a:cubicBezTo>
                  <a:cubicBezTo>
                    <a:pt x="401" y="826"/>
                    <a:pt x="301" y="693"/>
                    <a:pt x="234" y="560"/>
                  </a:cubicBezTo>
                  <a:cubicBezTo>
                    <a:pt x="101" y="393"/>
                    <a:pt x="34" y="193"/>
                    <a:pt x="68" y="26"/>
                  </a:cubicBezTo>
                  <a:cubicBezTo>
                    <a:pt x="68" y="9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29"/>
            <p:cNvSpPr/>
            <p:nvPr/>
          </p:nvSpPr>
          <p:spPr>
            <a:xfrm flipH="1">
              <a:off x="7433917" y="1802409"/>
              <a:ext cx="13212" cy="32737"/>
            </a:xfrm>
            <a:custGeom>
              <a:avLst/>
              <a:gdLst/>
              <a:ahLst/>
              <a:cxnLst/>
              <a:rect l="l" t="t" r="r" b="b"/>
              <a:pathLst>
                <a:path w="835" h="2069" extrusionOk="0">
                  <a:moveTo>
                    <a:pt x="1" y="1"/>
                  </a:moveTo>
                  <a:cubicBezTo>
                    <a:pt x="34" y="201"/>
                    <a:pt x="67" y="401"/>
                    <a:pt x="101" y="634"/>
                  </a:cubicBezTo>
                  <a:cubicBezTo>
                    <a:pt x="134" y="801"/>
                    <a:pt x="201" y="1001"/>
                    <a:pt x="267" y="1168"/>
                  </a:cubicBezTo>
                  <a:cubicBezTo>
                    <a:pt x="334" y="1335"/>
                    <a:pt x="401" y="1502"/>
                    <a:pt x="501" y="1635"/>
                  </a:cubicBezTo>
                  <a:cubicBezTo>
                    <a:pt x="568" y="1802"/>
                    <a:pt x="701" y="1935"/>
                    <a:pt x="834" y="2069"/>
                  </a:cubicBezTo>
                  <a:lnTo>
                    <a:pt x="834" y="2035"/>
                  </a:lnTo>
                  <a:cubicBezTo>
                    <a:pt x="634" y="1769"/>
                    <a:pt x="468" y="1435"/>
                    <a:pt x="367" y="1101"/>
                  </a:cubicBezTo>
                  <a:cubicBezTo>
                    <a:pt x="301" y="935"/>
                    <a:pt x="267" y="768"/>
                    <a:pt x="234" y="601"/>
                  </a:cubicBezTo>
                  <a:cubicBezTo>
                    <a:pt x="167" y="434"/>
                    <a:pt x="67" y="20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29"/>
            <p:cNvSpPr/>
            <p:nvPr/>
          </p:nvSpPr>
          <p:spPr>
            <a:xfrm flipH="1">
              <a:off x="7423885" y="1788976"/>
              <a:ext cx="15332" cy="28227"/>
            </a:xfrm>
            <a:custGeom>
              <a:avLst/>
              <a:gdLst/>
              <a:ahLst/>
              <a:cxnLst/>
              <a:rect l="l" t="t" r="r" b="b"/>
              <a:pathLst>
                <a:path w="969" h="1784" extrusionOk="0">
                  <a:moveTo>
                    <a:pt x="26" y="1"/>
                  </a:moveTo>
                  <a:cubicBezTo>
                    <a:pt x="16" y="1"/>
                    <a:pt x="1" y="16"/>
                    <a:pt x="1" y="16"/>
                  </a:cubicBezTo>
                  <a:cubicBezTo>
                    <a:pt x="34" y="349"/>
                    <a:pt x="134" y="683"/>
                    <a:pt x="268" y="1016"/>
                  </a:cubicBezTo>
                  <a:cubicBezTo>
                    <a:pt x="334" y="1150"/>
                    <a:pt x="435" y="1283"/>
                    <a:pt x="535" y="1417"/>
                  </a:cubicBezTo>
                  <a:cubicBezTo>
                    <a:pt x="635" y="1550"/>
                    <a:pt x="768" y="1684"/>
                    <a:pt x="935" y="1784"/>
                  </a:cubicBezTo>
                  <a:lnTo>
                    <a:pt x="968" y="1784"/>
                  </a:lnTo>
                  <a:cubicBezTo>
                    <a:pt x="735" y="1517"/>
                    <a:pt x="535" y="1250"/>
                    <a:pt x="401" y="950"/>
                  </a:cubicBezTo>
                  <a:cubicBezTo>
                    <a:pt x="268" y="650"/>
                    <a:pt x="134" y="316"/>
                    <a:pt x="34" y="16"/>
                  </a:cubicBezTo>
                  <a:cubicBezTo>
                    <a:pt x="34" y="5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29"/>
            <p:cNvSpPr/>
            <p:nvPr/>
          </p:nvSpPr>
          <p:spPr>
            <a:xfrm flipH="1">
              <a:off x="7413332" y="1772093"/>
              <a:ext cx="15316" cy="28749"/>
            </a:xfrm>
            <a:custGeom>
              <a:avLst/>
              <a:gdLst/>
              <a:ahLst/>
              <a:cxnLst/>
              <a:rect l="l" t="t" r="r" b="b"/>
              <a:pathLst>
                <a:path w="968" h="1817" extrusionOk="0">
                  <a:moveTo>
                    <a:pt x="9" y="0"/>
                  </a:moveTo>
                  <a:cubicBezTo>
                    <a:pt x="4" y="0"/>
                    <a:pt x="0" y="4"/>
                    <a:pt x="0" y="15"/>
                  </a:cubicBezTo>
                  <a:cubicBezTo>
                    <a:pt x="0" y="182"/>
                    <a:pt x="0" y="349"/>
                    <a:pt x="67" y="516"/>
                  </a:cubicBezTo>
                  <a:cubicBezTo>
                    <a:pt x="133" y="682"/>
                    <a:pt x="200" y="883"/>
                    <a:pt x="267" y="1016"/>
                  </a:cubicBezTo>
                  <a:cubicBezTo>
                    <a:pt x="367" y="1183"/>
                    <a:pt x="467" y="1350"/>
                    <a:pt x="567" y="1516"/>
                  </a:cubicBezTo>
                  <a:cubicBezTo>
                    <a:pt x="634" y="1650"/>
                    <a:pt x="767" y="1750"/>
                    <a:pt x="901" y="1817"/>
                  </a:cubicBezTo>
                  <a:cubicBezTo>
                    <a:pt x="934" y="1817"/>
                    <a:pt x="967" y="1783"/>
                    <a:pt x="934" y="1783"/>
                  </a:cubicBezTo>
                  <a:cubicBezTo>
                    <a:pt x="834" y="1683"/>
                    <a:pt x="734" y="1550"/>
                    <a:pt x="667" y="1416"/>
                  </a:cubicBezTo>
                  <a:cubicBezTo>
                    <a:pt x="567" y="1250"/>
                    <a:pt x="500" y="1116"/>
                    <a:pt x="434" y="949"/>
                  </a:cubicBezTo>
                  <a:cubicBezTo>
                    <a:pt x="334" y="783"/>
                    <a:pt x="267" y="649"/>
                    <a:pt x="200" y="516"/>
                  </a:cubicBezTo>
                  <a:cubicBezTo>
                    <a:pt x="100" y="349"/>
                    <a:pt x="67" y="182"/>
                    <a:pt x="33" y="15"/>
                  </a:cubicBezTo>
                  <a:cubicBezTo>
                    <a:pt x="33" y="15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29"/>
            <p:cNvSpPr/>
            <p:nvPr/>
          </p:nvSpPr>
          <p:spPr>
            <a:xfrm flipH="1">
              <a:off x="7400136" y="1758375"/>
              <a:ext cx="17436" cy="26107"/>
            </a:xfrm>
            <a:custGeom>
              <a:avLst/>
              <a:gdLst/>
              <a:ahLst/>
              <a:cxnLst/>
              <a:rect l="l" t="t" r="r" b="b"/>
              <a:pathLst>
                <a:path w="1102" h="1650" extrusionOk="0">
                  <a:moveTo>
                    <a:pt x="25" y="0"/>
                  </a:moveTo>
                  <a:cubicBezTo>
                    <a:pt x="15" y="0"/>
                    <a:pt x="1" y="15"/>
                    <a:pt x="1" y="15"/>
                  </a:cubicBezTo>
                  <a:cubicBezTo>
                    <a:pt x="34" y="182"/>
                    <a:pt x="101" y="349"/>
                    <a:pt x="167" y="482"/>
                  </a:cubicBezTo>
                  <a:cubicBezTo>
                    <a:pt x="234" y="649"/>
                    <a:pt x="301" y="782"/>
                    <a:pt x="401" y="916"/>
                  </a:cubicBezTo>
                  <a:cubicBezTo>
                    <a:pt x="468" y="1049"/>
                    <a:pt x="568" y="1183"/>
                    <a:pt x="668" y="1316"/>
                  </a:cubicBezTo>
                  <a:cubicBezTo>
                    <a:pt x="768" y="1449"/>
                    <a:pt x="901" y="1583"/>
                    <a:pt x="1035" y="1650"/>
                  </a:cubicBezTo>
                  <a:cubicBezTo>
                    <a:pt x="1068" y="1650"/>
                    <a:pt x="1101" y="1650"/>
                    <a:pt x="1068" y="1616"/>
                  </a:cubicBezTo>
                  <a:cubicBezTo>
                    <a:pt x="1001" y="1483"/>
                    <a:pt x="901" y="1349"/>
                    <a:pt x="801" y="1249"/>
                  </a:cubicBezTo>
                  <a:cubicBezTo>
                    <a:pt x="701" y="1116"/>
                    <a:pt x="601" y="982"/>
                    <a:pt x="534" y="849"/>
                  </a:cubicBezTo>
                  <a:cubicBezTo>
                    <a:pt x="434" y="716"/>
                    <a:pt x="367" y="582"/>
                    <a:pt x="267" y="449"/>
                  </a:cubicBezTo>
                  <a:cubicBezTo>
                    <a:pt x="201" y="282"/>
                    <a:pt x="101" y="148"/>
                    <a:pt x="34" y="15"/>
                  </a:cubicBezTo>
                  <a:cubicBezTo>
                    <a:pt x="34" y="4"/>
                    <a:pt x="30" y="0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29"/>
            <p:cNvSpPr/>
            <p:nvPr/>
          </p:nvSpPr>
          <p:spPr>
            <a:xfrm flipH="1">
              <a:off x="7366893" y="1731160"/>
              <a:ext cx="24810" cy="27468"/>
            </a:xfrm>
            <a:custGeom>
              <a:avLst/>
              <a:gdLst/>
              <a:ahLst/>
              <a:cxnLst/>
              <a:rect l="l" t="t" r="r" b="b"/>
              <a:pathLst>
                <a:path w="1568" h="1736" extrusionOk="0">
                  <a:moveTo>
                    <a:pt x="67" y="0"/>
                  </a:moveTo>
                  <a:cubicBezTo>
                    <a:pt x="33" y="0"/>
                    <a:pt x="0" y="0"/>
                    <a:pt x="33" y="34"/>
                  </a:cubicBezTo>
                  <a:cubicBezTo>
                    <a:pt x="534" y="601"/>
                    <a:pt x="1067" y="1168"/>
                    <a:pt x="1534" y="1735"/>
                  </a:cubicBezTo>
                  <a:lnTo>
                    <a:pt x="1568" y="1702"/>
                  </a:lnTo>
                  <a:cubicBezTo>
                    <a:pt x="1468" y="1535"/>
                    <a:pt x="1368" y="1368"/>
                    <a:pt x="1268" y="1235"/>
                  </a:cubicBezTo>
                  <a:cubicBezTo>
                    <a:pt x="1134" y="1068"/>
                    <a:pt x="1034" y="901"/>
                    <a:pt x="901" y="768"/>
                  </a:cubicBezTo>
                  <a:cubicBezTo>
                    <a:pt x="634" y="467"/>
                    <a:pt x="367" y="201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29"/>
            <p:cNvSpPr/>
            <p:nvPr/>
          </p:nvSpPr>
          <p:spPr>
            <a:xfrm flipH="1">
              <a:off x="7349472" y="1724831"/>
              <a:ext cx="24826" cy="26930"/>
            </a:xfrm>
            <a:custGeom>
              <a:avLst/>
              <a:gdLst/>
              <a:ahLst/>
              <a:cxnLst/>
              <a:rect l="l" t="t" r="r" b="b"/>
              <a:pathLst>
                <a:path w="1569" h="1702" extrusionOk="0">
                  <a:moveTo>
                    <a:pt x="34" y="0"/>
                  </a:moveTo>
                  <a:cubicBezTo>
                    <a:pt x="34" y="0"/>
                    <a:pt x="1" y="0"/>
                    <a:pt x="1" y="34"/>
                  </a:cubicBezTo>
                  <a:cubicBezTo>
                    <a:pt x="301" y="267"/>
                    <a:pt x="601" y="534"/>
                    <a:pt x="835" y="801"/>
                  </a:cubicBezTo>
                  <a:cubicBezTo>
                    <a:pt x="1002" y="934"/>
                    <a:pt x="1102" y="1068"/>
                    <a:pt x="1235" y="1201"/>
                  </a:cubicBezTo>
                  <a:cubicBezTo>
                    <a:pt x="1335" y="1368"/>
                    <a:pt x="1435" y="1535"/>
                    <a:pt x="1535" y="1701"/>
                  </a:cubicBezTo>
                  <a:lnTo>
                    <a:pt x="1569" y="1701"/>
                  </a:lnTo>
                  <a:cubicBezTo>
                    <a:pt x="1535" y="1501"/>
                    <a:pt x="1469" y="1334"/>
                    <a:pt x="1368" y="1168"/>
                  </a:cubicBezTo>
                  <a:cubicBezTo>
                    <a:pt x="1268" y="1001"/>
                    <a:pt x="1135" y="867"/>
                    <a:pt x="1002" y="734"/>
                  </a:cubicBezTo>
                  <a:cubicBezTo>
                    <a:pt x="701" y="434"/>
                    <a:pt x="401" y="20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29"/>
            <p:cNvSpPr/>
            <p:nvPr/>
          </p:nvSpPr>
          <p:spPr>
            <a:xfrm flipH="1">
              <a:off x="7332051" y="1721129"/>
              <a:ext cx="22183" cy="25348"/>
            </a:xfrm>
            <a:custGeom>
              <a:avLst/>
              <a:gdLst/>
              <a:ahLst/>
              <a:cxnLst/>
              <a:rect l="l" t="t" r="r" b="b"/>
              <a:pathLst>
                <a:path w="1402" h="1602" extrusionOk="0">
                  <a:moveTo>
                    <a:pt x="34" y="1"/>
                  </a:moveTo>
                  <a:cubicBezTo>
                    <a:pt x="34" y="1"/>
                    <a:pt x="0" y="1"/>
                    <a:pt x="0" y="34"/>
                  </a:cubicBezTo>
                  <a:cubicBezTo>
                    <a:pt x="301" y="268"/>
                    <a:pt x="534" y="501"/>
                    <a:pt x="768" y="768"/>
                  </a:cubicBezTo>
                  <a:cubicBezTo>
                    <a:pt x="868" y="901"/>
                    <a:pt x="1001" y="1035"/>
                    <a:pt x="1101" y="1202"/>
                  </a:cubicBezTo>
                  <a:cubicBezTo>
                    <a:pt x="1201" y="1335"/>
                    <a:pt x="1301" y="1502"/>
                    <a:pt x="1401" y="1602"/>
                  </a:cubicBezTo>
                  <a:cubicBezTo>
                    <a:pt x="1335" y="1435"/>
                    <a:pt x="1268" y="1235"/>
                    <a:pt x="1168" y="1068"/>
                  </a:cubicBezTo>
                  <a:cubicBezTo>
                    <a:pt x="1068" y="935"/>
                    <a:pt x="968" y="768"/>
                    <a:pt x="868" y="634"/>
                  </a:cubicBezTo>
                  <a:cubicBezTo>
                    <a:pt x="601" y="368"/>
                    <a:pt x="334" y="1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29"/>
            <p:cNvSpPr/>
            <p:nvPr/>
          </p:nvSpPr>
          <p:spPr>
            <a:xfrm flipH="1">
              <a:off x="7316751" y="1720069"/>
              <a:ext cx="18481" cy="23781"/>
            </a:xfrm>
            <a:custGeom>
              <a:avLst/>
              <a:gdLst/>
              <a:ahLst/>
              <a:cxnLst/>
              <a:rect l="l" t="t" r="r" b="b"/>
              <a:pathLst>
                <a:path w="1168" h="1503" extrusionOk="0">
                  <a:moveTo>
                    <a:pt x="34" y="1"/>
                  </a:moveTo>
                  <a:cubicBezTo>
                    <a:pt x="34" y="1"/>
                    <a:pt x="0" y="1"/>
                    <a:pt x="34" y="34"/>
                  </a:cubicBezTo>
                  <a:cubicBezTo>
                    <a:pt x="234" y="268"/>
                    <a:pt x="434" y="501"/>
                    <a:pt x="667" y="735"/>
                  </a:cubicBezTo>
                  <a:cubicBezTo>
                    <a:pt x="868" y="968"/>
                    <a:pt x="1001" y="1235"/>
                    <a:pt x="1134" y="1502"/>
                  </a:cubicBezTo>
                  <a:lnTo>
                    <a:pt x="1168" y="1502"/>
                  </a:lnTo>
                  <a:cubicBezTo>
                    <a:pt x="1134" y="1168"/>
                    <a:pt x="1001" y="868"/>
                    <a:pt x="801" y="635"/>
                  </a:cubicBezTo>
                  <a:cubicBezTo>
                    <a:pt x="667" y="535"/>
                    <a:pt x="567" y="401"/>
                    <a:pt x="434" y="301"/>
                  </a:cubicBezTo>
                  <a:cubicBezTo>
                    <a:pt x="334" y="168"/>
                    <a:pt x="200" y="68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29"/>
            <p:cNvSpPr/>
            <p:nvPr/>
          </p:nvSpPr>
          <p:spPr>
            <a:xfrm flipH="1">
              <a:off x="7300913" y="1719547"/>
              <a:ext cx="19019" cy="23765"/>
            </a:xfrm>
            <a:custGeom>
              <a:avLst/>
              <a:gdLst/>
              <a:ahLst/>
              <a:cxnLst/>
              <a:rect l="l" t="t" r="r" b="b"/>
              <a:pathLst>
                <a:path w="1202" h="1502" extrusionOk="0">
                  <a:moveTo>
                    <a:pt x="34" y="1"/>
                  </a:moveTo>
                  <a:cubicBezTo>
                    <a:pt x="34" y="1"/>
                    <a:pt x="1" y="1"/>
                    <a:pt x="34" y="34"/>
                  </a:cubicBezTo>
                  <a:cubicBezTo>
                    <a:pt x="267" y="201"/>
                    <a:pt x="501" y="434"/>
                    <a:pt x="701" y="701"/>
                  </a:cubicBezTo>
                  <a:cubicBezTo>
                    <a:pt x="868" y="935"/>
                    <a:pt x="1035" y="1201"/>
                    <a:pt x="1168" y="1502"/>
                  </a:cubicBezTo>
                  <a:lnTo>
                    <a:pt x="1201" y="1502"/>
                  </a:lnTo>
                  <a:cubicBezTo>
                    <a:pt x="1135" y="1168"/>
                    <a:pt x="968" y="868"/>
                    <a:pt x="768" y="634"/>
                  </a:cubicBezTo>
                  <a:cubicBezTo>
                    <a:pt x="568" y="368"/>
                    <a:pt x="301" y="1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29"/>
            <p:cNvSpPr/>
            <p:nvPr/>
          </p:nvSpPr>
          <p:spPr>
            <a:xfrm flipH="1">
              <a:off x="7289299" y="1721667"/>
              <a:ext cx="15854" cy="22705"/>
            </a:xfrm>
            <a:custGeom>
              <a:avLst/>
              <a:gdLst/>
              <a:ahLst/>
              <a:cxnLst/>
              <a:rect l="l" t="t" r="r" b="b"/>
              <a:pathLst>
                <a:path w="1002" h="1435" extrusionOk="0">
                  <a:moveTo>
                    <a:pt x="67" y="0"/>
                  </a:moveTo>
                  <a:cubicBezTo>
                    <a:pt x="67" y="0"/>
                    <a:pt x="1" y="0"/>
                    <a:pt x="34" y="33"/>
                  </a:cubicBezTo>
                  <a:cubicBezTo>
                    <a:pt x="234" y="234"/>
                    <a:pt x="434" y="467"/>
                    <a:pt x="601" y="701"/>
                  </a:cubicBezTo>
                  <a:cubicBezTo>
                    <a:pt x="668" y="801"/>
                    <a:pt x="734" y="934"/>
                    <a:pt x="801" y="1034"/>
                  </a:cubicBezTo>
                  <a:cubicBezTo>
                    <a:pt x="835" y="1101"/>
                    <a:pt x="868" y="1168"/>
                    <a:pt x="901" y="1234"/>
                  </a:cubicBezTo>
                  <a:cubicBezTo>
                    <a:pt x="901" y="1301"/>
                    <a:pt x="935" y="1368"/>
                    <a:pt x="968" y="1434"/>
                  </a:cubicBezTo>
                  <a:lnTo>
                    <a:pt x="1001" y="1434"/>
                  </a:lnTo>
                  <a:cubicBezTo>
                    <a:pt x="1001" y="1368"/>
                    <a:pt x="1001" y="1268"/>
                    <a:pt x="968" y="1234"/>
                  </a:cubicBezTo>
                  <a:cubicBezTo>
                    <a:pt x="935" y="1134"/>
                    <a:pt x="935" y="1067"/>
                    <a:pt x="901" y="1034"/>
                  </a:cubicBezTo>
                  <a:cubicBezTo>
                    <a:pt x="835" y="901"/>
                    <a:pt x="768" y="767"/>
                    <a:pt x="668" y="634"/>
                  </a:cubicBezTo>
                  <a:cubicBezTo>
                    <a:pt x="468" y="400"/>
                    <a:pt x="267" y="20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29"/>
            <p:cNvSpPr/>
            <p:nvPr/>
          </p:nvSpPr>
          <p:spPr>
            <a:xfrm flipH="1">
              <a:off x="7276103" y="1730100"/>
              <a:ext cx="13212" cy="18497"/>
            </a:xfrm>
            <a:custGeom>
              <a:avLst/>
              <a:gdLst/>
              <a:ahLst/>
              <a:cxnLst/>
              <a:rect l="l" t="t" r="r" b="b"/>
              <a:pathLst>
                <a:path w="835" h="1169" extrusionOk="0">
                  <a:moveTo>
                    <a:pt x="0" y="1"/>
                  </a:moveTo>
                  <a:cubicBezTo>
                    <a:pt x="67" y="101"/>
                    <a:pt x="167" y="201"/>
                    <a:pt x="234" y="301"/>
                  </a:cubicBezTo>
                  <a:lnTo>
                    <a:pt x="401" y="601"/>
                  </a:lnTo>
                  <a:lnTo>
                    <a:pt x="601" y="868"/>
                  </a:lnTo>
                  <a:cubicBezTo>
                    <a:pt x="667" y="968"/>
                    <a:pt x="734" y="1102"/>
                    <a:pt x="801" y="1168"/>
                  </a:cubicBezTo>
                  <a:lnTo>
                    <a:pt x="834" y="1168"/>
                  </a:lnTo>
                  <a:cubicBezTo>
                    <a:pt x="801" y="1068"/>
                    <a:pt x="734" y="935"/>
                    <a:pt x="667" y="835"/>
                  </a:cubicBezTo>
                  <a:cubicBezTo>
                    <a:pt x="634" y="735"/>
                    <a:pt x="567" y="635"/>
                    <a:pt x="501" y="534"/>
                  </a:cubicBezTo>
                  <a:cubicBezTo>
                    <a:pt x="434" y="434"/>
                    <a:pt x="334" y="334"/>
                    <a:pt x="267" y="268"/>
                  </a:cubicBezTo>
                  <a:cubicBezTo>
                    <a:pt x="200" y="168"/>
                    <a:pt x="100" y="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29"/>
            <p:cNvSpPr/>
            <p:nvPr/>
          </p:nvSpPr>
          <p:spPr>
            <a:xfrm flipH="1">
              <a:off x="7242559" y="2007912"/>
              <a:ext cx="401433" cy="594704"/>
            </a:xfrm>
            <a:custGeom>
              <a:avLst/>
              <a:gdLst/>
              <a:ahLst/>
              <a:cxnLst/>
              <a:rect l="l" t="t" r="r" b="b"/>
              <a:pathLst>
                <a:path w="25371" h="37586" extrusionOk="0">
                  <a:moveTo>
                    <a:pt x="12501" y="0"/>
                  </a:moveTo>
                  <a:cubicBezTo>
                    <a:pt x="11843" y="0"/>
                    <a:pt x="11028" y="805"/>
                    <a:pt x="10208" y="2190"/>
                  </a:cubicBezTo>
                  <a:cubicBezTo>
                    <a:pt x="6505" y="8461"/>
                    <a:pt x="0" y="23939"/>
                    <a:pt x="2502" y="27208"/>
                  </a:cubicBezTo>
                  <a:cubicBezTo>
                    <a:pt x="5871" y="31611"/>
                    <a:pt x="16679" y="37048"/>
                    <a:pt x="20181" y="37582"/>
                  </a:cubicBezTo>
                  <a:cubicBezTo>
                    <a:pt x="20197" y="37585"/>
                    <a:pt x="20212" y="37586"/>
                    <a:pt x="20228" y="37586"/>
                  </a:cubicBezTo>
                  <a:cubicBezTo>
                    <a:pt x="21757" y="37586"/>
                    <a:pt x="25370" y="26434"/>
                    <a:pt x="23917" y="25774"/>
                  </a:cubicBezTo>
                  <a:cubicBezTo>
                    <a:pt x="22149" y="24973"/>
                    <a:pt x="12276" y="20570"/>
                    <a:pt x="12242" y="19970"/>
                  </a:cubicBezTo>
                  <a:cubicBezTo>
                    <a:pt x="12209" y="19369"/>
                    <a:pt x="13577" y="12164"/>
                    <a:pt x="13910" y="6026"/>
                  </a:cubicBezTo>
                  <a:cubicBezTo>
                    <a:pt x="14109" y="1765"/>
                    <a:pt x="13477" y="0"/>
                    <a:pt x="12501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29"/>
            <p:cNvSpPr/>
            <p:nvPr/>
          </p:nvSpPr>
          <p:spPr>
            <a:xfrm flipH="1">
              <a:off x="6938324" y="2396639"/>
              <a:ext cx="396385" cy="210376"/>
            </a:xfrm>
            <a:custGeom>
              <a:avLst/>
              <a:gdLst/>
              <a:ahLst/>
              <a:cxnLst/>
              <a:rect l="l" t="t" r="r" b="b"/>
              <a:pathLst>
                <a:path w="25052" h="13296" extrusionOk="0">
                  <a:moveTo>
                    <a:pt x="12476" y="1"/>
                  </a:moveTo>
                  <a:cubicBezTo>
                    <a:pt x="11398" y="1"/>
                    <a:pt x="10286" y="74"/>
                    <a:pt x="9474" y="172"/>
                  </a:cubicBezTo>
                  <a:cubicBezTo>
                    <a:pt x="6505" y="539"/>
                    <a:pt x="1902" y="1306"/>
                    <a:pt x="1902" y="1306"/>
                  </a:cubicBezTo>
                  <a:cubicBezTo>
                    <a:pt x="1902" y="1306"/>
                    <a:pt x="1" y="12914"/>
                    <a:pt x="501" y="12981"/>
                  </a:cubicBezTo>
                  <a:cubicBezTo>
                    <a:pt x="1099" y="13073"/>
                    <a:pt x="1765" y="13150"/>
                    <a:pt x="2497" y="13150"/>
                  </a:cubicBezTo>
                  <a:cubicBezTo>
                    <a:pt x="4417" y="13150"/>
                    <a:pt x="6787" y="12620"/>
                    <a:pt x="9541" y="10446"/>
                  </a:cubicBezTo>
                  <a:cubicBezTo>
                    <a:pt x="9541" y="10446"/>
                    <a:pt x="13710" y="13296"/>
                    <a:pt x="15872" y="13296"/>
                  </a:cubicBezTo>
                  <a:cubicBezTo>
                    <a:pt x="16284" y="13296"/>
                    <a:pt x="16622" y="13193"/>
                    <a:pt x="16846" y="12947"/>
                  </a:cubicBezTo>
                  <a:cubicBezTo>
                    <a:pt x="17434" y="12298"/>
                    <a:pt x="16508" y="11217"/>
                    <a:pt x="15345" y="10245"/>
                  </a:cubicBezTo>
                  <a:lnTo>
                    <a:pt x="15345" y="10245"/>
                  </a:lnTo>
                  <a:cubicBezTo>
                    <a:pt x="16676" y="11077"/>
                    <a:pt x="18144" y="11838"/>
                    <a:pt x="19059" y="11838"/>
                  </a:cubicBezTo>
                  <a:cubicBezTo>
                    <a:pt x="19334" y="11838"/>
                    <a:pt x="19559" y="11769"/>
                    <a:pt x="19715" y="11613"/>
                  </a:cubicBezTo>
                  <a:cubicBezTo>
                    <a:pt x="20332" y="10984"/>
                    <a:pt x="19838" y="10074"/>
                    <a:pt x="18958" y="9169"/>
                  </a:cubicBezTo>
                  <a:lnTo>
                    <a:pt x="18958" y="9169"/>
                  </a:lnTo>
                  <a:cubicBezTo>
                    <a:pt x="19917" y="9729"/>
                    <a:pt x="20853" y="10137"/>
                    <a:pt x="21546" y="10137"/>
                  </a:cubicBezTo>
                  <a:cubicBezTo>
                    <a:pt x="21918" y="10137"/>
                    <a:pt x="22219" y="10020"/>
                    <a:pt x="22417" y="9745"/>
                  </a:cubicBezTo>
                  <a:cubicBezTo>
                    <a:pt x="23298" y="8542"/>
                    <a:pt x="20843" y="6605"/>
                    <a:pt x="18984" y="5379"/>
                  </a:cubicBezTo>
                  <a:lnTo>
                    <a:pt x="18984" y="5379"/>
                  </a:lnTo>
                  <a:cubicBezTo>
                    <a:pt x="20383" y="6171"/>
                    <a:pt x="22235" y="7087"/>
                    <a:pt x="23325" y="7087"/>
                  </a:cubicBezTo>
                  <a:cubicBezTo>
                    <a:pt x="23720" y="7087"/>
                    <a:pt x="24015" y="6967"/>
                    <a:pt x="24151" y="6676"/>
                  </a:cubicBezTo>
                  <a:cubicBezTo>
                    <a:pt x="25052" y="4775"/>
                    <a:pt x="17313" y="906"/>
                    <a:pt x="15378" y="305"/>
                  </a:cubicBezTo>
                  <a:cubicBezTo>
                    <a:pt x="14711" y="83"/>
                    <a:pt x="13612" y="1"/>
                    <a:pt x="12476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29"/>
            <p:cNvSpPr/>
            <p:nvPr/>
          </p:nvSpPr>
          <p:spPr>
            <a:xfrm flipH="1">
              <a:off x="6985823" y="2441338"/>
              <a:ext cx="113495" cy="80995"/>
            </a:xfrm>
            <a:custGeom>
              <a:avLst/>
              <a:gdLst/>
              <a:ahLst/>
              <a:cxnLst/>
              <a:rect l="l" t="t" r="r" b="b"/>
              <a:pathLst>
                <a:path w="7173" h="5119" extrusionOk="0">
                  <a:moveTo>
                    <a:pt x="11" y="0"/>
                  </a:moveTo>
                  <a:cubicBezTo>
                    <a:pt x="1" y="0"/>
                    <a:pt x="1" y="15"/>
                    <a:pt x="1" y="15"/>
                  </a:cubicBezTo>
                  <a:cubicBezTo>
                    <a:pt x="768" y="482"/>
                    <a:pt x="1502" y="983"/>
                    <a:pt x="2269" y="1450"/>
                  </a:cubicBezTo>
                  <a:cubicBezTo>
                    <a:pt x="3003" y="1917"/>
                    <a:pt x="5705" y="3651"/>
                    <a:pt x="7173" y="5119"/>
                  </a:cubicBezTo>
                  <a:cubicBezTo>
                    <a:pt x="6405" y="4218"/>
                    <a:pt x="5538" y="3451"/>
                    <a:pt x="4604" y="2751"/>
                  </a:cubicBezTo>
                  <a:cubicBezTo>
                    <a:pt x="3904" y="2217"/>
                    <a:pt x="3170" y="1716"/>
                    <a:pt x="2403" y="1249"/>
                  </a:cubicBezTo>
                  <a:cubicBezTo>
                    <a:pt x="1635" y="816"/>
                    <a:pt x="835" y="416"/>
                    <a:pt x="34" y="15"/>
                  </a:cubicBezTo>
                  <a:cubicBezTo>
                    <a:pt x="23" y="4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29"/>
            <p:cNvSpPr/>
            <p:nvPr/>
          </p:nvSpPr>
          <p:spPr>
            <a:xfrm flipH="1">
              <a:off x="7034683" y="2484327"/>
              <a:ext cx="92071" cy="57230"/>
            </a:xfrm>
            <a:custGeom>
              <a:avLst/>
              <a:gdLst/>
              <a:ahLst/>
              <a:cxnLst/>
              <a:rect l="l" t="t" r="r" b="b"/>
              <a:pathLst>
                <a:path w="5819" h="3617" extrusionOk="0">
                  <a:moveTo>
                    <a:pt x="34" y="0"/>
                  </a:moveTo>
                  <a:cubicBezTo>
                    <a:pt x="0" y="0"/>
                    <a:pt x="0" y="0"/>
                    <a:pt x="0" y="34"/>
                  </a:cubicBezTo>
                  <a:cubicBezTo>
                    <a:pt x="968" y="601"/>
                    <a:pt x="1902" y="1234"/>
                    <a:pt x="2869" y="1868"/>
                  </a:cubicBezTo>
                  <a:cubicBezTo>
                    <a:pt x="3836" y="2469"/>
                    <a:pt x="4770" y="2969"/>
                    <a:pt x="5704" y="3603"/>
                  </a:cubicBezTo>
                  <a:cubicBezTo>
                    <a:pt x="5724" y="3613"/>
                    <a:pt x="5743" y="3617"/>
                    <a:pt x="5760" y="3617"/>
                  </a:cubicBezTo>
                  <a:cubicBezTo>
                    <a:pt x="5799" y="3617"/>
                    <a:pt x="5818" y="3593"/>
                    <a:pt x="5771" y="3569"/>
                  </a:cubicBezTo>
                  <a:cubicBezTo>
                    <a:pt x="4837" y="2902"/>
                    <a:pt x="3970" y="2268"/>
                    <a:pt x="3002" y="1668"/>
                  </a:cubicBezTo>
                  <a:cubicBezTo>
                    <a:pt x="2035" y="1068"/>
                    <a:pt x="1034" y="567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29"/>
            <p:cNvSpPr/>
            <p:nvPr/>
          </p:nvSpPr>
          <p:spPr>
            <a:xfrm flipH="1">
              <a:off x="7087040" y="2516890"/>
              <a:ext cx="70315" cy="46661"/>
            </a:xfrm>
            <a:custGeom>
              <a:avLst/>
              <a:gdLst/>
              <a:ahLst/>
              <a:cxnLst/>
              <a:rect l="l" t="t" r="r" b="b"/>
              <a:pathLst>
                <a:path w="4444" h="2949" extrusionOk="0">
                  <a:moveTo>
                    <a:pt x="17" y="1"/>
                  </a:moveTo>
                  <a:cubicBezTo>
                    <a:pt x="1" y="1"/>
                    <a:pt x="6" y="44"/>
                    <a:pt x="33" y="44"/>
                  </a:cubicBezTo>
                  <a:cubicBezTo>
                    <a:pt x="1768" y="1144"/>
                    <a:pt x="2902" y="1912"/>
                    <a:pt x="4336" y="2912"/>
                  </a:cubicBezTo>
                  <a:cubicBezTo>
                    <a:pt x="4362" y="2938"/>
                    <a:pt x="4387" y="2949"/>
                    <a:pt x="4405" y="2949"/>
                  </a:cubicBezTo>
                  <a:cubicBezTo>
                    <a:pt x="4434" y="2949"/>
                    <a:pt x="4444" y="2920"/>
                    <a:pt x="4403" y="2879"/>
                  </a:cubicBezTo>
                  <a:cubicBezTo>
                    <a:pt x="3035" y="1778"/>
                    <a:pt x="1601" y="811"/>
                    <a:pt x="33" y="10"/>
                  </a:cubicBezTo>
                  <a:cubicBezTo>
                    <a:pt x="26" y="4"/>
                    <a:pt x="21" y="1"/>
                    <a:pt x="1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29"/>
            <p:cNvSpPr/>
            <p:nvPr/>
          </p:nvSpPr>
          <p:spPr>
            <a:xfrm flipH="1">
              <a:off x="7413854" y="1997580"/>
              <a:ext cx="184221" cy="224442"/>
            </a:xfrm>
            <a:custGeom>
              <a:avLst/>
              <a:gdLst/>
              <a:ahLst/>
              <a:cxnLst/>
              <a:rect l="l" t="t" r="r" b="b"/>
              <a:pathLst>
                <a:path w="11643" h="14185" extrusionOk="0">
                  <a:moveTo>
                    <a:pt x="9891" y="0"/>
                  </a:moveTo>
                  <a:cubicBezTo>
                    <a:pt x="9356" y="0"/>
                    <a:pt x="8662" y="421"/>
                    <a:pt x="7773" y="1375"/>
                  </a:cubicBezTo>
                  <a:cubicBezTo>
                    <a:pt x="5338" y="3944"/>
                    <a:pt x="0" y="14185"/>
                    <a:pt x="0" y="14185"/>
                  </a:cubicBezTo>
                  <a:lnTo>
                    <a:pt x="10508" y="14185"/>
                  </a:lnTo>
                  <a:cubicBezTo>
                    <a:pt x="10508" y="14185"/>
                    <a:pt x="11642" y="8080"/>
                    <a:pt x="11509" y="4278"/>
                  </a:cubicBezTo>
                  <a:cubicBezTo>
                    <a:pt x="11419" y="1748"/>
                    <a:pt x="10984" y="0"/>
                    <a:pt x="989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29"/>
            <p:cNvSpPr/>
            <p:nvPr/>
          </p:nvSpPr>
          <p:spPr>
            <a:xfrm flipH="1">
              <a:off x="7413854" y="1997580"/>
              <a:ext cx="184221" cy="224442"/>
            </a:xfrm>
            <a:custGeom>
              <a:avLst/>
              <a:gdLst/>
              <a:ahLst/>
              <a:cxnLst/>
              <a:rect l="l" t="t" r="r" b="b"/>
              <a:pathLst>
                <a:path w="11643" h="14185" extrusionOk="0">
                  <a:moveTo>
                    <a:pt x="9891" y="0"/>
                  </a:moveTo>
                  <a:cubicBezTo>
                    <a:pt x="9356" y="0"/>
                    <a:pt x="8662" y="421"/>
                    <a:pt x="7773" y="1375"/>
                  </a:cubicBezTo>
                  <a:cubicBezTo>
                    <a:pt x="5338" y="3944"/>
                    <a:pt x="0" y="14185"/>
                    <a:pt x="0" y="14185"/>
                  </a:cubicBezTo>
                  <a:lnTo>
                    <a:pt x="10508" y="14185"/>
                  </a:lnTo>
                  <a:cubicBezTo>
                    <a:pt x="10508" y="14185"/>
                    <a:pt x="11642" y="8080"/>
                    <a:pt x="11509" y="4278"/>
                  </a:cubicBezTo>
                  <a:cubicBezTo>
                    <a:pt x="11419" y="1748"/>
                    <a:pt x="10984" y="0"/>
                    <a:pt x="98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29"/>
            <p:cNvSpPr/>
            <p:nvPr/>
          </p:nvSpPr>
          <p:spPr>
            <a:xfrm flipH="1">
              <a:off x="7435499" y="2192988"/>
              <a:ext cx="138827" cy="3180"/>
            </a:xfrm>
            <a:custGeom>
              <a:avLst/>
              <a:gdLst/>
              <a:ahLst/>
              <a:cxnLst/>
              <a:rect l="l" t="t" r="r" b="b"/>
              <a:pathLst>
                <a:path w="8774" h="201" extrusionOk="0">
                  <a:moveTo>
                    <a:pt x="4370" y="0"/>
                  </a:moveTo>
                  <a:cubicBezTo>
                    <a:pt x="3670" y="0"/>
                    <a:pt x="768" y="33"/>
                    <a:pt x="34" y="100"/>
                  </a:cubicBezTo>
                  <a:cubicBezTo>
                    <a:pt x="0" y="100"/>
                    <a:pt x="0" y="133"/>
                    <a:pt x="34" y="133"/>
                  </a:cubicBezTo>
                  <a:cubicBezTo>
                    <a:pt x="768" y="200"/>
                    <a:pt x="3703" y="200"/>
                    <a:pt x="4404" y="200"/>
                  </a:cubicBezTo>
                  <a:cubicBezTo>
                    <a:pt x="5137" y="200"/>
                    <a:pt x="8373" y="167"/>
                    <a:pt x="8740" y="100"/>
                  </a:cubicBezTo>
                  <a:cubicBezTo>
                    <a:pt x="8773" y="100"/>
                    <a:pt x="8773" y="67"/>
                    <a:pt x="8740" y="67"/>
                  </a:cubicBezTo>
                  <a:cubicBezTo>
                    <a:pt x="8373" y="0"/>
                    <a:pt x="5104" y="0"/>
                    <a:pt x="4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29"/>
            <p:cNvSpPr/>
            <p:nvPr/>
          </p:nvSpPr>
          <p:spPr>
            <a:xfrm flipH="1">
              <a:off x="6738280" y="2150235"/>
              <a:ext cx="199522" cy="242480"/>
            </a:xfrm>
            <a:custGeom>
              <a:avLst/>
              <a:gdLst/>
              <a:ahLst/>
              <a:cxnLst/>
              <a:rect l="l" t="t" r="r" b="b"/>
              <a:pathLst>
                <a:path w="12610" h="15325" extrusionOk="0">
                  <a:moveTo>
                    <a:pt x="10775" y="0"/>
                  </a:moveTo>
                  <a:lnTo>
                    <a:pt x="9607" y="100"/>
                  </a:lnTo>
                  <a:lnTo>
                    <a:pt x="8873" y="2702"/>
                  </a:lnTo>
                  <a:cubicBezTo>
                    <a:pt x="7542" y="2702"/>
                    <a:pt x="5311" y="679"/>
                    <a:pt x="3893" y="679"/>
                  </a:cubicBezTo>
                  <a:cubicBezTo>
                    <a:pt x="3499" y="679"/>
                    <a:pt x="3168" y="835"/>
                    <a:pt x="2936" y="1234"/>
                  </a:cubicBezTo>
                  <a:cubicBezTo>
                    <a:pt x="2302" y="2335"/>
                    <a:pt x="3703" y="3836"/>
                    <a:pt x="3703" y="3836"/>
                  </a:cubicBezTo>
                  <a:cubicBezTo>
                    <a:pt x="3703" y="3836"/>
                    <a:pt x="2927" y="3418"/>
                    <a:pt x="2203" y="3418"/>
                  </a:cubicBezTo>
                  <a:cubicBezTo>
                    <a:pt x="1717" y="3418"/>
                    <a:pt x="1255" y="3607"/>
                    <a:pt x="1068" y="4236"/>
                  </a:cubicBezTo>
                  <a:cubicBezTo>
                    <a:pt x="601" y="5804"/>
                    <a:pt x="2902" y="7139"/>
                    <a:pt x="2902" y="7139"/>
                  </a:cubicBezTo>
                  <a:cubicBezTo>
                    <a:pt x="2902" y="7139"/>
                    <a:pt x="2302" y="6930"/>
                    <a:pt x="1675" y="6930"/>
                  </a:cubicBezTo>
                  <a:cubicBezTo>
                    <a:pt x="1074" y="6930"/>
                    <a:pt x="447" y="7121"/>
                    <a:pt x="300" y="7872"/>
                  </a:cubicBezTo>
                  <a:cubicBezTo>
                    <a:pt x="0" y="9407"/>
                    <a:pt x="2402" y="10741"/>
                    <a:pt x="2402" y="10741"/>
                  </a:cubicBezTo>
                  <a:cubicBezTo>
                    <a:pt x="2402" y="10741"/>
                    <a:pt x="2080" y="10652"/>
                    <a:pt x="1729" y="10652"/>
                  </a:cubicBezTo>
                  <a:cubicBezTo>
                    <a:pt x="1249" y="10652"/>
                    <a:pt x="713" y="10819"/>
                    <a:pt x="867" y="11608"/>
                  </a:cubicBezTo>
                  <a:cubicBezTo>
                    <a:pt x="1238" y="13832"/>
                    <a:pt x="5398" y="15324"/>
                    <a:pt x="7991" y="15324"/>
                  </a:cubicBezTo>
                  <a:cubicBezTo>
                    <a:pt x="8898" y="15324"/>
                    <a:pt x="9613" y="15142"/>
                    <a:pt x="9907" y="14744"/>
                  </a:cubicBezTo>
                  <a:cubicBezTo>
                    <a:pt x="10474" y="13977"/>
                    <a:pt x="9974" y="12809"/>
                    <a:pt x="9974" y="12809"/>
                  </a:cubicBezTo>
                  <a:cubicBezTo>
                    <a:pt x="9974" y="12809"/>
                    <a:pt x="11075" y="12676"/>
                    <a:pt x="11342" y="11842"/>
                  </a:cubicBezTo>
                  <a:cubicBezTo>
                    <a:pt x="11709" y="10774"/>
                    <a:pt x="10808" y="9974"/>
                    <a:pt x="10808" y="9974"/>
                  </a:cubicBezTo>
                  <a:cubicBezTo>
                    <a:pt x="10808" y="9974"/>
                    <a:pt x="11942" y="9707"/>
                    <a:pt x="12109" y="9073"/>
                  </a:cubicBezTo>
                  <a:cubicBezTo>
                    <a:pt x="12442" y="7872"/>
                    <a:pt x="11275" y="6938"/>
                    <a:pt x="11275" y="6938"/>
                  </a:cubicBezTo>
                  <a:cubicBezTo>
                    <a:pt x="11942" y="6772"/>
                    <a:pt x="12442" y="6205"/>
                    <a:pt x="12476" y="5537"/>
                  </a:cubicBezTo>
                  <a:cubicBezTo>
                    <a:pt x="12609" y="4203"/>
                    <a:pt x="11175" y="1768"/>
                    <a:pt x="10775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29"/>
            <p:cNvSpPr/>
            <p:nvPr/>
          </p:nvSpPr>
          <p:spPr>
            <a:xfrm flipH="1">
              <a:off x="6732205" y="2111692"/>
              <a:ext cx="65205" cy="81296"/>
            </a:xfrm>
            <a:custGeom>
              <a:avLst/>
              <a:gdLst/>
              <a:ahLst/>
              <a:cxnLst/>
              <a:rect l="l" t="t" r="r" b="b"/>
              <a:pathLst>
                <a:path w="4121" h="5138" extrusionOk="0">
                  <a:moveTo>
                    <a:pt x="3194" y="1"/>
                  </a:moveTo>
                  <a:cubicBezTo>
                    <a:pt x="2487" y="1"/>
                    <a:pt x="1476" y="739"/>
                    <a:pt x="767" y="2436"/>
                  </a:cubicBezTo>
                  <a:lnTo>
                    <a:pt x="0" y="5138"/>
                  </a:lnTo>
                  <a:lnTo>
                    <a:pt x="2702" y="5071"/>
                  </a:lnTo>
                  <a:cubicBezTo>
                    <a:pt x="2469" y="3337"/>
                    <a:pt x="3736" y="2903"/>
                    <a:pt x="4003" y="1269"/>
                  </a:cubicBezTo>
                  <a:cubicBezTo>
                    <a:pt x="4121" y="460"/>
                    <a:pt x="3752" y="1"/>
                    <a:pt x="3194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29"/>
            <p:cNvSpPr/>
            <p:nvPr/>
          </p:nvSpPr>
          <p:spPr>
            <a:xfrm flipH="1">
              <a:off x="6782093" y="2317780"/>
              <a:ext cx="120156" cy="36787"/>
            </a:xfrm>
            <a:custGeom>
              <a:avLst/>
              <a:gdLst/>
              <a:ahLst/>
              <a:cxnLst/>
              <a:rect l="l" t="t" r="r" b="b"/>
              <a:pathLst>
                <a:path w="7594" h="2325" extrusionOk="0">
                  <a:moveTo>
                    <a:pt x="72" y="0"/>
                  </a:moveTo>
                  <a:cubicBezTo>
                    <a:pt x="12" y="0"/>
                    <a:pt x="1" y="98"/>
                    <a:pt x="55" y="152"/>
                  </a:cubicBezTo>
                  <a:cubicBezTo>
                    <a:pt x="2168" y="1561"/>
                    <a:pt x="4681" y="2324"/>
                    <a:pt x="7239" y="2324"/>
                  </a:cubicBezTo>
                  <a:cubicBezTo>
                    <a:pt x="7346" y="2324"/>
                    <a:pt x="7453" y="2323"/>
                    <a:pt x="7560" y="2320"/>
                  </a:cubicBezTo>
                  <a:cubicBezTo>
                    <a:pt x="7594" y="2320"/>
                    <a:pt x="7594" y="2287"/>
                    <a:pt x="7560" y="2287"/>
                  </a:cubicBezTo>
                  <a:cubicBezTo>
                    <a:pt x="4992" y="1887"/>
                    <a:pt x="2457" y="1119"/>
                    <a:pt x="122" y="19"/>
                  </a:cubicBezTo>
                  <a:cubicBezTo>
                    <a:pt x="102" y="6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29"/>
            <p:cNvSpPr/>
            <p:nvPr/>
          </p:nvSpPr>
          <p:spPr>
            <a:xfrm flipH="1">
              <a:off x="6765732" y="2261309"/>
              <a:ext cx="129270" cy="48338"/>
            </a:xfrm>
            <a:custGeom>
              <a:avLst/>
              <a:gdLst/>
              <a:ahLst/>
              <a:cxnLst/>
              <a:rect l="l" t="t" r="r" b="b"/>
              <a:pathLst>
                <a:path w="8170" h="3055" extrusionOk="0">
                  <a:moveTo>
                    <a:pt x="51" y="0"/>
                  </a:moveTo>
                  <a:cubicBezTo>
                    <a:pt x="1" y="0"/>
                    <a:pt x="16" y="98"/>
                    <a:pt x="97" y="152"/>
                  </a:cubicBezTo>
                  <a:cubicBezTo>
                    <a:pt x="2294" y="2119"/>
                    <a:pt x="5392" y="3055"/>
                    <a:pt x="8000" y="3055"/>
                  </a:cubicBezTo>
                  <a:cubicBezTo>
                    <a:pt x="8045" y="3055"/>
                    <a:pt x="8091" y="3055"/>
                    <a:pt x="8136" y="3054"/>
                  </a:cubicBezTo>
                  <a:cubicBezTo>
                    <a:pt x="8170" y="3054"/>
                    <a:pt x="8170" y="2987"/>
                    <a:pt x="8136" y="2987"/>
                  </a:cubicBezTo>
                  <a:cubicBezTo>
                    <a:pt x="5701" y="2654"/>
                    <a:pt x="1698" y="1253"/>
                    <a:pt x="97" y="18"/>
                  </a:cubicBezTo>
                  <a:cubicBezTo>
                    <a:pt x="78" y="6"/>
                    <a:pt x="63" y="0"/>
                    <a:pt x="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29"/>
            <p:cNvSpPr/>
            <p:nvPr/>
          </p:nvSpPr>
          <p:spPr>
            <a:xfrm flipH="1">
              <a:off x="6759926" y="2207402"/>
              <a:ext cx="122213" cy="53860"/>
            </a:xfrm>
            <a:custGeom>
              <a:avLst/>
              <a:gdLst/>
              <a:ahLst/>
              <a:cxnLst/>
              <a:rect l="l" t="t" r="r" b="b"/>
              <a:pathLst>
                <a:path w="7724" h="3404" extrusionOk="0">
                  <a:moveTo>
                    <a:pt x="43" y="1"/>
                  </a:moveTo>
                  <a:cubicBezTo>
                    <a:pt x="8" y="1"/>
                    <a:pt x="1" y="64"/>
                    <a:pt x="51" y="90"/>
                  </a:cubicBezTo>
                  <a:cubicBezTo>
                    <a:pt x="852" y="1124"/>
                    <a:pt x="1953" y="1924"/>
                    <a:pt x="3187" y="2391"/>
                  </a:cubicBezTo>
                  <a:cubicBezTo>
                    <a:pt x="4386" y="2883"/>
                    <a:pt x="5954" y="3404"/>
                    <a:pt x="7341" y="3404"/>
                  </a:cubicBezTo>
                  <a:cubicBezTo>
                    <a:pt x="7459" y="3404"/>
                    <a:pt x="7575" y="3400"/>
                    <a:pt x="7690" y="3392"/>
                  </a:cubicBezTo>
                  <a:cubicBezTo>
                    <a:pt x="7690" y="3392"/>
                    <a:pt x="7724" y="3359"/>
                    <a:pt x="7690" y="3359"/>
                  </a:cubicBezTo>
                  <a:cubicBezTo>
                    <a:pt x="4888" y="2758"/>
                    <a:pt x="2320" y="1824"/>
                    <a:pt x="85" y="23"/>
                  </a:cubicBezTo>
                  <a:cubicBezTo>
                    <a:pt x="69" y="7"/>
                    <a:pt x="55" y="1"/>
                    <a:pt x="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29"/>
            <p:cNvSpPr/>
            <p:nvPr/>
          </p:nvSpPr>
          <p:spPr>
            <a:xfrm flipH="1">
              <a:off x="6434805" y="1993466"/>
              <a:ext cx="500371" cy="276593"/>
            </a:xfrm>
            <a:custGeom>
              <a:avLst/>
              <a:gdLst/>
              <a:ahLst/>
              <a:cxnLst/>
              <a:rect l="l" t="t" r="r" b="b"/>
              <a:pathLst>
                <a:path w="31624" h="17481" extrusionOk="0">
                  <a:moveTo>
                    <a:pt x="18781" y="1"/>
                  </a:moveTo>
                  <a:lnTo>
                    <a:pt x="1" y="335"/>
                  </a:lnTo>
                  <a:cubicBezTo>
                    <a:pt x="40" y="334"/>
                    <a:pt x="79" y="334"/>
                    <a:pt x="117" y="334"/>
                  </a:cubicBezTo>
                  <a:cubicBezTo>
                    <a:pt x="2009" y="334"/>
                    <a:pt x="3797" y="1130"/>
                    <a:pt x="5105" y="2503"/>
                  </a:cubicBezTo>
                  <a:cubicBezTo>
                    <a:pt x="7907" y="5505"/>
                    <a:pt x="10442" y="10375"/>
                    <a:pt x="12877" y="17480"/>
                  </a:cubicBezTo>
                  <a:lnTo>
                    <a:pt x="31624" y="17147"/>
                  </a:lnTo>
                  <a:cubicBezTo>
                    <a:pt x="29222" y="10041"/>
                    <a:pt x="26687" y="5171"/>
                    <a:pt x="23885" y="2203"/>
                  </a:cubicBezTo>
                  <a:cubicBezTo>
                    <a:pt x="22550" y="768"/>
                    <a:pt x="20682" y="1"/>
                    <a:pt x="187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29"/>
            <p:cNvSpPr/>
            <p:nvPr/>
          </p:nvSpPr>
          <p:spPr>
            <a:xfrm flipH="1">
              <a:off x="6507114" y="2218842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1"/>
                  </a:moveTo>
                  <a:cubicBezTo>
                    <a:pt x="11008" y="1"/>
                    <a:pt x="8806" y="1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6" y="101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29"/>
            <p:cNvSpPr/>
            <p:nvPr/>
          </p:nvSpPr>
          <p:spPr>
            <a:xfrm flipH="1">
              <a:off x="6476497" y="2210392"/>
              <a:ext cx="20079" cy="14272"/>
            </a:xfrm>
            <a:custGeom>
              <a:avLst/>
              <a:gdLst/>
              <a:ahLst/>
              <a:cxnLst/>
              <a:rect l="l" t="t" r="r" b="b"/>
              <a:pathLst>
                <a:path w="1269" h="902" extrusionOk="0">
                  <a:moveTo>
                    <a:pt x="968" y="1"/>
                  </a:moveTo>
                  <a:lnTo>
                    <a:pt x="67" y="34"/>
                  </a:lnTo>
                  <a:lnTo>
                    <a:pt x="1" y="34"/>
                  </a:lnTo>
                  <a:lnTo>
                    <a:pt x="1" y="101"/>
                  </a:lnTo>
                  <a:cubicBezTo>
                    <a:pt x="101" y="368"/>
                    <a:pt x="234" y="635"/>
                    <a:pt x="334" y="901"/>
                  </a:cubicBezTo>
                  <a:cubicBezTo>
                    <a:pt x="241" y="622"/>
                    <a:pt x="177" y="371"/>
                    <a:pt x="115" y="96"/>
                  </a:cubicBezTo>
                  <a:lnTo>
                    <a:pt x="115" y="96"/>
                  </a:lnTo>
                  <a:cubicBezTo>
                    <a:pt x="380" y="69"/>
                    <a:pt x="646" y="68"/>
                    <a:pt x="912" y="68"/>
                  </a:cubicBezTo>
                  <a:lnTo>
                    <a:pt x="912" y="68"/>
                  </a:lnTo>
                  <a:lnTo>
                    <a:pt x="1158" y="835"/>
                  </a:lnTo>
                  <a:lnTo>
                    <a:pt x="1158" y="835"/>
                  </a:lnTo>
                  <a:cubicBezTo>
                    <a:pt x="883" y="840"/>
                    <a:pt x="609" y="871"/>
                    <a:pt x="334" y="901"/>
                  </a:cubicBezTo>
                  <a:lnTo>
                    <a:pt x="1268" y="901"/>
                  </a:lnTo>
                  <a:lnTo>
                    <a:pt x="1268" y="868"/>
                  </a:lnTo>
                  <a:lnTo>
                    <a:pt x="1001" y="34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29"/>
            <p:cNvSpPr/>
            <p:nvPr/>
          </p:nvSpPr>
          <p:spPr>
            <a:xfrm flipH="1">
              <a:off x="6483364" y="2214095"/>
              <a:ext cx="10047" cy="14256"/>
            </a:xfrm>
            <a:custGeom>
              <a:avLst/>
              <a:gdLst/>
              <a:ahLst/>
              <a:cxnLst/>
              <a:rect l="l" t="t" r="r" b="b"/>
              <a:pathLst>
                <a:path w="635" h="901" extrusionOk="0">
                  <a:moveTo>
                    <a:pt x="334" y="0"/>
                  </a:moveTo>
                  <a:lnTo>
                    <a:pt x="301" y="67"/>
                  </a:lnTo>
                  <a:cubicBezTo>
                    <a:pt x="168" y="301"/>
                    <a:pt x="68" y="601"/>
                    <a:pt x="1" y="901"/>
                  </a:cubicBezTo>
                  <a:cubicBezTo>
                    <a:pt x="159" y="648"/>
                    <a:pt x="287" y="396"/>
                    <a:pt x="385" y="115"/>
                  </a:cubicBezTo>
                  <a:lnTo>
                    <a:pt x="385" y="115"/>
                  </a:lnTo>
                  <a:cubicBezTo>
                    <a:pt x="468" y="190"/>
                    <a:pt x="551" y="251"/>
                    <a:pt x="635" y="334"/>
                  </a:cubicBezTo>
                  <a:cubicBezTo>
                    <a:pt x="546" y="216"/>
                    <a:pt x="484" y="150"/>
                    <a:pt x="401" y="67"/>
                  </a:cubicBezTo>
                  <a:lnTo>
                    <a:pt x="401" y="67"/>
                  </a:lnTo>
                  <a:cubicBezTo>
                    <a:pt x="401" y="67"/>
                    <a:pt x="401" y="67"/>
                    <a:pt x="401" y="67"/>
                  </a:cubicBezTo>
                  <a:lnTo>
                    <a:pt x="401" y="67"/>
                  </a:lnTo>
                  <a:cubicBezTo>
                    <a:pt x="390" y="56"/>
                    <a:pt x="379" y="45"/>
                    <a:pt x="368" y="34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29"/>
            <p:cNvSpPr/>
            <p:nvPr/>
          </p:nvSpPr>
          <p:spPr>
            <a:xfrm flipH="1">
              <a:off x="6517667" y="2189807"/>
              <a:ext cx="209553" cy="3402"/>
            </a:xfrm>
            <a:custGeom>
              <a:avLst/>
              <a:gdLst/>
              <a:ahLst/>
              <a:cxnLst/>
              <a:rect l="l" t="t" r="r" b="b"/>
              <a:pathLst>
                <a:path w="13244" h="215" extrusionOk="0">
                  <a:moveTo>
                    <a:pt x="13243" y="1"/>
                  </a:moveTo>
                  <a:cubicBezTo>
                    <a:pt x="11009" y="1"/>
                    <a:pt x="8807" y="1"/>
                    <a:pt x="6605" y="34"/>
                  </a:cubicBezTo>
                  <a:cubicBezTo>
                    <a:pt x="4404" y="101"/>
                    <a:pt x="2202" y="134"/>
                    <a:pt x="1" y="201"/>
                  </a:cubicBezTo>
                  <a:cubicBezTo>
                    <a:pt x="646" y="211"/>
                    <a:pt x="1293" y="215"/>
                    <a:pt x="1942" y="215"/>
                  </a:cubicBezTo>
                  <a:cubicBezTo>
                    <a:pt x="3509" y="215"/>
                    <a:pt x="5082" y="191"/>
                    <a:pt x="6639" y="168"/>
                  </a:cubicBezTo>
                  <a:cubicBezTo>
                    <a:pt x="8840" y="101"/>
                    <a:pt x="11042" y="68"/>
                    <a:pt x="1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29"/>
            <p:cNvSpPr/>
            <p:nvPr/>
          </p:nvSpPr>
          <p:spPr>
            <a:xfrm flipH="1">
              <a:off x="6487589" y="2181374"/>
              <a:ext cx="20063" cy="14256"/>
            </a:xfrm>
            <a:custGeom>
              <a:avLst/>
              <a:gdLst/>
              <a:ahLst/>
              <a:cxnLst/>
              <a:rect l="l" t="t" r="r" b="b"/>
              <a:pathLst>
                <a:path w="1268" h="901" extrusionOk="0">
                  <a:moveTo>
                    <a:pt x="968" y="0"/>
                  </a:moveTo>
                  <a:lnTo>
                    <a:pt x="67" y="34"/>
                  </a:lnTo>
                  <a:lnTo>
                    <a:pt x="0" y="34"/>
                  </a:lnTo>
                  <a:lnTo>
                    <a:pt x="0" y="67"/>
                  </a:lnTo>
                  <a:cubicBezTo>
                    <a:pt x="100" y="367"/>
                    <a:pt x="200" y="634"/>
                    <a:pt x="300" y="867"/>
                  </a:cubicBezTo>
                  <a:cubicBezTo>
                    <a:pt x="236" y="610"/>
                    <a:pt x="203" y="353"/>
                    <a:pt x="111" y="96"/>
                  </a:cubicBezTo>
                  <a:lnTo>
                    <a:pt x="111" y="96"/>
                  </a:lnTo>
                  <a:cubicBezTo>
                    <a:pt x="378" y="69"/>
                    <a:pt x="645" y="67"/>
                    <a:pt x="912" y="67"/>
                  </a:cubicBezTo>
                  <a:lnTo>
                    <a:pt x="912" y="67"/>
                  </a:lnTo>
                  <a:lnTo>
                    <a:pt x="1158" y="837"/>
                  </a:lnTo>
                  <a:lnTo>
                    <a:pt x="1158" y="837"/>
                  </a:lnTo>
                  <a:lnTo>
                    <a:pt x="300" y="867"/>
                  </a:lnTo>
                  <a:cubicBezTo>
                    <a:pt x="601" y="901"/>
                    <a:pt x="901" y="901"/>
                    <a:pt x="1201" y="901"/>
                  </a:cubicBezTo>
                  <a:lnTo>
                    <a:pt x="1268" y="901"/>
                  </a:lnTo>
                  <a:lnTo>
                    <a:pt x="1268" y="867"/>
                  </a:lnTo>
                  <a:lnTo>
                    <a:pt x="1001" y="34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29"/>
            <p:cNvSpPr/>
            <p:nvPr/>
          </p:nvSpPr>
          <p:spPr>
            <a:xfrm flipH="1">
              <a:off x="6494440" y="2185060"/>
              <a:ext cx="9525" cy="14272"/>
            </a:xfrm>
            <a:custGeom>
              <a:avLst/>
              <a:gdLst/>
              <a:ahLst/>
              <a:cxnLst/>
              <a:rect l="l" t="t" r="r" b="b"/>
              <a:pathLst>
                <a:path w="602" h="902" extrusionOk="0">
                  <a:moveTo>
                    <a:pt x="334" y="1"/>
                  </a:moveTo>
                  <a:lnTo>
                    <a:pt x="301" y="67"/>
                  </a:lnTo>
                  <a:cubicBezTo>
                    <a:pt x="168" y="301"/>
                    <a:pt x="67" y="601"/>
                    <a:pt x="1" y="901"/>
                  </a:cubicBezTo>
                  <a:cubicBezTo>
                    <a:pt x="159" y="649"/>
                    <a:pt x="257" y="396"/>
                    <a:pt x="352" y="115"/>
                  </a:cubicBezTo>
                  <a:lnTo>
                    <a:pt x="352" y="115"/>
                  </a:lnTo>
                  <a:cubicBezTo>
                    <a:pt x="435" y="191"/>
                    <a:pt x="518" y="251"/>
                    <a:pt x="601" y="334"/>
                  </a:cubicBezTo>
                  <a:cubicBezTo>
                    <a:pt x="534" y="201"/>
                    <a:pt x="468" y="101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29"/>
            <p:cNvSpPr/>
            <p:nvPr/>
          </p:nvSpPr>
          <p:spPr>
            <a:xfrm flipH="1">
              <a:off x="6528759" y="2160567"/>
              <a:ext cx="209015" cy="3623"/>
            </a:xfrm>
            <a:custGeom>
              <a:avLst/>
              <a:gdLst/>
              <a:ahLst/>
              <a:cxnLst/>
              <a:rect l="l" t="t" r="r" b="b"/>
              <a:pathLst>
                <a:path w="13210" h="229" extrusionOk="0">
                  <a:moveTo>
                    <a:pt x="11276" y="0"/>
                  </a:moveTo>
                  <a:cubicBezTo>
                    <a:pt x="9719" y="0"/>
                    <a:pt x="8162" y="24"/>
                    <a:pt x="6605" y="48"/>
                  </a:cubicBezTo>
                  <a:cubicBezTo>
                    <a:pt x="4404" y="114"/>
                    <a:pt x="2169" y="148"/>
                    <a:pt x="1" y="214"/>
                  </a:cubicBezTo>
                  <a:cubicBezTo>
                    <a:pt x="645" y="224"/>
                    <a:pt x="1290" y="228"/>
                    <a:pt x="1935" y="228"/>
                  </a:cubicBezTo>
                  <a:cubicBezTo>
                    <a:pt x="3492" y="228"/>
                    <a:pt x="5049" y="205"/>
                    <a:pt x="6605" y="181"/>
                  </a:cubicBezTo>
                  <a:cubicBezTo>
                    <a:pt x="8807" y="114"/>
                    <a:pt x="11008" y="81"/>
                    <a:pt x="13210" y="14"/>
                  </a:cubicBezTo>
                  <a:cubicBezTo>
                    <a:pt x="12565" y="4"/>
                    <a:pt x="11920" y="0"/>
                    <a:pt x="11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29"/>
            <p:cNvSpPr/>
            <p:nvPr/>
          </p:nvSpPr>
          <p:spPr>
            <a:xfrm flipH="1">
              <a:off x="6498664" y="2152340"/>
              <a:ext cx="19541" cy="14272"/>
            </a:xfrm>
            <a:custGeom>
              <a:avLst/>
              <a:gdLst/>
              <a:ahLst/>
              <a:cxnLst/>
              <a:rect l="l" t="t" r="r" b="b"/>
              <a:pathLst>
                <a:path w="1235" h="902" extrusionOk="0">
                  <a:moveTo>
                    <a:pt x="934" y="0"/>
                  </a:moveTo>
                  <a:cubicBezTo>
                    <a:pt x="634" y="0"/>
                    <a:pt x="334" y="0"/>
                    <a:pt x="33" y="34"/>
                  </a:cubicBezTo>
                  <a:lnTo>
                    <a:pt x="0" y="34"/>
                  </a:lnTo>
                  <a:lnTo>
                    <a:pt x="0" y="67"/>
                  </a:lnTo>
                  <a:cubicBezTo>
                    <a:pt x="100" y="367"/>
                    <a:pt x="200" y="634"/>
                    <a:pt x="300" y="868"/>
                  </a:cubicBezTo>
                  <a:cubicBezTo>
                    <a:pt x="239" y="621"/>
                    <a:pt x="177" y="374"/>
                    <a:pt x="89" y="100"/>
                  </a:cubicBezTo>
                  <a:lnTo>
                    <a:pt x="89" y="100"/>
                  </a:lnTo>
                  <a:cubicBezTo>
                    <a:pt x="363" y="97"/>
                    <a:pt x="637" y="69"/>
                    <a:pt x="911" y="67"/>
                  </a:cubicBezTo>
                  <a:lnTo>
                    <a:pt x="911" y="67"/>
                  </a:lnTo>
                  <a:lnTo>
                    <a:pt x="1157" y="835"/>
                  </a:lnTo>
                  <a:lnTo>
                    <a:pt x="1157" y="835"/>
                  </a:lnTo>
                  <a:cubicBezTo>
                    <a:pt x="871" y="838"/>
                    <a:pt x="586" y="868"/>
                    <a:pt x="300" y="868"/>
                  </a:cubicBezTo>
                  <a:cubicBezTo>
                    <a:pt x="601" y="901"/>
                    <a:pt x="901" y="901"/>
                    <a:pt x="1168" y="901"/>
                  </a:cubicBezTo>
                  <a:lnTo>
                    <a:pt x="1234" y="901"/>
                  </a:lnTo>
                  <a:lnTo>
                    <a:pt x="1234" y="868"/>
                  </a:lnTo>
                  <a:lnTo>
                    <a:pt x="967" y="34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29"/>
            <p:cNvSpPr/>
            <p:nvPr/>
          </p:nvSpPr>
          <p:spPr>
            <a:xfrm flipH="1">
              <a:off x="6504994" y="2156026"/>
              <a:ext cx="10047" cy="14272"/>
            </a:xfrm>
            <a:custGeom>
              <a:avLst/>
              <a:gdLst/>
              <a:ahLst/>
              <a:cxnLst/>
              <a:rect l="l" t="t" r="r" b="b"/>
              <a:pathLst>
                <a:path w="635" h="902" extrusionOk="0">
                  <a:moveTo>
                    <a:pt x="334" y="1"/>
                  </a:moveTo>
                  <a:lnTo>
                    <a:pt x="300" y="68"/>
                  </a:lnTo>
                  <a:cubicBezTo>
                    <a:pt x="167" y="335"/>
                    <a:pt x="67" y="601"/>
                    <a:pt x="0" y="902"/>
                  </a:cubicBezTo>
                  <a:cubicBezTo>
                    <a:pt x="158" y="649"/>
                    <a:pt x="286" y="396"/>
                    <a:pt x="384" y="116"/>
                  </a:cubicBezTo>
                  <a:lnTo>
                    <a:pt x="384" y="116"/>
                  </a:lnTo>
                  <a:cubicBezTo>
                    <a:pt x="467" y="191"/>
                    <a:pt x="551" y="251"/>
                    <a:pt x="634" y="335"/>
                  </a:cubicBezTo>
                  <a:cubicBezTo>
                    <a:pt x="544" y="215"/>
                    <a:pt x="481" y="122"/>
                    <a:pt x="396" y="80"/>
                  </a:cubicBezTo>
                  <a:lnTo>
                    <a:pt x="396" y="80"/>
                  </a:lnTo>
                  <a:cubicBezTo>
                    <a:pt x="398" y="76"/>
                    <a:pt x="399" y="72"/>
                    <a:pt x="401" y="68"/>
                  </a:cubicBezTo>
                  <a:lnTo>
                    <a:pt x="367" y="6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29"/>
            <p:cNvSpPr/>
            <p:nvPr/>
          </p:nvSpPr>
          <p:spPr>
            <a:xfrm flipH="1">
              <a:off x="6542477" y="2131232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0"/>
                  </a:moveTo>
                  <a:cubicBezTo>
                    <a:pt x="11008" y="0"/>
                    <a:pt x="8807" y="34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645" y="243"/>
                    <a:pt x="1290" y="248"/>
                    <a:pt x="1935" y="248"/>
                  </a:cubicBezTo>
                  <a:cubicBezTo>
                    <a:pt x="3491" y="248"/>
                    <a:pt x="5048" y="224"/>
                    <a:pt x="6605" y="200"/>
                  </a:cubicBezTo>
                  <a:cubicBezTo>
                    <a:pt x="8807" y="134"/>
                    <a:pt x="11008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29"/>
            <p:cNvSpPr/>
            <p:nvPr/>
          </p:nvSpPr>
          <p:spPr>
            <a:xfrm flipH="1">
              <a:off x="6512383" y="2122783"/>
              <a:ext cx="19557" cy="14794"/>
            </a:xfrm>
            <a:custGeom>
              <a:avLst/>
              <a:gdLst/>
              <a:ahLst/>
              <a:cxnLst/>
              <a:rect l="l" t="t" r="r" b="b"/>
              <a:pathLst>
                <a:path w="1236" h="935" extrusionOk="0">
                  <a:moveTo>
                    <a:pt x="968" y="0"/>
                  </a:moveTo>
                  <a:cubicBezTo>
                    <a:pt x="668" y="34"/>
                    <a:pt x="368" y="34"/>
                    <a:pt x="68" y="67"/>
                  </a:cubicBezTo>
                  <a:lnTo>
                    <a:pt x="1" y="67"/>
                  </a:lnTo>
                  <a:lnTo>
                    <a:pt x="1" y="101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9" y="654"/>
                    <a:pt x="178" y="407"/>
                    <a:pt x="89" y="134"/>
                  </a:cubicBezTo>
                  <a:lnTo>
                    <a:pt x="89" y="134"/>
                  </a:lnTo>
                  <a:cubicBezTo>
                    <a:pt x="364" y="130"/>
                    <a:pt x="638" y="102"/>
                    <a:pt x="912" y="101"/>
                  </a:cubicBezTo>
                  <a:lnTo>
                    <a:pt x="912" y="101"/>
                  </a:lnTo>
                  <a:lnTo>
                    <a:pt x="1149" y="840"/>
                  </a:lnTo>
                  <a:lnTo>
                    <a:pt x="1149" y="840"/>
                  </a:lnTo>
                  <a:cubicBezTo>
                    <a:pt x="870" y="872"/>
                    <a:pt x="615" y="901"/>
                    <a:pt x="301" y="901"/>
                  </a:cubicBezTo>
                  <a:cubicBezTo>
                    <a:pt x="601" y="934"/>
                    <a:pt x="901" y="934"/>
                    <a:pt x="1202" y="934"/>
                  </a:cubicBezTo>
                  <a:lnTo>
                    <a:pt x="1235" y="934"/>
                  </a:lnTo>
                  <a:lnTo>
                    <a:pt x="1235" y="901"/>
                  </a:lnTo>
                  <a:lnTo>
                    <a:pt x="1002" y="67"/>
                  </a:lnTo>
                  <a:lnTo>
                    <a:pt x="10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29"/>
            <p:cNvSpPr/>
            <p:nvPr/>
          </p:nvSpPr>
          <p:spPr>
            <a:xfrm flipH="1">
              <a:off x="6518727" y="2127008"/>
              <a:ext cx="10047" cy="13734"/>
            </a:xfrm>
            <a:custGeom>
              <a:avLst/>
              <a:gdLst/>
              <a:ahLst/>
              <a:cxnLst/>
              <a:rect l="l" t="t" r="r" b="b"/>
              <a:pathLst>
                <a:path w="635" h="868" extrusionOk="0">
                  <a:moveTo>
                    <a:pt x="368" y="0"/>
                  </a:moveTo>
                  <a:lnTo>
                    <a:pt x="335" y="34"/>
                  </a:lnTo>
                  <a:cubicBezTo>
                    <a:pt x="201" y="301"/>
                    <a:pt x="101" y="601"/>
                    <a:pt x="1" y="868"/>
                  </a:cubicBezTo>
                  <a:cubicBezTo>
                    <a:pt x="159" y="647"/>
                    <a:pt x="287" y="396"/>
                    <a:pt x="385" y="115"/>
                  </a:cubicBezTo>
                  <a:lnTo>
                    <a:pt x="385" y="115"/>
                  </a:lnTo>
                  <a:cubicBezTo>
                    <a:pt x="468" y="190"/>
                    <a:pt x="551" y="251"/>
                    <a:pt x="635" y="334"/>
                  </a:cubicBezTo>
                  <a:cubicBezTo>
                    <a:pt x="568" y="200"/>
                    <a:pt x="468" y="100"/>
                    <a:pt x="401" y="34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29"/>
            <p:cNvSpPr/>
            <p:nvPr/>
          </p:nvSpPr>
          <p:spPr>
            <a:xfrm flipH="1">
              <a:off x="6557777" y="2102198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3210" y="1"/>
                  </a:moveTo>
                  <a:cubicBezTo>
                    <a:pt x="11009" y="1"/>
                    <a:pt x="8807" y="1"/>
                    <a:pt x="6606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591" y="243"/>
                    <a:pt x="1181" y="247"/>
                    <a:pt x="1771" y="247"/>
                  </a:cubicBezTo>
                  <a:cubicBezTo>
                    <a:pt x="3382" y="247"/>
                    <a:pt x="4994" y="216"/>
                    <a:pt x="6606" y="167"/>
                  </a:cubicBezTo>
                  <a:cubicBezTo>
                    <a:pt x="8807" y="134"/>
                    <a:pt x="11009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29"/>
            <p:cNvSpPr/>
            <p:nvPr/>
          </p:nvSpPr>
          <p:spPr>
            <a:xfrm flipH="1">
              <a:off x="6527161" y="2093749"/>
              <a:ext cx="20079" cy="14794"/>
            </a:xfrm>
            <a:custGeom>
              <a:avLst/>
              <a:gdLst/>
              <a:ahLst/>
              <a:cxnLst/>
              <a:rect l="l" t="t" r="r" b="b"/>
              <a:pathLst>
                <a:path w="1269" h="935" extrusionOk="0">
                  <a:moveTo>
                    <a:pt x="968" y="1"/>
                  </a:moveTo>
                  <a:cubicBezTo>
                    <a:pt x="668" y="34"/>
                    <a:pt x="367" y="34"/>
                    <a:pt x="67" y="68"/>
                  </a:cubicBezTo>
                  <a:lnTo>
                    <a:pt x="0" y="68"/>
                  </a:lnTo>
                  <a:lnTo>
                    <a:pt x="0" y="101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9" y="654"/>
                    <a:pt x="206" y="407"/>
                    <a:pt x="122" y="134"/>
                  </a:cubicBezTo>
                  <a:lnTo>
                    <a:pt x="122" y="134"/>
                  </a:lnTo>
                  <a:cubicBezTo>
                    <a:pt x="400" y="129"/>
                    <a:pt x="657" y="105"/>
                    <a:pt x="912" y="101"/>
                  </a:cubicBezTo>
                  <a:lnTo>
                    <a:pt x="912" y="101"/>
                  </a:lnTo>
                  <a:lnTo>
                    <a:pt x="1148" y="839"/>
                  </a:lnTo>
                  <a:lnTo>
                    <a:pt x="1148" y="839"/>
                  </a:lnTo>
                  <a:lnTo>
                    <a:pt x="301" y="901"/>
                  </a:lnTo>
                  <a:cubicBezTo>
                    <a:pt x="601" y="935"/>
                    <a:pt x="901" y="935"/>
                    <a:pt x="1201" y="935"/>
                  </a:cubicBezTo>
                  <a:lnTo>
                    <a:pt x="1268" y="935"/>
                  </a:lnTo>
                  <a:lnTo>
                    <a:pt x="1268" y="901"/>
                  </a:lnTo>
                  <a:lnTo>
                    <a:pt x="1001" y="68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29"/>
            <p:cNvSpPr/>
            <p:nvPr/>
          </p:nvSpPr>
          <p:spPr>
            <a:xfrm flipH="1">
              <a:off x="6534028" y="2097973"/>
              <a:ext cx="9525" cy="13734"/>
            </a:xfrm>
            <a:custGeom>
              <a:avLst/>
              <a:gdLst/>
              <a:ahLst/>
              <a:cxnLst/>
              <a:rect l="l" t="t" r="r" b="b"/>
              <a:pathLst>
                <a:path w="602" h="868" extrusionOk="0">
                  <a:moveTo>
                    <a:pt x="335" y="1"/>
                  </a:moveTo>
                  <a:lnTo>
                    <a:pt x="301" y="34"/>
                  </a:lnTo>
                  <a:cubicBezTo>
                    <a:pt x="168" y="301"/>
                    <a:pt x="68" y="601"/>
                    <a:pt x="1" y="868"/>
                  </a:cubicBezTo>
                  <a:cubicBezTo>
                    <a:pt x="127" y="647"/>
                    <a:pt x="254" y="396"/>
                    <a:pt x="352" y="115"/>
                  </a:cubicBezTo>
                  <a:lnTo>
                    <a:pt x="352" y="115"/>
                  </a:lnTo>
                  <a:cubicBezTo>
                    <a:pt x="435" y="191"/>
                    <a:pt x="518" y="251"/>
                    <a:pt x="601" y="334"/>
                  </a:cubicBezTo>
                  <a:cubicBezTo>
                    <a:pt x="535" y="234"/>
                    <a:pt x="435" y="134"/>
                    <a:pt x="368" y="34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29"/>
            <p:cNvSpPr/>
            <p:nvPr/>
          </p:nvSpPr>
          <p:spPr>
            <a:xfrm flipH="1">
              <a:off x="6577302" y="2071898"/>
              <a:ext cx="209031" cy="3623"/>
            </a:xfrm>
            <a:custGeom>
              <a:avLst/>
              <a:gdLst/>
              <a:ahLst/>
              <a:cxnLst/>
              <a:rect l="l" t="t" r="r" b="b"/>
              <a:pathLst>
                <a:path w="13211" h="229" extrusionOk="0">
                  <a:moveTo>
                    <a:pt x="11276" y="0"/>
                  </a:moveTo>
                  <a:cubicBezTo>
                    <a:pt x="9719" y="0"/>
                    <a:pt x="8162" y="24"/>
                    <a:pt x="6605" y="48"/>
                  </a:cubicBezTo>
                  <a:cubicBezTo>
                    <a:pt x="4404" y="114"/>
                    <a:pt x="2202" y="148"/>
                    <a:pt x="1" y="214"/>
                  </a:cubicBezTo>
                  <a:cubicBezTo>
                    <a:pt x="646" y="224"/>
                    <a:pt x="1290" y="228"/>
                    <a:pt x="1935" y="228"/>
                  </a:cubicBezTo>
                  <a:cubicBezTo>
                    <a:pt x="3492" y="228"/>
                    <a:pt x="5049" y="205"/>
                    <a:pt x="6605" y="181"/>
                  </a:cubicBezTo>
                  <a:cubicBezTo>
                    <a:pt x="8807" y="114"/>
                    <a:pt x="11009" y="81"/>
                    <a:pt x="13210" y="14"/>
                  </a:cubicBezTo>
                  <a:cubicBezTo>
                    <a:pt x="12565" y="4"/>
                    <a:pt x="11920" y="0"/>
                    <a:pt x="11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29"/>
            <p:cNvSpPr/>
            <p:nvPr/>
          </p:nvSpPr>
          <p:spPr>
            <a:xfrm flipH="1">
              <a:off x="6546702" y="2063148"/>
              <a:ext cx="20063" cy="14794"/>
            </a:xfrm>
            <a:custGeom>
              <a:avLst/>
              <a:gdLst/>
              <a:ahLst/>
              <a:cxnLst/>
              <a:rect l="l" t="t" r="r" b="b"/>
              <a:pathLst>
                <a:path w="1268" h="935" extrusionOk="0">
                  <a:moveTo>
                    <a:pt x="968" y="0"/>
                  </a:moveTo>
                  <a:cubicBezTo>
                    <a:pt x="667" y="33"/>
                    <a:pt x="367" y="33"/>
                    <a:pt x="67" y="67"/>
                  </a:cubicBezTo>
                  <a:lnTo>
                    <a:pt x="0" y="67"/>
                  </a:lnTo>
                  <a:lnTo>
                    <a:pt x="0" y="100"/>
                  </a:lnTo>
                  <a:cubicBezTo>
                    <a:pt x="100" y="367"/>
                    <a:pt x="200" y="634"/>
                    <a:pt x="300" y="901"/>
                  </a:cubicBezTo>
                  <a:cubicBezTo>
                    <a:pt x="239" y="654"/>
                    <a:pt x="177" y="406"/>
                    <a:pt x="115" y="133"/>
                  </a:cubicBezTo>
                  <a:lnTo>
                    <a:pt x="115" y="133"/>
                  </a:lnTo>
                  <a:cubicBezTo>
                    <a:pt x="375" y="128"/>
                    <a:pt x="654" y="104"/>
                    <a:pt x="912" y="101"/>
                  </a:cubicBezTo>
                  <a:lnTo>
                    <a:pt x="912" y="101"/>
                  </a:lnTo>
                  <a:lnTo>
                    <a:pt x="1148" y="840"/>
                  </a:lnTo>
                  <a:lnTo>
                    <a:pt x="1148" y="840"/>
                  </a:lnTo>
                  <a:cubicBezTo>
                    <a:pt x="869" y="868"/>
                    <a:pt x="614" y="869"/>
                    <a:pt x="300" y="901"/>
                  </a:cubicBezTo>
                  <a:cubicBezTo>
                    <a:pt x="601" y="934"/>
                    <a:pt x="901" y="934"/>
                    <a:pt x="1201" y="934"/>
                  </a:cubicBezTo>
                  <a:lnTo>
                    <a:pt x="1268" y="934"/>
                  </a:lnTo>
                  <a:lnTo>
                    <a:pt x="1268" y="867"/>
                  </a:lnTo>
                  <a:lnTo>
                    <a:pt x="1001" y="33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29"/>
            <p:cNvSpPr/>
            <p:nvPr/>
          </p:nvSpPr>
          <p:spPr>
            <a:xfrm flipH="1">
              <a:off x="6553553" y="2067357"/>
              <a:ext cx="9525" cy="13750"/>
            </a:xfrm>
            <a:custGeom>
              <a:avLst/>
              <a:gdLst/>
              <a:ahLst/>
              <a:cxnLst/>
              <a:rect l="l" t="t" r="r" b="b"/>
              <a:pathLst>
                <a:path w="602" h="869" extrusionOk="0">
                  <a:moveTo>
                    <a:pt x="334" y="1"/>
                  </a:moveTo>
                  <a:lnTo>
                    <a:pt x="301" y="34"/>
                  </a:lnTo>
                  <a:cubicBezTo>
                    <a:pt x="168" y="301"/>
                    <a:pt x="67" y="601"/>
                    <a:pt x="1" y="868"/>
                  </a:cubicBezTo>
                  <a:cubicBezTo>
                    <a:pt x="127" y="647"/>
                    <a:pt x="253" y="396"/>
                    <a:pt x="351" y="116"/>
                  </a:cubicBezTo>
                  <a:lnTo>
                    <a:pt x="351" y="116"/>
                  </a:lnTo>
                  <a:cubicBezTo>
                    <a:pt x="435" y="191"/>
                    <a:pt x="518" y="251"/>
                    <a:pt x="601" y="335"/>
                  </a:cubicBezTo>
                  <a:cubicBezTo>
                    <a:pt x="534" y="234"/>
                    <a:pt x="434" y="134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29"/>
            <p:cNvSpPr/>
            <p:nvPr/>
          </p:nvSpPr>
          <p:spPr>
            <a:xfrm flipH="1">
              <a:off x="6600530" y="2041281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1276" y="1"/>
                  </a:moveTo>
                  <a:cubicBezTo>
                    <a:pt x="9719" y="1"/>
                    <a:pt x="8162" y="24"/>
                    <a:pt x="6606" y="48"/>
                  </a:cubicBezTo>
                  <a:cubicBezTo>
                    <a:pt x="4404" y="115"/>
                    <a:pt x="2203" y="148"/>
                    <a:pt x="1" y="248"/>
                  </a:cubicBezTo>
                  <a:cubicBezTo>
                    <a:pt x="2203" y="248"/>
                    <a:pt x="4404" y="215"/>
                    <a:pt x="6606" y="181"/>
                  </a:cubicBezTo>
                  <a:cubicBezTo>
                    <a:pt x="8807" y="115"/>
                    <a:pt x="11009" y="81"/>
                    <a:pt x="13210" y="14"/>
                  </a:cubicBezTo>
                  <a:cubicBezTo>
                    <a:pt x="12566" y="5"/>
                    <a:pt x="11921" y="1"/>
                    <a:pt x="11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29"/>
            <p:cNvSpPr/>
            <p:nvPr/>
          </p:nvSpPr>
          <p:spPr>
            <a:xfrm flipH="1">
              <a:off x="6569913" y="2032532"/>
              <a:ext cx="20079" cy="14794"/>
            </a:xfrm>
            <a:custGeom>
              <a:avLst/>
              <a:gdLst/>
              <a:ahLst/>
              <a:cxnLst/>
              <a:rect l="l" t="t" r="r" b="b"/>
              <a:pathLst>
                <a:path w="1269" h="935" extrusionOk="0">
                  <a:moveTo>
                    <a:pt x="968" y="0"/>
                  </a:moveTo>
                  <a:cubicBezTo>
                    <a:pt x="668" y="34"/>
                    <a:pt x="367" y="67"/>
                    <a:pt x="67" y="67"/>
                  </a:cubicBezTo>
                  <a:lnTo>
                    <a:pt x="1" y="67"/>
                  </a:lnTo>
                  <a:lnTo>
                    <a:pt x="1" y="100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7" y="645"/>
                    <a:pt x="173" y="389"/>
                    <a:pt x="109" y="132"/>
                  </a:cubicBezTo>
                  <a:lnTo>
                    <a:pt x="109" y="132"/>
                  </a:lnTo>
                  <a:lnTo>
                    <a:pt x="913" y="103"/>
                  </a:lnTo>
                  <a:lnTo>
                    <a:pt x="913" y="103"/>
                  </a:lnTo>
                  <a:lnTo>
                    <a:pt x="1158" y="868"/>
                  </a:lnTo>
                  <a:lnTo>
                    <a:pt x="1158" y="868"/>
                  </a:lnTo>
                  <a:cubicBezTo>
                    <a:pt x="883" y="873"/>
                    <a:pt x="606" y="901"/>
                    <a:pt x="301" y="901"/>
                  </a:cubicBezTo>
                  <a:cubicBezTo>
                    <a:pt x="601" y="934"/>
                    <a:pt x="901" y="934"/>
                    <a:pt x="1235" y="934"/>
                  </a:cubicBezTo>
                  <a:lnTo>
                    <a:pt x="1268" y="934"/>
                  </a:lnTo>
                  <a:lnTo>
                    <a:pt x="1268" y="901"/>
                  </a:lnTo>
                  <a:lnTo>
                    <a:pt x="1001" y="67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1" name="Google Shape;4441;p29"/>
            <p:cNvSpPr/>
            <p:nvPr/>
          </p:nvSpPr>
          <p:spPr>
            <a:xfrm flipH="1">
              <a:off x="6576780" y="2036756"/>
              <a:ext cx="9509" cy="14256"/>
            </a:xfrm>
            <a:custGeom>
              <a:avLst/>
              <a:gdLst/>
              <a:ahLst/>
              <a:cxnLst/>
              <a:rect l="l" t="t" r="r" b="b"/>
              <a:pathLst>
                <a:path w="601" h="901" extrusionOk="0">
                  <a:moveTo>
                    <a:pt x="334" y="0"/>
                  </a:moveTo>
                  <a:lnTo>
                    <a:pt x="300" y="67"/>
                  </a:lnTo>
                  <a:cubicBezTo>
                    <a:pt x="167" y="334"/>
                    <a:pt x="67" y="601"/>
                    <a:pt x="0" y="901"/>
                  </a:cubicBezTo>
                  <a:cubicBezTo>
                    <a:pt x="158" y="648"/>
                    <a:pt x="256" y="396"/>
                    <a:pt x="351" y="115"/>
                  </a:cubicBezTo>
                  <a:lnTo>
                    <a:pt x="351" y="115"/>
                  </a:lnTo>
                  <a:cubicBezTo>
                    <a:pt x="434" y="190"/>
                    <a:pt x="517" y="251"/>
                    <a:pt x="600" y="334"/>
                  </a:cubicBezTo>
                  <a:cubicBezTo>
                    <a:pt x="534" y="234"/>
                    <a:pt x="467" y="134"/>
                    <a:pt x="367" y="67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2" name="Google Shape;4442;p29"/>
            <p:cNvSpPr/>
            <p:nvPr/>
          </p:nvSpPr>
          <p:spPr>
            <a:xfrm flipH="1">
              <a:off x="6636415" y="2010681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1440" y="1"/>
                  </a:moveTo>
                  <a:cubicBezTo>
                    <a:pt x="9829" y="1"/>
                    <a:pt x="8217" y="32"/>
                    <a:pt x="6605" y="80"/>
                  </a:cubicBezTo>
                  <a:cubicBezTo>
                    <a:pt x="4404" y="114"/>
                    <a:pt x="2202" y="147"/>
                    <a:pt x="1" y="247"/>
                  </a:cubicBezTo>
                  <a:cubicBezTo>
                    <a:pt x="2202" y="247"/>
                    <a:pt x="4404" y="214"/>
                    <a:pt x="6605" y="181"/>
                  </a:cubicBezTo>
                  <a:cubicBezTo>
                    <a:pt x="8807" y="114"/>
                    <a:pt x="11009" y="80"/>
                    <a:pt x="13210" y="14"/>
                  </a:cubicBezTo>
                  <a:cubicBezTo>
                    <a:pt x="12620" y="5"/>
                    <a:pt x="12030" y="1"/>
                    <a:pt x="11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29"/>
            <p:cNvSpPr/>
            <p:nvPr/>
          </p:nvSpPr>
          <p:spPr>
            <a:xfrm flipH="1">
              <a:off x="6606337" y="2002453"/>
              <a:ext cx="19019" cy="14256"/>
            </a:xfrm>
            <a:custGeom>
              <a:avLst/>
              <a:gdLst/>
              <a:ahLst/>
              <a:cxnLst/>
              <a:rect l="l" t="t" r="r" b="b"/>
              <a:pathLst>
                <a:path w="1202" h="901" extrusionOk="0">
                  <a:moveTo>
                    <a:pt x="935" y="0"/>
                  </a:moveTo>
                  <a:cubicBezTo>
                    <a:pt x="634" y="0"/>
                    <a:pt x="334" y="0"/>
                    <a:pt x="34" y="33"/>
                  </a:cubicBezTo>
                  <a:lnTo>
                    <a:pt x="1" y="33"/>
                  </a:lnTo>
                  <a:lnTo>
                    <a:pt x="1" y="100"/>
                  </a:lnTo>
                  <a:cubicBezTo>
                    <a:pt x="101" y="367"/>
                    <a:pt x="201" y="634"/>
                    <a:pt x="301" y="901"/>
                  </a:cubicBezTo>
                  <a:cubicBezTo>
                    <a:pt x="205" y="612"/>
                    <a:pt x="139" y="355"/>
                    <a:pt x="75" y="99"/>
                  </a:cubicBezTo>
                  <a:lnTo>
                    <a:pt x="75" y="99"/>
                  </a:lnTo>
                  <a:lnTo>
                    <a:pt x="881" y="69"/>
                  </a:lnTo>
                  <a:lnTo>
                    <a:pt x="881" y="69"/>
                  </a:lnTo>
                  <a:lnTo>
                    <a:pt x="1156" y="834"/>
                  </a:lnTo>
                  <a:lnTo>
                    <a:pt x="1156" y="834"/>
                  </a:lnTo>
                  <a:cubicBezTo>
                    <a:pt x="871" y="837"/>
                    <a:pt x="586" y="869"/>
                    <a:pt x="301" y="901"/>
                  </a:cubicBezTo>
                  <a:lnTo>
                    <a:pt x="1201" y="901"/>
                  </a:lnTo>
                  <a:lnTo>
                    <a:pt x="1201" y="867"/>
                  </a:lnTo>
                  <a:lnTo>
                    <a:pt x="1194" y="841"/>
                  </a:lnTo>
                  <a:lnTo>
                    <a:pt x="1201" y="834"/>
                  </a:lnTo>
                  <a:cubicBezTo>
                    <a:pt x="1198" y="834"/>
                    <a:pt x="1195" y="834"/>
                    <a:pt x="1192" y="834"/>
                  </a:cubicBezTo>
                  <a:lnTo>
                    <a:pt x="1192" y="834"/>
                  </a:lnTo>
                  <a:lnTo>
                    <a:pt x="968" y="33"/>
                  </a:lnTo>
                  <a:lnTo>
                    <a:pt x="9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29"/>
            <p:cNvSpPr/>
            <p:nvPr/>
          </p:nvSpPr>
          <p:spPr>
            <a:xfrm flipH="1">
              <a:off x="6612666" y="2006662"/>
              <a:ext cx="9525" cy="14272"/>
            </a:xfrm>
            <a:custGeom>
              <a:avLst/>
              <a:gdLst/>
              <a:ahLst/>
              <a:cxnLst/>
              <a:rect l="l" t="t" r="r" b="b"/>
              <a:pathLst>
                <a:path w="602" h="902" extrusionOk="0">
                  <a:moveTo>
                    <a:pt x="334" y="1"/>
                  </a:moveTo>
                  <a:lnTo>
                    <a:pt x="301" y="68"/>
                  </a:lnTo>
                  <a:cubicBezTo>
                    <a:pt x="168" y="301"/>
                    <a:pt x="67" y="601"/>
                    <a:pt x="1" y="902"/>
                  </a:cubicBezTo>
                  <a:cubicBezTo>
                    <a:pt x="159" y="648"/>
                    <a:pt x="287" y="365"/>
                    <a:pt x="357" y="108"/>
                  </a:cubicBezTo>
                  <a:lnTo>
                    <a:pt x="357" y="108"/>
                  </a:lnTo>
                  <a:cubicBezTo>
                    <a:pt x="438" y="171"/>
                    <a:pt x="520" y="247"/>
                    <a:pt x="601" y="301"/>
                  </a:cubicBezTo>
                  <a:cubicBezTo>
                    <a:pt x="534" y="201"/>
                    <a:pt x="468" y="134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29"/>
            <p:cNvSpPr/>
            <p:nvPr/>
          </p:nvSpPr>
          <p:spPr>
            <a:xfrm flipH="1">
              <a:off x="6635371" y="1993466"/>
              <a:ext cx="539943" cy="2118617"/>
            </a:xfrm>
            <a:custGeom>
              <a:avLst/>
              <a:gdLst/>
              <a:ahLst/>
              <a:cxnLst/>
              <a:rect l="l" t="t" r="r" b="b"/>
              <a:pathLst>
                <a:path w="34125" h="133899" extrusionOk="0">
                  <a:moveTo>
                    <a:pt x="34125" y="1"/>
                  </a:moveTo>
                  <a:lnTo>
                    <a:pt x="15378" y="335"/>
                  </a:lnTo>
                  <a:cubicBezTo>
                    <a:pt x="12910" y="368"/>
                    <a:pt x="10475" y="1869"/>
                    <a:pt x="8873" y="4071"/>
                  </a:cubicBezTo>
                  <a:cubicBezTo>
                    <a:pt x="4804" y="9741"/>
                    <a:pt x="1335" y="27321"/>
                    <a:pt x="1168" y="38095"/>
                  </a:cubicBezTo>
                  <a:cubicBezTo>
                    <a:pt x="1101" y="41798"/>
                    <a:pt x="2569" y="48169"/>
                    <a:pt x="4137" y="54907"/>
                  </a:cubicBezTo>
                  <a:cubicBezTo>
                    <a:pt x="6205" y="63813"/>
                    <a:pt x="8540" y="73921"/>
                    <a:pt x="8106" y="80725"/>
                  </a:cubicBezTo>
                  <a:cubicBezTo>
                    <a:pt x="7773" y="85896"/>
                    <a:pt x="6272" y="92067"/>
                    <a:pt x="4637" y="98605"/>
                  </a:cubicBezTo>
                  <a:cubicBezTo>
                    <a:pt x="3236" y="104276"/>
                    <a:pt x="1802" y="110113"/>
                    <a:pt x="968" y="115851"/>
                  </a:cubicBezTo>
                  <a:cubicBezTo>
                    <a:pt x="0" y="122655"/>
                    <a:pt x="834" y="130695"/>
                    <a:pt x="2669" y="132396"/>
                  </a:cubicBezTo>
                  <a:cubicBezTo>
                    <a:pt x="3608" y="133367"/>
                    <a:pt x="4892" y="133898"/>
                    <a:pt x="6248" y="133898"/>
                  </a:cubicBezTo>
                  <a:cubicBezTo>
                    <a:pt x="6289" y="133898"/>
                    <a:pt x="6330" y="133898"/>
                    <a:pt x="6372" y="133897"/>
                  </a:cubicBezTo>
                  <a:lnTo>
                    <a:pt x="25118" y="133597"/>
                  </a:lnTo>
                  <a:cubicBezTo>
                    <a:pt x="23751" y="133597"/>
                    <a:pt x="22416" y="133063"/>
                    <a:pt x="21416" y="132096"/>
                  </a:cubicBezTo>
                  <a:cubicBezTo>
                    <a:pt x="19581" y="130394"/>
                    <a:pt x="18747" y="122322"/>
                    <a:pt x="19715" y="115517"/>
                  </a:cubicBezTo>
                  <a:cubicBezTo>
                    <a:pt x="20548" y="109780"/>
                    <a:pt x="21983" y="103942"/>
                    <a:pt x="23417" y="98271"/>
                  </a:cubicBezTo>
                  <a:cubicBezTo>
                    <a:pt x="25018" y="91733"/>
                    <a:pt x="26553" y="85562"/>
                    <a:pt x="26886" y="80425"/>
                  </a:cubicBezTo>
                  <a:cubicBezTo>
                    <a:pt x="27320" y="73587"/>
                    <a:pt x="24985" y="63480"/>
                    <a:pt x="22917" y="54607"/>
                  </a:cubicBezTo>
                  <a:cubicBezTo>
                    <a:pt x="21349" y="47835"/>
                    <a:pt x="19848" y="41464"/>
                    <a:pt x="19915" y="37795"/>
                  </a:cubicBezTo>
                  <a:cubicBezTo>
                    <a:pt x="20081" y="26987"/>
                    <a:pt x="23551" y="9408"/>
                    <a:pt x="27620" y="3770"/>
                  </a:cubicBezTo>
                  <a:cubicBezTo>
                    <a:pt x="29221" y="1535"/>
                    <a:pt x="31690" y="68"/>
                    <a:pt x="341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29"/>
            <p:cNvSpPr/>
            <p:nvPr/>
          </p:nvSpPr>
          <p:spPr>
            <a:xfrm flipH="1">
              <a:off x="6323446" y="3749969"/>
              <a:ext cx="751062" cy="362620"/>
            </a:xfrm>
            <a:custGeom>
              <a:avLst/>
              <a:gdLst/>
              <a:ahLst/>
              <a:cxnLst/>
              <a:rect l="l" t="t" r="r" b="b"/>
              <a:pathLst>
                <a:path w="47468" h="22918" extrusionOk="0">
                  <a:moveTo>
                    <a:pt x="47468" y="1"/>
                  </a:moveTo>
                  <a:cubicBezTo>
                    <a:pt x="47464" y="1"/>
                    <a:pt x="47460" y="1"/>
                    <a:pt x="47456" y="1"/>
                  </a:cubicBezTo>
                  <a:lnTo>
                    <a:pt x="47456" y="1"/>
                  </a:lnTo>
                  <a:lnTo>
                    <a:pt x="47468" y="1"/>
                  </a:lnTo>
                  <a:close/>
                  <a:moveTo>
                    <a:pt x="47456" y="1"/>
                  </a:moveTo>
                  <a:lnTo>
                    <a:pt x="28721" y="334"/>
                  </a:lnTo>
                  <a:cubicBezTo>
                    <a:pt x="24685" y="401"/>
                    <a:pt x="19948" y="5672"/>
                    <a:pt x="14945" y="11276"/>
                  </a:cubicBezTo>
                  <a:cubicBezTo>
                    <a:pt x="9841" y="16980"/>
                    <a:pt x="4604" y="22817"/>
                    <a:pt x="1" y="22917"/>
                  </a:cubicBezTo>
                  <a:lnTo>
                    <a:pt x="18781" y="22584"/>
                  </a:lnTo>
                  <a:cubicBezTo>
                    <a:pt x="23384" y="22484"/>
                    <a:pt x="28621" y="16646"/>
                    <a:pt x="33725" y="10942"/>
                  </a:cubicBezTo>
                  <a:cubicBezTo>
                    <a:pt x="38723" y="5377"/>
                    <a:pt x="43423" y="78"/>
                    <a:pt x="47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29"/>
            <p:cNvSpPr/>
            <p:nvPr/>
          </p:nvSpPr>
          <p:spPr>
            <a:xfrm flipH="1">
              <a:off x="6782093" y="4092510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10" y="1"/>
                  </a:moveTo>
                  <a:cubicBezTo>
                    <a:pt x="11008" y="1"/>
                    <a:pt x="8806" y="1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6" y="101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29"/>
            <p:cNvSpPr/>
            <p:nvPr/>
          </p:nvSpPr>
          <p:spPr>
            <a:xfrm flipH="1">
              <a:off x="6750432" y="4085121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1"/>
                  </a:moveTo>
                  <a:cubicBezTo>
                    <a:pt x="201" y="301"/>
                    <a:pt x="101" y="568"/>
                    <a:pt x="1" y="835"/>
                  </a:cubicBezTo>
                  <a:lnTo>
                    <a:pt x="401" y="101"/>
                  </a:lnTo>
                  <a:lnTo>
                    <a:pt x="1272" y="101"/>
                  </a:lnTo>
                  <a:lnTo>
                    <a:pt x="949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29"/>
            <p:cNvSpPr/>
            <p:nvPr/>
          </p:nvSpPr>
          <p:spPr>
            <a:xfrm flipH="1">
              <a:off x="6759403" y="4087241"/>
              <a:ext cx="13734" cy="14256"/>
            </a:xfrm>
            <a:custGeom>
              <a:avLst/>
              <a:gdLst/>
              <a:ahLst/>
              <a:cxnLst/>
              <a:rect l="l" t="t" r="r" b="b"/>
              <a:pathLst>
                <a:path w="868" h="901" extrusionOk="0">
                  <a:moveTo>
                    <a:pt x="801" y="0"/>
                  </a:moveTo>
                  <a:lnTo>
                    <a:pt x="734" y="67"/>
                  </a:lnTo>
                  <a:cubicBezTo>
                    <a:pt x="468" y="300"/>
                    <a:pt x="234" y="567"/>
                    <a:pt x="1" y="901"/>
                  </a:cubicBezTo>
                  <a:cubicBezTo>
                    <a:pt x="284" y="680"/>
                    <a:pt x="537" y="430"/>
                    <a:pt x="761" y="179"/>
                  </a:cubicBezTo>
                  <a:lnTo>
                    <a:pt x="761" y="179"/>
                  </a:lnTo>
                  <a:cubicBezTo>
                    <a:pt x="796" y="230"/>
                    <a:pt x="842" y="282"/>
                    <a:pt x="868" y="334"/>
                  </a:cubicBezTo>
                  <a:cubicBezTo>
                    <a:pt x="835" y="267"/>
                    <a:pt x="835" y="167"/>
                    <a:pt x="801" y="67"/>
                  </a:cubicBezTo>
                  <a:lnTo>
                    <a:pt x="8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29"/>
            <p:cNvSpPr/>
            <p:nvPr/>
          </p:nvSpPr>
          <p:spPr>
            <a:xfrm flipH="1">
              <a:off x="6749372" y="4068239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7" y="100"/>
                    <a:pt x="11008" y="67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29"/>
            <p:cNvSpPr/>
            <p:nvPr/>
          </p:nvSpPr>
          <p:spPr>
            <a:xfrm flipH="1">
              <a:off x="6718233" y="4060312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34" y="301"/>
                    <a:pt x="134" y="601"/>
                    <a:pt x="0" y="868"/>
                  </a:cubicBezTo>
                  <a:lnTo>
                    <a:pt x="415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401" y="68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29"/>
            <p:cNvSpPr/>
            <p:nvPr/>
          </p:nvSpPr>
          <p:spPr>
            <a:xfrm flipH="1">
              <a:off x="6727205" y="4062954"/>
              <a:ext cx="13734" cy="13734"/>
            </a:xfrm>
            <a:custGeom>
              <a:avLst/>
              <a:gdLst/>
              <a:ahLst/>
              <a:cxnLst/>
              <a:rect l="l" t="t" r="r" b="b"/>
              <a:pathLst>
                <a:path w="868" h="868" extrusionOk="0">
                  <a:moveTo>
                    <a:pt x="801" y="1"/>
                  </a:moveTo>
                  <a:lnTo>
                    <a:pt x="768" y="34"/>
                  </a:lnTo>
                  <a:cubicBezTo>
                    <a:pt x="467" y="301"/>
                    <a:pt x="234" y="568"/>
                    <a:pt x="0" y="868"/>
                  </a:cubicBezTo>
                  <a:cubicBezTo>
                    <a:pt x="283" y="648"/>
                    <a:pt x="536" y="399"/>
                    <a:pt x="760" y="148"/>
                  </a:cubicBezTo>
                  <a:lnTo>
                    <a:pt x="760" y="148"/>
                  </a:lnTo>
                  <a:cubicBezTo>
                    <a:pt x="795" y="209"/>
                    <a:pt x="841" y="282"/>
                    <a:pt x="868" y="334"/>
                  </a:cubicBezTo>
                  <a:cubicBezTo>
                    <a:pt x="868" y="234"/>
                    <a:pt x="834" y="134"/>
                    <a:pt x="801" y="34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29"/>
            <p:cNvSpPr/>
            <p:nvPr/>
          </p:nvSpPr>
          <p:spPr>
            <a:xfrm flipH="1">
              <a:off x="6717173" y="4043429"/>
              <a:ext cx="209015" cy="3908"/>
            </a:xfrm>
            <a:custGeom>
              <a:avLst/>
              <a:gdLst/>
              <a:ahLst/>
              <a:cxnLst/>
              <a:rect l="l" t="t" r="r" b="b"/>
              <a:pathLst>
                <a:path w="13210" h="247" extrusionOk="0">
                  <a:moveTo>
                    <a:pt x="13209" y="0"/>
                  </a:moveTo>
                  <a:cubicBezTo>
                    <a:pt x="11008" y="0"/>
                    <a:pt x="8806" y="0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1" y="247"/>
                    <a:pt x="4993" y="216"/>
                    <a:pt x="6605" y="167"/>
                  </a:cubicBezTo>
                  <a:cubicBezTo>
                    <a:pt x="8806" y="134"/>
                    <a:pt x="11008" y="100"/>
                    <a:pt x="13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29"/>
            <p:cNvSpPr/>
            <p:nvPr/>
          </p:nvSpPr>
          <p:spPr>
            <a:xfrm flipH="1">
              <a:off x="6686035" y="403604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cubicBezTo>
                    <a:pt x="201" y="301"/>
                    <a:pt x="101" y="567"/>
                    <a:pt x="1" y="834"/>
                  </a:cubicBezTo>
                  <a:lnTo>
                    <a:pt x="401" y="100"/>
                  </a:lnTo>
                  <a:lnTo>
                    <a:pt x="1269" y="100"/>
                  </a:lnTo>
                  <a:lnTo>
                    <a:pt x="917" y="834"/>
                  </a:lnTo>
                  <a:lnTo>
                    <a:pt x="1" y="834"/>
                  </a:lnTo>
                  <a:lnTo>
                    <a:pt x="968" y="934"/>
                  </a:lnTo>
                  <a:lnTo>
                    <a:pt x="968" y="901"/>
                  </a:lnTo>
                  <a:lnTo>
                    <a:pt x="1368" y="67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29"/>
            <p:cNvSpPr/>
            <p:nvPr/>
          </p:nvSpPr>
          <p:spPr>
            <a:xfrm flipH="1">
              <a:off x="6688677" y="4019141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8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8"/>
                  </a:cubicBezTo>
                  <a:cubicBezTo>
                    <a:pt x="8807" y="101"/>
                    <a:pt x="11008" y="68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29"/>
            <p:cNvSpPr/>
            <p:nvPr/>
          </p:nvSpPr>
          <p:spPr>
            <a:xfrm flipH="1">
              <a:off x="6657000" y="4011230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34" y="301"/>
                    <a:pt x="101" y="601"/>
                    <a:pt x="1" y="868"/>
                  </a:cubicBezTo>
                  <a:lnTo>
                    <a:pt x="384" y="134"/>
                  </a:lnTo>
                  <a:lnTo>
                    <a:pt x="1272" y="134"/>
                  </a:lnTo>
                  <a:lnTo>
                    <a:pt x="950" y="868"/>
                  </a:lnTo>
                  <a:lnTo>
                    <a:pt x="1" y="868"/>
                  </a:lnTo>
                  <a:lnTo>
                    <a:pt x="968" y="935"/>
                  </a:lnTo>
                  <a:lnTo>
                    <a:pt x="1002" y="935"/>
                  </a:lnTo>
                  <a:lnTo>
                    <a:pt x="1002" y="901"/>
                  </a:lnTo>
                  <a:lnTo>
                    <a:pt x="1402" y="67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29"/>
            <p:cNvSpPr/>
            <p:nvPr/>
          </p:nvSpPr>
          <p:spPr>
            <a:xfrm flipH="1">
              <a:off x="6662285" y="3994348"/>
              <a:ext cx="209015" cy="3908"/>
            </a:xfrm>
            <a:custGeom>
              <a:avLst/>
              <a:gdLst/>
              <a:ahLst/>
              <a:cxnLst/>
              <a:rect l="l" t="t" r="r" b="b"/>
              <a:pathLst>
                <a:path w="13210" h="247" extrusionOk="0">
                  <a:moveTo>
                    <a:pt x="13210" y="0"/>
                  </a:moveTo>
                  <a:cubicBezTo>
                    <a:pt x="11008" y="0"/>
                    <a:pt x="8806" y="0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2" y="247"/>
                    <a:pt x="4993" y="216"/>
                    <a:pt x="6605" y="167"/>
                  </a:cubicBezTo>
                  <a:cubicBezTo>
                    <a:pt x="8806" y="134"/>
                    <a:pt x="11008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29"/>
            <p:cNvSpPr/>
            <p:nvPr/>
          </p:nvSpPr>
          <p:spPr>
            <a:xfrm flipH="1">
              <a:off x="6630608" y="3986958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0"/>
                  </a:moveTo>
                  <a:cubicBezTo>
                    <a:pt x="201" y="300"/>
                    <a:pt x="101" y="567"/>
                    <a:pt x="1" y="834"/>
                  </a:cubicBezTo>
                  <a:lnTo>
                    <a:pt x="401" y="100"/>
                  </a:lnTo>
                  <a:lnTo>
                    <a:pt x="1272" y="100"/>
                  </a:lnTo>
                  <a:lnTo>
                    <a:pt x="949" y="834"/>
                  </a:lnTo>
                  <a:lnTo>
                    <a:pt x="1" y="834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402" y="6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29"/>
            <p:cNvSpPr/>
            <p:nvPr/>
          </p:nvSpPr>
          <p:spPr>
            <a:xfrm flipH="1">
              <a:off x="6640640" y="3970060"/>
              <a:ext cx="209031" cy="3718"/>
            </a:xfrm>
            <a:custGeom>
              <a:avLst/>
              <a:gdLst/>
              <a:ahLst/>
              <a:cxnLst/>
              <a:rect l="l" t="t" r="r" b="b"/>
              <a:pathLst>
                <a:path w="13211" h="235" extrusionOk="0">
                  <a:moveTo>
                    <a:pt x="13210" y="1"/>
                  </a:moveTo>
                  <a:cubicBezTo>
                    <a:pt x="11009" y="1"/>
                    <a:pt x="8807" y="1"/>
                    <a:pt x="6606" y="67"/>
                  </a:cubicBezTo>
                  <a:cubicBezTo>
                    <a:pt x="4404" y="134"/>
                    <a:pt x="2202" y="134"/>
                    <a:pt x="1" y="234"/>
                  </a:cubicBezTo>
                  <a:cubicBezTo>
                    <a:pt x="2202" y="234"/>
                    <a:pt x="4404" y="234"/>
                    <a:pt x="6606" y="168"/>
                  </a:cubicBezTo>
                  <a:cubicBezTo>
                    <a:pt x="8807" y="101"/>
                    <a:pt x="11009" y="67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29"/>
            <p:cNvSpPr/>
            <p:nvPr/>
          </p:nvSpPr>
          <p:spPr>
            <a:xfrm flipH="1">
              <a:off x="6609501" y="396214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00" y="301"/>
                    <a:pt x="100" y="601"/>
                    <a:pt x="0" y="868"/>
                  </a:cubicBezTo>
                  <a:lnTo>
                    <a:pt x="383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29"/>
            <p:cNvSpPr/>
            <p:nvPr/>
          </p:nvSpPr>
          <p:spPr>
            <a:xfrm flipH="1">
              <a:off x="6616368" y="3945250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8"/>
                  </a:cubicBezTo>
                  <a:cubicBezTo>
                    <a:pt x="4403" y="134"/>
                    <a:pt x="2202" y="168"/>
                    <a:pt x="0" y="234"/>
                  </a:cubicBezTo>
                  <a:cubicBezTo>
                    <a:pt x="590" y="243"/>
                    <a:pt x="1180" y="248"/>
                    <a:pt x="1770" y="248"/>
                  </a:cubicBezTo>
                  <a:cubicBezTo>
                    <a:pt x="3382" y="248"/>
                    <a:pt x="4993" y="217"/>
                    <a:pt x="6605" y="168"/>
                  </a:cubicBezTo>
                  <a:cubicBezTo>
                    <a:pt x="8807" y="134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29"/>
            <p:cNvSpPr/>
            <p:nvPr/>
          </p:nvSpPr>
          <p:spPr>
            <a:xfrm flipH="1">
              <a:off x="6585229" y="3937861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1" y="301"/>
                    <a:pt x="101" y="568"/>
                    <a:pt x="1" y="835"/>
                  </a:cubicBezTo>
                  <a:lnTo>
                    <a:pt x="384" y="101"/>
                  </a:lnTo>
                  <a:lnTo>
                    <a:pt x="1270" y="101"/>
                  </a:lnTo>
                  <a:lnTo>
                    <a:pt x="917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968" y="902"/>
                  </a:lnTo>
                  <a:lnTo>
                    <a:pt x="1368" y="68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29"/>
            <p:cNvSpPr/>
            <p:nvPr/>
          </p:nvSpPr>
          <p:spPr>
            <a:xfrm flipH="1">
              <a:off x="6593663" y="3920979"/>
              <a:ext cx="209031" cy="3718"/>
            </a:xfrm>
            <a:custGeom>
              <a:avLst/>
              <a:gdLst/>
              <a:ahLst/>
              <a:cxnLst/>
              <a:rect l="l" t="t" r="r" b="b"/>
              <a:pathLst>
                <a:path w="13211" h="235" extrusionOk="0">
                  <a:moveTo>
                    <a:pt x="13210" y="1"/>
                  </a:moveTo>
                  <a:cubicBezTo>
                    <a:pt x="11008" y="1"/>
                    <a:pt x="8774" y="1"/>
                    <a:pt x="6605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2202" y="234"/>
                    <a:pt x="4404" y="234"/>
                    <a:pt x="6605" y="167"/>
                  </a:cubicBezTo>
                  <a:cubicBezTo>
                    <a:pt x="8807" y="101"/>
                    <a:pt x="11008" y="67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29"/>
            <p:cNvSpPr/>
            <p:nvPr/>
          </p:nvSpPr>
          <p:spPr>
            <a:xfrm flipH="1">
              <a:off x="6562524" y="3913067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34" y="300"/>
                    <a:pt x="134" y="601"/>
                    <a:pt x="1" y="867"/>
                  </a:cubicBezTo>
                  <a:lnTo>
                    <a:pt x="384" y="134"/>
                  </a:lnTo>
                  <a:lnTo>
                    <a:pt x="1272" y="134"/>
                  </a:lnTo>
                  <a:lnTo>
                    <a:pt x="949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402" y="6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29"/>
            <p:cNvSpPr/>
            <p:nvPr/>
          </p:nvSpPr>
          <p:spPr>
            <a:xfrm flipH="1">
              <a:off x="6573094" y="3896169"/>
              <a:ext cx="208493" cy="3924"/>
            </a:xfrm>
            <a:custGeom>
              <a:avLst/>
              <a:gdLst/>
              <a:ahLst/>
              <a:cxnLst/>
              <a:rect l="l" t="t" r="r" b="b"/>
              <a:pathLst>
                <a:path w="13177" h="248" extrusionOk="0">
                  <a:moveTo>
                    <a:pt x="13177" y="1"/>
                  </a:moveTo>
                  <a:cubicBezTo>
                    <a:pt x="10975" y="1"/>
                    <a:pt x="8774" y="1"/>
                    <a:pt x="6572" y="67"/>
                  </a:cubicBezTo>
                  <a:cubicBezTo>
                    <a:pt x="4404" y="134"/>
                    <a:pt x="2169" y="168"/>
                    <a:pt x="1" y="234"/>
                  </a:cubicBezTo>
                  <a:cubicBezTo>
                    <a:pt x="582" y="243"/>
                    <a:pt x="1168" y="247"/>
                    <a:pt x="1756" y="247"/>
                  </a:cubicBezTo>
                  <a:cubicBezTo>
                    <a:pt x="3362" y="247"/>
                    <a:pt x="4985" y="216"/>
                    <a:pt x="6572" y="168"/>
                  </a:cubicBezTo>
                  <a:cubicBezTo>
                    <a:pt x="8774" y="134"/>
                    <a:pt x="10975" y="101"/>
                    <a:pt x="13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29"/>
            <p:cNvSpPr/>
            <p:nvPr/>
          </p:nvSpPr>
          <p:spPr>
            <a:xfrm flipH="1">
              <a:off x="6541939" y="388878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0" y="301"/>
                    <a:pt x="100" y="568"/>
                    <a:pt x="0" y="835"/>
                  </a:cubicBezTo>
                  <a:lnTo>
                    <a:pt x="383" y="101"/>
                  </a:lnTo>
                  <a:lnTo>
                    <a:pt x="1257" y="101"/>
                  </a:lnTo>
                  <a:lnTo>
                    <a:pt x="934" y="835"/>
                  </a:lnTo>
                  <a:lnTo>
                    <a:pt x="0" y="835"/>
                  </a:lnTo>
                  <a:lnTo>
                    <a:pt x="967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29"/>
            <p:cNvSpPr/>
            <p:nvPr/>
          </p:nvSpPr>
          <p:spPr>
            <a:xfrm flipH="1">
              <a:off x="6549328" y="3871897"/>
              <a:ext cx="209553" cy="3702"/>
            </a:xfrm>
            <a:custGeom>
              <a:avLst/>
              <a:gdLst/>
              <a:ahLst/>
              <a:cxnLst/>
              <a:rect l="l" t="t" r="r" b="b"/>
              <a:pathLst>
                <a:path w="13244" h="234" extrusionOk="0">
                  <a:moveTo>
                    <a:pt x="13243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7" y="100"/>
                    <a:pt x="11041" y="67"/>
                    <a:pt x="13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29"/>
            <p:cNvSpPr/>
            <p:nvPr/>
          </p:nvSpPr>
          <p:spPr>
            <a:xfrm flipH="1">
              <a:off x="6518189" y="3863970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1" y="301"/>
                    <a:pt x="101" y="601"/>
                    <a:pt x="1" y="868"/>
                  </a:cubicBezTo>
                  <a:lnTo>
                    <a:pt x="384" y="134"/>
                  </a:lnTo>
                  <a:lnTo>
                    <a:pt x="1258" y="134"/>
                  </a:lnTo>
                  <a:lnTo>
                    <a:pt x="935" y="868"/>
                  </a:lnTo>
                  <a:lnTo>
                    <a:pt x="1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2"/>
                  </a:lnTo>
                  <a:lnTo>
                    <a:pt x="1402" y="68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29"/>
            <p:cNvSpPr/>
            <p:nvPr/>
          </p:nvSpPr>
          <p:spPr>
            <a:xfrm flipH="1">
              <a:off x="6530341" y="3847088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7"/>
                  </a:cubicBezTo>
                  <a:cubicBezTo>
                    <a:pt x="4404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2" y="247"/>
                    <a:pt x="4994" y="216"/>
                    <a:pt x="6605" y="167"/>
                  </a:cubicBezTo>
                  <a:cubicBezTo>
                    <a:pt x="8807" y="134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29"/>
            <p:cNvSpPr/>
            <p:nvPr/>
          </p:nvSpPr>
          <p:spPr>
            <a:xfrm flipH="1">
              <a:off x="6499202" y="3839176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5" y="0"/>
                  </a:moveTo>
                  <a:lnTo>
                    <a:pt x="335" y="34"/>
                  </a:lnTo>
                  <a:cubicBezTo>
                    <a:pt x="201" y="334"/>
                    <a:pt x="101" y="601"/>
                    <a:pt x="1" y="867"/>
                  </a:cubicBezTo>
                  <a:lnTo>
                    <a:pt x="401" y="100"/>
                  </a:lnTo>
                  <a:lnTo>
                    <a:pt x="1270" y="100"/>
                  </a:lnTo>
                  <a:lnTo>
                    <a:pt x="902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369" y="100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29"/>
            <p:cNvSpPr/>
            <p:nvPr/>
          </p:nvSpPr>
          <p:spPr>
            <a:xfrm flipH="1">
              <a:off x="6506592" y="3822816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4" y="134"/>
                    <a:pt x="2169" y="134"/>
                    <a:pt x="1" y="234"/>
                  </a:cubicBezTo>
                  <a:cubicBezTo>
                    <a:pt x="2202" y="234"/>
                    <a:pt x="4404" y="234"/>
                    <a:pt x="6605" y="167"/>
                  </a:cubicBezTo>
                  <a:cubicBezTo>
                    <a:pt x="8807" y="100"/>
                    <a:pt x="11008" y="67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29"/>
            <p:cNvSpPr/>
            <p:nvPr/>
          </p:nvSpPr>
          <p:spPr>
            <a:xfrm flipH="1">
              <a:off x="6475437" y="381488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0" y="301"/>
                    <a:pt x="100" y="601"/>
                    <a:pt x="0" y="868"/>
                  </a:cubicBezTo>
                  <a:lnTo>
                    <a:pt x="383" y="134"/>
                  </a:lnTo>
                  <a:lnTo>
                    <a:pt x="1257" y="134"/>
                  </a:lnTo>
                  <a:lnTo>
                    <a:pt x="934" y="868"/>
                  </a:lnTo>
                  <a:lnTo>
                    <a:pt x="0" y="868"/>
                  </a:lnTo>
                  <a:lnTo>
                    <a:pt x="967" y="935"/>
                  </a:lnTo>
                  <a:lnTo>
                    <a:pt x="967" y="901"/>
                  </a:lnTo>
                  <a:lnTo>
                    <a:pt x="1368" y="6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29"/>
            <p:cNvSpPr/>
            <p:nvPr/>
          </p:nvSpPr>
          <p:spPr>
            <a:xfrm flipH="1">
              <a:off x="6478079" y="3798006"/>
              <a:ext cx="209031" cy="3908"/>
            </a:xfrm>
            <a:custGeom>
              <a:avLst/>
              <a:gdLst/>
              <a:ahLst/>
              <a:cxnLst/>
              <a:rect l="l" t="t" r="r" b="b"/>
              <a:pathLst>
                <a:path w="13211" h="247" extrusionOk="0">
                  <a:moveTo>
                    <a:pt x="13210" y="0"/>
                  </a:moveTo>
                  <a:cubicBezTo>
                    <a:pt x="11009" y="0"/>
                    <a:pt x="8807" y="0"/>
                    <a:pt x="6606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591" y="243"/>
                    <a:pt x="1181" y="247"/>
                    <a:pt x="1771" y="247"/>
                  </a:cubicBezTo>
                  <a:cubicBezTo>
                    <a:pt x="3382" y="247"/>
                    <a:pt x="4994" y="216"/>
                    <a:pt x="6606" y="167"/>
                  </a:cubicBezTo>
                  <a:cubicBezTo>
                    <a:pt x="8807" y="134"/>
                    <a:pt x="11009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29"/>
            <p:cNvSpPr/>
            <p:nvPr/>
          </p:nvSpPr>
          <p:spPr>
            <a:xfrm flipH="1">
              <a:off x="6446941" y="379007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0" y="335"/>
                    <a:pt x="100" y="601"/>
                    <a:pt x="0" y="868"/>
                  </a:cubicBezTo>
                  <a:lnTo>
                    <a:pt x="401" y="101"/>
                  </a:lnTo>
                  <a:lnTo>
                    <a:pt x="1272" y="101"/>
                  </a:lnTo>
                  <a:lnTo>
                    <a:pt x="934" y="868"/>
                  </a:lnTo>
                  <a:lnTo>
                    <a:pt x="0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368" y="101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29"/>
            <p:cNvSpPr/>
            <p:nvPr/>
          </p:nvSpPr>
          <p:spPr>
            <a:xfrm flipH="1">
              <a:off x="6451165" y="3773719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09" y="1"/>
                  </a:moveTo>
                  <a:cubicBezTo>
                    <a:pt x="11008" y="1"/>
                    <a:pt x="8806" y="1"/>
                    <a:pt x="6605" y="68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8"/>
                  </a:cubicBezTo>
                  <a:cubicBezTo>
                    <a:pt x="8806" y="101"/>
                    <a:pt x="11008" y="68"/>
                    <a:pt x="13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29"/>
            <p:cNvSpPr/>
            <p:nvPr/>
          </p:nvSpPr>
          <p:spPr>
            <a:xfrm flipH="1">
              <a:off x="6420027" y="3765807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34" y="334"/>
                    <a:pt x="134" y="601"/>
                    <a:pt x="0" y="868"/>
                  </a:cubicBezTo>
                  <a:lnTo>
                    <a:pt x="415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401" y="10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29"/>
            <p:cNvSpPr/>
            <p:nvPr/>
          </p:nvSpPr>
          <p:spPr>
            <a:xfrm flipH="1">
              <a:off x="5989354" y="3749969"/>
              <a:ext cx="631254" cy="349424"/>
            </a:xfrm>
            <a:custGeom>
              <a:avLst/>
              <a:gdLst/>
              <a:ahLst/>
              <a:cxnLst/>
              <a:rect l="l" t="t" r="r" b="b"/>
              <a:pathLst>
                <a:path w="39896" h="22084" extrusionOk="0">
                  <a:moveTo>
                    <a:pt x="15" y="334"/>
                  </a:moveTo>
                  <a:cubicBezTo>
                    <a:pt x="10" y="334"/>
                    <a:pt x="5" y="334"/>
                    <a:pt x="1" y="334"/>
                  </a:cubicBezTo>
                  <a:lnTo>
                    <a:pt x="15" y="334"/>
                  </a:lnTo>
                  <a:close/>
                  <a:moveTo>
                    <a:pt x="39896" y="21750"/>
                  </a:moveTo>
                  <a:lnTo>
                    <a:pt x="39895" y="21750"/>
                  </a:lnTo>
                  <a:lnTo>
                    <a:pt x="39895" y="21750"/>
                  </a:lnTo>
                  <a:cubicBezTo>
                    <a:pt x="39896" y="21750"/>
                    <a:pt x="39896" y="21750"/>
                    <a:pt x="39896" y="21750"/>
                  </a:cubicBezTo>
                  <a:close/>
                  <a:moveTo>
                    <a:pt x="18868" y="0"/>
                  </a:moveTo>
                  <a:cubicBezTo>
                    <a:pt x="18839" y="0"/>
                    <a:pt x="18810" y="0"/>
                    <a:pt x="18781" y="1"/>
                  </a:cubicBezTo>
                  <a:lnTo>
                    <a:pt x="15" y="334"/>
                  </a:lnTo>
                  <a:lnTo>
                    <a:pt x="15" y="334"/>
                  </a:lnTo>
                  <a:cubicBezTo>
                    <a:pt x="53" y="333"/>
                    <a:pt x="92" y="333"/>
                    <a:pt x="131" y="333"/>
                  </a:cubicBezTo>
                  <a:cubicBezTo>
                    <a:pt x="5392" y="333"/>
                    <a:pt x="8700" y="6353"/>
                    <a:pt x="11909" y="12143"/>
                  </a:cubicBezTo>
                  <a:cubicBezTo>
                    <a:pt x="14725" y="17245"/>
                    <a:pt x="17344" y="22084"/>
                    <a:pt x="21073" y="22084"/>
                  </a:cubicBezTo>
                  <a:cubicBezTo>
                    <a:pt x="21098" y="22084"/>
                    <a:pt x="21124" y="22084"/>
                    <a:pt x="21149" y="22083"/>
                  </a:cubicBezTo>
                  <a:lnTo>
                    <a:pt x="39895" y="21750"/>
                  </a:lnTo>
                  <a:lnTo>
                    <a:pt x="39895" y="21750"/>
                  </a:lnTo>
                  <a:cubicBezTo>
                    <a:pt x="39870" y="21750"/>
                    <a:pt x="39845" y="21750"/>
                    <a:pt x="39820" y="21750"/>
                  </a:cubicBezTo>
                  <a:cubicBezTo>
                    <a:pt x="36124" y="21750"/>
                    <a:pt x="33472" y="16911"/>
                    <a:pt x="30656" y="11809"/>
                  </a:cubicBezTo>
                  <a:cubicBezTo>
                    <a:pt x="27471" y="6004"/>
                    <a:pt x="24155" y="0"/>
                    <a:pt x="188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29"/>
            <p:cNvSpPr/>
            <p:nvPr/>
          </p:nvSpPr>
          <p:spPr>
            <a:xfrm flipH="1">
              <a:off x="5732318" y="4022844"/>
              <a:ext cx="553661" cy="76549"/>
            </a:xfrm>
            <a:custGeom>
              <a:avLst/>
              <a:gdLst/>
              <a:ahLst/>
              <a:cxnLst/>
              <a:rect l="l" t="t" r="r" b="b"/>
              <a:pathLst>
                <a:path w="34992" h="4838" extrusionOk="0">
                  <a:moveTo>
                    <a:pt x="34992" y="0"/>
                  </a:moveTo>
                  <a:lnTo>
                    <a:pt x="34992" y="0"/>
                  </a:lnTo>
                  <a:cubicBezTo>
                    <a:pt x="34972" y="1"/>
                    <a:pt x="34952" y="1"/>
                    <a:pt x="34932" y="2"/>
                  </a:cubicBezTo>
                  <a:lnTo>
                    <a:pt x="34932" y="2"/>
                  </a:lnTo>
                  <a:lnTo>
                    <a:pt x="34992" y="0"/>
                  </a:lnTo>
                  <a:close/>
                  <a:moveTo>
                    <a:pt x="34932" y="2"/>
                  </a:moveTo>
                  <a:lnTo>
                    <a:pt x="16245" y="334"/>
                  </a:lnTo>
                  <a:cubicBezTo>
                    <a:pt x="12142" y="401"/>
                    <a:pt x="9674" y="1602"/>
                    <a:pt x="7305" y="2736"/>
                  </a:cubicBezTo>
                  <a:cubicBezTo>
                    <a:pt x="5137" y="3803"/>
                    <a:pt x="3069" y="4771"/>
                    <a:pt x="0" y="4837"/>
                  </a:cubicBezTo>
                  <a:lnTo>
                    <a:pt x="18780" y="4504"/>
                  </a:lnTo>
                  <a:cubicBezTo>
                    <a:pt x="21816" y="4437"/>
                    <a:pt x="23884" y="3470"/>
                    <a:pt x="26052" y="2402"/>
                  </a:cubicBezTo>
                  <a:cubicBezTo>
                    <a:pt x="28442" y="1274"/>
                    <a:pt x="30898" y="79"/>
                    <a:pt x="34932" y="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29"/>
            <p:cNvSpPr/>
            <p:nvPr/>
          </p:nvSpPr>
          <p:spPr>
            <a:xfrm flipH="1">
              <a:off x="5998848" y="4081957"/>
              <a:ext cx="182639" cy="3702"/>
            </a:xfrm>
            <a:custGeom>
              <a:avLst/>
              <a:gdLst/>
              <a:ahLst/>
              <a:cxnLst/>
              <a:rect l="l" t="t" r="r" b="b"/>
              <a:pathLst>
                <a:path w="11543" h="234" extrusionOk="0">
                  <a:moveTo>
                    <a:pt x="11543" y="0"/>
                  </a:moveTo>
                  <a:cubicBezTo>
                    <a:pt x="9608" y="0"/>
                    <a:pt x="7706" y="0"/>
                    <a:pt x="5772" y="67"/>
                  </a:cubicBezTo>
                  <a:cubicBezTo>
                    <a:pt x="3837" y="134"/>
                    <a:pt x="1936" y="167"/>
                    <a:pt x="1" y="234"/>
                  </a:cubicBezTo>
                  <a:cubicBezTo>
                    <a:pt x="1936" y="234"/>
                    <a:pt x="3870" y="234"/>
                    <a:pt x="5772" y="167"/>
                  </a:cubicBezTo>
                  <a:cubicBezTo>
                    <a:pt x="7706" y="101"/>
                    <a:pt x="9641" y="101"/>
                    <a:pt x="115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29"/>
            <p:cNvSpPr/>
            <p:nvPr/>
          </p:nvSpPr>
          <p:spPr>
            <a:xfrm flipH="1">
              <a:off x="5967709" y="4074045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lnTo>
                    <a:pt x="334" y="33"/>
                  </a:lnTo>
                  <a:cubicBezTo>
                    <a:pt x="201" y="334"/>
                    <a:pt x="101" y="601"/>
                    <a:pt x="1" y="867"/>
                  </a:cubicBezTo>
                  <a:lnTo>
                    <a:pt x="384" y="134"/>
                  </a:lnTo>
                  <a:lnTo>
                    <a:pt x="1239" y="134"/>
                  </a:lnTo>
                  <a:lnTo>
                    <a:pt x="916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368" y="100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29"/>
            <p:cNvSpPr/>
            <p:nvPr/>
          </p:nvSpPr>
          <p:spPr>
            <a:xfrm flipH="1">
              <a:off x="5943959" y="4061894"/>
              <a:ext cx="188968" cy="3940"/>
            </a:xfrm>
            <a:custGeom>
              <a:avLst/>
              <a:gdLst/>
              <a:ahLst/>
              <a:cxnLst/>
              <a:rect l="l" t="t" r="r" b="b"/>
              <a:pathLst>
                <a:path w="11943" h="249" extrusionOk="0">
                  <a:moveTo>
                    <a:pt x="11943" y="1"/>
                  </a:moveTo>
                  <a:cubicBezTo>
                    <a:pt x="9941" y="1"/>
                    <a:pt x="7940" y="34"/>
                    <a:pt x="5972" y="68"/>
                  </a:cubicBezTo>
                  <a:cubicBezTo>
                    <a:pt x="3970" y="134"/>
                    <a:pt x="1969" y="168"/>
                    <a:pt x="1" y="234"/>
                  </a:cubicBezTo>
                  <a:cubicBezTo>
                    <a:pt x="577" y="244"/>
                    <a:pt x="1157" y="248"/>
                    <a:pt x="1738" y="248"/>
                  </a:cubicBezTo>
                  <a:cubicBezTo>
                    <a:pt x="3141" y="248"/>
                    <a:pt x="4557" y="225"/>
                    <a:pt x="5972" y="201"/>
                  </a:cubicBezTo>
                  <a:cubicBezTo>
                    <a:pt x="7973" y="134"/>
                    <a:pt x="9941" y="101"/>
                    <a:pt x="11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29"/>
            <p:cNvSpPr/>
            <p:nvPr/>
          </p:nvSpPr>
          <p:spPr>
            <a:xfrm flipH="1">
              <a:off x="5912821" y="4054505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1" y="301"/>
                    <a:pt x="101" y="601"/>
                    <a:pt x="1" y="835"/>
                  </a:cubicBezTo>
                  <a:lnTo>
                    <a:pt x="384" y="101"/>
                  </a:lnTo>
                  <a:lnTo>
                    <a:pt x="1272" y="101"/>
                  </a:lnTo>
                  <a:lnTo>
                    <a:pt x="949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2"/>
                  </a:lnTo>
                  <a:lnTo>
                    <a:pt x="1368" y="68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29"/>
            <p:cNvSpPr/>
            <p:nvPr/>
          </p:nvSpPr>
          <p:spPr>
            <a:xfrm flipH="1">
              <a:off x="5890115" y="4043429"/>
              <a:ext cx="189506" cy="3908"/>
            </a:xfrm>
            <a:custGeom>
              <a:avLst/>
              <a:gdLst/>
              <a:ahLst/>
              <a:cxnLst/>
              <a:rect l="l" t="t" r="r" b="b"/>
              <a:pathLst>
                <a:path w="11977" h="247" extrusionOk="0">
                  <a:moveTo>
                    <a:pt x="11976" y="0"/>
                  </a:moveTo>
                  <a:cubicBezTo>
                    <a:pt x="9975" y="0"/>
                    <a:pt x="7973" y="0"/>
                    <a:pt x="5972" y="67"/>
                  </a:cubicBezTo>
                  <a:cubicBezTo>
                    <a:pt x="4004" y="134"/>
                    <a:pt x="2002" y="167"/>
                    <a:pt x="1" y="234"/>
                  </a:cubicBezTo>
                  <a:cubicBezTo>
                    <a:pt x="537" y="243"/>
                    <a:pt x="1073" y="247"/>
                    <a:pt x="1610" y="247"/>
                  </a:cubicBezTo>
                  <a:cubicBezTo>
                    <a:pt x="3075" y="247"/>
                    <a:pt x="4540" y="216"/>
                    <a:pt x="6005" y="167"/>
                  </a:cubicBezTo>
                  <a:cubicBezTo>
                    <a:pt x="7973" y="134"/>
                    <a:pt x="9975" y="100"/>
                    <a:pt x="119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29"/>
            <p:cNvSpPr/>
            <p:nvPr/>
          </p:nvSpPr>
          <p:spPr>
            <a:xfrm flipH="1">
              <a:off x="5858977" y="403604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cubicBezTo>
                    <a:pt x="200" y="301"/>
                    <a:pt x="100" y="567"/>
                    <a:pt x="0" y="834"/>
                  </a:cubicBezTo>
                  <a:lnTo>
                    <a:pt x="400" y="100"/>
                  </a:lnTo>
                  <a:lnTo>
                    <a:pt x="1238" y="100"/>
                  </a:lnTo>
                  <a:lnTo>
                    <a:pt x="916" y="834"/>
                  </a:lnTo>
                  <a:lnTo>
                    <a:pt x="0" y="834"/>
                  </a:lnTo>
                  <a:lnTo>
                    <a:pt x="968" y="934"/>
                  </a:lnTo>
                  <a:lnTo>
                    <a:pt x="968" y="901"/>
                  </a:lnTo>
                  <a:lnTo>
                    <a:pt x="1368" y="67"/>
                  </a:lnTo>
                  <a:lnTo>
                    <a:pt x="1401" y="0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29"/>
            <p:cNvSpPr/>
            <p:nvPr/>
          </p:nvSpPr>
          <p:spPr>
            <a:xfrm flipH="1">
              <a:off x="5534916" y="4022844"/>
              <a:ext cx="494026" cy="78654"/>
            </a:xfrm>
            <a:custGeom>
              <a:avLst/>
              <a:gdLst/>
              <a:ahLst/>
              <a:cxnLst/>
              <a:rect l="l" t="t" r="r" b="b"/>
              <a:pathLst>
                <a:path w="31223" h="4971" extrusionOk="0">
                  <a:moveTo>
                    <a:pt x="18769" y="0"/>
                  </a:moveTo>
                  <a:cubicBezTo>
                    <a:pt x="18762" y="0"/>
                    <a:pt x="18754" y="0"/>
                    <a:pt x="18747" y="0"/>
                  </a:cubicBezTo>
                  <a:lnTo>
                    <a:pt x="0" y="334"/>
                  </a:lnTo>
                  <a:cubicBezTo>
                    <a:pt x="7" y="334"/>
                    <a:pt x="15" y="334"/>
                    <a:pt x="22" y="334"/>
                  </a:cubicBezTo>
                  <a:cubicBezTo>
                    <a:pt x="2042" y="334"/>
                    <a:pt x="12010" y="4805"/>
                    <a:pt x="12442" y="4971"/>
                  </a:cubicBezTo>
                  <a:lnTo>
                    <a:pt x="31222" y="4670"/>
                  </a:lnTo>
                  <a:cubicBezTo>
                    <a:pt x="30790" y="4471"/>
                    <a:pt x="20789" y="0"/>
                    <a:pt x="187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29"/>
            <p:cNvSpPr/>
            <p:nvPr/>
          </p:nvSpPr>
          <p:spPr>
            <a:xfrm flipH="1">
              <a:off x="6810289" y="1594501"/>
              <a:ext cx="333364" cy="298555"/>
            </a:xfrm>
            <a:custGeom>
              <a:avLst/>
              <a:gdLst/>
              <a:ahLst/>
              <a:cxnLst/>
              <a:rect l="l" t="t" r="r" b="b"/>
              <a:pathLst>
                <a:path w="21069" h="18869" extrusionOk="0">
                  <a:moveTo>
                    <a:pt x="11132" y="1"/>
                  </a:moveTo>
                  <a:cubicBezTo>
                    <a:pt x="10685" y="1"/>
                    <a:pt x="10232" y="33"/>
                    <a:pt x="9775" y="98"/>
                  </a:cubicBezTo>
                  <a:cubicBezTo>
                    <a:pt x="3704" y="965"/>
                    <a:pt x="34" y="7303"/>
                    <a:pt x="2369" y="12974"/>
                  </a:cubicBezTo>
                  <a:lnTo>
                    <a:pt x="1" y="17043"/>
                  </a:lnTo>
                  <a:lnTo>
                    <a:pt x="1" y="17043"/>
                  </a:lnTo>
                  <a:lnTo>
                    <a:pt x="4738" y="16376"/>
                  </a:lnTo>
                  <a:cubicBezTo>
                    <a:pt x="6605" y="18091"/>
                    <a:pt x="8852" y="18869"/>
                    <a:pt x="11058" y="18869"/>
                  </a:cubicBezTo>
                  <a:cubicBezTo>
                    <a:pt x="15588" y="18869"/>
                    <a:pt x="19944" y="15588"/>
                    <a:pt x="20482" y="10405"/>
                  </a:cubicBezTo>
                  <a:cubicBezTo>
                    <a:pt x="21068" y="4761"/>
                    <a:pt x="16607" y="1"/>
                    <a:pt x="11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29"/>
            <p:cNvSpPr/>
            <p:nvPr/>
          </p:nvSpPr>
          <p:spPr>
            <a:xfrm flipH="1">
              <a:off x="6809529" y="1592271"/>
              <a:ext cx="338870" cy="301150"/>
            </a:xfrm>
            <a:custGeom>
              <a:avLst/>
              <a:gdLst/>
              <a:ahLst/>
              <a:cxnLst/>
              <a:rect l="l" t="t" r="r" b="b"/>
              <a:pathLst>
                <a:path w="21417" h="19033" extrusionOk="0">
                  <a:moveTo>
                    <a:pt x="11294" y="1"/>
                  </a:moveTo>
                  <a:cubicBezTo>
                    <a:pt x="9539" y="1"/>
                    <a:pt x="7737" y="499"/>
                    <a:pt x="6072" y="1607"/>
                  </a:cubicBezTo>
                  <a:cubicBezTo>
                    <a:pt x="4837" y="2441"/>
                    <a:pt x="3837" y="3508"/>
                    <a:pt x="3103" y="4776"/>
                  </a:cubicBezTo>
                  <a:cubicBezTo>
                    <a:pt x="1620" y="7281"/>
                    <a:pt x="1407" y="10340"/>
                    <a:pt x="2496" y="13083"/>
                  </a:cubicBezTo>
                  <a:lnTo>
                    <a:pt x="2496" y="13083"/>
                  </a:lnTo>
                  <a:lnTo>
                    <a:pt x="167" y="17084"/>
                  </a:lnTo>
                  <a:lnTo>
                    <a:pt x="1" y="17385"/>
                  </a:lnTo>
                  <a:lnTo>
                    <a:pt x="334" y="17351"/>
                  </a:lnTo>
                  <a:lnTo>
                    <a:pt x="4990" y="16630"/>
                  </a:lnTo>
                  <a:lnTo>
                    <a:pt x="4990" y="16630"/>
                  </a:lnTo>
                  <a:cubicBezTo>
                    <a:pt x="6314" y="17773"/>
                    <a:pt x="7896" y="18556"/>
                    <a:pt x="9608" y="18886"/>
                  </a:cubicBezTo>
                  <a:cubicBezTo>
                    <a:pt x="10041" y="18952"/>
                    <a:pt x="10475" y="19019"/>
                    <a:pt x="10908" y="19019"/>
                  </a:cubicBezTo>
                  <a:cubicBezTo>
                    <a:pt x="11035" y="19029"/>
                    <a:pt x="11165" y="19033"/>
                    <a:pt x="11296" y="19033"/>
                  </a:cubicBezTo>
                  <a:cubicBezTo>
                    <a:pt x="11613" y="19033"/>
                    <a:pt x="11936" y="19009"/>
                    <a:pt x="12243" y="18986"/>
                  </a:cubicBezTo>
                  <a:cubicBezTo>
                    <a:pt x="13110" y="18919"/>
                    <a:pt x="13944" y="18719"/>
                    <a:pt x="14778" y="18385"/>
                  </a:cubicBezTo>
                  <a:cubicBezTo>
                    <a:pt x="15578" y="18085"/>
                    <a:pt x="16346" y="17651"/>
                    <a:pt x="17046" y="17151"/>
                  </a:cubicBezTo>
                  <a:cubicBezTo>
                    <a:pt x="17380" y="16884"/>
                    <a:pt x="17713" y="16617"/>
                    <a:pt x="18047" y="16317"/>
                  </a:cubicBezTo>
                  <a:cubicBezTo>
                    <a:pt x="18347" y="15984"/>
                    <a:pt x="18614" y="15650"/>
                    <a:pt x="18881" y="15316"/>
                  </a:cubicBezTo>
                  <a:cubicBezTo>
                    <a:pt x="19948" y="13916"/>
                    <a:pt x="20582" y="12282"/>
                    <a:pt x="20782" y="10548"/>
                  </a:cubicBezTo>
                  <a:lnTo>
                    <a:pt x="20782" y="10548"/>
                  </a:lnTo>
                  <a:cubicBezTo>
                    <a:pt x="20582" y="12282"/>
                    <a:pt x="19881" y="13949"/>
                    <a:pt x="18814" y="15316"/>
                  </a:cubicBezTo>
                  <a:cubicBezTo>
                    <a:pt x="18547" y="15650"/>
                    <a:pt x="18280" y="15984"/>
                    <a:pt x="17980" y="16284"/>
                  </a:cubicBezTo>
                  <a:cubicBezTo>
                    <a:pt x="17647" y="16584"/>
                    <a:pt x="17313" y="16884"/>
                    <a:pt x="16979" y="17118"/>
                  </a:cubicBezTo>
                  <a:cubicBezTo>
                    <a:pt x="16279" y="17651"/>
                    <a:pt x="15512" y="18052"/>
                    <a:pt x="14711" y="18352"/>
                  </a:cubicBezTo>
                  <a:cubicBezTo>
                    <a:pt x="13911" y="18652"/>
                    <a:pt x="13043" y="18852"/>
                    <a:pt x="12209" y="18919"/>
                  </a:cubicBezTo>
                  <a:cubicBezTo>
                    <a:pt x="11993" y="18936"/>
                    <a:pt x="11776" y="18944"/>
                    <a:pt x="11559" y="18944"/>
                  </a:cubicBezTo>
                  <a:cubicBezTo>
                    <a:pt x="11342" y="18944"/>
                    <a:pt x="11125" y="18936"/>
                    <a:pt x="10908" y="18919"/>
                  </a:cubicBezTo>
                  <a:cubicBezTo>
                    <a:pt x="10475" y="18886"/>
                    <a:pt x="10041" y="18852"/>
                    <a:pt x="9641" y="18752"/>
                  </a:cubicBezTo>
                  <a:cubicBezTo>
                    <a:pt x="7940" y="18419"/>
                    <a:pt x="6372" y="17618"/>
                    <a:pt x="5104" y="16417"/>
                  </a:cubicBezTo>
                  <a:lnTo>
                    <a:pt x="5071" y="16384"/>
                  </a:lnTo>
                  <a:lnTo>
                    <a:pt x="5004" y="16384"/>
                  </a:lnTo>
                  <a:lnTo>
                    <a:pt x="600" y="17004"/>
                  </a:lnTo>
                  <a:lnTo>
                    <a:pt x="600" y="17004"/>
                  </a:lnTo>
                  <a:lnTo>
                    <a:pt x="2836" y="13215"/>
                  </a:lnTo>
                  <a:lnTo>
                    <a:pt x="2869" y="13148"/>
                  </a:lnTo>
                  <a:lnTo>
                    <a:pt x="2836" y="13082"/>
                  </a:lnTo>
                  <a:cubicBezTo>
                    <a:pt x="1769" y="10413"/>
                    <a:pt x="1969" y="7444"/>
                    <a:pt x="3370" y="4976"/>
                  </a:cubicBezTo>
                  <a:cubicBezTo>
                    <a:pt x="4070" y="3742"/>
                    <a:pt x="5038" y="2707"/>
                    <a:pt x="6172" y="1907"/>
                  </a:cubicBezTo>
                  <a:cubicBezTo>
                    <a:pt x="7339" y="1073"/>
                    <a:pt x="8674" y="539"/>
                    <a:pt x="10075" y="339"/>
                  </a:cubicBezTo>
                  <a:cubicBezTo>
                    <a:pt x="10566" y="264"/>
                    <a:pt x="11052" y="227"/>
                    <a:pt x="11530" y="227"/>
                  </a:cubicBezTo>
                  <a:cubicBezTo>
                    <a:pt x="16960" y="227"/>
                    <a:pt x="21365" y="4936"/>
                    <a:pt x="20782" y="10546"/>
                  </a:cubicBezTo>
                  <a:lnTo>
                    <a:pt x="20816" y="10513"/>
                  </a:lnTo>
                  <a:cubicBezTo>
                    <a:pt x="21416" y="4506"/>
                    <a:pt x="16570" y="1"/>
                    <a:pt x="112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29"/>
            <p:cNvSpPr/>
            <p:nvPr/>
          </p:nvSpPr>
          <p:spPr>
            <a:xfrm>
              <a:off x="6887645" y="1659374"/>
              <a:ext cx="161532" cy="169443"/>
            </a:xfrm>
            <a:custGeom>
              <a:avLst/>
              <a:gdLst/>
              <a:ahLst/>
              <a:cxnLst/>
              <a:rect l="l" t="t" r="r" b="b"/>
              <a:pathLst>
                <a:path w="10209" h="10709" extrusionOk="0">
                  <a:moveTo>
                    <a:pt x="8574" y="1"/>
                  </a:moveTo>
                  <a:lnTo>
                    <a:pt x="3703" y="7673"/>
                  </a:lnTo>
                  <a:lnTo>
                    <a:pt x="1335" y="5271"/>
                  </a:lnTo>
                  <a:lnTo>
                    <a:pt x="1" y="6606"/>
                  </a:lnTo>
                  <a:lnTo>
                    <a:pt x="4037" y="10709"/>
                  </a:lnTo>
                  <a:lnTo>
                    <a:pt x="10208" y="1035"/>
                  </a:lnTo>
                  <a:lnTo>
                    <a:pt x="85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89" name="Google Shape;4489;p29"/>
          <p:cNvSpPr txBox="1"/>
          <p:nvPr/>
        </p:nvSpPr>
        <p:spPr>
          <a:xfrm>
            <a:off x="956100" y="2317101"/>
            <a:ext cx="360900" cy="29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Varela Round"/>
                <a:ea typeface="Varela Round"/>
                <a:cs typeface="Varela Round"/>
                <a:sym typeface="Varela Round"/>
              </a:rPr>
              <a:t>X</a:t>
            </a:r>
            <a:endParaRPr sz="1400" b="0" i="0" u="none" strike="noStrike" cap="none">
              <a:solidFill>
                <a:srgbClr val="7030A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4490" name="Google Shape;4490;p29"/>
          <p:cNvSpPr txBox="1"/>
          <p:nvPr/>
        </p:nvSpPr>
        <p:spPr>
          <a:xfrm>
            <a:off x="3434950" y="2957751"/>
            <a:ext cx="360900" cy="29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7030A0"/>
                </a:solidFill>
                <a:latin typeface="Varela Round"/>
                <a:ea typeface="Varela Round"/>
                <a:cs typeface="Varela Round"/>
                <a:sym typeface="Varela Round"/>
              </a:rPr>
              <a:t>X</a:t>
            </a:r>
            <a:endParaRPr sz="1400" b="0" i="0" u="none" strike="noStrike" cap="none">
              <a:solidFill>
                <a:srgbClr val="7030A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3" name="Google Shape;413;p3"/>
          <p:cNvPicPr preferRelativeResize="0"/>
          <p:nvPr/>
        </p:nvPicPr>
        <p:blipFill rotWithShape="1">
          <a:blip r:embed="rId3">
            <a:alphaModFix/>
          </a:blip>
          <a:srcRect t="6804" b="9412"/>
          <a:stretch/>
        </p:blipFill>
        <p:spPr>
          <a:xfrm>
            <a:off x="0" y="0"/>
            <a:ext cx="9143999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14" name="Google Shape;414;p3">
            <a:hlinkClick r:id="rId4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" name="Google Shape;415;p3">
            <a:hlinkClick r:id="rId4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6" name="Google Shape;416;p3">
            <a:hlinkClick r:id="rId5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" name="Google Shape;417;p3">
            <a:hlinkClick r:id="rId5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18" name="Google Shape;418;p3">
            <a:hlinkClick r:id="rId6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9" name="Google Shape;419;p3">
            <a:hlinkClick r:id="rId6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0" name="Google Shape;420;p3">
            <a:hlinkClick r:id="rId7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1" name="Google Shape;421;p3">
            <a:hlinkClick r:id="rId7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2" name="Google Shape;422;p3">
            <a:hlinkClick r:id="rId8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3" name="Google Shape;423;p3">
            <a:hlinkClick r:id="rId8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4" name="Google Shape;424;p3">
            <a:hlinkClick r:id="rId9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5" name="Google Shape;425;p3">
            <a:hlinkClick r:id="rId9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6" name="Google Shape;426;p3">
            <a:hlinkClick r:id="rId10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7" name="Google Shape;427;p3">
            <a:hlinkClick r:id="rId10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28" name="Google Shape;428;p3">
            <a:hlinkClick r:id="rId11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" name="Google Shape;429;p3">
            <a:hlinkClick r:id="rId11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0" name="Google Shape;430;p3">
            <a:hlinkClick r:id="rId12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" name="Google Shape;431;p3">
            <a:hlinkClick r:id="rId12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2" name="Google Shape;432;p3">
            <a:hlinkClick r:id="rId13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" name="Google Shape;433;p3">
            <a:hlinkClick r:id="rId13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4" name="Google Shape;434;p3">
            <a:hlinkClick r:id="rId14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5" name="Google Shape;435;p3">
            <a:hlinkClick r:id="rId14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6" name="Google Shape;436;p3">
            <a:hlinkClick r:id="rId15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7" name="Google Shape;437;p3">
            <a:hlinkClick r:id="rId15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38" name="Google Shape;438;p3">
            <a:hlinkClick r:id="rId16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9" name="Google Shape;439;p3">
            <a:hlinkClick r:id="rId16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40" name="Google Shape;440;p3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41" name="Google Shape;441;p3">
              <a:hlinkClick r:id="rId16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3">
              <a:hlinkClick r:id="rId16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3">
              <a:hlinkClick r:id="rId16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3">
              <a:hlinkClick r:id="rId16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3">
              <a:hlinkClick r:id="rId16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3">
              <a:hlinkClick r:id="rId16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3">
              <a:hlinkClick r:id="rId16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3">
              <a:hlinkClick r:id="rId16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3">
              <a:hlinkClick r:id="rId16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3">
              <a:hlinkClick r:id="rId6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1" name="Google Shape;451;p3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" name="Google Shape;452;p3">
            <a:hlinkClick r:id="rId17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3" name="Google Shape;453;p3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54" name="Google Shape;454;p3">
              <a:hlinkClick r:id="rId17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3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" name="Google Shape;458;p3">
            <a:hlinkClick r:id="rId18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9" name="Google Shape;459;p3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60" name="Google Shape;460;p3">
              <a:hlinkClick r:id="rId18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3">
              <a:hlinkClick r:id="rId18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2" name="Google Shape;462;p3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" name="Google Shape;463;p3">
            <a:hlinkClick r:id="rId19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4" name="Google Shape;464;p3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65" name="Google Shape;465;p3">
              <a:hlinkClick r:id="rId19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3">
              <a:hlinkClick r:id="rId19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7" name="Google Shape;467;p3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" name="Google Shape;468;p3">
            <a:hlinkClick r:id="rId20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9" name="Google Shape;469;p3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70" name="Google Shape;470;p3">
              <a:hlinkClick r:id="rId20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3">
              <a:hlinkClick r:id="rId20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3">
              <a:hlinkClick r:id="rId20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3">
              <a:hlinkClick r:id="rId20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3">
              <a:hlinkClick r:id="rId20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3">
              <a:hlinkClick r:id="rId20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3">
              <a:hlinkClick r:id="rId20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7" name="Google Shape;477;p3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" name="Google Shape;478;p3">
            <a:hlinkClick r:id="rId21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9" name="Google Shape;479;p3">
            <a:hlinkClick r:id="rId21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" name="Google Shape;480;p3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481" name="Google Shape;481;p3"/>
          <p:cNvGraphicFramePr/>
          <p:nvPr/>
        </p:nvGraphicFramePr>
        <p:xfrm>
          <a:off x="594700" y="1646771"/>
          <a:ext cx="7473000" cy="27438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934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4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Math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I.T.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Science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Paddle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Spanish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Soccer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Meeting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82" name="Google Shape;482;p3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2864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Schedule: October, week 2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483" name="Google Shape;483;p3">
            <a:hlinkClick r:id="" action="ppaction://hlinkshowjump?jump=nextslide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lt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4" name="Google Shape;484;p3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lt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" name="Google Shape;4495;p30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6" name="Google Shape;4496;p30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497" name="Google Shape;4497;p30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8" name="Google Shape;4498;p30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499" name="Google Shape;4499;p30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0" name="Google Shape;4500;p30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01" name="Google Shape;4501;p30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2" name="Google Shape;4502;p30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03" name="Google Shape;4503;p30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4" name="Google Shape;4504;p30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05" name="Google Shape;4505;p30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6" name="Google Shape;4506;p30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07" name="Google Shape;4507;p30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8" name="Google Shape;4508;p30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09" name="Google Shape;4509;p30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0" name="Google Shape;4510;p30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11" name="Google Shape;4511;p30">
            <a:hlinkClick r:id="rId5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2" name="Google Shape;4512;p30">
            <a:hlinkClick r:id="rId5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13" name="Google Shape;4513;p30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4" name="Google Shape;4514;p30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15" name="Google Shape;4515;p30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6" name="Google Shape;4516;p30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17" name="Google Shape;4517;p30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8" name="Google Shape;4518;p30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19" name="Google Shape;4519;p30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20" name="Google Shape;4520;p30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21" name="Google Shape;4521;p30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522" name="Google Shape;4522;p30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30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30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30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30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30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30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30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30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30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32" name="Google Shape;4532;p30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3" name="Google Shape;4533;p30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34" name="Google Shape;4534;p30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535" name="Google Shape;4535;p30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30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30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38" name="Google Shape;4538;p30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39" name="Google Shape;4539;p30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40" name="Google Shape;4540;p30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541" name="Google Shape;4541;p30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30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43" name="Google Shape;4543;p30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4" name="Google Shape;4544;p30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45" name="Google Shape;4545;p30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546" name="Google Shape;4546;p30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30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48" name="Google Shape;4548;p30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49" name="Google Shape;4549;p30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550" name="Google Shape;4550;p30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551" name="Google Shape;4551;p30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30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30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30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30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30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30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58" name="Google Shape;4558;p30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59" name="Google Shape;4559;p30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560" name="Google Shape;4560;p30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1" name="Google Shape;4561;p30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2" name="Google Shape;4562;p30"/>
          <p:cNvSpPr txBox="1">
            <a:spLocks noGrp="1"/>
          </p:cNvSpPr>
          <p:nvPr>
            <p:ph type="title" idx="4294967295"/>
          </p:nvPr>
        </p:nvSpPr>
        <p:spPr>
          <a:xfrm>
            <a:off x="719411" y="1047448"/>
            <a:ext cx="4937700" cy="5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r>
              <a:rPr lang="en" sz="2800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ACHIEVEMENTS</a:t>
            </a:r>
            <a:endParaRPr sz="2800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563" name="Google Shape;4563;p30"/>
          <p:cNvSpPr txBox="1"/>
          <p:nvPr/>
        </p:nvSpPr>
        <p:spPr>
          <a:xfrm>
            <a:off x="1691825" y="3513689"/>
            <a:ext cx="25731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PLAN</a:t>
            </a: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4" name="Google Shape;4564;p30"/>
          <p:cNvSpPr txBox="1"/>
          <p:nvPr/>
        </p:nvSpPr>
        <p:spPr>
          <a:xfrm>
            <a:off x="4879053" y="3513670"/>
            <a:ext cx="25731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ACTION</a:t>
            </a: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5" name="Google Shape;4565;p30"/>
          <p:cNvSpPr txBox="1"/>
          <p:nvPr/>
        </p:nvSpPr>
        <p:spPr>
          <a:xfrm>
            <a:off x="4879065" y="1982200"/>
            <a:ext cx="25731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GOAL</a:t>
            </a: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66" name="Google Shape;4566;p30"/>
          <p:cNvSpPr txBox="1"/>
          <p:nvPr/>
        </p:nvSpPr>
        <p:spPr>
          <a:xfrm>
            <a:off x="4879065" y="2316342"/>
            <a:ext cx="2573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Mercury is the smallest planet in the Solar System</a:t>
            </a:r>
            <a:endParaRPr sz="14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567" name="Google Shape;4567;p30"/>
          <p:cNvSpPr txBox="1"/>
          <p:nvPr/>
        </p:nvSpPr>
        <p:spPr>
          <a:xfrm>
            <a:off x="1691825" y="3849036"/>
            <a:ext cx="2573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Saturn is composed mostly of hydrogen and helium </a:t>
            </a:r>
            <a:endParaRPr sz="14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568" name="Google Shape;4568;p30"/>
          <p:cNvSpPr txBox="1"/>
          <p:nvPr/>
        </p:nvSpPr>
        <p:spPr>
          <a:xfrm>
            <a:off x="4879053" y="3845692"/>
            <a:ext cx="2573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Venus is the second planet from the Sun</a:t>
            </a:r>
            <a:endParaRPr sz="14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569" name="Google Shape;4569;p30"/>
          <p:cNvSpPr txBox="1"/>
          <p:nvPr/>
        </p:nvSpPr>
        <p:spPr>
          <a:xfrm>
            <a:off x="1691838" y="1982200"/>
            <a:ext cx="2573100" cy="39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DREAM</a:t>
            </a: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0" name="Google Shape;4570;p30"/>
          <p:cNvSpPr txBox="1"/>
          <p:nvPr/>
        </p:nvSpPr>
        <p:spPr>
          <a:xfrm>
            <a:off x="1691838" y="2316342"/>
            <a:ext cx="2573100" cy="64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Despite being red, Mars is actually a cold place</a:t>
            </a:r>
            <a:endParaRPr sz="14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grpSp>
        <p:nvGrpSpPr>
          <p:cNvPr id="4571" name="Google Shape;4571;p30"/>
          <p:cNvGrpSpPr/>
          <p:nvPr/>
        </p:nvGrpSpPr>
        <p:grpSpPr>
          <a:xfrm>
            <a:off x="2800748" y="1606936"/>
            <a:ext cx="355258" cy="356205"/>
            <a:chOff x="-48630025" y="3199700"/>
            <a:chExt cx="300100" cy="300900"/>
          </a:xfrm>
        </p:grpSpPr>
        <p:sp>
          <p:nvSpPr>
            <p:cNvPr id="4572" name="Google Shape;4572;p30"/>
            <p:cNvSpPr/>
            <p:nvPr/>
          </p:nvSpPr>
          <p:spPr>
            <a:xfrm>
              <a:off x="-48630025" y="31997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30"/>
            <p:cNvSpPr/>
            <p:nvPr/>
          </p:nvSpPr>
          <p:spPr>
            <a:xfrm>
              <a:off x="-48524475" y="3306025"/>
              <a:ext cx="88225" cy="89050"/>
            </a:xfrm>
            <a:custGeom>
              <a:avLst/>
              <a:gdLst/>
              <a:ahLst/>
              <a:cxnLst/>
              <a:rect l="l" t="t" r="r" b="b"/>
              <a:pathLst>
                <a:path w="3529" h="3562" extrusionOk="0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30"/>
            <p:cNvSpPr/>
            <p:nvPr/>
          </p:nvSpPr>
          <p:spPr>
            <a:xfrm>
              <a:off x="-48489025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75" name="Google Shape;4575;p30"/>
          <p:cNvGrpSpPr/>
          <p:nvPr/>
        </p:nvGrpSpPr>
        <p:grpSpPr>
          <a:xfrm>
            <a:off x="6009882" y="3139356"/>
            <a:ext cx="311458" cy="354341"/>
            <a:chOff x="-46762575" y="3200500"/>
            <a:chExt cx="263100" cy="299325"/>
          </a:xfrm>
        </p:grpSpPr>
        <p:sp>
          <p:nvSpPr>
            <p:cNvPr id="4576" name="Google Shape;4576;p30"/>
            <p:cNvSpPr/>
            <p:nvPr/>
          </p:nvSpPr>
          <p:spPr>
            <a:xfrm>
              <a:off x="-46762575" y="3393475"/>
              <a:ext cx="263100" cy="106350"/>
            </a:xfrm>
            <a:custGeom>
              <a:avLst/>
              <a:gdLst/>
              <a:ahLst/>
              <a:cxnLst/>
              <a:rect l="l" t="t" r="r" b="b"/>
              <a:pathLst>
                <a:path w="10524" h="4254" extrusionOk="0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30"/>
            <p:cNvSpPr/>
            <p:nvPr/>
          </p:nvSpPr>
          <p:spPr>
            <a:xfrm>
              <a:off x="-46743650" y="3200500"/>
              <a:ext cx="228425" cy="176450"/>
            </a:xfrm>
            <a:custGeom>
              <a:avLst/>
              <a:gdLst/>
              <a:ahLst/>
              <a:cxnLst/>
              <a:rect l="l" t="t" r="r" b="b"/>
              <a:pathLst>
                <a:path w="9137" h="7058" extrusionOk="0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30"/>
            <p:cNvSpPr/>
            <p:nvPr/>
          </p:nvSpPr>
          <p:spPr>
            <a:xfrm>
              <a:off x="-46638125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30"/>
            <p:cNvSpPr/>
            <p:nvPr/>
          </p:nvSpPr>
          <p:spPr>
            <a:xfrm>
              <a:off x="-46696400" y="3345425"/>
              <a:ext cx="63025" cy="31525"/>
            </a:xfrm>
            <a:custGeom>
              <a:avLst/>
              <a:gdLst/>
              <a:ahLst/>
              <a:cxnLst/>
              <a:rect l="l" t="t" r="r" b="b"/>
              <a:pathLst>
                <a:path w="2521" h="1261" extrusionOk="0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30"/>
            <p:cNvSpPr/>
            <p:nvPr/>
          </p:nvSpPr>
          <p:spPr>
            <a:xfrm>
              <a:off x="-46616850" y="3345425"/>
              <a:ext cx="53575" cy="31525"/>
            </a:xfrm>
            <a:custGeom>
              <a:avLst/>
              <a:gdLst/>
              <a:ahLst/>
              <a:cxnLst/>
              <a:rect l="l" t="t" r="r" b="b"/>
              <a:pathLst>
                <a:path w="2143" h="1261" extrusionOk="0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81" name="Google Shape;4581;p30"/>
          <p:cNvGrpSpPr/>
          <p:nvPr/>
        </p:nvGrpSpPr>
        <p:grpSpPr>
          <a:xfrm>
            <a:off x="2799823" y="3138896"/>
            <a:ext cx="357123" cy="355258"/>
            <a:chOff x="-48262200" y="3200500"/>
            <a:chExt cx="301675" cy="300100"/>
          </a:xfrm>
        </p:grpSpPr>
        <p:sp>
          <p:nvSpPr>
            <p:cNvPr id="4582" name="Google Shape;4582;p30"/>
            <p:cNvSpPr/>
            <p:nvPr/>
          </p:nvSpPr>
          <p:spPr>
            <a:xfrm>
              <a:off x="-48191325" y="32887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30"/>
            <p:cNvSpPr/>
            <p:nvPr/>
          </p:nvSpPr>
          <p:spPr>
            <a:xfrm>
              <a:off x="-48155875" y="33241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30"/>
            <p:cNvSpPr/>
            <p:nvPr/>
          </p:nvSpPr>
          <p:spPr>
            <a:xfrm>
              <a:off x="-48085775" y="3206000"/>
              <a:ext cx="47275" cy="47300"/>
            </a:xfrm>
            <a:custGeom>
              <a:avLst/>
              <a:gdLst/>
              <a:ahLst/>
              <a:cxnLst/>
              <a:rect l="l" t="t" r="r" b="b"/>
              <a:pathLst>
                <a:path w="1891" h="1892" extrusionOk="0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30"/>
            <p:cNvSpPr/>
            <p:nvPr/>
          </p:nvSpPr>
          <p:spPr>
            <a:xfrm>
              <a:off x="-48262200" y="3200500"/>
              <a:ext cx="228425" cy="300100"/>
            </a:xfrm>
            <a:custGeom>
              <a:avLst/>
              <a:gdLst/>
              <a:ahLst/>
              <a:cxnLst/>
              <a:rect l="l" t="t" r="r" b="b"/>
              <a:pathLst>
                <a:path w="9137" h="12004" extrusionOk="0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30"/>
            <p:cNvSpPr/>
            <p:nvPr/>
          </p:nvSpPr>
          <p:spPr>
            <a:xfrm>
              <a:off x="-48155075" y="33225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30"/>
            <p:cNvSpPr/>
            <p:nvPr/>
          </p:nvSpPr>
          <p:spPr>
            <a:xfrm>
              <a:off x="-48014100" y="3417100"/>
              <a:ext cx="53575" cy="18125"/>
            </a:xfrm>
            <a:custGeom>
              <a:avLst/>
              <a:gdLst/>
              <a:ahLst/>
              <a:cxnLst/>
              <a:rect l="l" t="t" r="r" b="b"/>
              <a:pathLst>
                <a:path w="2143" h="725" extrusionOk="0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30"/>
            <p:cNvSpPr/>
            <p:nvPr/>
          </p:nvSpPr>
          <p:spPr>
            <a:xfrm>
              <a:off x="-48014100" y="3289500"/>
              <a:ext cx="53575" cy="110300"/>
            </a:xfrm>
            <a:custGeom>
              <a:avLst/>
              <a:gdLst/>
              <a:ahLst/>
              <a:cxnLst/>
              <a:rect l="l" t="t" r="r" b="b"/>
              <a:pathLst>
                <a:path w="2143" h="4412" extrusionOk="0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30"/>
            <p:cNvSpPr/>
            <p:nvPr/>
          </p:nvSpPr>
          <p:spPr>
            <a:xfrm>
              <a:off x="-48014100" y="3451750"/>
              <a:ext cx="53575" cy="48075"/>
            </a:xfrm>
            <a:custGeom>
              <a:avLst/>
              <a:gdLst/>
              <a:ahLst/>
              <a:cxnLst/>
              <a:rect l="l" t="t" r="r" b="b"/>
              <a:pathLst>
                <a:path w="2143" h="1923" extrusionOk="0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30"/>
            <p:cNvSpPr/>
            <p:nvPr/>
          </p:nvSpPr>
          <p:spPr>
            <a:xfrm>
              <a:off x="-48011725" y="3220375"/>
              <a:ext cx="48050" cy="51025"/>
            </a:xfrm>
            <a:custGeom>
              <a:avLst/>
              <a:gdLst/>
              <a:ahLst/>
              <a:cxnLst/>
              <a:rect l="l" t="t" r="r" b="b"/>
              <a:pathLst>
                <a:path w="1922" h="2041" extrusionOk="0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91" name="Google Shape;4591;p30"/>
          <p:cNvGrpSpPr/>
          <p:nvPr/>
        </p:nvGrpSpPr>
        <p:grpSpPr>
          <a:xfrm>
            <a:off x="6016445" y="1607772"/>
            <a:ext cx="298377" cy="354519"/>
            <a:chOff x="-48233050" y="3569725"/>
            <a:chExt cx="252050" cy="299475"/>
          </a:xfrm>
        </p:grpSpPr>
        <p:sp>
          <p:nvSpPr>
            <p:cNvPr id="4592" name="Google Shape;4592;p30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30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30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49FE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9" name="Google Shape;4599;p31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0" name="Google Shape;4600;p31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01" name="Google Shape;4601;p31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2" name="Google Shape;4602;p31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03" name="Google Shape;4603;p31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4" name="Google Shape;4604;p31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05" name="Google Shape;4605;p31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6" name="Google Shape;4606;p31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07" name="Google Shape;4607;p31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08" name="Google Shape;4608;p31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09" name="Google Shape;4609;p31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0" name="Google Shape;4610;p31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11" name="Google Shape;4611;p31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2" name="Google Shape;4612;p31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13" name="Google Shape;4613;p31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4" name="Google Shape;4614;p31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15" name="Google Shape;4615;p31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6" name="Google Shape;4616;p31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17" name="Google Shape;4617;p31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18" name="Google Shape;4618;p31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19" name="Google Shape;4619;p31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0" name="Google Shape;4620;p31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21" name="Google Shape;4621;p31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2" name="Google Shape;4622;p31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23" name="Google Shape;4623;p31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24" name="Google Shape;4624;p31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25" name="Google Shape;4625;p31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626" name="Google Shape;4626;p31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31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31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31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31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31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31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31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31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31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36" name="Google Shape;4636;p31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37" name="Google Shape;4637;p31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38" name="Google Shape;4638;p31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639" name="Google Shape;4639;p31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31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31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42" name="Google Shape;4642;p31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3" name="Google Shape;4643;p31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44" name="Google Shape;4644;p31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645" name="Google Shape;4645;p31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31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47" name="Google Shape;4647;p31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8" name="Google Shape;4648;p31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49" name="Google Shape;4649;p31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650" name="Google Shape;4650;p31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31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52" name="Google Shape;4652;p31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53" name="Google Shape;4653;p31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54" name="Google Shape;4654;p31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655" name="Google Shape;4655;p31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31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31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31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31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31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31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62" name="Google Shape;4662;p31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3" name="Google Shape;4663;p31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64" name="Google Shape;4664;p31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5" name="Google Shape;4665;p31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66" name="Google Shape;4666;p31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667" name="Google Shape;4667;p31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August, 2021</a:t>
            </a:r>
            <a:endParaRPr/>
          </a:p>
        </p:txBody>
      </p:sp>
      <p:sp>
        <p:nvSpPr>
          <p:cNvPr id="4668" name="Google Shape;4668;p31">
            <a:hlinkClick r:id="rId11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69" name="Google Shape;4669;p31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0" name="Google Shape;4670;p31"/>
          <p:cNvSpPr/>
          <p:nvPr/>
        </p:nvSpPr>
        <p:spPr>
          <a:xfrm>
            <a:off x="2303814" y="1668546"/>
            <a:ext cx="4066200" cy="35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TO DO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1" name="Google Shape;4671;p31"/>
          <p:cNvSpPr/>
          <p:nvPr/>
        </p:nvSpPr>
        <p:spPr>
          <a:xfrm>
            <a:off x="589440" y="1668393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TASK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2" name="Google Shape;4672;p31"/>
          <p:cNvSpPr/>
          <p:nvPr/>
        </p:nvSpPr>
        <p:spPr>
          <a:xfrm>
            <a:off x="6481159" y="1670518"/>
            <a:ext cx="1603200" cy="357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CHECK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3" name="Google Shape;4673;p31"/>
          <p:cNvSpPr/>
          <p:nvPr/>
        </p:nvSpPr>
        <p:spPr>
          <a:xfrm>
            <a:off x="589411" y="2087441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4" name="Google Shape;4674;p31"/>
          <p:cNvSpPr/>
          <p:nvPr/>
        </p:nvSpPr>
        <p:spPr>
          <a:xfrm>
            <a:off x="2303785" y="2081672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Despite being red, Mars is actually a cold place full of iron oxide dust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5" name="Google Shape;4675;p31"/>
          <p:cNvSpPr/>
          <p:nvPr/>
        </p:nvSpPr>
        <p:spPr>
          <a:xfrm>
            <a:off x="6481130" y="2089566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6" name="Google Shape;4676;p31"/>
          <p:cNvSpPr/>
          <p:nvPr/>
        </p:nvSpPr>
        <p:spPr>
          <a:xfrm>
            <a:off x="589411" y="2871113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7" name="Google Shape;4677;p31"/>
          <p:cNvSpPr/>
          <p:nvPr/>
        </p:nvSpPr>
        <p:spPr>
          <a:xfrm>
            <a:off x="2303785" y="2868369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 is the biggest planet of the Solar System and also a gas giant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8" name="Google Shape;4678;p31"/>
          <p:cNvSpPr/>
          <p:nvPr/>
        </p:nvSpPr>
        <p:spPr>
          <a:xfrm>
            <a:off x="6481130" y="2873238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79" name="Google Shape;4679;p31"/>
          <p:cNvSpPr/>
          <p:nvPr/>
        </p:nvSpPr>
        <p:spPr>
          <a:xfrm>
            <a:off x="589411" y="3654785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8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80" name="Google Shape;4680;p31"/>
          <p:cNvSpPr/>
          <p:nvPr/>
        </p:nvSpPr>
        <p:spPr>
          <a:xfrm>
            <a:off x="2303785" y="3655065"/>
            <a:ext cx="4066200" cy="70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 has a beautiful name, but also a poisonous atmosphere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81" name="Google Shape;4681;p31"/>
          <p:cNvSpPr/>
          <p:nvPr/>
        </p:nvSpPr>
        <p:spPr>
          <a:xfrm>
            <a:off x="6481130" y="3656910"/>
            <a:ext cx="1603200" cy="709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682" name="Google Shape;4682;p31"/>
          <p:cNvGrpSpPr/>
          <p:nvPr/>
        </p:nvGrpSpPr>
        <p:grpSpPr>
          <a:xfrm>
            <a:off x="7078113" y="2206276"/>
            <a:ext cx="493705" cy="488536"/>
            <a:chOff x="2081650" y="4993750"/>
            <a:chExt cx="483125" cy="483125"/>
          </a:xfrm>
        </p:grpSpPr>
        <p:sp>
          <p:nvSpPr>
            <p:cNvPr id="4683" name="Google Shape;4683;p31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31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85" name="Google Shape;4685;p31"/>
          <p:cNvGrpSpPr/>
          <p:nvPr/>
        </p:nvGrpSpPr>
        <p:grpSpPr>
          <a:xfrm>
            <a:off x="7078113" y="2983573"/>
            <a:ext cx="493705" cy="488536"/>
            <a:chOff x="1487200" y="4993750"/>
            <a:chExt cx="483125" cy="483125"/>
          </a:xfrm>
        </p:grpSpPr>
        <p:sp>
          <p:nvSpPr>
            <p:cNvPr id="4686" name="Google Shape;4686;p31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31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88" name="Google Shape;4688;p31"/>
          <p:cNvGrpSpPr/>
          <p:nvPr/>
        </p:nvGrpSpPr>
        <p:grpSpPr>
          <a:xfrm>
            <a:off x="7078113" y="3746351"/>
            <a:ext cx="493705" cy="488536"/>
            <a:chOff x="2081650" y="4993750"/>
            <a:chExt cx="483125" cy="483125"/>
          </a:xfrm>
        </p:grpSpPr>
        <p:sp>
          <p:nvSpPr>
            <p:cNvPr id="4689" name="Google Shape;4689;p31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31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5" name="Google Shape;4695;p32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6" name="Google Shape;4696;p32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97" name="Google Shape;4697;p32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98" name="Google Shape;4698;p32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99" name="Google Shape;4699;p32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0" name="Google Shape;4700;p32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01" name="Google Shape;4701;p32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2" name="Google Shape;4702;p32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03" name="Google Shape;4703;p32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4" name="Google Shape;4704;p32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05" name="Google Shape;4705;p32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6" name="Google Shape;4706;p32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07" name="Google Shape;4707;p32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08" name="Google Shape;4708;p32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09" name="Google Shape;4709;p32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0" name="Google Shape;4710;p32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11" name="Google Shape;4711;p32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2" name="Google Shape;4712;p32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13" name="Google Shape;4713;p32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4" name="Google Shape;4714;p32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15" name="Google Shape;4715;p32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6" name="Google Shape;4716;p32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17" name="Google Shape;4717;p32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18" name="Google Shape;4718;p32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19" name="Google Shape;4719;p32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20" name="Google Shape;4720;p32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21" name="Google Shape;4721;p32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722" name="Google Shape;4722;p32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32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32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32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32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32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32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32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32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32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32" name="Google Shape;4732;p32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3" name="Google Shape;4733;p32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34" name="Google Shape;4734;p32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735" name="Google Shape;4735;p32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32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32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38" name="Google Shape;4738;p32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39" name="Google Shape;4739;p32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40" name="Google Shape;4740;p32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741" name="Google Shape;4741;p32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32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43" name="Google Shape;4743;p32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4" name="Google Shape;4744;p32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45" name="Google Shape;4745;p32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746" name="Google Shape;4746;p32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32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48" name="Google Shape;4748;p32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49" name="Google Shape;4749;p32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50" name="Google Shape;4750;p32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751" name="Google Shape;4751;p32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32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32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32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32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32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32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758" name="Google Shape;4758;p32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59" name="Google Shape;4759;p32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60" name="Google Shape;4760;p32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61" name="Google Shape;4761;p32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4762" name="Google Shape;4762;p32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934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4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Exam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Music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Science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Paddle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Exam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Science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Piano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Science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Exam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Music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Running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763" name="Google Shape;4763;p32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Schedule: September, week 2</a:t>
            </a:r>
            <a:endParaRPr/>
          </a:p>
        </p:txBody>
      </p:sp>
      <p:sp>
        <p:nvSpPr>
          <p:cNvPr id="4764" name="Google Shape;4764;p32">
            <a:hlinkClick r:id="" action="ppaction://hlinkshowjump?jump=nextslide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65" name="Google Shape;4765;p32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0" name="Google Shape;4770;p33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1" name="Google Shape;4771;p33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72" name="Google Shape;4772;p33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3" name="Google Shape;4773;p33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74" name="Google Shape;4774;p33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5" name="Google Shape;4775;p33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76" name="Google Shape;4776;p33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7" name="Google Shape;4777;p33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78" name="Google Shape;4778;p33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79" name="Google Shape;4779;p33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80" name="Google Shape;4780;p33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1" name="Google Shape;4781;p33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82" name="Google Shape;4782;p33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3" name="Google Shape;4783;p33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84" name="Google Shape;4784;p33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5" name="Google Shape;4785;p33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86" name="Google Shape;4786;p33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7" name="Google Shape;4787;p33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88" name="Google Shape;4788;p33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89" name="Google Shape;4789;p33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90" name="Google Shape;4790;p33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1" name="Google Shape;4791;p33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92" name="Google Shape;4792;p33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3" name="Google Shape;4793;p33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794" name="Google Shape;4794;p33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795" name="Google Shape;4795;p33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796" name="Google Shape;4796;p33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797" name="Google Shape;4797;p33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33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33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33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33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33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33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33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33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33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07" name="Google Shape;4807;p33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08" name="Google Shape;4808;p33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09" name="Google Shape;4809;p33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810" name="Google Shape;4810;p33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33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33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13" name="Google Shape;4813;p33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14" name="Google Shape;4814;p33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15" name="Google Shape;4815;p33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816" name="Google Shape;4816;p33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33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18" name="Google Shape;4818;p33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19" name="Google Shape;4819;p33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20" name="Google Shape;4820;p33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821" name="Google Shape;4821;p33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33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3" name="Google Shape;4823;p33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24" name="Google Shape;4824;p33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25" name="Google Shape;4825;p33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826" name="Google Shape;4826;p33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33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33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33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33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33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33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33" name="Google Shape;4833;p33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4" name="Google Shape;4834;p33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35" name="Google Shape;4835;p33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6" name="Google Shape;4836;p33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7" name="Google Shape;4837;p33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838" name="Google Shape;4838;p33"/>
          <p:cNvSpPr/>
          <p:nvPr/>
        </p:nvSpPr>
        <p:spPr>
          <a:xfrm>
            <a:off x="3773775" y="1616613"/>
            <a:ext cx="1120950" cy="151975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4839" name="Google Shape;4839;p33"/>
          <p:cNvGraphicFramePr/>
          <p:nvPr/>
        </p:nvGraphicFramePr>
        <p:xfrm>
          <a:off x="713225" y="1926367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190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1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188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540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109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TASK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DESCRIPTION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DONE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800"/>
                        <a:buFont typeface="Arial"/>
                        <a:buNone/>
                      </a:pPr>
                      <a:r>
                        <a:rPr lang="en" sz="18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DATE</a:t>
                      </a: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Mercury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Mercury is the smallest planet of them all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01/05/2021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Neptune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Neptune is the farthest planet from the Sun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01/12/2021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 is composed of hydrogen and helium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01/19/2021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91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Jupiter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Jupiter is a gas giant and the biggest planet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01/26/2021</a:t>
                      </a:r>
                      <a:endParaRPr sz="1400" u="none" strike="noStrike" cap="none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840" name="Google Shape;4840;p33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September, 2021</a:t>
            </a:r>
            <a:endParaRPr/>
          </a:p>
        </p:txBody>
      </p:sp>
      <p:grpSp>
        <p:nvGrpSpPr>
          <p:cNvPr id="4841" name="Google Shape;4841;p33"/>
          <p:cNvGrpSpPr/>
          <p:nvPr/>
        </p:nvGrpSpPr>
        <p:grpSpPr>
          <a:xfrm>
            <a:off x="5942168" y="2527941"/>
            <a:ext cx="308234" cy="308234"/>
            <a:chOff x="1487200" y="4993750"/>
            <a:chExt cx="483125" cy="483125"/>
          </a:xfrm>
        </p:grpSpPr>
        <p:sp>
          <p:nvSpPr>
            <p:cNvPr id="4842" name="Google Shape;4842;p33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33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44" name="Google Shape;4844;p33"/>
          <p:cNvGrpSpPr/>
          <p:nvPr/>
        </p:nvGrpSpPr>
        <p:grpSpPr>
          <a:xfrm>
            <a:off x="5942178" y="3473032"/>
            <a:ext cx="308234" cy="308234"/>
            <a:chOff x="2081650" y="4993750"/>
            <a:chExt cx="483125" cy="483125"/>
          </a:xfrm>
        </p:grpSpPr>
        <p:sp>
          <p:nvSpPr>
            <p:cNvPr id="4845" name="Google Shape;4845;p33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33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47" name="Google Shape;4847;p33"/>
          <p:cNvGrpSpPr/>
          <p:nvPr/>
        </p:nvGrpSpPr>
        <p:grpSpPr>
          <a:xfrm>
            <a:off x="5942178" y="3001402"/>
            <a:ext cx="308234" cy="308234"/>
            <a:chOff x="2081650" y="4993750"/>
            <a:chExt cx="483125" cy="483125"/>
          </a:xfrm>
        </p:grpSpPr>
        <p:sp>
          <p:nvSpPr>
            <p:cNvPr id="4848" name="Google Shape;4848;p33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33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50" name="Google Shape;4850;p33"/>
          <p:cNvGrpSpPr/>
          <p:nvPr/>
        </p:nvGrpSpPr>
        <p:grpSpPr>
          <a:xfrm>
            <a:off x="5942181" y="3957301"/>
            <a:ext cx="308234" cy="308234"/>
            <a:chOff x="1487200" y="4993750"/>
            <a:chExt cx="483125" cy="483125"/>
          </a:xfrm>
        </p:grpSpPr>
        <p:sp>
          <p:nvSpPr>
            <p:cNvPr id="4851" name="Google Shape;4851;p33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33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53" name="Google Shape;4853;p33">
            <a:hlinkClick r:id="rId12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54" name="Google Shape;4854;p33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9" name="Google Shape;4859;p34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0" name="Google Shape;4860;p34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61" name="Google Shape;4861;p34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2" name="Google Shape;4862;p34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63" name="Google Shape;4863;p34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4" name="Google Shape;4864;p34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65" name="Google Shape;4865;p34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6" name="Google Shape;4866;p34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67" name="Google Shape;4867;p34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8" name="Google Shape;4868;p34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69" name="Google Shape;4869;p34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0" name="Google Shape;4870;p34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71" name="Google Shape;4871;p34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2" name="Google Shape;4872;p34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73" name="Google Shape;4873;p34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4" name="Google Shape;4874;p34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75" name="Google Shape;4875;p34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6" name="Google Shape;4876;p34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77" name="Google Shape;4877;p34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8" name="Google Shape;4878;p34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79" name="Google Shape;4879;p34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0" name="Google Shape;4880;p34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81" name="Google Shape;4881;p34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2" name="Google Shape;4882;p34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883" name="Google Shape;4883;p34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4" name="Google Shape;4884;p34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85" name="Google Shape;4885;p34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886" name="Google Shape;4886;p34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34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34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34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34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34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34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34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34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34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96" name="Google Shape;4896;p34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7" name="Google Shape;4897;p34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898" name="Google Shape;4898;p34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899" name="Google Shape;4899;p34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34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34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02" name="Google Shape;4902;p34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3" name="Google Shape;4903;p34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04" name="Google Shape;4904;p34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905" name="Google Shape;4905;p34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34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07" name="Google Shape;4907;p34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8" name="Google Shape;4908;p34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09" name="Google Shape;4909;p34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4910" name="Google Shape;4910;p34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34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12" name="Google Shape;4912;p34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3" name="Google Shape;4913;p34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14" name="Google Shape;4914;p34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4915" name="Google Shape;4915;p34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34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34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34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34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34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34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22" name="Google Shape;4922;p34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3" name="Google Shape;4923;p34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24" name="Google Shape;4924;p34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5" name="Google Shape;4925;p34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6" name="Google Shape;4926;p34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4927" name="Google Shape;4927;p34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October, 2021</a:t>
            </a:r>
            <a:endParaRPr/>
          </a:p>
        </p:txBody>
      </p:sp>
      <p:sp>
        <p:nvSpPr>
          <p:cNvPr id="4928" name="Google Shape;4928;p34">
            <a:hlinkClick r:id="rId13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29" name="Google Shape;4929;p34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aphicFrame>
        <p:nvGraphicFramePr>
          <p:cNvPr id="4930" name="Google Shape;4930;p34"/>
          <p:cNvGraphicFramePr/>
          <p:nvPr/>
        </p:nvGraphicFramePr>
        <p:xfrm>
          <a:off x="857250" y="183478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8659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0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2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DESCRIBE YOUR TASKS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DONE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Meeting with William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 class with Hannah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Buy gifts for Smith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Basketball Club Meeting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78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13:00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Lunch with my family</a:t>
                      </a: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931" name="Google Shape;4931;p34"/>
          <p:cNvGrpSpPr/>
          <p:nvPr/>
        </p:nvGrpSpPr>
        <p:grpSpPr>
          <a:xfrm>
            <a:off x="7432764" y="3903748"/>
            <a:ext cx="274318" cy="274318"/>
            <a:chOff x="2081650" y="4993750"/>
            <a:chExt cx="483125" cy="483125"/>
          </a:xfrm>
        </p:grpSpPr>
        <p:sp>
          <p:nvSpPr>
            <p:cNvPr id="4932" name="Google Shape;4932;p3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3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4" name="Google Shape;4934;p34"/>
          <p:cNvGrpSpPr/>
          <p:nvPr/>
        </p:nvGrpSpPr>
        <p:grpSpPr>
          <a:xfrm>
            <a:off x="7432764" y="3096294"/>
            <a:ext cx="274318" cy="274318"/>
            <a:chOff x="2081650" y="4993750"/>
            <a:chExt cx="483125" cy="483125"/>
          </a:xfrm>
        </p:grpSpPr>
        <p:sp>
          <p:nvSpPr>
            <p:cNvPr id="4935" name="Google Shape;4935;p34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34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37" name="Google Shape;4937;p34"/>
          <p:cNvGrpSpPr/>
          <p:nvPr/>
        </p:nvGrpSpPr>
        <p:grpSpPr>
          <a:xfrm>
            <a:off x="7432763" y="2263499"/>
            <a:ext cx="274318" cy="274318"/>
            <a:chOff x="1487200" y="4993750"/>
            <a:chExt cx="483125" cy="483125"/>
          </a:xfrm>
        </p:grpSpPr>
        <p:sp>
          <p:nvSpPr>
            <p:cNvPr id="4938" name="Google Shape;4938;p3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3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40" name="Google Shape;4940;p34"/>
          <p:cNvGrpSpPr/>
          <p:nvPr/>
        </p:nvGrpSpPr>
        <p:grpSpPr>
          <a:xfrm>
            <a:off x="7432758" y="2689917"/>
            <a:ext cx="274318" cy="274318"/>
            <a:chOff x="1487200" y="4993750"/>
            <a:chExt cx="483125" cy="483125"/>
          </a:xfrm>
        </p:grpSpPr>
        <p:sp>
          <p:nvSpPr>
            <p:cNvPr id="4941" name="Google Shape;4941;p3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3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43" name="Google Shape;4943;p34"/>
          <p:cNvGrpSpPr/>
          <p:nvPr/>
        </p:nvGrpSpPr>
        <p:grpSpPr>
          <a:xfrm>
            <a:off x="7432771" y="3480492"/>
            <a:ext cx="274318" cy="274318"/>
            <a:chOff x="1487200" y="4993750"/>
            <a:chExt cx="483125" cy="483125"/>
          </a:xfrm>
        </p:grpSpPr>
        <p:sp>
          <p:nvSpPr>
            <p:cNvPr id="4944" name="Google Shape;4944;p34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34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46" name="Google Shape;4946;p34"/>
          <p:cNvSpPr/>
          <p:nvPr/>
        </p:nvSpPr>
        <p:spPr>
          <a:xfrm rot="-1454895">
            <a:off x="4122112" y="1902456"/>
            <a:ext cx="199355" cy="262079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7" name="Google Shape;4947;p34"/>
          <p:cNvSpPr/>
          <p:nvPr/>
        </p:nvSpPr>
        <p:spPr>
          <a:xfrm rot="-282274">
            <a:off x="4326225" y="1995108"/>
            <a:ext cx="118850" cy="156277"/>
          </a:xfrm>
          <a:custGeom>
            <a:avLst/>
            <a:gdLst/>
            <a:ahLst/>
            <a:cxnLst/>
            <a:rect l="l" t="t" r="r" b="b"/>
            <a:pathLst>
              <a:path w="17886" h="23511" extrusionOk="0">
                <a:moveTo>
                  <a:pt x="4247" y="0"/>
                </a:moveTo>
                <a:cubicBezTo>
                  <a:pt x="0" y="0"/>
                  <a:pt x="544" y="6035"/>
                  <a:pt x="693" y="8272"/>
                </a:cubicBezTo>
                <a:cubicBezTo>
                  <a:pt x="1094" y="14663"/>
                  <a:pt x="9189" y="23511"/>
                  <a:pt x="9189" y="23511"/>
                </a:cubicBezTo>
                <a:cubicBezTo>
                  <a:pt x="9189" y="23511"/>
                  <a:pt x="17184" y="15942"/>
                  <a:pt x="17535" y="8974"/>
                </a:cubicBezTo>
                <a:cubicBezTo>
                  <a:pt x="17886" y="2032"/>
                  <a:pt x="16934" y="453"/>
                  <a:pt x="14026" y="378"/>
                </a:cubicBezTo>
                <a:cubicBezTo>
                  <a:pt x="13998" y="377"/>
                  <a:pt x="13971" y="376"/>
                  <a:pt x="13943" y="376"/>
                </a:cubicBezTo>
                <a:cubicBezTo>
                  <a:pt x="11155" y="376"/>
                  <a:pt x="9189" y="5351"/>
                  <a:pt x="9189" y="8974"/>
                </a:cubicBezTo>
                <a:cubicBezTo>
                  <a:pt x="9189" y="10492"/>
                  <a:pt x="9150" y="10936"/>
                  <a:pt x="9105" y="10936"/>
                </a:cubicBezTo>
                <a:cubicBezTo>
                  <a:pt x="9041" y="10936"/>
                  <a:pt x="8964" y="10052"/>
                  <a:pt x="8964" y="10052"/>
                </a:cubicBezTo>
                <a:cubicBezTo>
                  <a:pt x="8964" y="10052"/>
                  <a:pt x="8713" y="127"/>
                  <a:pt x="4352" y="2"/>
                </a:cubicBezTo>
                <a:cubicBezTo>
                  <a:pt x="4317" y="1"/>
                  <a:pt x="4282" y="0"/>
                  <a:pt x="424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2" name="Google Shape;4952;p35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3" name="Google Shape;4953;p35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54" name="Google Shape;4954;p35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5" name="Google Shape;4955;p35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56" name="Google Shape;4956;p35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7" name="Google Shape;4957;p35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58" name="Google Shape;4958;p35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9" name="Google Shape;4959;p35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60" name="Google Shape;4960;p35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1" name="Google Shape;4961;p35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62" name="Google Shape;4962;p35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3" name="Google Shape;4963;p35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64" name="Google Shape;4964;p35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5" name="Google Shape;4965;p35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66" name="Google Shape;4966;p35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7" name="Google Shape;4967;p35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68" name="Google Shape;4968;p35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9" name="Google Shape;4969;p35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70" name="Google Shape;4970;p35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1" name="Google Shape;4971;p35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72" name="Google Shape;4972;p35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3" name="Google Shape;4973;p35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74" name="Google Shape;4974;p35">
            <a:hlinkClick r:id="rId5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5" name="Google Shape;4975;p35">
            <a:hlinkClick r:id="rId5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976" name="Google Shape;4976;p35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7" name="Google Shape;4977;p35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78" name="Google Shape;4978;p35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4979" name="Google Shape;4979;p35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35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35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35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35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35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35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35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35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35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89" name="Google Shape;4989;p35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0" name="Google Shape;4990;p35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91" name="Google Shape;4991;p35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4992" name="Google Shape;4992;p35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35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35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995" name="Google Shape;4995;p35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6" name="Google Shape;4996;p35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4997" name="Google Shape;4997;p35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4998" name="Google Shape;4998;p35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35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00" name="Google Shape;5000;p35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1" name="Google Shape;5001;p35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002" name="Google Shape;5002;p35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003" name="Google Shape;5003;p35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35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05" name="Google Shape;5005;p35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6" name="Google Shape;5006;p35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007" name="Google Shape;5007;p35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008" name="Google Shape;5008;p35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35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35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35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35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35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35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15" name="Google Shape;5015;p35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6" name="Google Shape;5016;p35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17" name="Google Shape;5017;p35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8" name="Google Shape;5018;p35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019" name="Google Shape;5019;p35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67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846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5725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020" name="Google Shape;5020;p35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November 2021</a:t>
            </a:r>
            <a:endParaRPr/>
          </a:p>
        </p:txBody>
      </p:sp>
      <p:sp>
        <p:nvSpPr>
          <p:cNvPr id="5021" name="Google Shape;5021;p35"/>
          <p:cNvSpPr/>
          <p:nvPr/>
        </p:nvSpPr>
        <p:spPr>
          <a:xfrm>
            <a:off x="992491" y="2308860"/>
            <a:ext cx="265174" cy="265175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2" name="Google Shape;5022;p35"/>
          <p:cNvSpPr/>
          <p:nvPr/>
        </p:nvSpPr>
        <p:spPr>
          <a:xfrm>
            <a:off x="3118800" y="3615001"/>
            <a:ext cx="265177" cy="265174"/>
          </a:xfrm>
          <a:custGeom>
            <a:avLst/>
            <a:gdLst/>
            <a:ahLst/>
            <a:cxnLst/>
            <a:rect l="l" t="t" r="r" b="b"/>
            <a:pathLst>
              <a:path w="12729" h="12761" extrusionOk="0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023" name="Google Shape;5023;p35"/>
          <p:cNvGrpSpPr/>
          <p:nvPr/>
        </p:nvGrpSpPr>
        <p:grpSpPr>
          <a:xfrm>
            <a:off x="5282147" y="2751750"/>
            <a:ext cx="265163" cy="265187"/>
            <a:chOff x="-38686275" y="2314400"/>
            <a:chExt cx="316650" cy="316000"/>
          </a:xfrm>
        </p:grpSpPr>
        <p:sp>
          <p:nvSpPr>
            <p:cNvPr id="5024" name="Google Shape;5024;p35"/>
            <p:cNvSpPr/>
            <p:nvPr/>
          </p:nvSpPr>
          <p:spPr>
            <a:xfrm>
              <a:off x="-38686275" y="2314400"/>
              <a:ext cx="316650" cy="316000"/>
            </a:xfrm>
            <a:custGeom>
              <a:avLst/>
              <a:gdLst/>
              <a:ahLst/>
              <a:cxnLst/>
              <a:rect l="l" t="t" r="r" b="b"/>
              <a:pathLst>
                <a:path w="12666" h="12640" extrusionOk="0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35"/>
            <p:cNvSpPr/>
            <p:nvPr/>
          </p:nvSpPr>
          <p:spPr>
            <a:xfrm>
              <a:off x="-38583075" y="2527075"/>
              <a:ext cx="111075" cy="63050"/>
            </a:xfrm>
            <a:custGeom>
              <a:avLst/>
              <a:gdLst/>
              <a:ahLst/>
              <a:cxnLst/>
              <a:rect l="l" t="t" r="r" b="b"/>
              <a:pathLst>
                <a:path w="4443" h="2522" extrusionOk="0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26" name="Google Shape;5026;p35"/>
          <p:cNvGrpSpPr/>
          <p:nvPr/>
        </p:nvGrpSpPr>
        <p:grpSpPr>
          <a:xfrm>
            <a:off x="2066503" y="4058156"/>
            <a:ext cx="265185" cy="265184"/>
            <a:chOff x="-42062025" y="2316000"/>
            <a:chExt cx="319000" cy="317700"/>
          </a:xfrm>
        </p:grpSpPr>
        <p:sp>
          <p:nvSpPr>
            <p:cNvPr id="5027" name="Google Shape;5027;p35"/>
            <p:cNvSpPr/>
            <p:nvPr/>
          </p:nvSpPr>
          <p:spPr>
            <a:xfrm>
              <a:off x="-41965150" y="2477075"/>
              <a:ext cx="124475" cy="112675"/>
            </a:xfrm>
            <a:custGeom>
              <a:avLst/>
              <a:gdLst/>
              <a:ahLst/>
              <a:cxnLst/>
              <a:rect l="l" t="t" r="r" b="b"/>
              <a:pathLst>
                <a:path w="4979" h="4507" extrusionOk="0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35"/>
            <p:cNvSpPr/>
            <p:nvPr/>
          </p:nvSpPr>
          <p:spPr>
            <a:xfrm>
              <a:off x="-42062025" y="2316000"/>
              <a:ext cx="319000" cy="317700"/>
            </a:xfrm>
            <a:custGeom>
              <a:avLst/>
              <a:gdLst/>
              <a:ahLst/>
              <a:cxnLst/>
              <a:rect l="l" t="t" r="r" b="b"/>
              <a:pathLst>
                <a:path w="12760" h="12708" extrusionOk="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29" name="Google Shape;5029;p35"/>
          <p:cNvSpPr/>
          <p:nvPr/>
        </p:nvSpPr>
        <p:spPr>
          <a:xfrm>
            <a:off x="7503450" y="3615001"/>
            <a:ext cx="152478" cy="265177"/>
          </a:xfrm>
          <a:custGeom>
            <a:avLst/>
            <a:gdLst/>
            <a:ahLst/>
            <a:cxnLst/>
            <a:rect l="l" t="t" r="r" b="b"/>
            <a:pathLst>
              <a:path w="7468" h="12729" extrusionOk="0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030" name="Google Shape;5030;p35"/>
          <p:cNvGrpSpPr/>
          <p:nvPr/>
        </p:nvGrpSpPr>
        <p:grpSpPr>
          <a:xfrm>
            <a:off x="6325517" y="3194903"/>
            <a:ext cx="265169" cy="265177"/>
            <a:chOff x="-37190575" y="1951325"/>
            <a:chExt cx="324525" cy="315875"/>
          </a:xfrm>
        </p:grpSpPr>
        <p:sp>
          <p:nvSpPr>
            <p:cNvPr id="5031" name="Google Shape;5031;p35"/>
            <p:cNvSpPr/>
            <p:nvPr/>
          </p:nvSpPr>
          <p:spPr>
            <a:xfrm>
              <a:off x="-37190575" y="1951325"/>
              <a:ext cx="324525" cy="315875"/>
            </a:xfrm>
            <a:custGeom>
              <a:avLst/>
              <a:gdLst/>
              <a:ahLst/>
              <a:cxnLst/>
              <a:rect l="l" t="t" r="r" b="b"/>
              <a:pathLst>
                <a:path w="12981" h="12635" extrusionOk="0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35"/>
            <p:cNvSpPr/>
            <p:nvPr/>
          </p:nvSpPr>
          <p:spPr>
            <a:xfrm>
              <a:off x="-37081875" y="2162600"/>
              <a:ext cx="72475" cy="63100"/>
            </a:xfrm>
            <a:custGeom>
              <a:avLst/>
              <a:gdLst/>
              <a:ahLst/>
              <a:cxnLst/>
              <a:rect l="l" t="t" r="r" b="b"/>
              <a:pathLst>
                <a:path w="2899" h="2524" extrusionOk="0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35"/>
            <p:cNvSpPr/>
            <p:nvPr/>
          </p:nvSpPr>
          <p:spPr>
            <a:xfrm>
              <a:off x="-37144875" y="2099025"/>
              <a:ext cx="72475" cy="62875"/>
            </a:xfrm>
            <a:custGeom>
              <a:avLst/>
              <a:gdLst/>
              <a:ahLst/>
              <a:cxnLst/>
              <a:rect l="l" t="t" r="r" b="b"/>
              <a:pathLst>
                <a:path w="2899" h="2515" extrusionOk="0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35"/>
            <p:cNvSpPr/>
            <p:nvPr/>
          </p:nvSpPr>
          <p:spPr>
            <a:xfrm>
              <a:off x="-37123625" y="2014875"/>
              <a:ext cx="71700" cy="62775"/>
            </a:xfrm>
            <a:custGeom>
              <a:avLst/>
              <a:gdLst/>
              <a:ahLst/>
              <a:cxnLst/>
              <a:rect l="l" t="t" r="r" b="b"/>
              <a:pathLst>
                <a:path w="2868" h="2511" extrusionOk="0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35"/>
            <p:cNvSpPr/>
            <p:nvPr/>
          </p:nvSpPr>
          <p:spPr>
            <a:xfrm>
              <a:off x="-37039350" y="1993250"/>
              <a:ext cx="71700" cy="63125"/>
            </a:xfrm>
            <a:custGeom>
              <a:avLst/>
              <a:gdLst/>
              <a:ahLst/>
              <a:cxnLst/>
              <a:rect l="l" t="t" r="r" b="b"/>
              <a:pathLst>
                <a:path w="2868" h="2525" extrusionOk="0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36" name="Google Shape;5036;p35"/>
          <p:cNvGrpSpPr/>
          <p:nvPr/>
        </p:nvGrpSpPr>
        <p:grpSpPr>
          <a:xfrm>
            <a:off x="4166302" y="3615001"/>
            <a:ext cx="335899" cy="265178"/>
            <a:chOff x="-41694200" y="2382950"/>
            <a:chExt cx="317425" cy="248900"/>
          </a:xfrm>
        </p:grpSpPr>
        <p:sp>
          <p:nvSpPr>
            <p:cNvPr id="5037" name="Google Shape;5037;p35"/>
            <p:cNvSpPr/>
            <p:nvPr/>
          </p:nvSpPr>
          <p:spPr>
            <a:xfrm>
              <a:off x="-41694200" y="2382950"/>
              <a:ext cx="317425" cy="248900"/>
            </a:xfrm>
            <a:custGeom>
              <a:avLst/>
              <a:gdLst/>
              <a:ahLst/>
              <a:cxnLst/>
              <a:rect l="l" t="t" r="r" b="b"/>
              <a:pathLst>
                <a:path w="12697" h="9956" extrusionOk="0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35"/>
            <p:cNvSpPr/>
            <p:nvPr/>
          </p:nvSpPr>
          <p:spPr>
            <a:xfrm>
              <a:off x="-41586600" y="2425550"/>
              <a:ext cx="107450" cy="102925"/>
            </a:xfrm>
            <a:custGeom>
              <a:avLst/>
              <a:gdLst/>
              <a:ahLst/>
              <a:cxnLst/>
              <a:rect l="l" t="t" r="r" b="b"/>
              <a:pathLst>
                <a:path w="4298" h="4117" extrusionOk="0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39" name="Google Shape;5039;p35"/>
          <p:cNvGrpSpPr/>
          <p:nvPr/>
        </p:nvGrpSpPr>
        <p:grpSpPr>
          <a:xfrm>
            <a:off x="1001327" y="3614998"/>
            <a:ext cx="247507" cy="265177"/>
            <a:chOff x="-28461325" y="2701925"/>
            <a:chExt cx="272525" cy="293825"/>
          </a:xfrm>
        </p:grpSpPr>
        <p:sp>
          <p:nvSpPr>
            <p:cNvPr id="5040" name="Google Shape;5040;p35"/>
            <p:cNvSpPr/>
            <p:nvPr/>
          </p:nvSpPr>
          <p:spPr>
            <a:xfrm>
              <a:off x="-28427475" y="2789200"/>
              <a:ext cx="54375" cy="80525"/>
            </a:xfrm>
            <a:custGeom>
              <a:avLst/>
              <a:gdLst/>
              <a:ahLst/>
              <a:cxnLst/>
              <a:rect l="l" t="t" r="r" b="b"/>
              <a:pathLst>
                <a:path w="2175" h="3221" extrusionOk="0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35"/>
            <p:cNvSpPr/>
            <p:nvPr/>
          </p:nvSpPr>
          <p:spPr>
            <a:xfrm>
              <a:off x="-28362875" y="2824025"/>
              <a:ext cx="124475" cy="103200"/>
            </a:xfrm>
            <a:custGeom>
              <a:avLst/>
              <a:gdLst/>
              <a:ahLst/>
              <a:cxnLst/>
              <a:rect l="l" t="t" r="r" b="b"/>
              <a:pathLst>
                <a:path w="4979" h="4128" extrusionOk="0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35"/>
            <p:cNvSpPr/>
            <p:nvPr/>
          </p:nvSpPr>
          <p:spPr>
            <a:xfrm>
              <a:off x="-28461325" y="2701925"/>
              <a:ext cx="272525" cy="293825"/>
            </a:xfrm>
            <a:custGeom>
              <a:avLst/>
              <a:gdLst/>
              <a:ahLst/>
              <a:cxnLst/>
              <a:rect l="l" t="t" r="r" b="b"/>
              <a:pathLst>
                <a:path w="10901" h="11753" extrusionOk="0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3" name="Google Shape;5043;p35"/>
          <p:cNvGrpSpPr/>
          <p:nvPr/>
        </p:nvGrpSpPr>
        <p:grpSpPr>
          <a:xfrm>
            <a:off x="3136468" y="2751745"/>
            <a:ext cx="229826" cy="265188"/>
            <a:chOff x="-26970350" y="2332550"/>
            <a:chExt cx="259925" cy="295375"/>
          </a:xfrm>
        </p:grpSpPr>
        <p:sp>
          <p:nvSpPr>
            <p:cNvPr id="5044" name="Google Shape;5044;p35"/>
            <p:cNvSpPr/>
            <p:nvPr/>
          </p:nvSpPr>
          <p:spPr>
            <a:xfrm>
              <a:off x="-26970350" y="2332550"/>
              <a:ext cx="259925" cy="295375"/>
            </a:xfrm>
            <a:custGeom>
              <a:avLst/>
              <a:gdLst/>
              <a:ahLst/>
              <a:cxnLst/>
              <a:rect l="l" t="t" r="r" b="b"/>
              <a:pathLst>
                <a:path w="10397" h="11815" extrusionOk="0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35"/>
            <p:cNvSpPr/>
            <p:nvPr/>
          </p:nvSpPr>
          <p:spPr>
            <a:xfrm>
              <a:off x="-26831725" y="2365650"/>
              <a:ext cx="82700" cy="81900"/>
            </a:xfrm>
            <a:custGeom>
              <a:avLst/>
              <a:gdLst/>
              <a:ahLst/>
              <a:cxnLst/>
              <a:rect l="l" t="t" r="r" b="b"/>
              <a:pathLst>
                <a:path w="3308" h="3276" extrusionOk="0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046" name="Google Shape;5046;p35"/>
          <p:cNvGrpSpPr/>
          <p:nvPr/>
        </p:nvGrpSpPr>
        <p:grpSpPr>
          <a:xfrm flipH="1">
            <a:off x="3152304" y="1051988"/>
            <a:ext cx="807776" cy="558383"/>
            <a:chOff x="5067717" y="4677200"/>
            <a:chExt cx="807776" cy="558383"/>
          </a:xfrm>
        </p:grpSpPr>
        <p:sp>
          <p:nvSpPr>
            <p:cNvPr id="5047" name="Google Shape;5047;p35"/>
            <p:cNvSpPr/>
            <p:nvPr/>
          </p:nvSpPr>
          <p:spPr>
            <a:xfrm rot="2249218">
              <a:off x="5391351" y="4780142"/>
              <a:ext cx="352777" cy="316321"/>
            </a:xfrm>
            <a:custGeom>
              <a:avLst/>
              <a:gdLst/>
              <a:ahLst/>
              <a:cxnLst/>
              <a:rect l="l" t="t" r="r" b="b"/>
              <a:pathLst>
                <a:path w="17921" h="16069" extrusionOk="0">
                  <a:moveTo>
                    <a:pt x="16630" y="1"/>
                  </a:moveTo>
                  <a:cubicBezTo>
                    <a:pt x="12975" y="1"/>
                    <a:pt x="9260" y="440"/>
                    <a:pt x="6166" y="2323"/>
                  </a:cubicBezTo>
                  <a:cubicBezTo>
                    <a:pt x="3885" y="3677"/>
                    <a:pt x="2081" y="5807"/>
                    <a:pt x="1078" y="8263"/>
                  </a:cubicBezTo>
                  <a:cubicBezTo>
                    <a:pt x="577" y="9516"/>
                    <a:pt x="276" y="10870"/>
                    <a:pt x="176" y="12223"/>
                  </a:cubicBezTo>
                  <a:cubicBezTo>
                    <a:pt x="126" y="13151"/>
                    <a:pt x="1" y="14604"/>
                    <a:pt x="502" y="15431"/>
                  </a:cubicBezTo>
                  <a:cubicBezTo>
                    <a:pt x="832" y="15956"/>
                    <a:pt x="1413" y="16068"/>
                    <a:pt x="2015" y="16068"/>
                  </a:cubicBezTo>
                  <a:cubicBezTo>
                    <a:pt x="2418" y="16068"/>
                    <a:pt x="2831" y="16018"/>
                    <a:pt x="3184" y="16008"/>
                  </a:cubicBezTo>
                  <a:cubicBezTo>
                    <a:pt x="4562" y="15932"/>
                    <a:pt x="5915" y="15782"/>
                    <a:pt x="7244" y="15481"/>
                  </a:cubicBezTo>
                  <a:cubicBezTo>
                    <a:pt x="9650" y="14930"/>
                    <a:pt x="11955" y="13852"/>
                    <a:pt x="13660" y="12098"/>
                  </a:cubicBezTo>
                  <a:cubicBezTo>
                    <a:pt x="15189" y="10544"/>
                    <a:pt x="16166" y="8514"/>
                    <a:pt x="16768" y="6434"/>
                  </a:cubicBezTo>
                  <a:cubicBezTo>
                    <a:pt x="17369" y="4353"/>
                    <a:pt x="17645" y="2173"/>
                    <a:pt x="17920" y="18"/>
                  </a:cubicBezTo>
                  <a:cubicBezTo>
                    <a:pt x="17492" y="7"/>
                    <a:pt x="17062" y="1"/>
                    <a:pt x="16630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35"/>
            <p:cNvSpPr/>
            <p:nvPr/>
          </p:nvSpPr>
          <p:spPr>
            <a:xfrm rot="2249218">
              <a:off x="5324512" y="4757798"/>
              <a:ext cx="399648" cy="397187"/>
            </a:xfrm>
            <a:custGeom>
              <a:avLst/>
              <a:gdLst/>
              <a:ahLst/>
              <a:cxnLst/>
              <a:rect l="l" t="t" r="r" b="b"/>
              <a:pathLst>
                <a:path w="20302" h="20177" extrusionOk="0">
                  <a:moveTo>
                    <a:pt x="19474" y="1"/>
                  </a:moveTo>
                  <a:cubicBezTo>
                    <a:pt x="15640" y="1805"/>
                    <a:pt x="12106" y="4236"/>
                    <a:pt x="9023" y="7169"/>
                  </a:cubicBezTo>
                  <a:cubicBezTo>
                    <a:pt x="9023" y="7169"/>
                    <a:pt x="8998" y="7169"/>
                    <a:pt x="8998" y="7194"/>
                  </a:cubicBezTo>
                  <a:cubicBezTo>
                    <a:pt x="8973" y="7219"/>
                    <a:pt x="8923" y="7269"/>
                    <a:pt x="8898" y="7294"/>
                  </a:cubicBezTo>
                  <a:cubicBezTo>
                    <a:pt x="8622" y="7545"/>
                    <a:pt x="8372" y="7820"/>
                    <a:pt x="8096" y="8071"/>
                  </a:cubicBezTo>
                  <a:cubicBezTo>
                    <a:pt x="8021" y="8146"/>
                    <a:pt x="7920" y="8246"/>
                    <a:pt x="7845" y="8321"/>
                  </a:cubicBezTo>
                  <a:cubicBezTo>
                    <a:pt x="7570" y="8622"/>
                    <a:pt x="7269" y="8923"/>
                    <a:pt x="6993" y="9224"/>
                  </a:cubicBezTo>
                  <a:cubicBezTo>
                    <a:pt x="6968" y="9249"/>
                    <a:pt x="6968" y="9274"/>
                    <a:pt x="6943" y="9274"/>
                  </a:cubicBezTo>
                  <a:cubicBezTo>
                    <a:pt x="6667" y="9575"/>
                    <a:pt x="6417" y="9875"/>
                    <a:pt x="6166" y="10176"/>
                  </a:cubicBezTo>
                  <a:cubicBezTo>
                    <a:pt x="6091" y="10251"/>
                    <a:pt x="6016" y="10352"/>
                    <a:pt x="5940" y="10427"/>
                  </a:cubicBezTo>
                  <a:cubicBezTo>
                    <a:pt x="5665" y="10753"/>
                    <a:pt x="5414" y="11053"/>
                    <a:pt x="5164" y="11379"/>
                  </a:cubicBezTo>
                  <a:cubicBezTo>
                    <a:pt x="5164" y="11379"/>
                    <a:pt x="5138" y="11404"/>
                    <a:pt x="5138" y="11404"/>
                  </a:cubicBezTo>
                  <a:cubicBezTo>
                    <a:pt x="4863" y="11730"/>
                    <a:pt x="4612" y="12081"/>
                    <a:pt x="4362" y="12432"/>
                  </a:cubicBezTo>
                  <a:cubicBezTo>
                    <a:pt x="4286" y="12507"/>
                    <a:pt x="4236" y="12582"/>
                    <a:pt x="4186" y="12657"/>
                  </a:cubicBezTo>
                  <a:cubicBezTo>
                    <a:pt x="3935" y="12983"/>
                    <a:pt x="3710" y="13309"/>
                    <a:pt x="3459" y="13660"/>
                  </a:cubicBezTo>
                  <a:cubicBezTo>
                    <a:pt x="3459" y="13660"/>
                    <a:pt x="3459" y="13685"/>
                    <a:pt x="3434" y="13685"/>
                  </a:cubicBezTo>
                  <a:cubicBezTo>
                    <a:pt x="3184" y="14061"/>
                    <a:pt x="2958" y="14412"/>
                    <a:pt x="2707" y="14788"/>
                  </a:cubicBezTo>
                  <a:cubicBezTo>
                    <a:pt x="2707" y="14813"/>
                    <a:pt x="2682" y="14838"/>
                    <a:pt x="2657" y="14863"/>
                  </a:cubicBezTo>
                  <a:cubicBezTo>
                    <a:pt x="1705" y="16392"/>
                    <a:pt x="828" y="17971"/>
                    <a:pt x="101" y="19600"/>
                  </a:cubicBezTo>
                  <a:cubicBezTo>
                    <a:pt x="1" y="19800"/>
                    <a:pt x="101" y="20051"/>
                    <a:pt x="301" y="20151"/>
                  </a:cubicBezTo>
                  <a:cubicBezTo>
                    <a:pt x="351" y="20176"/>
                    <a:pt x="402" y="20176"/>
                    <a:pt x="477" y="20176"/>
                  </a:cubicBezTo>
                  <a:cubicBezTo>
                    <a:pt x="627" y="20176"/>
                    <a:pt x="778" y="20101"/>
                    <a:pt x="853" y="19926"/>
                  </a:cubicBezTo>
                  <a:cubicBezTo>
                    <a:pt x="1504" y="18472"/>
                    <a:pt x="2281" y="17068"/>
                    <a:pt x="3133" y="15690"/>
                  </a:cubicBezTo>
                  <a:cubicBezTo>
                    <a:pt x="3384" y="15289"/>
                    <a:pt x="3635" y="14913"/>
                    <a:pt x="3885" y="14512"/>
                  </a:cubicBezTo>
                  <a:cubicBezTo>
                    <a:pt x="3910" y="14487"/>
                    <a:pt x="3935" y="14462"/>
                    <a:pt x="3961" y="14412"/>
                  </a:cubicBezTo>
                  <a:cubicBezTo>
                    <a:pt x="4186" y="14061"/>
                    <a:pt x="4437" y="13710"/>
                    <a:pt x="4687" y="13359"/>
                  </a:cubicBezTo>
                  <a:cubicBezTo>
                    <a:pt x="4712" y="13334"/>
                    <a:pt x="4737" y="13284"/>
                    <a:pt x="4763" y="13259"/>
                  </a:cubicBezTo>
                  <a:cubicBezTo>
                    <a:pt x="5038" y="12883"/>
                    <a:pt x="5314" y="12532"/>
                    <a:pt x="5590" y="12156"/>
                  </a:cubicBezTo>
                  <a:cubicBezTo>
                    <a:pt x="5615" y="12131"/>
                    <a:pt x="5640" y="12106"/>
                    <a:pt x="5665" y="12056"/>
                  </a:cubicBezTo>
                  <a:cubicBezTo>
                    <a:pt x="5915" y="11755"/>
                    <a:pt x="6166" y="11429"/>
                    <a:pt x="6417" y="11128"/>
                  </a:cubicBezTo>
                  <a:cubicBezTo>
                    <a:pt x="6492" y="11078"/>
                    <a:pt x="6542" y="11003"/>
                    <a:pt x="6592" y="10928"/>
                  </a:cubicBezTo>
                  <a:cubicBezTo>
                    <a:pt x="6893" y="10602"/>
                    <a:pt x="7169" y="10276"/>
                    <a:pt x="7469" y="9951"/>
                  </a:cubicBezTo>
                  <a:cubicBezTo>
                    <a:pt x="7494" y="9900"/>
                    <a:pt x="7519" y="9875"/>
                    <a:pt x="7570" y="9850"/>
                  </a:cubicBezTo>
                  <a:cubicBezTo>
                    <a:pt x="7820" y="9550"/>
                    <a:pt x="8071" y="9274"/>
                    <a:pt x="8346" y="8998"/>
                  </a:cubicBezTo>
                  <a:cubicBezTo>
                    <a:pt x="8422" y="8923"/>
                    <a:pt x="8522" y="8823"/>
                    <a:pt x="8597" y="8748"/>
                  </a:cubicBezTo>
                  <a:cubicBezTo>
                    <a:pt x="8873" y="8472"/>
                    <a:pt x="9148" y="8196"/>
                    <a:pt x="9449" y="7920"/>
                  </a:cubicBezTo>
                  <a:cubicBezTo>
                    <a:pt x="9474" y="7870"/>
                    <a:pt x="9524" y="7845"/>
                    <a:pt x="9575" y="7795"/>
                  </a:cubicBezTo>
                  <a:cubicBezTo>
                    <a:pt x="12707" y="4813"/>
                    <a:pt x="16316" y="2357"/>
                    <a:pt x="20226" y="552"/>
                  </a:cubicBezTo>
                  <a:cubicBezTo>
                    <a:pt x="20251" y="377"/>
                    <a:pt x="20276" y="176"/>
                    <a:pt x="20301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35"/>
            <p:cNvSpPr/>
            <p:nvPr/>
          </p:nvSpPr>
          <p:spPr>
            <a:xfrm rot="2249218">
              <a:off x="5488858" y="4817185"/>
              <a:ext cx="43445" cy="93760"/>
            </a:xfrm>
            <a:custGeom>
              <a:avLst/>
              <a:gdLst/>
              <a:ahLst/>
              <a:cxnLst/>
              <a:rect l="l" t="t" r="r" b="b"/>
              <a:pathLst>
                <a:path w="2207" h="4763" extrusionOk="0">
                  <a:moveTo>
                    <a:pt x="301" y="1"/>
                  </a:moveTo>
                  <a:cubicBezTo>
                    <a:pt x="201" y="126"/>
                    <a:pt x="101" y="226"/>
                    <a:pt x="1" y="326"/>
                  </a:cubicBezTo>
                  <a:cubicBezTo>
                    <a:pt x="276" y="1905"/>
                    <a:pt x="903" y="3434"/>
                    <a:pt x="1855" y="4712"/>
                  </a:cubicBezTo>
                  <a:cubicBezTo>
                    <a:pt x="1905" y="4763"/>
                    <a:pt x="1956" y="4763"/>
                    <a:pt x="2006" y="4763"/>
                  </a:cubicBezTo>
                  <a:cubicBezTo>
                    <a:pt x="2031" y="4763"/>
                    <a:pt x="2081" y="4763"/>
                    <a:pt x="2106" y="4738"/>
                  </a:cubicBezTo>
                  <a:cubicBezTo>
                    <a:pt x="2181" y="4687"/>
                    <a:pt x="2206" y="4562"/>
                    <a:pt x="2131" y="4487"/>
                  </a:cubicBezTo>
                  <a:cubicBezTo>
                    <a:pt x="1154" y="3209"/>
                    <a:pt x="527" y="1630"/>
                    <a:pt x="301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35"/>
            <p:cNvSpPr/>
            <p:nvPr/>
          </p:nvSpPr>
          <p:spPr>
            <a:xfrm rot="2249218">
              <a:off x="5546517" y="4811795"/>
              <a:ext cx="33563" cy="90296"/>
            </a:xfrm>
            <a:custGeom>
              <a:avLst/>
              <a:gdLst/>
              <a:ahLst/>
              <a:cxnLst/>
              <a:rect l="l" t="t" r="r" b="b"/>
              <a:pathLst>
                <a:path w="1705" h="4587" extrusionOk="0">
                  <a:moveTo>
                    <a:pt x="326" y="0"/>
                  </a:moveTo>
                  <a:cubicBezTo>
                    <a:pt x="226" y="50"/>
                    <a:pt x="100" y="125"/>
                    <a:pt x="0" y="201"/>
                  </a:cubicBezTo>
                  <a:cubicBezTo>
                    <a:pt x="150" y="1729"/>
                    <a:pt x="602" y="3208"/>
                    <a:pt x="1353" y="4511"/>
                  </a:cubicBezTo>
                  <a:cubicBezTo>
                    <a:pt x="1379" y="4562"/>
                    <a:pt x="1454" y="4587"/>
                    <a:pt x="1504" y="4587"/>
                  </a:cubicBezTo>
                  <a:cubicBezTo>
                    <a:pt x="1529" y="4587"/>
                    <a:pt x="1554" y="4587"/>
                    <a:pt x="1604" y="4562"/>
                  </a:cubicBezTo>
                  <a:cubicBezTo>
                    <a:pt x="1679" y="4536"/>
                    <a:pt x="1704" y="4411"/>
                    <a:pt x="1654" y="4336"/>
                  </a:cubicBezTo>
                  <a:cubicBezTo>
                    <a:pt x="902" y="3008"/>
                    <a:pt x="451" y="1504"/>
                    <a:pt x="326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35"/>
            <p:cNvSpPr/>
            <p:nvPr/>
          </p:nvSpPr>
          <p:spPr>
            <a:xfrm rot="2249218">
              <a:off x="5701411" y="4859353"/>
              <a:ext cx="20236" cy="55276"/>
            </a:xfrm>
            <a:custGeom>
              <a:avLst/>
              <a:gdLst/>
              <a:ahLst/>
              <a:cxnLst/>
              <a:rect l="l" t="t" r="r" b="b"/>
              <a:pathLst>
                <a:path w="1028" h="2808" extrusionOk="0">
                  <a:moveTo>
                    <a:pt x="1028" y="1"/>
                  </a:moveTo>
                  <a:cubicBezTo>
                    <a:pt x="903" y="1"/>
                    <a:pt x="777" y="26"/>
                    <a:pt x="627" y="26"/>
                  </a:cubicBezTo>
                  <a:cubicBezTo>
                    <a:pt x="276" y="853"/>
                    <a:pt x="75" y="1730"/>
                    <a:pt x="0" y="2632"/>
                  </a:cubicBezTo>
                  <a:cubicBezTo>
                    <a:pt x="0" y="2708"/>
                    <a:pt x="75" y="2808"/>
                    <a:pt x="176" y="2808"/>
                  </a:cubicBezTo>
                  <a:cubicBezTo>
                    <a:pt x="276" y="2808"/>
                    <a:pt x="351" y="2733"/>
                    <a:pt x="351" y="2632"/>
                  </a:cubicBezTo>
                  <a:cubicBezTo>
                    <a:pt x="426" y="1730"/>
                    <a:pt x="652" y="828"/>
                    <a:pt x="1028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35"/>
            <p:cNvSpPr/>
            <p:nvPr/>
          </p:nvSpPr>
          <p:spPr>
            <a:xfrm rot="2249218">
              <a:off x="5403757" y="4849630"/>
              <a:ext cx="34055" cy="83878"/>
            </a:xfrm>
            <a:custGeom>
              <a:avLst/>
              <a:gdLst/>
              <a:ahLst/>
              <a:cxnLst/>
              <a:rect l="l" t="t" r="r" b="b"/>
              <a:pathLst>
                <a:path w="1730" h="4261" extrusionOk="0">
                  <a:moveTo>
                    <a:pt x="251" y="0"/>
                  </a:moveTo>
                  <a:cubicBezTo>
                    <a:pt x="151" y="226"/>
                    <a:pt x="76" y="476"/>
                    <a:pt x="0" y="702"/>
                  </a:cubicBezTo>
                  <a:cubicBezTo>
                    <a:pt x="226" y="1955"/>
                    <a:pt x="677" y="3133"/>
                    <a:pt x="1379" y="4186"/>
                  </a:cubicBezTo>
                  <a:cubicBezTo>
                    <a:pt x="1404" y="4236"/>
                    <a:pt x="1479" y="4261"/>
                    <a:pt x="1529" y="4261"/>
                  </a:cubicBezTo>
                  <a:cubicBezTo>
                    <a:pt x="1554" y="4261"/>
                    <a:pt x="1604" y="4261"/>
                    <a:pt x="1629" y="4236"/>
                  </a:cubicBezTo>
                  <a:cubicBezTo>
                    <a:pt x="1705" y="4186"/>
                    <a:pt x="1730" y="4060"/>
                    <a:pt x="1680" y="3985"/>
                  </a:cubicBezTo>
                  <a:cubicBezTo>
                    <a:pt x="878" y="2807"/>
                    <a:pt x="401" y="1404"/>
                    <a:pt x="251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35"/>
            <p:cNvSpPr/>
            <p:nvPr/>
          </p:nvSpPr>
          <p:spPr>
            <a:xfrm rot="2249218">
              <a:off x="5658703" y="4834522"/>
              <a:ext cx="10886" cy="72048"/>
            </a:xfrm>
            <a:custGeom>
              <a:avLst/>
              <a:gdLst/>
              <a:ahLst/>
              <a:cxnLst/>
              <a:rect l="l" t="t" r="r" b="b"/>
              <a:pathLst>
                <a:path w="553" h="3660" extrusionOk="0">
                  <a:moveTo>
                    <a:pt x="502" y="1"/>
                  </a:moveTo>
                  <a:cubicBezTo>
                    <a:pt x="377" y="26"/>
                    <a:pt x="276" y="51"/>
                    <a:pt x="151" y="76"/>
                  </a:cubicBezTo>
                  <a:cubicBezTo>
                    <a:pt x="1" y="1204"/>
                    <a:pt x="26" y="2357"/>
                    <a:pt x="201" y="3510"/>
                  </a:cubicBezTo>
                  <a:cubicBezTo>
                    <a:pt x="226" y="3585"/>
                    <a:pt x="302" y="3660"/>
                    <a:pt x="377" y="3660"/>
                  </a:cubicBezTo>
                  <a:cubicBezTo>
                    <a:pt x="377" y="3660"/>
                    <a:pt x="402" y="3660"/>
                    <a:pt x="402" y="3635"/>
                  </a:cubicBezTo>
                  <a:cubicBezTo>
                    <a:pt x="502" y="3635"/>
                    <a:pt x="552" y="3535"/>
                    <a:pt x="552" y="3434"/>
                  </a:cubicBezTo>
                  <a:cubicBezTo>
                    <a:pt x="377" y="2307"/>
                    <a:pt x="352" y="1129"/>
                    <a:pt x="502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35"/>
            <p:cNvSpPr/>
            <p:nvPr/>
          </p:nvSpPr>
          <p:spPr>
            <a:xfrm rot="2249218">
              <a:off x="5415375" y="4872831"/>
              <a:ext cx="208210" cy="144095"/>
            </a:xfrm>
            <a:custGeom>
              <a:avLst/>
              <a:gdLst/>
              <a:ahLst/>
              <a:cxnLst/>
              <a:rect l="l" t="t" r="r" b="b"/>
              <a:pathLst>
                <a:path w="10577" h="7320" extrusionOk="0">
                  <a:moveTo>
                    <a:pt x="301" y="1"/>
                  </a:moveTo>
                  <a:cubicBezTo>
                    <a:pt x="201" y="126"/>
                    <a:pt x="101" y="277"/>
                    <a:pt x="0" y="427"/>
                  </a:cubicBezTo>
                  <a:cubicBezTo>
                    <a:pt x="276" y="1931"/>
                    <a:pt x="853" y="3359"/>
                    <a:pt x="1730" y="4587"/>
                  </a:cubicBezTo>
                  <a:cubicBezTo>
                    <a:pt x="1780" y="4638"/>
                    <a:pt x="1830" y="4663"/>
                    <a:pt x="1880" y="4663"/>
                  </a:cubicBezTo>
                  <a:cubicBezTo>
                    <a:pt x="1905" y="4663"/>
                    <a:pt x="1955" y="4663"/>
                    <a:pt x="1980" y="4638"/>
                  </a:cubicBezTo>
                  <a:cubicBezTo>
                    <a:pt x="2005" y="4612"/>
                    <a:pt x="2030" y="4562"/>
                    <a:pt x="2056" y="4537"/>
                  </a:cubicBezTo>
                  <a:cubicBezTo>
                    <a:pt x="2056" y="4562"/>
                    <a:pt x="2081" y="4587"/>
                    <a:pt x="2106" y="4612"/>
                  </a:cubicBezTo>
                  <a:cubicBezTo>
                    <a:pt x="4386" y="6342"/>
                    <a:pt x="7244" y="7294"/>
                    <a:pt x="10101" y="7319"/>
                  </a:cubicBezTo>
                  <a:cubicBezTo>
                    <a:pt x="10251" y="7219"/>
                    <a:pt x="10427" y="7094"/>
                    <a:pt x="10577" y="6968"/>
                  </a:cubicBezTo>
                  <a:lnTo>
                    <a:pt x="10577" y="6968"/>
                  </a:lnTo>
                  <a:cubicBezTo>
                    <a:pt x="10467" y="6971"/>
                    <a:pt x="10356" y="6973"/>
                    <a:pt x="10246" y="6973"/>
                  </a:cubicBezTo>
                  <a:cubicBezTo>
                    <a:pt x="7421" y="6973"/>
                    <a:pt x="4573" y="6049"/>
                    <a:pt x="2306" y="4337"/>
                  </a:cubicBezTo>
                  <a:cubicBezTo>
                    <a:pt x="2275" y="4305"/>
                    <a:pt x="2239" y="4291"/>
                    <a:pt x="2202" y="4291"/>
                  </a:cubicBezTo>
                  <a:cubicBezTo>
                    <a:pt x="2151" y="4291"/>
                    <a:pt x="2099" y="4318"/>
                    <a:pt x="2056" y="4362"/>
                  </a:cubicBezTo>
                  <a:cubicBezTo>
                    <a:pt x="2056" y="4387"/>
                    <a:pt x="2030" y="4412"/>
                    <a:pt x="2030" y="4412"/>
                  </a:cubicBezTo>
                  <a:cubicBezTo>
                    <a:pt x="2030" y="4412"/>
                    <a:pt x="2030" y="4412"/>
                    <a:pt x="2030" y="4387"/>
                  </a:cubicBezTo>
                  <a:cubicBezTo>
                    <a:pt x="1103" y="3084"/>
                    <a:pt x="502" y="1555"/>
                    <a:pt x="301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35"/>
            <p:cNvSpPr/>
            <p:nvPr/>
          </p:nvSpPr>
          <p:spPr>
            <a:xfrm rot="2249218">
              <a:off x="5368640" y="4980544"/>
              <a:ext cx="174666" cy="35925"/>
            </a:xfrm>
            <a:custGeom>
              <a:avLst/>
              <a:gdLst/>
              <a:ahLst/>
              <a:cxnLst/>
              <a:rect l="l" t="t" r="r" b="b"/>
              <a:pathLst>
                <a:path w="8873" h="1825" extrusionOk="0">
                  <a:moveTo>
                    <a:pt x="193" y="0"/>
                  </a:moveTo>
                  <a:cubicBezTo>
                    <a:pt x="124" y="0"/>
                    <a:pt x="61" y="41"/>
                    <a:pt x="25" y="95"/>
                  </a:cubicBezTo>
                  <a:cubicBezTo>
                    <a:pt x="0" y="196"/>
                    <a:pt x="25" y="296"/>
                    <a:pt x="101" y="346"/>
                  </a:cubicBezTo>
                  <a:cubicBezTo>
                    <a:pt x="2030" y="1323"/>
                    <a:pt x="4161" y="1825"/>
                    <a:pt x="6291" y="1825"/>
                  </a:cubicBezTo>
                  <a:cubicBezTo>
                    <a:pt x="6792" y="1825"/>
                    <a:pt x="7268" y="1775"/>
                    <a:pt x="7745" y="1724"/>
                  </a:cubicBezTo>
                  <a:cubicBezTo>
                    <a:pt x="8121" y="1574"/>
                    <a:pt x="8522" y="1399"/>
                    <a:pt x="8872" y="1223"/>
                  </a:cubicBezTo>
                  <a:lnTo>
                    <a:pt x="8872" y="1223"/>
                  </a:lnTo>
                  <a:cubicBezTo>
                    <a:pt x="8035" y="1391"/>
                    <a:pt x="7180" y="1474"/>
                    <a:pt x="6324" y="1474"/>
                  </a:cubicBezTo>
                  <a:cubicBezTo>
                    <a:pt x="4236" y="1474"/>
                    <a:pt x="2143" y="980"/>
                    <a:pt x="276" y="20"/>
                  </a:cubicBezTo>
                  <a:cubicBezTo>
                    <a:pt x="248" y="6"/>
                    <a:pt x="220" y="0"/>
                    <a:pt x="193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35"/>
            <p:cNvSpPr/>
            <p:nvPr/>
          </p:nvSpPr>
          <p:spPr>
            <a:xfrm rot="2249218">
              <a:off x="5597417" y="4935747"/>
              <a:ext cx="135198" cy="39193"/>
            </a:xfrm>
            <a:custGeom>
              <a:avLst/>
              <a:gdLst/>
              <a:ahLst/>
              <a:cxnLst/>
              <a:rect l="l" t="t" r="r" b="b"/>
              <a:pathLst>
                <a:path w="6868" h="1991" extrusionOk="0">
                  <a:moveTo>
                    <a:pt x="192" y="1"/>
                  </a:moveTo>
                  <a:cubicBezTo>
                    <a:pt x="146" y="1"/>
                    <a:pt x="103" y="19"/>
                    <a:pt x="76" y="61"/>
                  </a:cubicBezTo>
                  <a:cubicBezTo>
                    <a:pt x="1" y="136"/>
                    <a:pt x="26" y="261"/>
                    <a:pt x="101" y="311"/>
                  </a:cubicBezTo>
                  <a:cubicBezTo>
                    <a:pt x="1479" y="1414"/>
                    <a:pt x="3284" y="1990"/>
                    <a:pt x="5063" y="1990"/>
                  </a:cubicBezTo>
                  <a:cubicBezTo>
                    <a:pt x="5640" y="1990"/>
                    <a:pt x="6216" y="1915"/>
                    <a:pt x="6767" y="1815"/>
                  </a:cubicBezTo>
                  <a:cubicBezTo>
                    <a:pt x="6767" y="1790"/>
                    <a:pt x="6793" y="1740"/>
                    <a:pt x="6793" y="1715"/>
                  </a:cubicBezTo>
                  <a:cubicBezTo>
                    <a:pt x="6818" y="1614"/>
                    <a:pt x="6843" y="1514"/>
                    <a:pt x="6868" y="1414"/>
                  </a:cubicBezTo>
                  <a:lnTo>
                    <a:pt x="6868" y="1414"/>
                  </a:lnTo>
                  <a:cubicBezTo>
                    <a:pt x="6274" y="1561"/>
                    <a:pt x="5661" y="1633"/>
                    <a:pt x="5046" y="1633"/>
                  </a:cubicBezTo>
                  <a:cubicBezTo>
                    <a:pt x="3351" y="1633"/>
                    <a:pt x="1644" y="1084"/>
                    <a:pt x="301" y="35"/>
                  </a:cubicBezTo>
                  <a:cubicBezTo>
                    <a:pt x="267" y="13"/>
                    <a:pt x="229" y="1"/>
                    <a:pt x="192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35"/>
            <p:cNvSpPr/>
            <p:nvPr/>
          </p:nvSpPr>
          <p:spPr>
            <a:xfrm rot="2249218">
              <a:off x="5646513" y="4928787"/>
              <a:ext cx="106083" cy="33583"/>
            </a:xfrm>
            <a:custGeom>
              <a:avLst/>
              <a:gdLst/>
              <a:ahLst/>
              <a:cxnLst/>
              <a:rect l="l" t="t" r="r" b="b"/>
              <a:pathLst>
                <a:path w="5389" h="1706" extrusionOk="0">
                  <a:moveTo>
                    <a:pt x="208" y="0"/>
                  </a:moveTo>
                  <a:cubicBezTo>
                    <a:pt x="146" y="0"/>
                    <a:pt x="83" y="28"/>
                    <a:pt x="50" y="76"/>
                  </a:cubicBezTo>
                  <a:cubicBezTo>
                    <a:pt x="0" y="151"/>
                    <a:pt x="25" y="252"/>
                    <a:pt x="100" y="327"/>
                  </a:cubicBezTo>
                  <a:cubicBezTo>
                    <a:pt x="1404" y="1229"/>
                    <a:pt x="3008" y="1705"/>
                    <a:pt x="4612" y="1705"/>
                  </a:cubicBezTo>
                  <a:cubicBezTo>
                    <a:pt x="4837" y="1705"/>
                    <a:pt x="5088" y="1680"/>
                    <a:pt x="5313" y="1680"/>
                  </a:cubicBezTo>
                  <a:cubicBezTo>
                    <a:pt x="5338" y="1555"/>
                    <a:pt x="5364" y="1430"/>
                    <a:pt x="5389" y="1304"/>
                  </a:cubicBezTo>
                  <a:lnTo>
                    <a:pt x="5389" y="1304"/>
                  </a:lnTo>
                  <a:cubicBezTo>
                    <a:pt x="5129" y="1330"/>
                    <a:pt x="4868" y="1343"/>
                    <a:pt x="4607" y="1343"/>
                  </a:cubicBezTo>
                  <a:cubicBezTo>
                    <a:pt x="3077" y="1343"/>
                    <a:pt x="1543" y="904"/>
                    <a:pt x="301" y="26"/>
                  </a:cubicBezTo>
                  <a:cubicBezTo>
                    <a:pt x="274" y="8"/>
                    <a:pt x="241" y="0"/>
                    <a:pt x="208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35"/>
            <p:cNvSpPr/>
            <p:nvPr/>
          </p:nvSpPr>
          <p:spPr>
            <a:xfrm rot="2249218">
              <a:off x="5703701" y="4923843"/>
              <a:ext cx="73032" cy="17677"/>
            </a:xfrm>
            <a:custGeom>
              <a:avLst/>
              <a:gdLst/>
              <a:ahLst/>
              <a:cxnLst/>
              <a:rect l="l" t="t" r="r" b="b"/>
              <a:pathLst>
                <a:path w="3710" h="898" extrusionOk="0">
                  <a:moveTo>
                    <a:pt x="193" y="1"/>
                  </a:moveTo>
                  <a:cubicBezTo>
                    <a:pt x="124" y="1"/>
                    <a:pt x="62" y="42"/>
                    <a:pt x="25" y="96"/>
                  </a:cubicBezTo>
                  <a:cubicBezTo>
                    <a:pt x="0" y="196"/>
                    <a:pt x="25" y="296"/>
                    <a:pt x="126" y="321"/>
                  </a:cubicBezTo>
                  <a:cubicBezTo>
                    <a:pt x="978" y="697"/>
                    <a:pt x="1905" y="898"/>
                    <a:pt x="2807" y="898"/>
                  </a:cubicBezTo>
                  <a:cubicBezTo>
                    <a:pt x="3083" y="898"/>
                    <a:pt x="3359" y="873"/>
                    <a:pt x="3634" y="848"/>
                  </a:cubicBezTo>
                  <a:cubicBezTo>
                    <a:pt x="3660" y="722"/>
                    <a:pt x="3685" y="597"/>
                    <a:pt x="3710" y="472"/>
                  </a:cubicBezTo>
                  <a:lnTo>
                    <a:pt x="3710" y="472"/>
                  </a:lnTo>
                  <a:cubicBezTo>
                    <a:pt x="3392" y="519"/>
                    <a:pt x="3074" y="543"/>
                    <a:pt x="2756" y="543"/>
                  </a:cubicBezTo>
                  <a:cubicBezTo>
                    <a:pt x="1895" y="543"/>
                    <a:pt x="1045" y="369"/>
                    <a:pt x="276" y="21"/>
                  </a:cubicBezTo>
                  <a:cubicBezTo>
                    <a:pt x="248" y="7"/>
                    <a:pt x="220" y="1"/>
                    <a:pt x="193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35"/>
            <p:cNvSpPr/>
            <p:nvPr/>
          </p:nvSpPr>
          <p:spPr>
            <a:xfrm rot="2249218">
              <a:off x="5471484" y="4951951"/>
              <a:ext cx="178111" cy="57933"/>
            </a:xfrm>
            <a:custGeom>
              <a:avLst/>
              <a:gdLst/>
              <a:ahLst/>
              <a:cxnLst/>
              <a:rect l="l" t="t" r="r" b="b"/>
              <a:pathLst>
                <a:path w="9048" h="2943" extrusionOk="0">
                  <a:moveTo>
                    <a:pt x="206" y="0"/>
                  </a:moveTo>
                  <a:cubicBezTo>
                    <a:pt x="153" y="0"/>
                    <a:pt x="103" y="19"/>
                    <a:pt x="75" y="60"/>
                  </a:cubicBezTo>
                  <a:cubicBezTo>
                    <a:pt x="0" y="135"/>
                    <a:pt x="25" y="235"/>
                    <a:pt x="100" y="311"/>
                  </a:cubicBezTo>
                  <a:cubicBezTo>
                    <a:pt x="1303" y="1338"/>
                    <a:pt x="2908" y="2065"/>
                    <a:pt x="4837" y="2491"/>
                  </a:cubicBezTo>
                  <a:cubicBezTo>
                    <a:pt x="6141" y="2767"/>
                    <a:pt x="7469" y="2867"/>
                    <a:pt x="8772" y="2942"/>
                  </a:cubicBezTo>
                  <a:cubicBezTo>
                    <a:pt x="8872" y="2842"/>
                    <a:pt x="8948" y="2717"/>
                    <a:pt x="9048" y="2591"/>
                  </a:cubicBezTo>
                  <a:cubicBezTo>
                    <a:pt x="7669" y="2541"/>
                    <a:pt x="6266" y="2416"/>
                    <a:pt x="4913" y="2140"/>
                  </a:cubicBezTo>
                  <a:cubicBezTo>
                    <a:pt x="3033" y="1739"/>
                    <a:pt x="1479" y="1037"/>
                    <a:pt x="326" y="35"/>
                  </a:cubicBezTo>
                  <a:cubicBezTo>
                    <a:pt x="292" y="12"/>
                    <a:pt x="248" y="0"/>
                    <a:pt x="206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35"/>
            <p:cNvSpPr/>
            <p:nvPr/>
          </p:nvSpPr>
          <p:spPr>
            <a:xfrm rot="2249218">
              <a:off x="5528252" y="4946407"/>
              <a:ext cx="170710" cy="44941"/>
            </a:xfrm>
            <a:custGeom>
              <a:avLst/>
              <a:gdLst/>
              <a:ahLst/>
              <a:cxnLst/>
              <a:rect l="l" t="t" r="r" b="b"/>
              <a:pathLst>
                <a:path w="8672" h="2283" extrusionOk="0">
                  <a:moveTo>
                    <a:pt x="197" y="0"/>
                  </a:moveTo>
                  <a:cubicBezTo>
                    <a:pt x="136" y="0"/>
                    <a:pt x="83" y="28"/>
                    <a:pt x="50" y="77"/>
                  </a:cubicBezTo>
                  <a:cubicBezTo>
                    <a:pt x="0" y="152"/>
                    <a:pt x="0" y="252"/>
                    <a:pt x="75" y="327"/>
                  </a:cubicBezTo>
                  <a:cubicBezTo>
                    <a:pt x="1880" y="1605"/>
                    <a:pt x="4060" y="2282"/>
                    <a:pt x="6241" y="2282"/>
                  </a:cubicBezTo>
                  <a:cubicBezTo>
                    <a:pt x="6993" y="2282"/>
                    <a:pt x="7745" y="2182"/>
                    <a:pt x="8496" y="2031"/>
                  </a:cubicBezTo>
                  <a:cubicBezTo>
                    <a:pt x="8547" y="1906"/>
                    <a:pt x="8597" y="1756"/>
                    <a:pt x="8672" y="1630"/>
                  </a:cubicBezTo>
                  <a:lnTo>
                    <a:pt x="8672" y="1630"/>
                  </a:lnTo>
                  <a:cubicBezTo>
                    <a:pt x="7877" y="1826"/>
                    <a:pt x="7060" y="1922"/>
                    <a:pt x="6244" y="1922"/>
                  </a:cubicBezTo>
                  <a:cubicBezTo>
                    <a:pt x="4129" y="1922"/>
                    <a:pt x="2019" y="1274"/>
                    <a:pt x="301" y="26"/>
                  </a:cubicBezTo>
                  <a:cubicBezTo>
                    <a:pt x="265" y="9"/>
                    <a:pt x="230" y="0"/>
                    <a:pt x="19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35"/>
            <p:cNvSpPr/>
            <p:nvPr/>
          </p:nvSpPr>
          <p:spPr>
            <a:xfrm rot="2249218">
              <a:off x="5608117" y="4816809"/>
              <a:ext cx="18780" cy="91280"/>
            </a:xfrm>
            <a:custGeom>
              <a:avLst/>
              <a:gdLst/>
              <a:ahLst/>
              <a:cxnLst/>
              <a:rect l="l" t="t" r="r" b="b"/>
              <a:pathLst>
                <a:path w="954" h="4637" extrusionOk="0">
                  <a:moveTo>
                    <a:pt x="577" y="0"/>
                  </a:moveTo>
                  <a:lnTo>
                    <a:pt x="577" y="0"/>
                  </a:lnTo>
                  <a:cubicBezTo>
                    <a:pt x="452" y="50"/>
                    <a:pt x="327" y="76"/>
                    <a:pt x="201" y="126"/>
                  </a:cubicBezTo>
                  <a:cubicBezTo>
                    <a:pt x="1" y="1604"/>
                    <a:pt x="126" y="3108"/>
                    <a:pt x="577" y="4512"/>
                  </a:cubicBezTo>
                  <a:cubicBezTo>
                    <a:pt x="602" y="4587"/>
                    <a:pt x="678" y="4637"/>
                    <a:pt x="753" y="4637"/>
                  </a:cubicBezTo>
                  <a:cubicBezTo>
                    <a:pt x="753" y="4637"/>
                    <a:pt x="778" y="4637"/>
                    <a:pt x="803" y="4612"/>
                  </a:cubicBezTo>
                  <a:cubicBezTo>
                    <a:pt x="878" y="4587"/>
                    <a:pt x="953" y="4487"/>
                    <a:pt x="903" y="4411"/>
                  </a:cubicBezTo>
                  <a:cubicBezTo>
                    <a:pt x="452" y="3008"/>
                    <a:pt x="352" y="1454"/>
                    <a:pt x="57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35"/>
            <p:cNvSpPr/>
            <p:nvPr/>
          </p:nvSpPr>
          <p:spPr>
            <a:xfrm rot="2249218">
              <a:off x="5593849" y="4706949"/>
              <a:ext cx="26162" cy="75138"/>
            </a:xfrm>
            <a:custGeom>
              <a:avLst/>
              <a:gdLst/>
              <a:ahLst/>
              <a:cxnLst/>
              <a:rect l="l" t="t" r="r" b="b"/>
              <a:pathLst>
                <a:path w="1329" h="3817" extrusionOk="0">
                  <a:moveTo>
                    <a:pt x="227" y="1"/>
                  </a:moveTo>
                  <a:cubicBezTo>
                    <a:pt x="210" y="1"/>
                    <a:pt x="193" y="3"/>
                    <a:pt x="176" y="7"/>
                  </a:cubicBezTo>
                  <a:cubicBezTo>
                    <a:pt x="75" y="32"/>
                    <a:pt x="0" y="133"/>
                    <a:pt x="25" y="233"/>
                  </a:cubicBezTo>
                  <a:lnTo>
                    <a:pt x="928" y="3666"/>
                  </a:lnTo>
                  <a:cubicBezTo>
                    <a:pt x="953" y="3767"/>
                    <a:pt x="1028" y="3817"/>
                    <a:pt x="1128" y="3817"/>
                  </a:cubicBezTo>
                  <a:lnTo>
                    <a:pt x="1178" y="3817"/>
                  </a:lnTo>
                  <a:cubicBezTo>
                    <a:pt x="1253" y="3792"/>
                    <a:pt x="1329" y="3666"/>
                    <a:pt x="1304" y="3566"/>
                  </a:cubicBezTo>
                  <a:lnTo>
                    <a:pt x="401" y="133"/>
                  </a:lnTo>
                  <a:cubicBezTo>
                    <a:pt x="381" y="50"/>
                    <a:pt x="308" y="1"/>
                    <a:pt x="227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35"/>
            <p:cNvSpPr/>
            <p:nvPr/>
          </p:nvSpPr>
          <p:spPr>
            <a:xfrm rot="2249218">
              <a:off x="5671192" y="4729559"/>
              <a:ext cx="8406" cy="68603"/>
            </a:xfrm>
            <a:custGeom>
              <a:avLst/>
              <a:gdLst/>
              <a:ahLst/>
              <a:cxnLst/>
              <a:rect l="l" t="t" r="r" b="b"/>
              <a:pathLst>
                <a:path w="427" h="3485" extrusionOk="0">
                  <a:moveTo>
                    <a:pt x="251" y="0"/>
                  </a:moveTo>
                  <a:cubicBezTo>
                    <a:pt x="126" y="0"/>
                    <a:pt x="51" y="76"/>
                    <a:pt x="51" y="176"/>
                  </a:cubicBezTo>
                  <a:lnTo>
                    <a:pt x="1" y="3284"/>
                  </a:lnTo>
                  <a:cubicBezTo>
                    <a:pt x="1" y="3384"/>
                    <a:pt x="76" y="3484"/>
                    <a:pt x="176" y="3484"/>
                  </a:cubicBezTo>
                  <a:cubicBezTo>
                    <a:pt x="302" y="3484"/>
                    <a:pt x="377" y="3409"/>
                    <a:pt x="377" y="3309"/>
                  </a:cubicBezTo>
                  <a:lnTo>
                    <a:pt x="427" y="176"/>
                  </a:lnTo>
                  <a:cubicBezTo>
                    <a:pt x="427" y="76"/>
                    <a:pt x="352" y="0"/>
                    <a:pt x="251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35"/>
            <p:cNvSpPr/>
            <p:nvPr/>
          </p:nvSpPr>
          <p:spPr>
            <a:xfrm rot="2249218">
              <a:off x="5738237" y="4757730"/>
              <a:ext cx="20748" cy="68603"/>
            </a:xfrm>
            <a:custGeom>
              <a:avLst/>
              <a:gdLst/>
              <a:ahLst/>
              <a:cxnLst/>
              <a:rect l="l" t="t" r="r" b="b"/>
              <a:pathLst>
                <a:path w="1054" h="3485" extrusionOk="0">
                  <a:moveTo>
                    <a:pt x="853" y="1"/>
                  </a:moveTo>
                  <a:cubicBezTo>
                    <a:pt x="752" y="1"/>
                    <a:pt x="677" y="76"/>
                    <a:pt x="677" y="176"/>
                  </a:cubicBezTo>
                  <a:cubicBezTo>
                    <a:pt x="602" y="1229"/>
                    <a:pt x="402" y="2256"/>
                    <a:pt x="51" y="3259"/>
                  </a:cubicBezTo>
                  <a:cubicBezTo>
                    <a:pt x="1" y="3334"/>
                    <a:pt x="51" y="3459"/>
                    <a:pt x="151" y="3484"/>
                  </a:cubicBezTo>
                  <a:lnTo>
                    <a:pt x="226" y="3484"/>
                  </a:lnTo>
                  <a:cubicBezTo>
                    <a:pt x="301" y="3484"/>
                    <a:pt x="377" y="3459"/>
                    <a:pt x="402" y="3384"/>
                  </a:cubicBezTo>
                  <a:cubicBezTo>
                    <a:pt x="752" y="2356"/>
                    <a:pt x="978" y="1279"/>
                    <a:pt x="1028" y="201"/>
                  </a:cubicBezTo>
                  <a:cubicBezTo>
                    <a:pt x="1053" y="101"/>
                    <a:pt x="953" y="26"/>
                    <a:pt x="853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35"/>
            <p:cNvSpPr/>
            <p:nvPr/>
          </p:nvSpPr>
          <p:spPr>
            <a:xfrm rot="2249218">
              <a:off x="5786101" y="4805151"/>
              <a:ext cx="20748" cy="61319"/>
            </a:xfrm>
            <a:custGeom>
              <a:avLst/>
              <a:gdLst/>
              <a:ahLst/>
              <a:cxnLst/>
              <a:rect l="l" t="t" r="r" b="b"/>
              <a:pathLst>
                <a:path w="1054" h="3115" extrusionOk="0">
                  <a:moveTo>
                    <a:pt x="827" y="0"/>
                  </a:moveTo>
                  <a:cubicBezTo>
                    <a:pt x="746" y="0"/>
                    <a:pt x="673" y="49"/>
                    <a:pt x="652" y="132"/>
                  </a:cubicBezTo>
                  <a:lnTo>
                    <a:pt x="26" y="2889"/>
                  </a:lnTo>
                  <a:cubicBezTo>
                    <a:pt x="1" y="2989"/>
                    <a:pt x="51" y="3089"/>
                    <a:pt x="151" y="3115"/>
                  </a:cubicBezTo>
                  <a:lnTo>
                    <a:pt x="201" y="3115"/>
                  </a:lnTo>
                  <a:cubicBezTo>
                    <a:pt x="277" y="3115"/>
                    <a:pt x="352" y="3064"/>
                    <a:pt x="377" y="2964"/>
                  </a:cubicBezTo>
                  <a:lnTo>
                    <a:pt x="1028" y="232"/>
                  </a:lnTo>
                  <a:cubicBezTo>
                    <a:pt x="1053" y="132"/>
                    <a:pt x="978" y="32"/>
                    <a:pt x="878" y="7"/>
                  </a:cubicBezTo>
                  <a:cubicBezTo>
                    <a:pt x="861" y="2"/>
                    <a:pt x="844" y="0"/>
                    <a:pt x="82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35"/>
            <p:cNvSpPr/>
            <p:nvPr/>
          </p:nvSpPr>
          <p:spPr>
            <a:xfrm rot="2249218">
              <a:off x="5819221" y="4869794"/>
              <a:ext cx="44410" cy="43425"/>
            </a:xfrm>
            <a:custGeom>
              <a:avLst/>
              <a:gdLst/>
              <a:ahLst/>
              <a:cxnLst/>
              <a:rect l="l" t="t" r="r" b="b"/>
              <a:pathLst>
                <a:path w="2256" h="2206" extrusionOk="0">
                  <a:moveTo>
                    <a:pt x="2035" y="0"/>
                  </a:moveTo>
                  <a:cubicBezTo>
                    <a:pt x="2000" y="0"/>
                    <a:pt x="1963" y="8"/>
                    <a:pt x="1930" y="25"/>
                  </a:cubicBezTo>
                  <a:cubicBezTo>
                    <a:pt x="1178" y="526"/>
                    <a:pt x="527" y="1178"/>
                    <a:pt x="50" y="1930"/>
                  </a:cubicBezTo>
                  <a:cubicBezTo>
                    <a:pt x="0" y="2005"/>
                    <a:pt x="25" y="2130"/>
                    <a:pt x="100" y="2180"/>
                  </a:cubicBezTo>
                  <a:cubicBezTo>
                    <a:pt x="151" y="2206"/>
                    <a:pt x="176" y="2206"/>
                    <a:pt x="201" y="2206"/>
                  </a:cubicBezTo>
                  <a:cubicBezTo>
                    <a:pt x="276" y="2206"/>
                    <a:pt x="326" y="2180"/>
                    <a:pt x="376" y="2130"/>
                  </a:cubicBezTo>
                  <a:cubicBezTo>
                    <a:pt x="827" y="1404"/>
                    <a:pt x="1429" y="802"/>
                    <a:pt x="2131" y="351"/>
                  </a:cubicBezTo>
                  <a:cubicBezTo>
                    <a:pt x="2231" y="301"/>
                    <a:pt x="2256" y="175"/>
                    <a:pt x="2206" y="100"/>
                  </a:cubicBezTo>
                  <a:cubicBezTo>
                    <a:pt x="2172" y="33"/>
                    <a:pt x="2105" y="0"/>
                    <a:pt x="2035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35"/>
            <p:cNvSpPr/>
            <p:nvPr/>
          </p:nvSpPr>
          <p:spPr>
            <a:xfrm rot="2249218">
              <a:off x="5819162" y="4940664"/>
              <a:ext cx="56752" cy="17874"/>
            </a:xfrm>
            <a:custGeom>
              <a:avLst/>
              <a:gdLst/>
              <a:ahLst/>
              <a:cxnLst/>
              <a:rect l="l" t="t" r="r" b="b"/>
              <a:pathLst>
                <a:path w="2883" h="908" extrusionOk="0">
                  <a:moveTo>
                    <a:pt x="2671" y="0"/>
                  </a:moveTo>
                  <a:cubicBezTo>
                    <a:pt x="2658" y="0"/>
                    <a:pt x="2645" y="2"/>
                    <a:pt x="2632" y="5"/>
                  </a:cubicBezTo>
                  <a:lnTo>
                    <a:pt x="176" y="531"/>
                  </a:lnTo>
                  <a:cubicBezTo>
                    <a:pt x="76" y="556"/>
                    <a:pt x="1" y="657"/>
                    <a:pt x="26" y="757"/>
                  </a:cubicBezTo>
                  <a:cubicBezTo>
                    <a:pt x="51" y="857"/>
                    <a:pt x="126" y="907"/>
                    <a:pt x="201" y="907"/>
                  </a:cubicBezTo>
                  <a:lnTo>
                    <a:pt x="251" y="907"/>
                  </a:lnTo>
                  <a:lnTo>
                    <a:pt x="2707" y="381"/>
                  </a:lnTo>
                  <a:cubicBezTo>
                    <a:pt x="2808" y="356"/>
                    <a:pt x="2883" y="256"/>
                    <a:pt x="2858" y="155"/>
                  </a:cubicBezTo>
                  <a:cubicBezTo>
                    <a:pt x="2836" y="68"/>
                    <a:pt x="2757" y="0"/>
                    <a:pt x="2671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35"/>
            <p:cNvSpPr/>
            <p:nvPr/>
          </p:nvSpPr>
          <p:spPr>
            <a:xfrm rot="2249218">
              <a:off x="5787655" y="4999534"/>
              <a:ext cx="77481" cy="16890"/>
            </a:xfrm>
            <a:custGeom>
              <a:avLst/>
              <a:gdLst/>
              <a:ahLst/>
              <a:cxnLst/>
              <a:rect l="l" t="t" r="r" b="b"/>
              <a:pathLst>
                <a:path w="3936" h="858" extrusionOk="0">
                  <a:moveTo>
                    <a:pt x="187" y="1"/>
                  </a:moveTo>
                  <a:cubicBezTo>
                    <a:pt x="101" y="1"/>
                    <a:pt x="26" y="69"/>
                    <a:pt x="26" y="156"/>
                  </a:cubicBezTo>
                  <a:cubicBezTo>
                    <a:pt x="1" y="256"/>
                    <a:pt x="76" y="357"/>
                    <a:pt x="176" y="357"/>
                  </a:cubicBezTo>
                  <a:lnTo>
                    <a:pt x="3710" y="858"/>
                  </a:lnTo>
                  <a:lnTo>
                    <a:pt x="3735" y="858"/>
                  </a:lnTo>
                  <a:cubicBezTo>
                    <a:pt x="3835" y="858"/>
                    <a:pt x="3910" y="783"/>
                    <a:pt x="3910" y="682"/>
                  </a:cubicBezTo>
                  <a:cubicBezTo>
                    <a:pt x="3935" y="582"/>
                    <a:pt x="3860" y="482"/>
                    <a:pt x="3760" y="482"/>
                  </a:cubicBezTo>
                  <a:lnTo>
                    <a:pt x="226" y="6"/>
                  </a:lnTo>
                  <a:cubicBezTo>
                    <a:pt x="213" y="2"/>
                    <a:pt x="200" y="1"/>
                    <a:pt x="187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35"/>
            <p:cNvSpPr/>
            <p:nvPr/>
          </p:nvSpPr>
          <p:spPr>
            <a:xfrm rot="2249218">
              <a:off x="5759901" y="5031092"/>
              <a:ext cx="57244" cy="14429"/>
            </a:xfrm>
            <a:custGeom>
              <a:avLst/>
              <a:gdLst/>
              <a:ahLst/>
              <a:cxnLst/>
              <a:rect l="l" t="t" r="r" b="b"/>
              <a:pathLst>
                <a:path w="2908" h="733" extrusionOk="0">
                  <a:moveTo>
                    <a:pt x="179" y="1"/>
                  </a:moveTo>
                  <a:cubicBezTo>
                    <a:pt x="82" y="1"/>
                    <a:pt x="22" y="69"/>
                    <a:pt x="0" y="156"/>
                  </a:cubicBezTo>
                  <a:cubicBezTo>
                    <a:pt x="0" y="256"/>
                    <a:pt x="51" y="357"/>
                    <a:pt x="151" y="382"/>
                  </a:cubicBezTo>
                  <a:lnTo>
                    <a:pt x="2682" y="733"/>
                  </a:lnTo>
                  <a:lnTo>
                    <a:pt x="2707" y="733"/>
                  </a:lnTo>
                  <a:cubicBezTo>
                    <a:pt x="2782" y="733"/>
                    <a:pt x="2858" y="657"/>
                    <a:pt x="2883" y="582"/>
                  </a:cubicBezTo>
                  <a:cubicBezTo>
                    <a:pt x="2908" y="482"/>
                    <a:pt x="2832" y="382"/>
                    <a:pt x="2732" y="357"/>
                  </a:cubicBezTo>
                  <a:lnTo>
                    <a:pt x="226" y="6"/>
                  </a:lnTo>
                  <a:cubicBezTo>
                    <a:pt x="209" y="2"/>
                    <a:pt x="194" y="1"/>
                    <a:pt x="179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35"/>
            <p:cNvSpPr/>
            <p:nvPr/>
          </p:nvSpPr>
          <p:spPr>
            <a:xfrm rot="2249218">
              <a:off x="5703822" y="5067366"/>
              <a:ext cx="70571" cy="14823"/>
            </a:xfrm>
            <a:custGeom>
              <a:avLst/>
              <a:gdLst/>
              <a:ahLst/>
              <a:cxnLst/>
              <a:rect l="l" t="t" r="r" b="b"/>
              <a:pathLst>
                <a:path w="3585" h="753" extrusionOk="0">
                  <a:moveTo>
                    <a:pt x="201" y="0"/>
                  </a:moveTo>
                  <a:cubicBezTo>
                    <a:pt x="101" y="0"/>
                    <a:pt x="0" y="75"/>
                    <a:pt x="0" y="176"/>
                  </a:cubicBezTo>
                  <a:cubicBezTo>
                    <a:pt x="0" y="276"/>
                    <a:pt x="51" y="376"/>
                    <a:pt x="176" y="376"/>
                  </a:cubicBezTo>
                  <a:lnTo>
                    <a:pt x="3359" y="752"/>
                  </a:lnTo>
                  <a:lnTo>
                    <a:pt x="3384" y="752"/>
                  </a:lnTo>
                  <a:cubicBezTo>
                    <a:pt x="3484" y="752"/>
                    <a:pt x="3559" y="677"/>
                    <a:pt x="3584" y="602"/>
                  </a:cubicBezTo>
                  <a:cubicBezTo>
                    <a:pt x="3584" y="476"/>
                    <a:pt x="3509" y="401"/>
                    <a:pt x="3409" y="376"/>
                  </a:cubicBezTo>
                  <a:lnTo>
                    <a:pt x="201" y="0"/>
                  </a:ln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35"/>
            <p:cNvSpPr/>
            <p:nvPr/>
          </p:nvSpPr>
          <p:spPr>
            <a:xfrm rot="2249218">
              <a:off x="5646958" y="5086499"/>
              <a:ext cx="57756" cy="24823"/>
            </a:xfrm>
            <a:custGeom>
              <a:avLst/>
              <a:gdLst/>
              <a:ahLst/>
              <a:cxnLst/>
              <a:rect l="l" t="t" r="r" b="b"/>
              <a:pathLst>
                <a:path w="2934" h="1261" extrusionOk="0">
                  <a:moveTo>
                    <a:pt x="225" y="1"/>
                  </a:moveTo>
                  <a:cubicBezTo>
                    <a:pt x="144" y="1"/>
                    <a:pt x="72" y="49"/>
                    <a:pt x="51" y="132"/>
                  </a:cubicBezTo>
                  <a:cubicBezTo>
                    <a:pt x="1" y="233"/>
                    <a:pt x="51" y="333"/>
                    <a:pt x="151" y="358"/>
                  </a:cubicBezTo>
                  <a:lnTo>
                    <a:pt x="2657" y="1260"/>
                  </a:lnTo>
                  <a:lnTo>
                    <a:pt x="2733" y="1260"/>
                  </a:lnTo>
                  <a:cubicBezTo>
                    <a:pt x="2808" y="1260"/>
                    <a:pt x="2858" y="1210"/>
                    <a:pt x="2908" y="1135"/>
                  </a:cubicBezTo>
                  <a:cubicBezTo>
                    <a:pt x="2933" y="1060"/>
                    <a:pt x="2883" y="934"/>
                    <a:pt x="2783" y="909"/>
                  </a:cubicBezTo>
                  <a:lnTo>
                    <a:pt x="276" y="7"/>
                  </a:lnTo>
                  <a:cubicBezTo>
                    <a:pt x="259" y="3"/>
                    <a:pt x="242" y="1"/>
                    <a:pt x="225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35"/>
            <p:cNvSpPr/>
            <p:nvPr/>
          </p:nvSpPr>
          <p:spPr>
            <a:xfrm rot="2249218">
              <a:off x="5613680" y="5105371"/>
              <a:ext cx="46870" cy="28051"/>
            </a:xfrm>
            <a:custGeom>
              <a:avLst/>
              <a:gdLst/>
              <a:ahLst/>
              <a:cxnLst/>
              <a:rect l="l" t="t" r="r" b="b"/>
              <a:pathLst>
                <a:path w="2381" h="1425" extrusionOk="0">
                  <a:moveTo>
                    <a:pt x="214" y="1"/>
                  </a:moveTo>
                  <a:cubicBezTo>
                    <a:pt x="159" y="1"/>
                    <a:pt x="104" y="27"/>
                    <a:pt x="75" y="71"/>
                  </a:cubicBezTo>
                  <a:cubicBezTo>
                    <a:pt x="0" y="146"/>
                    <a:pt x="25" y="272"/>
                    <a:pt x="100" y="347"/>
                  </a:cubicBezTo>
                  <a:cubicBezTo>
                    <a:pt x="677" y="823"/>
                    <a:pt x="1379" y="1199"/>
                    <a:pt x="2130" y="1399"/>
                  </a:cubicBezTo>
                  <a:cubicBezTo>
                    <a:pt x="2155" y="1424"/>
                    <a:pt x="2155" y="1424"/>
                    <a:pt x="2181" y="1424"/>
                  </a:cubicBezTo>
                  <a:cubicBezTo>
                    <a:pt x="2256" y="1424"/>
                    <a:pt x="2331" y="1374"/>
                    <a:pt x="2356" y="1274"/>
                  </a:cubicBezTo>
                  <a:cubicBezTo>
                    <a:pt x="2381" y="1174"/>
                    <a:pt x="2331" y="1074"/>
                    <a:pt x="2231" y="1048"/>
                  </a:cubicBezTo>
                  <a:cubicBezTo>
                    <a:pt x="1554" y="848"/>
                    <a:pt x="877" y="497"/>
                    <a:pt x="326" y="46"/>
                  </a:cubicBezTo>
                  <a:cubicBezTo>
                    <a:pt x="294" y="14"/>
                    <a:pt x="254" y="1"/>
                    <a:pt x="214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35"/>
            <p:cNvSpPr/>
            <p:nvPr/>
          </p:nvSpPr>
          <p:spPr>
            <a:xfrm rot="2249218">
              <a:off x="5556263" y="5102008"/>
              <a:ext cx="39488" cy="53918"/>
            </a:xfrm>
            <a:custGeom>
              <a:avLst/>
              <a:gdLst/>
              <a:ahLst/>
              <a:cxnLst/>
              <a:rect l="l" t="t" r="r" b="b"/>
              <a:pathLst>
                <a:path w="2006" h="2739" extrusionOk="0">
                  <a:moveTo>
                    <a:pt x="202" y="1"/>
                  </a:moveTo>
                  <a:cubicBezTo>
                    <a:pt x="185" y="1"/>
                    <a:pt x="168" y="3"/>
                    <a:pt x="150" y="7"/>
                  </a:cubicBezTo>
                  <a:cubicBezTo>
                    <a:pt x="50" y="32"/>
                    <a:pt x="0" y="132"/>
                    <a:pt x="25" y="232"/>
                  </a:cubicBezTo>
                  <a:cubicBezTo>
                    <a:pt x="301" y="1210"/>
                    <a:pt x="902" y="2062"/>
                    <a:pt x="1679" y="2714"/>
                  </a:cubicBezTo>
                  <a:cubicBezTo>
                    <a:pt x="1704" y="2739"/>
                    <a:pt x="1754" y="2739"/>
                    <a:pt x="1780" y="2739"/>
                  </a:cubicBezTo>
                  <a:cubicBezTo>
                    <a:pt x="1830" y="2739"/>
                    <a:pt x="1905" y="2714"/>
                    <a:pt x="1930" y="2664"/>
                  </a:cubicBezTo>
                  <a:cubicBezTo>
                    <a:pt x="2005" y="2588"/>
                    <a:pt x="1980" y="2488"/>
                    <a:pt x="1905" y="2413"/>
                  </a:cubicBezTo>
                  <a:cubicBezTo>
                    <a:pt x="1178" y="1836"/>
                    <a:pt x="652" y="1034"/>
                    <a:pt x="376" y="132"/>
                  </a:cubicBezTo>
                  <a:cubicBezTo>
                    <a:pt x="355" y="49"/>
                    <a:pt x="283" y="1"/>
                    <a:pt x="202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35"/>
            <p:cNvSpPr/>
            <p:nvPr/>
          </p:nvSpPr>
          <p:spPr>
            <a:xfrm rot="2249218">
              <a:off x="5497249" y="5082013"/>
              <a:ext cx="13327" cy="57343"/>
            </a:xfrm>
            <a:custGeom>
              <a:avLst/>
              <a:gdLst/>
              <a:ahLst/>
              <a:cxnLst/>
              <a:rect l="l" t="t" r="r" b="b"/>
              <a:pathLst>
                <a:path w="677" h="2913" extrusionOk="0">
                  <a:moveTo>
                    <a:pt x="215" y="1"/>
                  </a:moveTo>
                  <a:cubicBezTo>
                    <a:pt x="202" y="1"/>
                    <a:pt x="189" y="2"/>
                    <a:pt x="175" y="5"/>
                  </a:cubicBezTo>
                  <a:cubicBezTo>
                    <a:pt x="75" y="5"/>
                    <a:pt x="0" y="106"/>
                    <a:pt x="25" y="206"/>
                  </a:cubicBezTo>
                  <a:lnTo>
                    <a:pt x="301" y="2762"/>
                  </a:lnTo>
                  <a:cubicBezTo>
                    <a:pt x="301" y="2863"/>
                    <a:pt x="401" y="2913"/>
                    <a:pt x="476" y="2913"/>
                  </a:cubicBezTo>
                  <a:lnTo>
                    <a:pt x="501" y="2913"/>
                  </a:lnTo>
                  <a:cubicBezTo>
                    <a:pt x="602" y="2913"/>
                    <a:pt x="677" y="2812"/>
                    <a:pt x="677" y="2712"/>
                  </a:cubicBezTo>
                  <a:lnTo>
                    <a:pt x="376" y="156"/>
                  </a:lnTo>
                  <a:cubicBezTo>
                    <a:pt x="376" y="69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35"/>
            <p:cNvSpPr/>
            <p:nvPr/>
          </p:nvSpPr>
          <p:spPr>
            <a:xfrm rot="2249218">
              <a:off x="5434828" y="5059563"/>
              <a:ext cx="9882" cy="61181"/>
            </a:xfrm>
            <a:custGeom>
              <a:avLst/>
              <a:gdLst/>
              <a:ahLst/>
              <a:cxnLst/>
              <a:rect l="l" t="t" r="r" b="b"/>
              <a:pathLst>
                <a:path w="502" h="3108" extrusionOk="0">
                  <a:moveTo>
                    <a:pt x="326" y="0"/>
                  </a:moveTo>
                  <a:cubicBezTo>
                    <a:pt x="226" y="0"/>
                    <a:pt x="126" y="75"/>
                    <a:pt x="126" y="175"/>
                  </a:cubicBezTo>
                  <a:lnTo>
                    <a:pt x="25" y="2932"/>
                  </a:lnTo>
                  <a:cubicBezTo>
                    <a:pt x="0" y="3033"/>
                    <a:pt x="100" y="3108"/>
                    <a:pt x="201" y="3108"/>
                  </a:cubicBezTo>
                  <a:cubicBezTo>
                    <a:pt x="301" y="3108"/>
                    <a:pt x="376" y="3033"/>
                    <a:pt x="376" y="2932"/>
                  </a:cubicBezTo>
                  <a:lnTo>
                    <a:pt x="501" y="201"/>
                  </a:lnTo>
                  <a:cubicBezTo>
                    <a:pt x="501" y="100"/>
                    <a:pt x="426" y="0"/>
                    <a:pt x="326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35"/>
            <p:cNvSpPr/>
            <p:nvPr/>
          </p:nvSpPr>
          <p:spPr>
            <a:xfrm rot="2249218">
              <a:off x="5370992" y="5032904"/>
              <a:ext cx="15315" cy="49351"/>
            </a:xfrm>
            <a:custGeom>
              <a:avLst/>
              <a:gdLst/>
              <a:ahLst/>
              <a:cxnLst/>
              <a:rect l="l" t="t" r="r" b="b"/>
              <a:pathLst>
                <a:path w="778" h="2507" extrusionOk="0">
                  <a:moveTo>
                    <a:pt x="602" y="0"/>
                  </a:moveTo>
                  <a:cubicBezTo>
                    <a:pt x="501" y="0"/>
                    <a:pt x="426" y="50"/>
                    <a:pt x="401" y="151"/>
                  </a:cubicBezTo>
                  <a:lnTo>
                    <a:pt x="25" y="2306"/>
                  </a:lnTo>
                  <a:cubicBezTo>
                    <a:pt x="0" y="2406"/>
                    <a:pt x="75" y="2481"/>
                    <a:pt x="176" y="2507"/>
                  </a:cubicBezTo>
                  <a:lnTo>
                    <a:pt x="201" y="2507"/>
                  </a:lnTo>
                  <a:cubicBezTo>
                    <a:pt x="301" y="2507"/>
                    <a:pt x="376" y="2456"/>
                    <a:pt x="401" y="2356"/>
                  </a:cubicBezTo>
                  <a:lnTo>
                    <a:pt x="752" y="226"/>
                  </a:lnTo>
                  <a:cubicBezTo>
                    <a:pt x="777" y="126"/>
                    <a:pt x="702" y="25"/>
                    <a:pt x="602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35"/>
            <p:cNvSpPr/>
            <p:nvPr/>
          </p:nvSpPr>
          <p:spPr>
            <a:xfrm rot="2249218">
              <a:off x="5326727" y="4996138"/>
              <a:ext cx="16299" cy="50532"/>
            </a:xfrm>
            <a:custGeom>
              <a:avLst/>
              <a:gdLst/>
              <a:ahLst/>
              <a:cxnLst/>
              <a:rect l="l" t="t" r="r" b="b"/>
              <a:pathLst>
                <a:path w="828" h="2567" extrusionOk="0">
                  <a:moveTo>
                    <a:pt x="632" y="1"/>
                  </a:moveTo>
                  <a:cubicBezTo>
                    <a:pt x="558" y="1"/>
                    <a:pt x="490" y="34"/>
                    <a:pt x="452" y="110"/>
                  </a:cubicBezTo>
                  <a:cubicBezTo>
                    <a:pt x="151" y="812"/>
                    <a:pt x="1" y="1614"/>
                    <a:pt x="26" y="2391"/>
                  </a:cubicBezTo>
                  <a:cubicBezTo>
                    <a:pt x="26" y="2491"/>
                    <a:pt x="126" y="2566"/>
                    <a:pt x="226" y="2566"/>
                  </a:cubicBezTo>
                  <a:cubicBezTo>
                    <a:pt x="327" y="2566"/>
                    <a:pt x="402" y="2466"/>
                    <a:pt x="402" y="2366"/>
                  </a:cubicBezTo>
                  <a:cubicBezTo>
                    <a:pt x="377" y="1639"/>
                    <a:pt x="502" y="912"/>
                    <a:pt x="803" y="261"/>
                  </a:cubicBezTo>
                  <a:cubicBezTo>
                    <a:pt x="828" y="160"/>
                    <a:pt x="778" y="60"/>
                    <a:pt x="703" y="10"/>
                  </a:cubicBezTo>
                  <a:cubicBezTo>
                    <a:pt x="679" y="4"/>
                    <a:pt x="655" y="1"/>
                    <a:pt x="632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35"/>
            <p:cNvSpPr/>
            <p:nvPr/>
          </p:nvSpPr>
          <p:spPr>
            <a:xfrm rot="2249218">
              <a:off x="5535993" y="4708547"/>
              <a:ext cx="23701" cy="48485"/>
            </a:xfrm>
            <a:custGeom>
              <a:avLst/>
              <a:gdLst/>
              <a:ahLst/>
              <a:cxnLst/>
              <a:rect l="l" t="t" r="r" b="b"/>
              <a:pathLst>
                <a:path w="1204" h="2463" extrusionOk="0">
                  <a:moveTo>
                    <a:pt x="202" y="0"/>
                  </a:moveTo>
                  <a:cubicBezTo>
                    <a:pt x="185" y="0"/>
                    <a:pt x="168" y="2"/>
                    <a:pt x="151" y="6"/>
                  </a:cubicBezTo>
                  <a:cubicBezTo>
                    <a:pt x="51" y="57"/>
                    <a:pt x="1" y="157"/>
                    <a:pt x="51" y="257"/>
                  </a:cubicBezTo>
                  <a:lnTo>
                    <a:pt x="828" y="2362"/>
                  </a:lnTo>
                  <a:cubicBezTo>
                    <a:pt x="853" y="2412"/>
                    <a:pt x="928" y="2463"/>
                    <a:pt x="1003" y="2463"/>
                  </a:cubicBezTo>
                  <a:lnTo>
                    <a:pt x="1053" y="2463"/>
                  </a:lnTo>
                  <a:cubicBezTo>
                    <a:pt x="1153" y="2412"/>
                    <a:pt x="1204" y="2312"/>
                    <a:pt x="1179" y="2212"/>
                  </a:cubicBezTo>
                  <a:lnTo>
                    <a:pt x="402" y="132"/>
                  </a:lnTo>
                  <a:cubicBezTo>
                    <a:pt x="360" y="49"/>
                    <a:pt x="284" y="0"/>
                    <a:pt x="202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35"/>
            <p:cNvSpPr/>
            <p:nvPr/>
          </p:nvSpPr>
          <p:spPr>
            <a:xfrm rot="2249218">
              <a:off x="5466493" y="4723098"/>
              <a:ext cx="49843" cy="47382"/>
            </a:xfrm>
            <a:custGeom>
              <a:avLst/>
              <a:gdLst/>
              <a:ahLst/>
              <a:cxnLst/>
              <a:rect l="l" t="t" r="r" b="b"/>
              <a:pathLst>
                <a:path w="2532" h="2407" extrusionOk="0">
                  <a:moveTo>
                    <a:pt x="199" y="0"/>
                  </a:moveTo>
                  <a:cubicBezTo>
                    <a:pt x="167" y="0"/>
                    <a:pt x="134" y="9"/>
                    <a:pt x="101" y="25"/>
                  </a:cubicBezTo>
                  <a:cubicBezTo>
                    <a:pt x="25" y="75"/>
                    <a:pt x="0" y="201"/>
                    <a:pt x="50" y="276"/>
                  </a:cubicBezTo>
                  <a:cubicBezTo>
                    <a:pt x="577" y="1153"/>
                    <a:pt x="1329" y="1880"/>
                    <a:pt x="2231" y="2381"/>
                  </a:cubicBezTo>
                  <a:cubicBezTo>
                    <a:pt x="2256" y="2381"/>
                    <a:pt x="2281" y="2406"/>
                    <a:pt x="2306" y="2406"/>
                  </a:cubicBezTo>
                  <a:cubicBezTo>
                    <a:pt x="2381" y="2406"/>
                    <a:pt x="2456" y="2356"/>
                    <a:pt x="2481" y="2306"/>
                  </a:cubicBezTo>
                  <a:cubicBezTo>
                    <a:pt x="2532" y="2206"/>
                    <a:pt x="2507" y="2106"/>
                    <a:pt x="2406" y="2055"/>
                  </a:cubicBezTo>
                  <a:cubicBezTo>
                    <a:pt x="1554" y="1579"/>
                    <a:pt x="852" y="903"/>
                    <a:pt x="351" y="100"/>
                  </a:cubicBezTo>
                  <a:cubicBezTo>
                    <a:pt x="318" y="34"/>
                    <a:pt x="262" y="0"/>
                    <a:pt x="199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35"/>
            <p:cNvSpPr/>
            <p:nvPr/>
          </p:nvSpPr>
          <p:spPr>
            <a:xfrm rot="2249218">
              <a:off x="5410149" y="4749819"/>
              <a:ext cx="50355" cy="29134"/>
            </a:xfrm>
            <a:custGeom>
              <a:avLst/>
              <a:gdLst/>
              <a:ahLst/>
              <a:cxnLst/>
              <a:rect l="l" t="t" r="r" b="b"/>
              <a:pathLst>
                <a:path w="2558" h="1480" extrusionOk="0">
                  <a:moveTo>
                    <a:pt x="203" y="1"/>
                  </a:moveTo>
                  <a:cubicBezTo>
                    <a:pt x="140" y="1"/>
                    <a:pt x="84" y="34"/>
                    <a:pt x="51" y="101"/>
                  </a:cubicBezTo>
                  <a:cubicBezTo>
                    <a:pt x="1" y="201"/>
                    <a:pt x="26" y="301"/>
                    <a:pt x="126" y="351"/>
                  </a:cubicBezTo>
                  <a:lnTo>
                    <a:pt x="2282" y="1454"/>
                  </a:lnTo>
                  <a:cubicBezTo>
                    <a:pt x="2307" y="1454"/>
                    <a:pt x="2332" y="1479"/>
                    <a:pt x="2357" y="1479"/>
                  </a:cubicBezTo>
                  <a:cubicBezTo>
                    <a:pt x="2432" y="1479"/>
                    <a:pt x="2482" y="1429"/>
                    <a:pt x="2532" y="1379"/>
                  </a:cubicBezTo>
                  <a:cubicBezTo>
                    <a:pt x="2557" y="1279"/>
                    <a:pt x="2532" y="1178"/>
                    <a:pt x="2432" y="1128"/>
                  </a:cubicBezTo>
                  <a:lnTo>
                    <a:pt x="302" y="26"/>
                  </a:lnTo>
                  <a:cubicBezTo>
                    <a:pt x="268" y="9"/>
                    <a:pt x="235" y="1"/>
                    <a:pt x="203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35"/>
            <p:cNvSpPr/>
            <p:nvPr/>
          </p:nvSpPr>
          <p:spPr>
            <a:xfrm rot="2249218">
              <a:off x="5375942" y="4785592"/>
              <a:ext cx="50847" cy="12933"/>
            </a:xfrm>
            <a:custGeom>
              <a:avLst/>
              <a:gdLst/>
              <a:ahLst/>
              <a:cxnLst/>
              <a:rect l="l" t="t" r="r" b="b"/>
              <a:pathLst>
                <a:path w="2583" h="657" extrusionOk="0">
                  <a:moveTo>
                    <a:pt x="187" y="0"/>
                  </a:moveTo>
                  <a:cubicBezTo>
                    <a:pt x="101" y="0"/>
                    <a:pt x="26" y="68"/>
                    <a:pt x="26" y="155"/>
                  </a:cubicBezTo>
                  <a:cubicBezTo>
                    <a:pt x="1" y="256"/>
                    <a:pt x="76" y="356"/>
                    <a:pt x="176" y="381"/>
                  </a:cubicBezTo>
                  <a:lnTo>
                    <a:pt x="2357" y="657"/>
                  </a:lnTo>
                  <a:lnTo>
                    <a:pt x="2382" y="657"/>
                  </a:lnTo>
                  <a:cubicBezTo>
                    <a:pt x="2482" y="657"/>
                    <a:pt x="2557" y="607"/>
                    <a:pt x="2557" y="506"/>
                  </a:cubicBezTo>
                  <a:cubicBezTo>
                    <a:pt x="2582" y="406"/>
                    <a:pt x="2507" y="306"/>
                    <a:pt x="2407" y="306"/>
                  </a:cubicBezTo>
                  <a:lnTo>
                    <a:pt x="226" y="5"/>
                  </a:lnTo>
                  <a:cubicBezTo>
                    <a:pt x="213" y="2"/>
                    <a:pt x="200" y="0"/>
                    <a:pt x="18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35"/>
            <p:cNvSpPr/>
            <p:nvPr/>
          </p:nvSpPr>
          <p:spPr>
            <a:xfrm rot="2249218">
              <a:off x="5336015" y="4827034"/>
              <a:ext cx="43918" cy="18878"/>
            </a:xfrm>
            <a:custGeom>
              <a:avLst/>
              <a:gdLst/>
              <a:ahLst/>
              <a:cxnLst/>
              <a:rect l="l" t="t" r="r" b="b"/>
              <a:pathLst>
                <a:path w="2231" h="959" extrusionOk="0">
                  <a:moveTo>
                    <a:pt x="2031" y="0"/>
                  </a:moveTo>
                  <a:cubicBezTo>
                    <a:pt x="2014" y="0"/>
                    <a:pt x="1997" y="2"/>
                    <a:pt x="1980" y="6"/>
                  </a:cubicBezTo>
                  <a:lnTo>
                    <a:pt x="151" y="608"/>
                  </a:lnTo>
                  <a:cubicBezTo>
                    <a:pt x="50" y="633"/>
                    <a:pt x="0" y="733"/>
                    <a:pt x="50" y="834"/>
                  </a:cubicBezTo>
                  <a:cubicBezTo>
                    <a:pt x="75" y="909"/>
                    <a:pt x="151" y="959"/>
                    <a:pt x="226" y="959"/>
                  </a:cubicBezTo>
                  <a:lnTo>
                    <a:pt x="276" y="959"/>
                  </a:lnTo>
                  <a:lnTo>
                    <a:pt x="2080" y="357"/>
                  </a:lnTo>
                  <a:cubicBezTo>
                    <a:pt x="2181" y="332"/>
                    <a:pt x="2231" y="232"/>
                    <a:pt x="2206" y="132"/>
                  </a:cubicBezTo>
                  <a:cubicBezTo>
                    <a:pt x="2185" y="49"/>
                    <a:pt x="2113" y="0"/>
                    <a:pt x="2031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35"/>
            <p:cNvSpPr/>
            <p:nvPr/>
          </p:nvSpPr>
          <p:spPr>
            <a:xfrm rot="2249218">
              <a:off x="5298241" y="4860260"/>
              <a:ext cx="56752" cy="32579"/>
            </a:xfrm>
            <a:custGeom>
              <a:avLst/>
              <a:gdLst/>
              <a:ahLst/>
              <a:cxnLst/>
              <a:rect l="l" t="t" r="r" b="b"/>
              <a:pathLst>
                <a:path w="2883" h="1655" extrusionOk="0">
                  <a:moveTo>
                    <a:pt x="2680" y="0"/>
                  </a:moveTo>
                  <a:cubicBezTo>
                    <a:pt x="2649" y="0"/>
                    <a:pt x="2615" y="8"/>
                    <a:pt x="2582" y="25"/>
                  </a:cubicBezTo>
                  <a:lnTo>
                    <a:pt x="126" y="1303"/>
                  </a:lnTo>
                  <a:cubicBezTo>
                    <a:pt x="50" y="1353"/>
                    <a:pt x="0" y="1479"/>
                    <a:pt x="50" y="1554"/>
                  </a:cubicBezTo>
                  <a:cubicBezTo>
                    <a:pt x="100" y="1629"/>
                    <a:pt x="151" y="1654"/>
                    <a:pt x="226" y="1654"/>
                  </a:cubicBezTo>
                  <a:cubicBezTo>
                    <a:pt x="251" y="1654"/>
                    <a:pt x="276" y="1654"/>
                    <a:pt x="301" y="1629"/>
                  </a:cubicBezTo>
                  <a:lnTo>
                    <a:pt x="2757" y="351"/>
                  </a:lnTo>
                  <a:cubicBezTo>
                    <a:pt x="2832" y="301"/>
                    <a:pt x="2882" y="176"/>
                    <a:pt x="2832" y="100"/>
                  </a:cubicBezTo>
                  <a:cubicBezTo>
                    <a:pt x="2799" y="33"/>
                    <a:pt x="2743" y="0"/>
                    <a:pt x="2680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35"/>
            <p:cNvSpPr/>
            <p:nvPr/>
          </p:nvSpPr>
          <p:spPr>
            <a:xfrm rot="2249218">
              <a:off x="5266987" y="4893599"/>
              <a:ext cx="56260" cy="50473"/>
            </a:xfrm>
            <a:custGeom>
              <a:avLst/>
              <a:gdLst/>
              <a:ahLst/>
              <a:cxnLst/>
              <a:rect l="l" t="t" r="r" b="b"/>
              <a:pathLst>
                <a:path w="2858" h="2564" extrusionOk="0">
                  <a:moveTo>
                    <a:pt x="2666" y="0"/>
                  </a:moveTo>
                  <a:cubicBezTo>
                    <a:pt x="2619" y="0"/>
                    <a:pt x="2569" y="19"/>
                    <a:pt x="2532" y="57"/>
                  </a:cubicBezTo>
                  <a:lnTo>
                    <a:pt x="76" y="2237"/>
                  </a:lnTo>
                  <a:cubicBezTo>
                    <a:pt x="0" y="2312"/>
                    <a:pt x="0" y="2438"/>
                    <a:pt x="50" y="2513"/>
                  </a:cubicBezTo>
                  <a:cubicBezTo>
                    <a:pt x="101" y="2538"/>
                    <a:pt x="151" y="2563"/>
                    <a:pt x="201" y="2563"/>
                  </a:cubicBezTo>
                  <a:cubicBezTo>
                    <a:pt x="251" y="2563"/>
                    <a:pt x="276" y="2563"/>
                    <a:pt x="326" y="2513"/>
                  </a:cubicBezTo>
                  <a:lnTo>
                    <a:pt x="2782" y="332"/>
                  </a:lnTo>
                  <a:cubicBezTo>
                    <a:pt x="2858" y="257"/>
                    <a:pt x="2858" y="132"/>
                    <a:pt x="2782" y="57"/>
                  </a:cubicBezTo>
                  <a:cubicBezTo>
                    <a:pt x="2757" y="19"/>
                    <a:pt x="2713" y="0"/>
                    <a:pt x="2666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35"/>
            <p:cNvSpPr/>
            <p:nvPr/>
          </p:nvSpPr>
          <p:spPr>
            <a:xfrm rot="2249218">
              <a:off x="5134735" y="4766510"/>
              <a:ext cx="94252" cy="252226"/>
            </a:xfrm>
            <a:custGeom>
              <a:avLst/>
              <a:gdLst/>
              <a:ahLst/>
              <a:cxnLst/>
              <a:rect l="l" t="t" r="r" b="b"/>
              <a:pathLst>
                <a:path w="4788" h="12813" extrusionOk="0">
                  <a:moveTo>
                    <a:pt x="887" y="0"/>
                  </a:moveTo>
                  <a:cubicBezTo>
                    <a:pt x="796" y="0"/>
                    <a:pt x="699" y="68"/>
                    <a:pt x="677" y="155"/>
                  </a:cubicBezTo>
                  <a:cubicBezTo>
                    <a:pt x="76" y="2962"/>
                    <a:pt x="0" y="5168"/>
                    <a:pt x="427" y="7173"/>
                  </a:cubicBezTo>
                  <a:cubicBezTo>
                    <a:pt x="978" y="9679"/>
                    <a:pt x="2507" y="11784"/>
                    <a:pt x="4462" y="12787"/>
                  </a:cubicBezTo>
                  <a:cubicBezTo>
                    <a:pt x="4487" y="12812"/>
                    <a:pt x="4537" y="12812"/>
                    <a:pt x="4562" y="12812"/>
                  </a:cubicBezTo>
                  <a:cubicBezTo>
                    <a:pt x="4637" y="12812"/>
                    <a:pt x="4712" y="12762"/>
                    <a:pt x="4737" y="12687"/>
                  </a:cubicBezTo>
                  <a:cubicBezTo>
                    <a:pt x="4787" y="12586"/>
                    <a:pt x="4762" y="12461"/>
                    <a:pt x="4662" y="12411"/>
                  </a:cubicBezTo>
                  <a:cubicBezTo>
                    <a:pt x="2808" y="11459"/>
                    <a:pt x="1379" y="9479"/>
                    <a:pt x="828" y="7073"/>
                  </a:cubicBezTo>
                  <a:cubicBezTo>
                    <a:pt x="401" y="5143"/>
                    <a:pt x="502" y="2987"/>
                    <a:pt x="1103" y="256"/>
                  </a:cubicBezTo>
                  <a:cubicBezTo>
                    <a:pt x="1128" y="130"/>
                    <a:pt x="1053" y="30"/>
                    <a:pt x="928" y="5"/>
                  </a:cubicBezTo>
                  <a:cubicBezTo>
                    <a:pt x="915" y="2"/>
                    <a:pt x="901" y="0"/>
                    <a:pt x="887" y="0"/>
                  </a:cubicBezTo>
                  <a:close/>
                </a:path>
              </a:pathLst>
            </a:custGeom>
            <a:solidFill>
              <a:srgbClr val="FF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086" name="Google Shape;5086;p35">
            <a:hlinkClick r:id="rId20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87" name="Google Shape;5087;p35">
            <a:hlinkClick r:id="" action="ppaction://hlinkshowjump?jump=next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2" name="Google Shape;5092;p36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3" name="Google Shape;5093;p36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94" name="Google Shape;5094;p36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5" name="Google Shape;5095;p36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96" name="Google Shape;5096;p36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7" name="Google Shape;5097;p36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098" name="Google Shape;5098;p36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9" name="Google Shape;5099;p36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00" name="Google Shape;5100;p36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1" name="Google Shape;5101;p36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02" name="Google Shape;5102;p36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3" name="Google Shape;5103;p36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04" name="Google Shape;5104;p36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5" name="Google Shape;5105;p36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06" name="Google Shape;5106;p36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7" name="Google Shape;5107;p36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08" name="Google Shape;5108;p36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9" name="Google Shape;5109;p36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10" name="Google Shape;5110;p36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1" name="Google Shape;5111;p36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12" name="Google Shape;5112;p36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3" name="Google Shape;5113;p36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14" name="Google Shape;5114;p36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5" name="Google Shape;5115;p36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16" name="Google Shape;5116;p36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7" name="Google Shape;5117;p36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18" name="Google Shape;5118;p36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119" name="Google Shape;5119;p36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36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36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36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36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36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36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36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36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36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29" name="Google Shape;5129;p36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0" name="Google Shape;5130;p36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31" name="Google Shape;5131;p36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132" name="Google Shape;5132;p36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36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36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35" name="Google Shape;5135;p36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6" name="Google Shape;5136;p36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37" name="Google Shape;5137;p36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138" name="Google Shape;5138;p36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36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40" name="Google Shape;5140;p36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1" name="Google Shape;5141;p36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42" name="Google Shape;5142;p36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143" name="Google Shape;5143;p36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36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45" name="Google Shape;5145;p36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6" name="Google Shape;5146;p36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47" name="Google Shape;5147;p36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148" name="Google Shape;5148;p36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36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36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36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36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36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36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155" name="Google Shape;5155;p36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6" name="Google Shape;5156;p36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57" name="Google Shape;5157;p36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8" name="Google Shape;5158;p36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9" name="Google Shape;5159;p36"/>
          <p:cNvSpPr txBox="1"/>
          <p:nvPr/>
        </p:nvSpPr>
        <p:spPr>
          <a:xfrm>
            <a:off x="592953" y="1062900"/>
            <a:ext cx="4580700" cy="50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700"/>
              <a:buFont typeface="Arial"/>
              <a:buNone/>
            </a:pPr>
            <a:endParaRPr sz="2700" b="0" i="0" u="none" strike="noStrike" cap="none">
              <a:solidFill>
                <a:schemeClr val="accent2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5160" name="Google Shape;5160;p36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2864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To-do list: November, 2021</a:t>
            </a:r>
            <a:endParaRPr/>
          </a:p>
        </p:txBody>
      </p:sp>
      <p:sp>
        <p:nvSpPr>
          <p:cNvPr id="5161" name="Google Shape;5161;p36">
            <a:hlinkClick r:id="rId14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162" name="Google Shape;5162;p36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163" name="Google Shape;5163;p36"/>
          <p:cNvGrpSpPr/>
          <p:nvPr/>
        </p:nvGrpSpPr>
        <p:grpSpPr>
          <a:xfrm>
            <a:off x="3435557" y="1951372"/>
            <a:ext cx="2277124" cy="1999729"/>
            <a:chOff x="1609900" y="2771050"/>
            <a:chExt cx="858450" cy="753875"/>
          </a:xfrm>
        </p:grpSpPr>
        <p:sp>
          <p:nvSpPr>
            <p:cNvPr id="5164" name="Google Shape;5164;p36"/>
            <p:cNvSpPr/>
            <p:nvPr/>
          </p:nvSpPr>
          <p:spPr>
            <a:xfrm>
              <a:off x="1609900" y="2771050"/>
              <a:ext cx="858450" cy="753625"/>
            </a:xfrm>
            <a:custGeom>
              <a:avLst/>
              <a:gdLst/>
              <a:ahLst/>
              <a:cxnLst/>
              <a:rect l="l" t="t" r="r" b="b"/>
              <a:pathLst>
                <a:path w="34338" h="30145" extrusionOk="0">
                  <a:moveTo>
                    <a:pt x="27560" y="1"/>
                  </a:moveTo>
                  <a:cubicBezTo>
                    <a:pt x="27530" y="1"/>
                    <a:pt x="27500" y="1"/>
                    <a:pt x="27470" y="2"/>
                  </a:cubicBezTo>
                  <a:cubicBezTo>
                    <a:pt x="20466" y="115"/>
                    <a:pt x="13349" y="24"/>
                    <a:pt x="6345" y="638"/>
                  </a:cubicBezTo>
                  <a:cubicBezTo>
                    <a:pt x="4071" y="843"/>
                    <a:pt x="2093" y="1480"/>
                    <a:pt x="1388" y="3822"/>
                  </a:cubicBezTo>
                  <a:cubicBezTo>
                    <a:pt x="296" y="7392"/>
                    <a:pt x="523" y="11826"/>
                    <a:pt x="342" y="15533"/>
                  </a:cubicBezTo>
                  <a:cubicBezTo>
                    <a:pt x="160" y="18648"/>
                    <a:pt x="46" y="21741"/>
                    <a:pt x="23" y="24834"/>
                  </a:cubicBezTo>
                  <a:cubicBezTo>
                    <a:pt x="0" y="27744"/>
                    <a:pt x="2297" y="30109"/>
                    <a:pt x="5140" y="30132"/>
                  </a:cubicBezTo>
                  <a:cubicBezTo>
                    <a:pt x="5950" y="30141"/>
                    <a:pt x="6760" y="30145"/>
                    <a:pt x="7570" y="30145"/>
                  </a:cubicBezTo>
                  <a:cubicBezTo>
                    <a:pt x="15268" y="30145"/>
                    <a:pt x="22978" y="29754"/>
                    <a:pt x="30631" y="28972"/>
                  </a:cubicBezTo>
                  <a:cubicBezTo>
                    <a:pt x="32769" y="28745"/>
                    <a:pt x="34338" y="26812"/>
                    <a:pt x="34042" y="24674"/>
                  </a:cubicBezTo>
                  <a:lnTo>
                    <a:pt x="31336" y="3344"/>
                  </a:lnTo>
                  <a:cubicBezTo>
                    <a:pt x="31090" y="1441"/>
                    <a:pt x="29498" y="1"/>
                    <a:pt x="27560" y="1"/>
                  </a:cubicBezTo>
                  <a:close/>
                </a:path>
              </a:pathLst>
            </a:custGeom>
            <a:solidFill>
              <a:srgbClr val="5E4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36"/>
            <p:cNvSpPr/>
            <p:nvPr/>
          </p:nvSpPr>
          <p:spPr>
            <a:xfrm>
              <a:off x="1932250" y="2777900"/>
              <a:ext cx="15925" cy="745900"/>
            </a:xfrm>
            <a:custGeom>
              <a:avLst/>
              <a:gdLst/>
              <a:ahLst/>
              <a:cxnLst/>
              <a:rect l="l" t="t" r="r" b="b"/>
              <a:pathLst>
                <a:path w="637" h="29836" extrusionOk="0">
                  <a:moveTo>
                    <a:pt x="637" y="0"/>
                  </a:moveTo>
                  <a:cubicBezTo>
                    <a:pt x="478" y="0"/>
                    <a:pt x="341" y="0"/>
                    <a:pt x="205" y="46"/>
                  </a:cubicBezTo>
                  <a:lnTo>
                    <a:pt x="0" y="29835"/>
                  </a:lnTo>
                  <a:lnTo>
                    <a:pt x="432" y="29835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36"/>
            <p:cNvSpPr/>
            <p:nvPr/>
          </p:nvSpPr>
          <p:spPr>
            <a:xfrm>
              <a:off x="2059025" y="2774475"/>
              <a:ext cx="24450" cy="743625"/>
            </a:xfrm>
            <a:custGeom>
              <a:avLst/>
              <a:gdLst/>
              <a:ahLst/>
              <a:cxnLst/>
              <a:rect l="l" t="t" r="r" b="b"/>
              <a:pathLst>
                <a:path w="978" h="29745" extrusionOk="0">
                  <a:moveTo>
                    <a:pt x="0" y="1"/>
                  </a:moveTo>
                  <a:lnTo>
                    <a:pt x="569" y="29745"/>
                  </a:lnTo>
                  <a:cubicBezTo>
                    <a:pt x="705" y="29745"/>
                    <a:pt x="841" y="29699"/>
                    <a:pt x="978" y="29699"/>
                  </a:cubicBezTo>
                  <a:lnTo>
                    <a:pt x="409" y="1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36"/>
            <p:cNvSpPr/>
            <p:nvPr/>
          </p:nvSpPr>
          <p:spPr>
            <a:xfrm>
              <a:off x="1986250" y="2776200"/>
              <a:ext cx="22200" cy="745325"/>
            </a:xfrm>
            <a:custGeom>
              <a:avLst/>
              <a:gdLst/>
              <a:ahLst/>
              <a:cxnLst/>
              <a:rect l="l" t="t" r="r" b="b"/>
              <a:pathLst>
                <a:path w="888" h="29813" extrusionOk="0">
                  <a:moveTo>
                    <a:pt x="455" y="0"/>
                  </a:moveTo>
                  <a:lnTo>
                    <a:pt x="0" y="29812"/>
                  </a:lnTo>
                  <a:cubicBezTo>
                    <a:pt x="137" y="29812"/>
                    <a:pt x="296" y="29812"/>
                    <a:pt x="432" y="29789"/>
                  </a:cubicBezTo>
                  <a:lnTo>
                    <a:pt x="887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36"/>
            <p:cNvSpPr/>
            <p:nvPr/>
          </p:nvSpPr>
          <p:spPr>
            <a:xfrm>
              <a:off x="2113025" y="2773925"/>
              <a:ext cx="12525" cy="741900"/>
            </a:xfrm>
            <a:custGeom>
              <a:avLst/>
              <a:gdLst/>
              <a:ahLst/>
              <a:cxnLst/>
              <a:rect l="l" t="t" r="r" b="b"/>
              <a:pathLst>
                <a:path w="501" h="29676" extrusionOk="0">
                  <a:moveTo>
                    <a:pt x="0" y="0"/>
                  </a:moveTo>
                  <a:lnTo>
                    <a:pt x="46" y="26765"/>
                  </a:lnTo>
                  <a:cubicBezTo>
                    <a:pt x="46" y="27743"/>
                    <a:pt x="46" y="28698"/>
                    <a:pt x="69" y="29676"/>
                  </a:cubicBezTo>
                  <a:cubicBezTo>
                    <a:pt x="228" y="29676"/>
                    <a:pt x="364" y="29630"/>
                    <a:pt x="501" y="29630"/>
                  </a:cubicBezTo>
                  <a:cubicBezTo>
                    <a:pt x="478" y="28698"/>
                    <a:pt x="478" y="27743"/>
                    <a:pt x="478" y="26765"/>
                  </a:cubicBezTo>
                  <a:lnTo>
                    <a:pt x="410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36"/>
            <p:cNvSpPr/>
            <p:nvPr/>
          </p:nvSpPr>
          <p:spPr>
            <a:xfrm>
              <a:off x="1657075" y="2809175"/>
              <a:ext cx="33575" cy="696425"/>
            </a:xfrm>
            <a:custGeom>
              <a:avLst/>
              <a:gdLst/>
              <a:ahLst/>
              <a:cxnLst/>
              <a:rect l="l" t="t" r="r" b="b"/>
              <a:pathLst>
                <a:path w="1343" h="27857" extrusionOk="0">
                  <a:moveTo>
                    <a:pt x="1343" y="0"/>
                  </a:moveTo>
                  <a:lnTo>
                    <a:pt x="1343" y="0"/>
                  </a:lnTo>
                  <a:cubicBezTo>
                    <a:pt x="1183" y="91"/>
                    <a:pt x="1024" y="205"/>
                    <a:pt x="888" y="318"/>
                  </a:cubicBezTo>
                  <a:cubicBezTo>
                    <a:pt x="206" y="9346"/>
                    <a:pt x="1" y="18510"/>
                    <a:pt x="206" y="27584"/>
                  </a:cubicBezTo>
                  <a:cubicBezTo>
                    <a:pt x="342" y="27697"/>
                    <a:pt x="501" y="27788"/>
                    <a:pt x="638" y="27856"/>
                  </a:cubicBezTo>
                  <a:cubicBezTo>
                    <a:pt x="410" y="18601"/>
                    <a:pt x="638" y="9255"/>
                    <a:pt x="1343" y="0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36"/>
            <p:cNvSpPr/>
            <p:nvPr/>
          </p:nvSpPr>
          <p:spPr>
            <a:xfrm>
              <a:off x="1728150" y="2791550"/>
              <a:ext cx="19925" cy="732800"/>
            </a:xfrm>
            <a:custGeom>
              <a:avLst/>
              <a:gdLst/>
              <a:ahLst/>
              <a:cxnLst/>
              <a:rect l="l" t="t" r="r" b="b"/>
              <a:pathLst>
                <a:path w="797" h="29312" extrusionOk="0">
                  <a:moveTo>
                    <a:pt x="660" y="0"/>
                  </a:moveTo>
                  <a:lnTo>
                    <a:pt x="228" y="91"/>
                  </a:lnTo>
                  <a:cubicBezTo>
                    <a:pt x="0" y="9801"/>
                    <a:pt x="46" y="19625"/>
                    <a:pt x="387" y="29312"/>
                  </a:cubicBezTo>
                  <a:lnTo>
                    <a:pt x="796" y="29312"/>
                  </a:lnTo>
                  <a:cubicBezTo>
                    <a:pt x="455" y="19579"/>
                    <a:pt x="410" y="9756"/>
                    <a:pt x="660" y="0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36"/>
            <p:cNvSpPr/>
            <p:nvPr/>
          </p:nvSpPr>
          <p:spPr>
            <a:xfrm>
              <a:off x="1857200" y="2780175"/>
              <a:ext cx="27300" cy="744175"/>
            </a:xfrm>
            <a:custGeom>
              <a:avLst/>
              <a:gdLst/>
              <a:ahLst/>
              <a:cxnLst/>
              <a:rect l="l" t="t" r="r" b="b"/>
              <a:pathLst>
                <a:path w="1092" h="29767" extrusionOk="0">
                  <a:moveTo>
                    <a:pt x="1092" y="0"/>
                  </a:moveTo>
                  <a:cubicBezTo>
                    <a:pt x="955" y="0"/>
                    <a:pt x="819" y="23"/>
                    <a:pt x="683" y="23"/>
                  </a:cubicBezTo>
                  <a:cubicBezTo>
                    <a:pt x="114" y="9892"/>
                    <a:pt x="0" y="19875"/>
                    <a:pt x="341" y="29767"/>
                  </a:cubicBezTo>
                  <a:lnTo>
                    <a:pt x="751" y="29767"/>
                  </a:lnTo>
                  <a:cubicBezTo>
                    <a:pt x="387" y="19875"/>
                    <a:pt x="501" y="9892"/>
                    <a:pt x="1092" y="0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36"/>
            <p:cNvSpPr/>
            <p:nvPr/>
          </p:nvSpPr>
          <p:spPr>
            <a:xfrm>
              <a:off x="2342125" y="2782450"/>
              <a:ext cx="73350" cy="706100"/>
            </a:xfrm>
            <a:custGeom>
              <a:avLst/>
              <a:gdLst/>
              <a:ahLst/>
              <a:cxnLst/>
              <a:rect l="l" t="t" r="r" b="b"/>
              <a:pathLst>
                <a:path w="2934" h="28244" extrusionOk="0">
                  <a:moveTo>
                    <a:pt x="0" y="0"/>
                  </a:moveTo>
                  <a:lnTo>
                    <a:pt x="2502" y="28243"/>
                  </a:lnTo>
                  <a:cubicBezTo>
                    <a:pt x="2661" y="28198"/>
                    <a:pt x="2798" y="28107"/>
                    <a:pt x="2934" y="28061"/>
                  </a:cubicBezTo>
                  <a:lnTo>
                    <a:pt x="501" y="273"/>
                  </a:lnTo>
                  <a:cubicBezTo>
                    <a:pt x="319" y="160"/>
                    <a:pt x="160" y="46"/>
                    <a:pt x="0" y="0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36"/>
            <p:cNvSpPr/>
            <p:nvPr/>
          </p:nvSpPr>
          <p:spPr>
            <a:xfrm>
              <a:off x="1798075" y="2785300"/>
              <a:ext cx="11400" cy="739625"/>
            </a:xfrm>
            <a:custGeom>
              <a:avLst/>
              <a:gdLst/>
              <a:ahLst/>
              <a:cxnLst/>
              <a:rect l="l" t="t" r="r" b="b"/>
              <a:pathLst>
                <a:path w="456" h="29585" extrusionOk="0">
                  <a:moveTo>
                    <a:pt x="455" y="0"/>
                  </a:moveTo>
                  <a:cubicBezTo>
                    <a:pt x="319" y="0"/>
                    <a:pt x="160" y="23"/>
                    <a:pt x="23" y="23"/>
                  </a:cubicBezTo>
                  <a:lnTo>
                    <a:pt x="0" y="29585"/>
                  </a:lnTo>
                  <a:lnTo>
                    <a:pt x="432" y="29585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36"/>
            <p:cNvSpPr/>
            <p:nvPr/>
          </p:nvSpPr>
          <p:spPr>
            <a:xfrm>
              <a:off x="2298925" y="2771650"/>
              <a:ext cx="64250" cy="725425"/>
            </a:xfrm>
            <a:custGeom>
              <a:avLst/>
              <a:gdLst/>
              <a:ahLst/>
              <a:cxnLst/>
              <a:rect l="l" t="t" r="r" b="b"/>
              <a:pathLst>
                <a:path w="2570" h="29017" extrusionOk="0">
                  <a:moveTo>
                    <a:pt x="0" y="0"/>
                  </a:moveTo>
                  <a:lnTo>
                    <a:pt x="2138" y="29016"/>
                  </a:lnTo>
                  <a:cubicBezTo>
                    <a:pt x="2274" y="29016"/>
                    <a:pt x="2411" y="28994"/>
                    <a:pt x="2570" y="28994"/>
                  </a:cubicBezTo>
                  <a:lnTo>
                    <a:pt x="432" y="23"/>
                  </a:lnTo>
                  <a:cubicBezTo>
                    <a:pt x="296" y="0"/>
                    <a:pt x="137" y="0"/>
                    <a:pt x="0" y="0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36"/>
            <p:cNvSpPr/>
            <p:nvPr/>
          </p:nvSpPr>
          <p:spPr>
            <a:xfrm>
              <a:off x="2205125" y="2773350"/>
              <a:ext cx="37550" cy="735100"/>
            </a:xfrm>
            <a:custGeom>
              <a:avLst/>
              <a:gdLst/>
              <a:ahLst/>
              <a:cxnLst/>
              <a:rect l="l" t="t" r="r" b="b"/>
              <a:pathLst>
                <a:path w="1502" h="29404" extrusionOk="0">
                  <a:moveTo>
                    <a:pt x="0" y="0"/>
                  </a:moveTo>
                  <a:lnTo>
                    <a:pt x="1092" y="29403"/>
                  </a:lnTo>
                  <a:cubicBezTo>
                    <a:pt x="1228" y="29403"/>
                    <a:pt x="1365" y="29380"/>
                    <a:pt x="1501" y="29380"/>
                  </a:cubicBezTo>
                  <a:lnTo>
                    <a:pt x="432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36"/>
            <p:cNvSpPr/>
            <p:nvPr/>
          </p:nvSpPr>
          <p:spPr>
            <a:xfrm>
              <a:off x="2257975" y="2772225"/>
              <a:ext cx="35850" cy="732225"/>
            </a:xfrm>
            <a:custGeom>
              <a:avLst/>
              <a:gdLst/>
              <a:ahLst/>
              <a:cxnLst/>
              <a:rect l="l" t="t" r="r" b="b"/>
              <a:pathLst>
                <a:path w="1434" h="29289" extrusionOk="0">
                  <a:moveTo>
                    <a:pt x="1" y="0"/>
                  </a:moveTo>
                  <a:lnTo>
                    <a:pt x="1024" y="29289"/>
                  </a:lnTo>
                  <a:cubicBezTo>
                    <a:pt x="1161" y="29289"/>
                    <a:pt x="1297" y="29266"/>
                    <a:pt x="1434" y="29266"/>
                  </a:cubicBezTo>
                  <a:lnTo>
                    <a:pt x="410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36"/>
            <p:cNvSpPr/>
            <p:nvPr/>
          </p:nvSpPr>
          <p:spPr>
            <a:xfrm>
              <a:off x="2153375" y="2773350"/>
              <a:ext cx="29600" cy="739075"/>
            </a:xfrm>
            <a:custGeom>
              <a:avLst/>
              <a:gdLst/>
              <a:ahLst/>
              <a:cxnLst/>
              <a:rect l="l" t="t" r="r" b="b"/>
              <a:pathLst>
                <a:path w="1184" h="29563" extrusionOk="0">
                  <a:moveTo>
                    <a:pt x="1" y="0"/>
                  </a:moveTo>
                  <a:lnTo>
                    <a:pt x="774" y="29562"/>
                  </a:lnTo>
                  <a:cubicBezTo>
                    <a:pt x="910" y="29562"/>
                    <a:pt x="1047" y="29517"/>
                    <a:pt x="1183" y="2951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36"/>
            <p:cNvSpPr/>
            <p:nvPr/>
          </p:nvSpPr>
          <p:spPr>
            <a:xfrm>
              <a:off x="1624100" y="2995075"/>
              <a:ext cx="789100" cy="14225"/>
            </a:xfrm>
            <a:custGeom>
              <a:avLst/>
              <a:gdLst/>
              <a:ahLst/>
              <a:cxnLst/>
              <a:rect l="l" t="t" r="r" b="b"/>
              <a:pathLst>
                <a:path w="31564" h="569" extrusionOk="0">
                  <a:moveTo>
                    <a:pt x="31519" y="0"/>
                  </a:moveTo>
                  <a:lnTo>
                    <a:pt x="24" y="136"/>
                  </a:lnTo>
                  <a:cubicBezTo>
                    <a:pt x="24" y="273"/>
                    <a:pt x="1" y="409"/>
                    <a:pt x="1" y="569"/>
                  </a:cubicBezTo>
                  <a:lnTo>
                    <a:pt x="31564" y="409"/>
                  </a:lnTo>
                  <a:lnTo>
                    <a:pt x="31519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36"/>
            <p:cNvSpPr/>
            <p:nvPr/>
          </p:nvSpPr>
          <p:spPr>
            <a:xfrm>
              <a:off x="1627525" y="2935950"/>
              <a:ext cx="778300" cy="20475"/>
            </a:xfrm>
            <a:custGeom>
              <a:avLst/>
              <a:gdLst/>
              <a:ahLst/>
              <a:cxnLst/>
              <a:rect l="l" t="t" r="r" b="b"/>
              <a:pathLst>
                <a:path w="31132" h="819" extrusionOk="0">
                  <a:moveTo>
                    <a:pt x="31063" y="0"/>
                  </a:moveTo>
                  <a:lnTo>
                    <a:pt x="46" y="387"/>
                  </a:lnTo>
                  <a:cubicBezTo>
                    <a:pt x="23" y="546"/>
                    <a:pt x="23" y="682"/>
                    <a:pt x="0" y="819"/>
                  </a:cubicBezTo>
                  <a:lnTo>
                    <a:pt x="31131" y="432"/>
                  </a:lnTo>
                  <a:lnTo>
                    <a:pt x="31063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36"/>
            <p:cNvSpPr/>
            <p:nvPr/>
          </p:nvSpPr>
          <p:spPr>
            <a:xfrm>
              <a:off x="1658225" y="2820525"/>
              <a:ext cx="728825" cy="18800"/>
            </a:xfrm>
            <a:custGeom>
              <a:avLst/>
              <a:gdLst/>
              <a:ahLst/>
              <a:cxnLst/>
              <a:rect l="l" t="t" r="r" b="b"/>
              <a:pathLst>
                <a:path w="29153" h="752" extrusionOk="0">
                  <a:moveTo>
                    <a:pt x="28994" y="1"/>
                  </a:moveTo>
                  <a:lnTo>
                    <a:pt x="341" y="319"/>
                  </a:lnTo>
                  <a:lnTo>
                    <a:pt x="0" y="751"/>
                  </a:lnTo>
                  <a:lnTo>
                    <a:pt x="29153" y="410"/>
                  </a:lnTo>
                  <a:cubicBezTo>
                    <a:pt x="29130" y="297"/>
                    <a:pt x="29039" y="160"/>
                    <a:pt x="28994" y="1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36"/>
            <p:cNvSpPr/>
            <p:nvPr/>
          </p:nvSpPr>
          <p:spPr>
            <a:xfrm>
              <a:off x="1635475" y="2870575"/>
              <a:ext cx="761825" cy="31850"/>
            </a:xfrm>
            <a:custGeom>
              <a:avLst/>
              <a:gdLst/>
              <a:ahLst/>
              <a:cxnLst/>
              <a:rect l="l" t="t" r="r" b="b"/>
              <a:pathLst>
                <a:path w="30473" h="1274" extrusionOk="0">
                  <a:moveTo>
                    <a:pt x="30404" y="0"/>
                  </a:moveTo>
                  <a:lnTo>
                    <a:pt x="114" y="841"/>
                  </a:lnTo>
                  <a:cubicBezTo>
                    <a:pt x="69" y="1001"/>
                    <a:pt x="46" y="1137"/>
                    <a:pt x="1" y="1273"/>
                  </a:cubicBezTo>
                  <a:lnTo>
                    <a:pt x="30472" y="432"/>
                  </a:lnTo>
                  <a:lnTo>
                    <a:pt x="30404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36"/>
            <p:cNvSpPr/>
            <p:nvPr/>
          </p:nvSpPr>
          <p:spPr>
            <a:xfrm>
              <a:off x="1613875" y="3245200"/>
              <a:ext cx="830600" cy="24475"/>
            </a:xfrm>
            <a:custGeom>
              <a:avLst/>
              <a:gdLst/>
              <a:ahLst/>
              <a:cxnLst/>
              <a:rect l="l" t="t" r="r" b="b"/>
              <a:pathLst>
                <a:path w="33224" h="979" extrusionOk="0">
                  <a:moveTo>
                    <a:pt x="33178" y="1"/>
                  </a:moveTo>
                  <a:cubicBezTo>
                    <a:pt x="26158" y="362"/>
                    <a:pt x="19100" y="549"/>
                    <a:pt x="12059" y="549"/>
                  </a:cubicBezTo>
                  <a:cubicBezTo>
                    <a:pt x="8038" y="549"/>
                    <a:pt x="4023" y="488"/>
                    <a:pt x="23" y="364"/>
                  </a:cubicBezTo>
                  <a:cubicBezTo>
                    <a:pt x="23" y="501"/>
                    <a:pt x="23" y="637"/>
                    <a:pt x="1" y="797"/>
                  </a:cubicBezTo>
                  <a:cubicBezTo>
                    <a:pt x="4071" y="910"/>
                    <a:pt x="8142" y="978"/>
                    <a:pt x="12189" y="978"/>
                  </a:cubicBezTo>
                  <a:cubicBezTo>
                    <a:pt x="19216" y="956"/>
                    <a:pt x="26243" y="797"/>
                    <a:pt x="33224" y="410"/>
                  </a:cubicBezTo>
                  <a:lnTo>
                    <a:pt x="33178" y="1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36"/>
            <p:cNvSpPr/>
            <p:nvPr/>
          </p:nvSpPr>
          <p:spPr>
            <a:xfrm>
              <a:off x="1611025" y="3365725"/>
              <a:ext cx="849375" cy="43225"/>
            </a:xfrm>
            <a:custGeom>
              <a:avLst/>
              <a:gdLst/>
              <a:ahLst/>
              <a:cxnLst/>
              <a:rect l="l" t="t" r="r" b="b"/>
              <a:pathLst>
                <a:path w="33975" h="1729" extrusionOk="0">
                  <a:moveTo>
                    <a:pt x="33906" y="0"/>
                  </a:moveTo>
                  <a:lnTo>
                    <a:pt x="1" y="1297"/>
                  </a:lnTo>
                  <a:cubicBezTo>
                    <a:pt x="1" y="1456"/>
                    <a:pt x="1" y="1592"/>
                    <a:pt x="24" y="1729"/>
                  </a:cubicBezTo>
                  <a:lnTo>
                    <a:pt x="33974" y="433"/>
                  </a:lnTo>
                  <a:lnTo>
                    <a:pt x="33906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36"/>
            <p:cNvSpPr/>
            <p:nvPr/>
          </p:nvSpPr>
          <p:spPr>
            <a:xfrm>
              <a:off x="1621825" y="3059300"/>
              <a:ext cx="800475" cy="22775"/>
            </a:xfrm>
            <a:custGeom>
              <a:avLst/>
              <a:gdLst/>
              <a:ahLst/>
              <a:cxnLst/>
              <a:rect l="l" t="t" r="r" b="b"/>
              <a:pathLst>
                <a:path w="32019" h="911" extrusionOk="0">
                  <a:moveTo>
                    <a:pt x="1" y="1"/>
                  </a:moveTo>
                  <a:lnTo>
                    <a:pt x="1" y="433"/>
                  </a:lnTo>
                  <a:cubicBezTo>
                    <a:pt x="6823" y="751"/>
                    <a:pt x="13645" y="910"/>
                    <a:pt x="20490" y="910"/>
                  </a:cubicBezTo>
                  <a:cubicBezTo>
                    <a:pt x="24333" y="910"/>
                    <a:pt x="28199" y="865"/>
                    <a:pt x="32019" y="774"/>
                  </a:cubicBezTo>
                  <a:lnTo>
                    <a:pt x="31973" y="342"/>
                  </a:lnTo>
                  <a:cubicBezTo>
                    <a:pt x="28105" y="441"/>
                    <a:pt x="24232" y="492"/>
                    <a:pt x="20359" y="492"/>
                  </a:cubicBezTo>
                  <a:cubicBezTo>
                    <a:pt x="13555" y="492"/>
                    <a:pt x="6755" y="334"/>
                    <a:pt x="1" y="1"/>
                  </a:cubicBez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36"/>
            <p:cNvSpPr/>
            <p:nvPr/>
          </p:nvSpPr>
          <p:spPr>
            <a:xfrm>
              <a:off x="1619000" y="3115025"/>
              <a:ext cx="809550" cy="37525"/>
            </a:xfrm>
            <a:custGeom>
              <a:avLst/>
              <a:gdLst/>
              <a:ahLst/>
              <a:cxnLst/>
              <a:rect l="l" t="t" r="r" b="b"/>
              <a:pathLst>
                <a:path w="32382" h="1501" extrusionOk="0">
                  <a:moveTo>
                    <a:pt x="32314" y="0"/>
                  </a:moveTo>
                  <a:lnTo>
                    <a:pt x="23" y="1069"/>
                  </a:lnTo>
                  <a:cubicBezTo>
                    <a:pt x="23" y="1228"/>
                    <a:pt x="23" y="1365"/>
                    <a:pt x="0" y="1501"/>
                  </a:cubicBezTo>
                  <a:lnTo>
                    <a:pt x="32382" y="432"/>
                  </a:lnTo>
                  <a:lnTo>
                    <a:pt x="32314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36"/>
            <p:cNvSpPr/>
            <p:nvPr/>
          </p:nvSpPr>
          <p:spPr>
            <a:xfrm>
              <a:off x="1630375" y="3443050"/>
              <a:ext cx="822075" cy="30725"/>
            </a:xfrm>
            <a:custGeom>
              <a:avLst/>
              <a:gdLst/>
              <a:ahLst/>
              <a:cxnLst/>
              <a:rect l="l" t="t" r="r" b="b"/>
              <a:pathLst>
                <a:path w="32883" h="1229" extrusionOk="0">
                  <a:moveTo>
                    <a:pt x="32882" y="0"/>
                  </a:moveTo>
                  <a:cubicBezTo>
                    <a:pt x="21944" y="114"/>
                    <a:pt x="10915" y="409"/>
                    <a:pt x="0" y="796"/>
                  </a:cubicBezTo>
                  <a:cubicBezTo>
                    <a:pt x="91" y="955"/>
                    <a:pt x="182" y="1092"/>
                    <a:pt x="273" y="1228"/>
                  </a:cubicBezTo>
                  <a:cubicBezTo>
                    <a:pt x="11029" y="796"/>
                    <a:pt x="21853" y="546"/>
                    <a:pt x="32632" y="432"/>
                  </a:cubicBezTo>
                  <a:lnTo>
                    <a:pt x="32882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36"/>
            <p:cNvSpPr/>
            <p:nvPr/>
          </p:nvSpPr>
          <p:spPr>
            <a:xfrm>
              <a:off x="1616725" y="3187225"/>
              <a:ext cx="820925" cy="17075"/>
            </a:xfrm>
            <a:custGeom>
              <a:avLst/>
              <a:gdLst/>
              <a:ahLst/>
              <a:cxnLst/>
              <a:rect l="l" t="t" r="r" b="b"/>
              <a:pathLst>
                <a:path w="32837" h="683" extrusionOk="0">
                  <a:moveTo>
                    <a:pt x="32769" y="0"/>
                  </a:moveTo>
                  <a:lnTo>
                    <a:pt x="23" y="273"/>
                  </a:lnTo>
                  <a:cubicBezTo>
                    <a:pt x="0" y="409"/>
                    <a:pt x="0" y="546"/>
                    <a:pt x="0" y="682"/>
                  </a:cubicBezTo>
                  <a:lnTo>
                    <a:pt x="32837" y="432"/>
                  </a:lnTo>
                  <a:lnTo>
                    <a:pt x="32769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36"/>
            <p:cNvSpPr/>
            <p:nvPr/>
          </p:nvSpPr>
          <p:spPr>
            <a:xfrm>
              <a:off x="1612750" y="3320250"/>
              <a:ext cx="843100" cy="23325"/>
            </a:xfrm>
            <a:custGeom>
              <a:avLst/>
              <a:gdLst/>
              <a:ahLst/>
              <a:cxnLst/>
              <a:rect l="l" t="t" r="r" b="b"/>
              <a:pathLst>
                <a:path w="33724" h="933" extrusionOk="0">
                  <a:moveTo>
                    <a:pt x="0" y="0"/>
                  </a:moveTo>
                  <a:lnTo>
                    <a:pt x="0" y="432"/>
                  </a:lnTo>
                  <a:lnTo>
                    <a:pt x="33723" y="933"/>
                  </a:lnTo>
                  <a:lnTo>
                    <a:pt x="33678" y="5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8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36"/>
            <p:cNvSpPr/>
            <p:nvPr/>
          </p:nvSpPr>
          <p:spPr>
            <a:xfrm>
              <a:off x="1702575" y="2840125"/>
              <a:ext cx="676525" cy="616050"/>
            </a:xfrm>
            <a:custGeom>
              <a:avLst/>
              <a:gdLst/>
              <a:ahLst/>
              <a:cxnLst/>
              <a:rect l="l" t="t" r="r" b="b"/>
              <a:pathLst>
                <a:path w="27061" h="24642" extrusionOk="0">
                  <a:moveTo>
                    <a:pt x="11795" y="1"/>
                  </a:moveTo>
                  <a:cubicBezTo>
                    <a:pt x="7820" y="1"/>
                    <a:pt x="3857" y="1219"/>
                    <a:pt x="1978" y="5084"/>
                  </a:cubicBezTo>
                  <a:cubicBezTo>
                    <a:pt x="1001" y="7108"/>
                    <a:pt x="660" y="9382"/>
                    <a:pt x="455" y="11587"/>
                  </a:cubicBezTo>
                  <a:cubicBezTo>
                    <a:pt x="182" y="14635"/>
                    <a:pt x="0" y="17773"/>
                    <a:pt x="1819" y="20433"/>
                  </a:cubicBezTo>
                  <a:cubicBezTo>
                    <a:pt x="3729" y="23208"/>
                    <a:pt x="7231" y="24322"/>
                    <a:pt x="10506" y="24572"/>
                  </a:cubicBezTo>
                  <a:cubicBezTo>
                    <a:pt x="11088" y="24620"/>
                    <a:pt x="11672" y="24641"/>
                    <a:pt x="12256" y="24641"/>
                  </a:cubicBezTo>
                  <a:cubicBezTo>
                    <a:pt x="13862" y="24641"/>
                    <a:pt x="15471" y="24482"/>
                    <a:pt x="17055" y="24299"/>
                  </a:cubicBezTo>
                  <a:cubicBezTo>
                    <a:pt x="21148" y="23821"/>
                    <a:pt x="25855" y="22298"/>
                    <a:pt x="26719" y="17704"/>
                  </a:cubicBezTo>
                  <a:cubicBezTo>
                    <a:pt x="27061" y="15999"/>
                    <a:pt x="26879" y="14225"/>
                    <a:pt x="26606" y="12497"/>
                  </a:cubicBezTo>
                  <a:cubicBezTo>
                    <a:pt x="25992" y="8404"/>
                    <a:pt x="24969" y="4493"/>
                    <a:pt x="21194" y="2241"/>
                  </a:cubicBezTo>
                  <a:cubicBezTo>
                    <a:pt x="19306" y="1127"/>
                    <a:pt x="17146" y="559"/>
                    <a:pt x="14986" y="240"/>
                  </a:cubicBezTo>
                  <a:cubicBezTo>
                    <a:pt x="13949" y="90"/>
                    <a:pt x="12872" y="1"/>
                    <a:pt x="11795" y="1"/>
                  </a:cubicBezTo>
                  <a:close/>
                </a:path>
              </a:pathLst>
            </a:custGeom>
            <a:solidFill>
              <a:srgbClr val="FFE8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90" name="Google Shape;5190;p36"/>
          <p:cNvGrpSpPr/>
          <p:nvPr/>
        </p:nvGrpSpPr>
        <p:grpSpPr>
          <a:xfrm>
            <a:off x="653366" y="1792209"/>
            <a:ext cx="2548618" cy="2318077"/>
            <a:chOff x="468350" y="2799375"/>
            <a:chExt cx="960800" cy="762375"/>
          </a:xfrm>
        </p:grpSpPr>
        <p:sp>
          <p:nvSpPr>
            <p:cNvPr id="5191" name="Google Shape;5191;p36"/>
            <p:cNvSpPr/>
            <p:nvPr/>
          </p:nvSpPr>
          <p:spPr>
            <a:xfrm>
              <a:off x="468350" y="2799375"/>
              <a:ext cx="960800" cy="762375"/>
            </a:xfrm>
            <a:custGeom>
              <a:avLst/>
              <a:gdLst/>
              <a:ahLst/>
              <a:cxnLst/>
              <a:rect l="l" t="t" r="r" b="b"/>
              <a:pathLst>
                <a:path w="38432" h="30495" extrusionOk="0">
                  <a:moveTo>
                    <a:pt x="16671" y="1"/>
                  </a:moveTo>
                  <a:cubicBezTo>
                    <a:pt x="16389" y="1"/>
                    <a:pt x="16100" y="32"/>
                    <a:pt x="15805" y="96"/>
                  </a:cubicBezTo>
                  <a:cubicBezTo>
                    <a:pt x="13827" y="506"/>
                    <a:pt x="12076" y="2052"/>
                    <a:pt x="11462" y="3985"/>
                  </a:cubicBezTo>
                  <a:cubicBezTo>
                    <a:pt x="10709" y="3456"/>
                    <a:pt x="9797" y="3203"/>
                    <a:pt x="8881" y="3203"/>
                  </a:cubicBezTo>
                  <a:cubicBezTo>
                    <a:pt x="7472" y="3203"/>
                    <a:pt x="6053" y="3801"/>
                    <a:pt x="5185" y="4917"/>
                  </a:cubicBezTo>
                  <a:cubicBezTo>
                    <a:pt x="3730" y="6759"/>
                    <a:pt x="4003" y="9693"/>
                    <a:pt x="5777" y="11239"/>
                  </a:cubicBezTo>
                  <a:cubicBezTo>
                    <a:pt x="4549" y="11603"/>
                    <a:pt x="3321" y="11967"/>
                    <a:pt x="2275" y="12649"/>
                  </a:cubicBezTo>
                  <a:cubicBezTo>
                    <a:pt x="1229" y="13331"/>
                    <a:pt x="342" y="14423"/>
                    <a:pt x="183" y="15673"/>
                  </a:cubicBezTo>
                  <a:cubicBezTo>
                    <a:pt x="1" y="17151"/>
                    <a:pt x="888" y="18630"/>
                    <a:pt x="2138" y="19448"/>
                  </a:cubicBezTo>
                  <a:cubicBezTo>
                    <a:pt x="3334" y="20231"/>
                    <a:pt x="4779" y="20473"/>
                    <a:pt x="6234" y="20473"/>
                  </a:cubicBezTo>
                  <a:cubicBezTo>
                    <a:pt x="6302" y="20473"/>
                    <a:pt x="6369" y="20472"/>
                    <a:pt x="6436" y="20471"/>
                  </a:cubicBezTo>
                  <a:lnTo>
                    <a:pt x="6436" y="20471"/>
                  </a:lnTo>
                  <a:cubicBezTo>
                    <a:pt x="4890" y="21972"/>
                    <a:pt x="4503" y="24496"/>
                    <a:pt x="5458" y="26407"/>
                  </a:cubicBezTo>
                  <a:cubicBezTo>
                    <a:pt x="6328" y="28105"/>
                    <a:pt x="8222" y="29210"/>
                    <a:pt x="10103" y="29210"/>
                  </a:cubicBezTo>
                  <a:cubicBezTo>
                    <a:pt x="10337" y="29210"/>
                    <a:pt x="10571" y="29193"/>
                    <a:pt x="10802" y="29158"/>
                  </a:cubicBezTo>
                  <a:cubicBezTo>
                    <a:pt x="12917" y="28862"/>
                    <a:pt x="14736" y="27043"/>
                    <a:pt x="15077" y="24928"/>
                  </a:cubicBezTo>
                  <a:cubicBezTo>
                    <a:pt x="15578" y="26634"/>
                    <a:pt x="16487" y="28248"/>
                    <a:pt x="17874" y="29340"/>
                  </a:cubicBezTo>
                  <a:cubicBezTo>
                    <a:pt x="18843" y="30063"/>
                    <a:pt x="20040" y="30494"/>
                    <a:pt x="21220" y="30494"/>
                  </a:cubicBezTo>
                  <a:cubicBezTo>
                    <a:pt x="21785" y="30494"/>
                    <a:pt x="22347" y="30395"/>
                    <a:pt x="22877" y="30181"/>
                  </a:cubicBezTo>
                  <a:cubicBezTo>
                    <a:pt x="24537" y="29545"/>
                    <a:pt x="25674" y="27657"/>
                    <a:pt x="25242" y="25929"/>
                  </a:cubicBezTo>
                  <a:lnTo>
                    <a:pt x="25242" y="25929"/>
                  </a:lnTo>
                  <a:cubicBezTo>
                    <a:pt x="26334" y="26975"/>
                    <a:pt x="27698" y="27862"/>
                    <a:pt x="29199" y="28089"/>
                  </a:cubicBezTo>
                  <a:cubicBezTo>
                    <a:pt x="29439" y="28126"/>
                    <a:pt x="29684" y="28144"/>
                    <a:pt x="29929" y="28144"/>
                  </a:cubicBezTo>
                  <a:cubicBezTo>
                    <a:pt x="31218" y="28144"/>
                    <a:pt x="32524" y="27639"/>
                    <a:pt x="33269" y="26588"/>
                  </a:cubicBezTo>
                  <a:cubicBezTo>
                    <a:pt x="34162" y="25383"/>
                    <a:pt x="34025" y="23475"/>
                    <a:pt x="32835" y="22567"/>
                  </a:cubicBezTo>
                  <a:lnTo>
                    <a:pt x="32835" y="22567"/>
                  </a:lnTo>
                  <a:cubicBezTo>
                    <a:pt x="33153" y="22793"/>
                    <a:pt x="33439" y="22883"/>
                    <a:pt x="33764" y="22883"/>
                  </a:cubicBezTo>
                  <a:cubicBezTo>
                    <a:pt x="33989" y="22883"/>
                    <a:pt x="34234" y="22840"/>
                    <a:pt x="34520" y="22768"/>
                  </a:cubicBezTo>
                  <a:cubicBezTo>
                    <a:pt x="35157" y="22609"/>
                    <a:pt x="35953" y="22495"/>
                    <a:pt x="36498" y="22063"/>
                  </a:cubicBezTo>
                  <a:cubicBezTo>
                    <a:pt x="37931" y="21085"/>
                    <a:pt x="38431" y="19312"/>
                    <a:pt x="38045" y="17606"/>
                  </a:cubicBezTo>
                  <a:cubicBezTo>
                    <a:pt x="37703" y="16196"/>
                    <a:pt x="36703" y="15037"/>
                    <a:pt x="35498" y="14241"/>
                  </a:cubicBezTo>
                  <a:cubicBezTo>
                    <a:pt x="34789" y="13764"/>
                    <a:pt x="33983" y="13565"/>
                    <a:pt x="33137" y="13565"/>
                  </a:cubicBezTo>
                  <a:cubicBezTo>
                    <a:pt x="32571" y="13565"/>
                    <a:pt x="31988" y="13654"/>
                    <a:pt x="31405" y="13809"/>
                  </a:cubicBezTo>
                  <a:cubicBezTo>
                    <a:pt x="32769" y="12831"/>
                    <a:pt x="33815" y="11307"/>
                    <a:pt x="33906" y="9647"/>
                  </a:cubicBezTo>
                  <a:cubicBezTo>
                    <a:pt x="34020" y="7964"/>
                    <a:pt x="33042" y="6191"/>
                    <a:pt x="31450" y="5691"/>
                  </a:cubicBezTo>
                  <a:cubicBezTo>
                    <a:pt x="31154" y="5601"/>
                    <a:pt x="30847" y="5558"/>
                    <a:pt x="30542" y="5558"/>
                  </a:cubicBezTo>
                  <a:cubicBezTo>
                    <a:pt x="29607" y="5558"/>
                    <a:pt x="28679" y="5960"/>
                    <a:pt x="28062" y="6646"/>
                  </a:cubicBezTo>
                  <a:cubicBezTo>
                    <a:pt x="28653" y="5804"/>
                    <a:pt x="28608" y="4554"/>
                    <a:pt x="28062" y="3644"/>
                  </a:cubicBezTo>
                  <a:cubicBezTo>
                    <a:pt x="27198" y="2211"/>
                    <a:pt x="25492" y="1461"/>
                    <a:pt x="23946" y="1120"/>
                  </a:cubicBezTo>
                  <a:cubicBezTo>
                    <a:pt x="23741" y="1052"/>
                    <a:pt x="23537" y="1029"/>
                    <a:pt x="23332" y="1006"/>
                  </a:cubicBezTo>
                  <a:cubicBezTo>
                    <a:pt x="23142" y="979"/>
                    <a:pt x="22953" y="966"/>
                    <a:pt x="22766" y="966"/>
                  </a:cubicBezTo>
                  <a:cubicBezTo>
                    <a:pt x="21836" y="966"/>
                    <a:pt x="20959" y="1295"/>
                    <a:pt x="20239" y="1938"/>
                  </a:cubicBezTo>
                  <a:cubicBezTo>
                    <a:pt x="20126" y="2029"/>
                    <a:pt x="20012" y="2189"/>
                    <a:pt x="19875" y="2257"/>
                  </a:cubicBezTo>
                  <a:cubicBezTo>
                    <a:pt x="19288" y="797"/>
                    <a:pt x="18083" y="1"/>
                    <a:pt x="16671" y="1"/>
                  </a:cubicBezTo>
                  <a:close/>
                </a:path>
              </a:pathLst>
            </a:custGeom>
            <a:solidFill>
              <a:srgbClr val="AAE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36"/>
            <p:cNvSpPr/>
            <p:nvPr/>
          </p:nvSpPr>
          <p:spPr>
            <a:xfrm>
              <a:off x="609900" y="2915475"/>
              <a:ext cx="226875" cy="217200"/>
            </a:xfrm>
            <a:custGeom>
              <a:avLst/>
              <a:gdLst/>
              <a:ahLst/>
              <a:cxnLst/>
              <a:rect l="l" t="t" r="r" b="b"/>
              <a:pathLst>
                <a:path w="9075" h="8688" extrusionOk="0">
                  <a:moveTo>
                    <a:pt x="3435" y="0"/>
                  </a:moveTo>
                  <a:cubicBezTo>
                    <a:pt x="3389" y="0"/>
                    <a:pt x="3321" y="46"/>
                    <a:pt x="3321" y="114"/>
                  </a:cubicBezTo>
                  <a:cubicBezTo>
                    <a:pt x="3321" y="160"/>
                    <a:pt x="3389" y="228"/>
                    <a:pt x="3435" y="228"/>
                  </a:cubicBezTo>
                  <a:lnTo>
                    <a:pt x="4003" y="228"/>
                  </a:lnTo>
                  <a:cubicBezTo>
                    <a:pt x="4049" y="228"/>
                    <a:pt x="4117" y="160"/>
                    <a:pt x="4117" y="114"/>
                  </a:cubicBezTo>
                  <a:cubicBezTo>
                    <a:pt x="4117" y="46"/>
                    <a:pt x="4071" y="0"/>
                    <a:pt x="4003" y="0"/>
                  </a:cubicBezTo>
                  <a:close/>
                  <a:moveTo>
                    <a:pt x="2843" y="23"/>
                  </a:moveTo>
                  <a:cubicBezTo>
                    <a:pt x="2775" y="23"/>
                    <a:pt x="2707" y="46"/>
                    <a:pt x="2639" y="46"/>
                  </a:cubicBezTo>
                  <a:cubicBezTo>
                    <a:pt x="2525" y="46"/>
                    <a:pt x="2389" y="69"/>
                    <a:pt x="2275" y="114"/>
                  </a:cubicBezTo>
                  <a:cubicBezTo>
                    <a:pt x="2207" y="114"/>
                    <a:pt x="2184" y="160"/>
                    <a:pt x="2184" y="228"/>
                  </a:cubicBezTo>
                  <a:cubicBezTo>
                    <a:pt x="2207" y="273"/>
                    <a:pt x="2252" y="296"/>
                    <a:pt x="2298" y="296"/>
                  </a:cubicBezTo>
                  <a:cubicBezTo>
                    <a:pt x="2434" y="296"/>
                    <a:pt x="2593" y="273"/>
                    <a:pt x="2661" y="251"/>
                  </a:cubicBezTo>
                  <a:cubicBezTo>
                    <a:pt x="2752" y="228"/>
                    <a:pt x="2821" y="228"/>
                    <a:pt x="2866" y="228"/>
                  </a:cubicBezTo>
                  <a:cubicBezTo>
                    <a:pt x="2912" y="228"/>
                    <a:pt x="2957" y="160"/>
                    <a:pt x="2957" y="114"/>
                  </a:cubicBezTo>
                  <a:cubicBezTo>
                    <a:pt x="2957" y="46"/>
                    <a:pt x="2889" y="23"/>
                    <a:pt x="2843" y="23"/>
                  </a:cubicBezTo>
                  <a:close/>
                  <a:moveTo>
                    <a:pt x="4569" y="40"/>
                  </a:moveTo>
                  <a:cubicBezTo>
                    <a:pt x="4527" y="40"/>
                    <a:pt x="4481" y="81"/>
                    <a:pt x="4481" y="137"/>
                  </a:cubicBezTo>
                  <a:cubicBezTo>
                    <a:pt x="4458" y="182"/>
                    <a:pt x="4526" y="251"/>
                    <a:pt x="4572" y="251"/>
                  </a:cubicBezTo>
                  <a:cubicBezTo>
                    <a:pt x="4754" y="273"/>
                    <a:pt x="4935" y="296"/>
                    <a:pt x="5140" y="342"/>
                  </a:cubicBezTo>
                  <a:cubicBezTo>
                    <a:pt x="5186" y="342"/>
                    <a:pt x="5231" y="296"/>
                    <a:pt x="5254" y="251"/>
                  </a:cubicBezTo>
                  <a:cubicBezTo>
                    <a:pt x="5254" y="182"/>
                    <a:pt x="5231" y="137"/>
                    <a:pt x="5163" y="137"/>
                  </a:cubicBezTo>
                  <a:cubicBezTo>
                    <a:pt x="4981" y="114"/>
                    <a:pt x="4799" y="69"/>
                    <a:pt x="4594" y="46"/>
                  </a:cubicBezTo>
                  <a:cubicBezTo>
                    <a:pt x="4586" y="42"/>
                    <a:pt x="4578" y="40"/>
                    <a:pt x="4569" y="40"/>
                  </a:cubicBezTo>
                  <a:close/>
                  <a:moveTo>
                    <a:pt x="5709" y="251"/>
                  </a:moveTo>
                  <a:cubicBezTo>
                    <a:pt x="5663" y="251"/>
                    <a:pt x="5595" y="273"/>
                    <a:pt x="5572" y="319"/>
                  </a:cubicBezTo>
                  <a:cubicBezTo>
                    <a:pt x="5572" y="387"/>
                    <a:pt x="5595" y="433"/>
                    <a:pt x="5663" y="478"/>
                  </a:cubicBezTo>
                  <a:cubicBezTo>
                    <a:pt x="5822" y="523"/>
                    <a:pt x="6027" y="592"/>
                    <a:pt x="6186" y="637"/>
                  </a:cubicBezTo>
                  <a:lnTo>
                    <a:pt x="6232" y="637"/>
                  </a:lnTo>
                  <a:cubicBezTo>
                    <a:pt x="6277" y="637"/>
                    <a:pt x="6300" y="614"/>
                    <a:pt x="6300" y="546"/>
                  </a:cubicBezTo>
                  <a:cubicBezTo>
                    <a:pt x="6345" y="501"/>
                    <a:pt x="6300" y="455"/>
                    <a:pt x="6254" y="410"/>
                  </a:cubicBezTo>
                  <a:cubicBezTo>
                    <a:pt x="6072" y="364"/>
                    <a:pt x="5891" y="296"/>
                    <a:pt x="5709" y="251"/>
                  </a:cubicBezTo>
                  <a:close/>
                  <a:moveTo>
                    <a:pt x="1779" y="264"/>
                  </a:moveTo>
                  <a:cubicBezTo>
                    <a:pt x="1764" y="264"/>
                    <a:pt x="1747" y="267"/>
                    <a:pt x="1729" y="273"/>
                  </a:cubicBezTo>
                  <a:cubicBezTo>
                    <a:pt x="1524" y="319"/>
                    <a:pt x="1365" y="410"/>
                    <a:pt x="1183" y="501"/>
                  </a:cubicBezTo>
                  <a:cubicBezTo>
                    <a:pt x="1161" y="523"/>
                    <a:pt x="1138" y="592"/>
                    <a:pt x="1161" y="637"/>
                  </a:cubicBezTo>
                  <a:cubicBezTo>
                    <a:pt x="1161" y="660"/>
                    <a:pt x="1229" y="705"/>
                    <a:pt x="1252" y="705"/>
                  </a:cubicBezTo>
                  <a:cubicBezTo>
                    <a:pt x="1252" y="705"/>
                    <a:pt x="1262" y="695"/>
                    <a:pt x="1275" y="695"/>
                  </a:cubicBezTo>
                  <a:cubicBezTo>
                    <a:pt x="1282" y="695"/>
                    <a:pt x="1290" y="698"/>
                    <a:pt x="1297" y="705"/>
                  </a:cubicBezTo>
                  <a:cubicBezTo>
                    <a:pt x="1479" y="614"/>
                    <a:pt x="1638" y="523"/>
                    <a:pt x="1820" y="478"/>
                  </a:cubicBezTo>
                  <a:cubicBezTo>
                    <a:pt x="1866" y="433"/>
                    <a:pt x="1911" y="387"/>
                    <a:pt x="1866" y="319"/>
                  </a:cubicBezTo>
                  <a:cubicBezTo>
                    <a:pt x="1849" y="286"/>
                    <a:pt x="1820" y="264"/>
                    <a:pt x="1779" y="264"/>
                  </a:cubicBezTo>
                  <a:close/>
                  <a:moveTo>
                    <a:pt x="6745" y="664"/>
                  </a:moveTo>
                  <a:cubicBezTo>
                    <a:pt x="6705" y="664"/>
                    <a:pt x="6673" y="696"/>
                    <a:pt x="6641" y="728"/>
                  </a:cubicBezTo>
                  <a:cubicBezTo>
                    <a:pt x="6618" y="796"/>
                    <a:pt x="6641" y="842"/>
                    <a:pt x="6709" y="865"/>
                  </a:cubicBezTo>
                  <a:cubicBezTo>
                    <a:pt x="6868" y="933"/>
                    <a:pt x="7050" y="1024"/>
                    <a:pt x="7209" y="1092"/>
                  </a:cubicBezTo>
                  <a:lnTo>
                    <a:pt x="7278" y="1092"/>
                  </a:lnTo>
                  <a:cubicBezTo>
                    <a:pt x="7300" y="1092"/>
                    <a:pt x="7369" y="1069"/>
                    <a:pt x="7369" y="1069"/>
                  </a:cubicBezTo>
                  <a:cubicBezTo>
                    <a:pt x="7391" y="1024"/>
                    <a:pt x="7369" y="956"/>
                    <a:pt x="7300" y="933"/>
                  </a:cubicBezTo>
                  <a:lnTo>
                    <a:pt x="6800" y="683"/>
                  </a:lnTo>
                  <a:cubicBezTo>
                    <a:pt x="6780" y="669"/>
                    <a:pt x="6762" y="664"/>
                    <a:pt x="6745" y="664"/>
                  </a:cubicBezTo>
                  <a:close/>
                  <a:moveTo>
                    <a:pt x="814" y="785"/>
                  </a:moveTo>
                  <a:cubicBezTo>
                    <a:pt x="791" y="785"/>
                    <a:pt x="763" y="796"/>
                    <a:pt x="729" y="819"/>
                  </a:cubicBezTo>
                  <a:cubicBezTo>
                    <a:pt x="615" y="887"/>
                    <a:pt x="524" y="1024"/>
                    <a:pt x="456" y="1115"/>
                  </a:cubicBezTo>
                  <a:cubicBezTo>
                    <a:pt x="387" y="1183"/>
                    <a:pt x="365" y="1251"/>
                    <a:pt x="342" y="1297"/>
                  </a:cubicBezTo>
                  <a:cubicBezTo>
                    <a:pt x="297" y="1365"/>
                    <a:pt x="297" y="1410"/>
                    <a:pt x="365" y="1433"/>
                  </a:cubicBezTo>
                  <a:cubicBezTo>
                    <a:pt x="387" y="1479"/>
                    <a:pt x="387" y="1479"/>
                    <a:pt x="433" y="1479"/>
                  </a:cubicBezTo>
                  <a:cubicBezTo>
                    <a:pt x="456" y="1479"/>
                    <a:pt x="501" y="1433"/>
                    <a:pt x="547" y="1388"/>
                  </a:cubicBezTo>
                  <a:cubicBezTo>
                    <a:pt x="569" y="1319"/>
                    <a:pt x="592" y="1297"/>
                    <a:pt x="615" y="1228"/>
                  </a:cubicBezTo>
                  <a:cubicBezTo>
                    <a:pt x="706" y="1115"/>
                    <a:pt x="797" y="1047"/>
                    <a:pt x="865" y="956"/>
                  </a:cubicBezTo>
                  <a:cubicBezTo>
                    <a:pt x="911" y="933"/>
                    <a:pt x="911" y="865"/>
                    <a:pt x="865" y="819"/>
                  </a:cubicBezTo>
                  <a:cubicBezTo>
                    <a:pt x="854" y="796"/>
                    <a:pt x="837" y="785"/>
                    <a:pt x="814" y="785"/>
                  </a:cubicBezTo>
                  <a:close/>
                  <a:moveTo>
                    <a:pt x="7773" y="1168"/>
                  </a:moveTo>
                  <a:cubicBezTo>
                    <a:pt x="7744" y="1168"/>
                    <a:pt x="7723" y="1179"/>
                    <a:pt x="7710" y="1206"/>
                  </a:cubicBezTo>
                  <a:cubicBezTo>
                    <a:pt x="7664" y="1274"/>
                    <a:pt x="7664" y="1319"/>
                    <a:pt x="7732" y="1342"/>
                  </a:cubicBezTo>
                  <a:cubicBezTo>
                    <a:pt x="7869" y="1433"/>
                    <a:pt x="8028" y="1547"/>
                    <a:pt x="8187" y="1660"/>
                  </a:cubicBezTo>
                  <a:cubicBezTo>
                    <a:pt x="8187" y="1683"/>
                    <a:pt x="8210" y="1683"/>
                    <a:pt x="8233" y="1683"/>
                  </a:cubicBezTo>
                  <a:cubicBezTo>
                    <a:pt x="8278" y="1683"/>
                    <a:pt x="8301" y="1660"/>
                    <a:pt x="8346" y="1638"/>
                  </a:cubicBezTo>
                  <a:cubicBezTo>
                    <a:pt x="8392" y="1615"/>
                    <a:pt x="8392" y="1524"/>
                    <a:pt x="8324" y="1501"/>
                  </a:cubicBezTo>
                  <a:cubicBezTo>
                    <a:pt x="8165" y="1388"/>
                    <a:pt x="8005" y="1297"/>
                    <a:pt x="7846" y="1183"/>
                  </a:cubicBezTo>
                  <a:cubicBezTo>
                    <a:pt x="7818" y="1174"/>
                    <a:pt x="7794" y="1168"/>
                    <a:pt x="7773" y="1168"/>
                  </a:cubicBezTo>
                  <a:close/>
                  <a:moveTo>
                    <a:pt x="8688" y="1814"/>
                  </a:moveTo>
                  <a:cubicBezTo>
                    <a:pt x="8659" y="1814"/>
                    <a:pt x="8631" y="1831"/>
                    <a:pt x="8619" y="1865"/>
                  </a:cubicBezTo>
                  <a:cubicBezTo>
                    <a:pt x="8551" y="1888"/>
                    <a:pt x="8551" y="1979"/>
                    <a:pt x="8619" y="2002"/>
                  </a:cubicBezTo>
                  <a:cubicBezTo>
                    <a:pt x="8688" y="2093"/>
                    <a:pt x="8779" y="2138"/>
                    <a:pt x="8869" y="2229"/>
                  </a:cubicBezTo>
                  <a:cubicBezTo>
                    <a:pt x="8892" y="2252"/>
                    <a:pt x="8915" y="2252"/>
                    <a:pt x="8960" y="2252"/>
                  </a:cubicBezTo>
                  <a:cubicBezTo>
                    <a:pt x="8983" y="2252"/>
                    <a:pt x="9006" y="2252"/>
                    <a:pt x="9006" y="2229"/>
                  </a:cubicBezTo>
                  <a:cubicBezTo>
                    <a:pt x="9074" y="2206"/>
                    <a:pt x="9074" y="2115"/>
                    <a:pt x="9006" y="2093"/>
                  </a:cubicBezTo>
                  <a:cubicBezTo>
                    <a:pt x="8915" y="2002"/>
                    <a:pt x="8847" y="1956"/>
                    <a:pt x="8756" y="1865"/>
                  </a:cubicBezTo>
                  <a:cubicBezTo>
                    <a:pt x="8744" y="1831"/>
                    <a:pt x="8716" y="1814"/>
                    <a:pt x="8688" y="1814"/>
                  </a:cubicBezTo>
                  <a:close/>
                  <a:moveTo>
                    <a:pt x="228" y="1774"/>
                  </a:moveTo>
                  <a:cubicBezTo>
                    <a:pt x="160" y="1774"/>
                    <a:pt x="115" y="1820"/>
                    <a:pt x="92" y="1865"/>
                  </a:cubicBezTo>
                  <a:cubicBezTo>
                    <a:pt x="46" y="2047"/>
                    <a:pt x="1" y="2229"/>
                    <a:pt x="1" y="2434"/>
                  </a:cubicBezTo>
                  <a:cubicBezTo>
                    <a:pt x="1" y="2502"/>
                    <a:pt x="46" y="2547"/>
                    <a:pt x="115" y="2547"/>
                  </a:cubicBezTo>
                  <a:cubicBezTo>
                    <a:pt x="160" y="2547"/>
                    <a:pt x="228" y="2502"/>
                    <a:pt x="228" y="2456"/>
                  </a:cubicBezTo>
                  <a:cubicBezTo>
                    <a:pt x="228" y="2252"/>
                    <a:pt x="251" y="2093"/>
                    <a:pt x="319" y="1933"/>
                  </a:cubicBezTo>
                  <a:cubicBezTo>
                    <a:pt x="319" y="1865"/>
                    <a:pt x="274" y="1820"/>
                    <a:pt x="228" y="1774"/>
                  </a:cubicBezTo>
                  <a:close/>
                  <a:moveTo>
                    <a:pt x="69" y="2911"/>
                  </a:moveTo>
                  <a:cubicBezTo>
                    <a:pt x="24" y="2911"/>
                    <a:pt x="1" y="2979"/>
                    <a:pt x="1" y="3025"/>
                  </a:cubicBezTo>
                  <a:cubicBezTo>
                    <a:pt x="1" y="3116"/>
                    <a:pt x="24" y="3230"/>
                    <a:pt x="24" y="3320"/>
                  </a:cubicBezTo>
                  <a:cubicBezTo>
                    <a:pt x="46" y="3434"/>
                    <a:pt x="46" y="3502"/>
                    <a:pt x="92" y="3593"/>
                  </a:cubicBezTo>
                  <a:cubicBezTo>
                    <a:pt x="115" y="3662"/>
                    <a:pt x="137" y="3684"/>
                    <a:pt x="206" y="3684"/>
                  </a:cubicBezTo>
                  <a:cubicBezTo>
                    <a:pt x="274" y="3662"/>
                    <a:pt x="319" y="3593"/>
                    <a:pt x="251" y="3548"/>
                  </a:cubicBezTo>
                  <a:cubicBezTo>
                    <a:pt x="251" y="3457"/>
                    <a:pt x="228" y="3366"/>
                    <a:pt x="228" y="3298"/>
                  </a:cubicBezTo>
                  <a:cubicBezTo>
                    <a:pt x="228" y="3207"/>
                    <a:pt x="183" y="3093"/>
                    <a:pt x="183" y="3002"/>
                  </a:cubicBezTo>
                  <a:cubicBezTo>
                    <a:pt x="183" y="2957"/>
                    <a:pt x="137" y="2911"/>
                    <a:pt x="69" y="2911"/>
                  </a:cubicBezTo>
                  <a:close/>
                  <a:moveTo>
                    <a:pt x="345" y="4020"/>
                  </a:moveTo>
                  <a:cubicBezTo>
                    <a:pt x="336" y="4020"/>
                    <a:pt x="327" y="4021"/>
                    <a:pt x="319" y="4025"/>
                  </a:cubicBezTo>
                  <a:cubicBezTo>
                    <a:pt x="251" y="4048"/>
                    <a:pt x="206" y="4116"/>
                    <a:pt x="228" y="4162"/>
                  </a:cubicBezTo>
                  <a:cubicBezTo>
                    <a:pt x="274" y="4344"/>
                    <a:pt x="342" y="4526"/>
                    <a:pt x="387" y="4708"/>
                  </a:cubicBezTo>
                  <a:cubicBezTo>
                    <a:pt x="433" y="4730"/>
                    <a:pt x="456" y="4776"/>
                    <a:pt x="501" y="4776"/>
                  </a:cubicBezTo>
                  <a:cubicBezTo>
                    <a:pt x="501" y="4776"/>
                    <a:pt x="547" y="4776"/>
                    <a:pt x="569" y="4799"/>
                  </a:cubicBezTo>
                  <a:cubicBezTo>
                    <a:pt x="615" y="4776"/>
                    <a:pt x="660" y="4708"/>
                    <a:pt x="615" y="4662"/>
                  </a:cubicBezTo>
                  <a:cubicBezTo>
                    <a:pt x="569" y="4480"/>
                    <a:pt x="501" y="4276"/>
                    <a:pt x="456" y="4116"/>
                  </a:cubicBezTo>
                  <a:cubicBezTo>
                    <a:pt x="437" y="4060"/>
                    <a:pt x="387" y="4020"/>
                    <a:pt x="345" y="4020"/>
                  </a:cubicBezTo>
                  <a:close/>
                  <a:moveTo>
                    <a:pt x="720" y="5063"/>
                  </a:moveTo>
                  <a:cubicBezTo>
                    <a:pt x="707" y="5063"/>
                    <a:pt x="694" y="5066"/>
                    <a:pt x="683" y="5071"/>
                  </a:cubicBezTo>
                  <a:cubicBezTo>
                    <a:pt x="615" y="5117"/>
                    <a:pt x="592" y="5162"/>
                    <a:pt x="615" y="5231"/>
                  </a:cubicBezTo>
                  <a:cubicBezTo>
                    <a:pt x="706" y="5390"/>
                    <a:pt x="820" y="5572"/>
                    <a:pt x="911" y="5731"/>
                  </a:cubicBezTo>
                  <a:cubicBezTo>
                    <a:pt x="911" y="5754"/>
                    <a:pt x="956" y="5799"/>
                    <a:pt x="1001" y="5799"/>
                  </a:cubicBezTo>
                  <a:cubicBezTo>
                    <a:pt x="1024" y="5799"/>
                    <a:pt x="1024" y="5799"/>
                    <a:pt x="1047" y="5754"/>
                  </a:cubicBezTo>
                  <a:cubicBezTo>
                    <a:pt x="1070" y="5731"/>
                    <a:pt x="1115" y="5663"/>
                    <a:pt x="1070" y="5617"/>
                  </a:cubicBezTo>
                  <a:cubicBezTo>
                    <a:pt x="1001" y="5481"/>
                    <a:pt x="911" y="5299"/>
                    <a:pt x="820" y="5140"/>
                  </a:cubicBezTo>
                  <a:cubicBezTo>
                    <a:pt x="802" y="5089"/>
                    <a:pt x="760" y="5063"/>
                    <a:pt x="720" y="5063"/>
                  </a:cubicBezTo>
                  <a:close/>
                  <a:moveTo>
                    <a:pt x="1307" y="6081"/>
                  </a:moveTo>
                  <a:cubicBezTo>
                    <a:pt x="1288" y="6081"/>
                    <a:pt x="1268" y="6086"/>
                    <a:pt x="1252" y="6095"/>
                  </a:cubicBezTo>
                  <a:cubicBezTo>
                    <a:pt x="1183" y="6140"/>
                    <a:pt x="1183" y="6186"/>
                    <a:pt x="1229" y="6231"/>
                  </a:cubicBezTo>
                  <a:cubicBezTo>
                    <a:pt x="1343" y="6390"/>
                    <a:pt x="1456" y="6550"/>
                    <a:pt x="1570" y="6709"/>
                  </a:cubicBezTo>
                  <a:cubicBezTo>
                    <a:pt x="1593" y="6731"/>
                    <a:pt x="1615" y="6731"/>
                    <a:pt x="1638" y="6731"/>
                  </a:cubicBezTo>
                  <a:lnTo>
                    <a:pt x="1729" y="6731"/>
                  </a:lnTo>
                  <a:cubicBezTo>
                    <a:pt x="1752" y="6709"/>
                    <a:pt x="1752" y="6641"/>
                    <a:pt x="1729" y="6595"/>
                  </a:cubicBezTo>
                  <a:cubicBezTo>
                    <a:pt x="1615" y="6436"/>
                    <a:pt x="1502" y="6277"/>
                    <a:pt x="1388" y="6140"/>
                  </a:cubicBezTo>
                  <a:cubicBezTo>
                    <a:pt x="1374" y="6097"/>
                    <a:pt x="1341" y="6081"/>
                    <a:pt x="1307" y="6081"/>
                  </a:cubicBezTo>
                  <a:close/>
                  <a:moveTo>
                    <a:pt x="2025" y="6925"/>
                  </a:moveTo>
                  <a:cubicBezTo>
                    <a:pt x="1996" y="6925"/>
                    <a:pt x="1968" y="6936"/>
                    <a:pt x="1957" y="6959"/>
                  </a:cubicBezTo>
                  <a:cubicBezTo>
                    <a:pt x="1934" y="6982"/>
                    <a:pt x="1934" y="7073"/>
                    <a:pt x="1957" y="7095"/>
                  </a:cubicBezTo>
                  <a:cubicBezTo>
                    <a:pt x="2093" y="7232"/>
                    <a:pt x="2252" y="7368"/>
                    <a:pt x="2389" y="7482"/>
                  </a:cubicBezTo>
                  <a:cubicBezTo>
                    <a:pt x="2389" y="7527"/>
                    <a:pt x="2411" y="7527"/>
                    <a:pt x="2434" y="7527"/>
                  </a:cubicBezTo>
                  <a:cubicBezTo>
                    <a:pt x="2480" y="7527"/>
                    <a:pt x="2502" y="7527"/>
                    <a:pt x="2502" y="7459"/>
                  </a:cubicBezTo>
                  <a:cubicBezTo>
                    <a:pt x="2548" y="7436"/>
                    <a:pt x="2548" y="7345"/>
                    <a:pt x="2502" y="7323"/>
                  </a:cubicBezTo>
                  <a:cubicBezTo>
                    <a:pt x="2343" y="7209"/>
                    <a:pt x="2252" y="7095"/>
                    <a:pt x="2093" y="6959"/>
                  </a:cubicBezTo>
                  <a:cubicBezTo>
                    <a:pt x="2082" y="6936"/>
                    <a:pt x="2053" y="6925"/>
                    <a:pt x="2025" y="6925"/>
                  </a:cubicBezTo>
                  <a:close/>
                  <a:moveTo>
                    <a:pt x="2894" y="7672"/>
                  </a:moveTo>
                  <a:cubicBezTo>
                    <a:pt x="2863" y="7672"/>
                    <a:pt x="2834" y="7683"/>
                    <a:pt x="2821" y="7709"/>
                  </a:cubicBezTo>
                  <a:cubicBezTo>
                    <a:pt x="2775" y="7755"/>
                    <a:pt x="2775" y="7823"/>
                    <a:pt x="2843" y="7868"/>
                  </a:cubicBezTo>
                  <a:cubicBezTo>
                    <a:pt x="3003" y="7982"/>
                    <a:pt x="3162" y="8096"/>
                    <a:pt x="3321" y="8187"/>
                  </a:cubicBezTo>
                  <a:cubicBezTo>
                    <a:pt x="3344" y="8210"/>
                    <a:pt x="3344" y="8210"/>
                    <a:pt x="3389" y="8210"/>
                  </a:cubicBezTo>
                  <a:cubicBezTo>
                    <a:pt x="3412" y="8210"/>
                    <a:pt x="3435" y="8187"/>
                    <a:pt x="3435" y="8141"/>
                  </a:cubicBezTo>
                  <a:cubicBezTo>
                    <a:pt x="3457" y="8096"/>
                    <a:pt x="3457" y="8028"/>
                    <a:pt x="3412" y="8005"/>
                  </a:cubicBezTo>
                  <a:cubicBezTo>
                    <a:pt x="3275" y="7891"/>
                    <a:pt x="3094" y="7800"/>
                    <a:pt x="2957" y="7687"/>
                  </a:cubicBezTo>
                  <a:cubicBezTo>
                    <a:pt x="2938" y="7677"/>
                    <a:pt x="2916" y="7672"/>
                    <a:pt x="2894" y="7672"/>
                  </a:cubicBezTo>
                  <a:close/>
                  <a:moveTo>
                    <a:pt x="3875" y="8247"/>
                  </a:moveTo>
                  <a:cubicBezTo>
                    <a:pt x="3835" y="8247"/>
                    <a:pt x="3793" y="8272"/>
                    <a:pt x="3776" y="8323"/>
                  </a:cubicBezTo>
                  <a:cubicBezTo>
                    <a:pt x="3753" y="8369"/>
                    <a:pt x="3776" y="8437"/>
                    <a:pt x="3844" y="8460"/>
                  </a:cubicBezTo>
                  <a:cubicBezTo>
                    <a:pt x="4003" y="8551"/>
                    <a:pt x="4208" y="8642"/>
                    <a:pt x="4367" y="8687"/>
                  </a:cubicBezTo>
                  <a:lnTo>
                    <a:pt x="4412" y="8687"/>
                  </a:lnTo>
                  <a:cubicBezTo>
                    <a:pt x="4435" y="8687"/>
                    <a:pt x="4481" y="8664"/>
                    <a:pt x="4481" y="8642"/>
                  </a:cubicBezTo>
                  <a:cubicBezTo>
                    <a:pt x="4503" y="8573"/>
                    <a:pt x="4481" y="8528"/>
                    <a:pt x="4435" y="8482"/>
                  </a:cubicBezTo>
                  <a:cubicBezTo>
                    <a:pt x="4253" y="8414"/>
                    <a:pt x="4094" y="8346"/>
                    <a:pt x="3912" y="8255"/>
                  </a:cubicBezTo>
                  <a:cubicBezTo>
                    <a:pt x="3901" y="8249"/>
                    <a:pt x="3888" y="8247"/>
                    <a:pt x="3875" y="8247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36"/>
            <p:cNvSpPr/>
            <p:nvPr/>
          </p:nvSpPr>
          <p:spPr>
            <a:xfrm>
              <a:off x="810025" y="2825650"/>
              <a:ext cx="127375" cy="131925"/>
            </a:xfrm>
            <a:custGeom>
              <a:avLst/>
              <a:gdLst/>
              <a:ahLst/>
              <a:cxnLst/>
              <a:rect l="l" t="t" r="r" b="b"/>
              <a:pathLst>
                <a:path w="5095" h="5277" extrusionOk="0">
                  <a:moveTo>
                    <a:pt x="2434" y="1"/>
                  </a:moveTo>
                  <a:cubicBezTo>
                    <a:pt x="2365" y="1"/>
                    <a:pt x="2320" y="69"/>
                    <a:pt x="2320" y="114"/>
                  </a:cubicBezTo>
                  <a:cubicBezTo>
                    <a:pt x="2320" y="182"/>
                    <a:pt x="2365" y="228"/>
                    <a:pt x="2434" y="228"/>
                  </a:cubicBezTo>
                  <a:lnTo>
                    <a:pt x="2615" y="228"/>
                  </a:lnTo>
                  <a:lnTo>
                    <a:pt x="2957" y="319"/>
                  </a:lnTo>
                  <a:lnTo>
                    <a:pt x="3002" y="319"/>
                  </a:lnTo>
                  <a:cubicBezTo>
                    <a:pt x="3048" y="319"/>
                    <a:pt x="3070" y="296"/>
                    <a:pt x="3048" y="228"/>
                  </a:cubicBezTo>
                  <a:cubicBezTo>
                    <a:pt x="3070" y="182"/>
                    <a:pt x="3048" y="114"/>
                    <a:pt x="3002" y="92"/>
                  </a:cubicBezTo>
                  <a:cubicBezTo>
                    <a:pt x="2888" y="46"/>
                    <a:pt x="2775" y="23"/>
                    <a:pt x="2615" y="1"/>
                  </a:cubicBezTo>
                  <a:close/>
                  <a:moveTo>
                    <a:pt x="1864" y="54"/>
                  </a:moveTo>
                  <a:cubicBezTo>
                    <a:pt x="1850" y="54"/>
                    <a:pt x="1835" y="58"/>
                    <a:pt x="1820" y="69"/>
                  </a:cubicBezTo>
                  <a:cubicBezTo>
                    <a:pt x="1660" y="114"/>
                    <a:pt x="1456" y="205"/>
                    <a:pt x="1297" y="296"/>
                  </a:cubicBezTo>
                  <a:cubicBezTo>
                    <a:pt x="1251" y="319"/>
                    <a:pt x="1228" y="364"/>
                    <a:pt x="1251" y="433"/>
                  </a:cubicBezTo>
                  <a:cubicBezTo>
                    <a:pt x="1251" y="455"/>
                    <a:pt x="1319" y="478"/>
                    <a:pt x="1342" y="478"/>
                  </a:cubicBezTo>
                  <a:lnTo>
                    <a:pt x="1365" y="478"/>
                  </a:lnTo>
                  <a:cubicBezTo>
                    <a:pt x="1547" y="410"/>
                    <a:pt x="1706" y="342"/>
                    <a:pt x="1888" y="296"/>
                  </a:cubicBezTo>
                  <a:cubicBezTo>
                    <a:pt x="1933" y="251"/>
                    <a:pt x="2001" y="205"/>
                    <a:pt x="1979" y="137"/>
                  </a:cubicBezTo>
                  <a:cubicBezTo>
                    <a:pt x="1944" y="102"/>
                    <a:pt x="1909" y="54"/>
                    <a:pt x="1864" y="54"/>
                  </a:cubicBezTo>
                  <a:close/>
                  <a:moveTo>
                    <a:pt x="3504" y="351"/>
                  </a:moveTo>
                  <a:cubicBezTo>
                    <a:pt x="3469" y="351"/>
                    <a:pt x="3440" y="367"/>
                    <a:pt x="3411" y="410"/>
                  </a:cubicBezTo>
                  <a:cubicBezTo>
                    <a:pt x="3389" y="455"/>
                    <a:pt x="3389" y="524"/>
                    <a:pt x="3457" y="546"/>
                  </a:cubicBezTo>
                  <a:cubicBezTo>
                    <a:pt x="3593" y="637"/>
                    <a:pt x="3730" y="751"/>
                    <a:pt x="3866" y="887"/>
                  </a:cubicBezTo>
                  <a:cubicBezTo>
                    <a:pt x="3912" y="910"/>
                    <a:pt x="3934" y="910"/>
                    <a:pt x="3957" y="910"/>
                  </a:cubicBezTo>
                  <a:cubicBezTo>
                    <a:pt x="3980" y="910"/>
                    <a:pt x="4025" y="887"/>
                    <a:pt x="4025" y="887"/>
                  </a:cubicBezTo>
                  <a:cubicBezTo>
                    <a:pt x="4048" y="865"/>
                    <a:pt x="4048" y="774"/>
                    <a:pt x="4025" y="751"/>
                  </a:cubicBezTo>
                  <a:cubicBezTo>
                    <a:pt x="3866" y="592"/>
                    <a:pt x="3730" y="478"/>
                    <a:pt x="3571" y="364"/>
                  </a:cubicBezTo>
                  <a:cubicBezTo>
                    <a:pt x="3546" y="356"/>
                    <a:pt x="3524" y="351"/>
                    <a:pt x="3504" y="351"/>
                  </a:cubicBezTo>
                  <a:close/>
                  <a:moveTo>
                    <a:pt x="884" y="643"/>
                  </a:moveTo>
                  <a:cubicBezTo>
                    <a:pt x="859" y="643"/>
                    <a:pt x="830" y="649"/>
                    <a:pt x="796" y="660"/>
                  </a:cubicBezTo>
                  <a:cubicBezTo>
                    <a:pt x="751" y="706"/>
                    <a:pt x="660" y="796"/>
                    <a:pt x="614" y="887"/>
                  </a:cubicBezTo>
                  <a:cubicBezTo>
                    <a:pt x="546" y="978"/>
                    <a:pt x="501" y="1024"/>
                    <a:pt x="432" y="1115"/>
                  </a:cubicBezTo>
                  <a:cubicBezTo>
                    <a:pt x="410" y="1160"/>
                    <a:pt x="410" y="1229"/>
                    <a:pt x="455" y="1251"/>
                  </a:cubicBezTo>
                  <a:cubicBezTo>
                    <a:pt x="501" y="1274"/>
                    <a:pt x="501" y="1274"/>
                    <a:pt x="523" y="1274"/>
                  </a:cubicBezTo>
                  <a:cubicBezTo>
                    <a:pt x="569" y="1274"/>
                    <a:pt x="614" y="1251"/>
                    <a:pt x="614" y="1183"/>
                  </a:cubicBezTo>
                  <a:cubicBezTo>
                    <a:pt x="637" y="1138"/>
                    <a:pt x="683" y="1047"/>
                    <a:pt x="751" y="1001"/>
                  </a:cubicBezTo>
                  <a:lnTo>
                    <a:pt x="955" y="796"/>
                  </a:lnTo>
                  <a:cubicBezTo>
                    <a:pt x="978" y="774"/>
                    <a:pt x="978" y="706"/>
                    <a:pt x="955" y="660"/>
                  </a:cubicBezTo>
                  <a:cubicBezTo>
                    <a:pt x="933" y="649"/>
                    <a:pt x="910" y="643"/>
                    <a:pt x="884" y="643"/>
                  </a:cubicBezTo>
                  <a:close/>
                  <a:moveTo>
                    <a:pt x="4339" y="1123"/>
                  </a:moveTo>
                  <a:cubicBezTo>
                    <a:pt x="4317" y="1123"/>
                    <a:pt x="4294" y="1128"/>
                    <a:pt x="4275" y="1138"/>
                  </a:cubicBezTo>
                  <a:cubicBezTo>
                    <a:pt x="4207" y="1160"/>
                    <a:pt x="4207" y="1229"/>
                    <a:pt x="4253" y="1274"/>
                  </a:cubicBezTo>
                  <a:cubicBezTo>
                    <a:pt x="4321" y="1433"/>
                    <a:pt x="4412" y="1592"/>
                    <a:pt x="4503" y="1774"/>
                  </a:cubicBezTo>
                  <a:cubicBezTo>
                    <a:pt x="4503" y="1797"/>
                    <a:pt x="4548" y="1820"/>
                    <a:pt x="4594" y="1820"/>
                  </a:cubicBezTo>
                  <a:lnTo>
                    <a:pt x="4639" y="1820"/>
                  </a:lnTo>
                  <a:cubicBezTo>
                    <a:pt x="4685" y="1797"/>
                    <a:pt x="4730" y="1729"/>
                    <a:pt x="4685" y="1683"/>
                  </a:cubicBezTo>
                  <a:cubicBezTo>
                    <a:pt x="4617" y="1501"/>
                    <a:pt x="4526" y="1342"/>
                    <a:pt x="4412" y="1160"/>
                  </a:cubicBezTo>
                  <a:cubicBezTo>
                    <a:pt x="4399" y="1134"/>
                    <a:pt x="4370" y="1123"/>
                    <a:pt x="4339" y="1123"/>
                  </a:cubicBezTo>
                  <a:close/>
                  <a:moveTo>
                    <a:pt x="272" y="1584"/>
                  </a:moveTo>
                  <a:cubicBezTo>
                    <a:pt x="229" y="1584"/>
                    <a:pt x="199" y="1609"/>
                    <a:pt x="182" y="1661"/>
                  </a:cubicBezTo>
                  <a:cubicBezTo>
                    <a:pt x="114" y="1820"/>
                    <a:pt x="69" y="2024"/>
                    <a:pt x="23" y="2229"/>
                  </a:cubicBezTo>
                  <a:cubicBezTo>
                    <a:pt x="23" y="2275"/>
                    <a:pt x="69" y="2343"/>
                    <a:pt x="160" y="2343"/>
                  </a:cubicBezTo>
                  <a:cubicBezTo>
                    <a:pt x="205" y="2343"/>
                    <a:pt x="228" y="2297"/>
                    <a:pt x="228" y="2275"/>
                  </a:cubicBezTo>
                  <a:cubicBezTo>
                    <a:pt x="251" y="2070"/>
                    <a:pt x="319" y="1911"/>
                    <a:pt x="387" y="1729"/>
                  </a:cubicBezTo>
                  <a:cubicBezTo>
                    <a:pt x="410" y="1683"/>
                    <a:pt x="387" y="1615"/>
                    <a:pt x="319" y="1592"/>
                  </a:cubicBezTo>
                  <a:cubicBezTo>
                    <a:pt x="302" y="1587"/>
                    <a:pt x="286" y="1584"/>
                    <a:pt x="272" y="1584"/>
                  </a:cubicBezTo>
                  <a:close/>
                  <a:moveTo>
                    <a:pt x="4787" y="2155"/>
                  </a:moveTo>
                  <a:cubicBezTo>
                    <a:pt x="4776" y="2155"/>
                    <a:pt x="4765" y="2157"/>
                    <a:pt x="4753" y="2161"/>
                  </a:cubicBezTo>
                  <a:cubicBezTo>
                    <a:pt x="4685" y="2184"/>
                    <a:pt x="4639" y="2252"/>
                    <a:pt x="4662" y="2297"/>
                  </a:cubicBezTo>
                  <a:cubicBezTo>
                    <a:pt x="4730" y="2479"/>
                    <a:pt x="4753" y="2638"/>
                    <a:pt x="4776" y="2843"/>
                  </a:cubicBezTo>
                  <a:cubicBezTo>
                    <a:pt x="4821" y="2911"/>
                    <a:pt x="4844" y="2934"/>
                    <a:pt x="4889" y="2934"/>
                  </a:cubicBezTo>
                  <a:cubicBezTo>
                    <a:pt x="4980" y="2911"/>
                    <a:pt x="5003" y="2843"/>
                    <a:pt x="5003" y="2820"/>
                  </a:cubicBezTo>
                  <a:cubicBezTo>
                    <a:pt x="4980" y="2616"/>
                    <a:pt x="4958" y="2411"/>
                    <a:pt x="4889" y="2252"/>
                  </a:cubicBezTo>
                  <a:cubicBezTo>
                    <a:pt x="4871" y="2196"/>
                    <a:pt x="4837" y="2155"/>
                    <a:pt x="4787" y="2155"/>
                  </a:cubicBezTo>
                  <a:close/>
                  <a:moveTo>
                    <a:pt x="114" y="2707"/>
                  </a:moveTo>
                  <a:cubicBezTo>
                    <a:pt x="23" y="2707"/>
                    <a:pt x="0" y="2752"/>
                    <a:pt x="0" y="2820"/>
                  </a:cubicBezTo>
                  <a:cubicBezTo>
                    <a:pt x="0" y="2911"/>
                    <a:pt x="23" y="2957"/>
                    <a:pt x="23" y="3048"/>
                  </a:cubicBezTo>
                  <a:cubicBezTo>
                    <a:pt x="23" y="3161"/>
                    <a:pt x="69" y="3275"/>
                    <a:pt x="91" y="3389"/>
                  </a:cubicBezTo>
                  <a:cubicBezTo>
                    <a:pt x="114" y="3434"/>
                    <a:pt x="160" y="3480"/>
                    <a:pt x="205" y="3480"/>
                  </a:cubicBezTo>
                  <a:cubicBezTo>
                    <a:pt x="273" y="3434"/>
                    <a:pt x="319" y="3389"/>
                    <a:pt x="319" y="3366"/>
                  </a:cubicBezTo>
                  <a:cubicBezTo>
                    <a:pt x="296" y="3275"/>
                    <a:pt x="273" y="3161"/>
                    <a:pt x="273" y="3048"/>
                  </a:cubicBezTo>
                  <a:cubicBezTo>
                    <a:pt x="228" y="2957"/>
                    <a:pt x="228" y="2911"/>
                    <a:pt x="228" y="2820"/>
                  </a:cubicBezTo>
                  <a:cubicBezTo>
                    <a:pt x="228" y="2729"/>
                    <a:pt x="182" y="2707"/>
                    <a:pt x="114" y="2707"/>
                  </a:cubicBezTo>
                  <a:close/>
                  <a:moveTo>
                    <a:pt x="4958" y="3298"/>
                  </a:moveTo>
                  <a:cubicBezTo>
                    <a:pt x="4867" y="3298"/>
                    <a:pt x="4844" y="3366"/>
                    <a:pt x="4844" y="3412"/>
                  </a:cubicBezTo>
                  <a:cubicBezTo>
                    <a:pt x="4867" y="3593"/>
                    <a:pt x="4867" y="3753"/>
                    <a:pt x="4867" y="3935"/>
                  </a:cubicBezTo>
                  <a:lnTo>
                    <a:pt x="4867" y="3957"/>
                  </a:lnTo>
                  <a:cubicBezTo>
                    <a:pt x="4867" y="4003"/>
                    <a:pt x="4935" y="4071"/>
                    <a:pt x="4980" y="4071"/>
                  </a:cubicBezTo>
                  <a:cubicBezTo>
                    <a:pt x="5049" y="4071"/>
                    <a:pt x="5071" y="4003"/>
                    <a:pt x="5094" y="3980"/>
                  </a:cubicBezTo>
                  <a:lnTo>
                    <a:pt x="5094" y="3957"/>
                  </a:lnTo>
                  <a:cubicBezTo>
                    <a:pt x="5094" y="3775"/>
                    <a:pt x="5071" y="3593"/>
                    <a:pt x="5071" y="3412"/>
                  </a:cubicBezTo>
                  <a:cubicBezTo>
                    <a:pt x="5071" y="3321"/>
                    <a:pt x="5003" y="3298"/>
                    <a:pt x="4958" y="3298"/>
                  </a:cubicBezTo>
                  <a:close/>
                  <a:moveTo>
                    <a:pt x="389" y="3767"/>
                  </a:moveTo>
                  <a:cubicBezTo>
                    <a:pt x="374" y="3767"/>
                    <a:pt x="359" y="3770"/>
                    <a:pt x="341" y="3775"/>
                  </a:cubicBezTo>
                  <a:cubicBezTo>
                    <a:pt x="296" y="3821"/>
                    <a:pt x="273" y="3866"/>
                    <a:pt x="296" y="3935"/>
                  </a:cubicBezTo>
                  <a:cubicBezTo>
                    <a:pt x="387" y="4094"/>
                    <a:pt x="455" y="4276"/>
                    <a:pt x="569" y="4435"/>
                  </a:cubicBezTo>
                  <a:cubicBezTo>
                    <a:pt x="614" y="4458"/>
                    <a:pt x="637" y="4503"/>
                    <a:pt x="660" y="4503"/>
                  </a:cubicBezTo>
                  <a:cubicBezTo>
                    <a:pt x="660" y="4503"/>
                    <a:pt x="683" y="4503"/>
                    <a:pt x="728" y="4458"/>
                  </a:cubicBezTo>
                  <a:cubicBezTo>
                    <a:pt x="774" y="4435"/>
                    <a:pt x="774" y="4389"/>
                    <a:pt x="751" y="4321"/>
                  </a:cubicBezTo>
                  <a:cubicBezTo>
                    <a:pt x="660" y="4185"/>
                    <a:pt x="569" y="4003"/>
                    <a:pt x="501" y="3844"/>
                  </a:cubicBezTo>
                  <a:cubicBezTo>
                    <a:pt x="467" y="3792"/>
                    <a:pt x="432" y="3767"/>
                    <a:pt x="389" y="3767"/>
                  </a:cubicBezTo>
                  <a:close/>
                  <a:moveTo>
                    <a:pt x="4958" y="4389"/>
                  </a:moveTo>
                  <a:cubicBezTo>
                    <a:pt x="4889" y="4389"/>
                    <a:pt x="4844" y="4435"/>
                    <a:pt x="4844" y="4503"/>
                  </a:cubicBezTo>
                  <a:cubicBezTo>
                    <a:pt x="4844" y="4662"/>
                    <a:pt x="4821" y="4844"/>
                    <a:pt x="4821" y="5003"/>
                  </a:cubicBezTo>
                  <a:cubicBezTo>
                    <a:pt x="4821" y="5072"/>
                    <a:pt x="4867" y="5117"/>
                    <a:pt x="4935" y="5117"/>
                  </a:cubicBezTo>
                  <a:cubicBezTo>
                    <a:pt x="4980" y="5117"/>
                    <a:pt x="5049" y="5094"/>
                    <a:pt x="5049" y="5003"/>
                  </a:cubicBezTo>
                  <a:cubicBezTo>
                    <a:pt x="5049" y="4844"/>
                    <a:pt x="5071" y="4662"/>
                    <a:pt x="5071" y="4503"/>
                  </a:cubicBezTo>
                  <a:cubicBezTo>
                    <a:pt x="5071" y="4435"/>
                    <a:pt x="5003" y="4389"/>
                    <a:pt x="4958" y="4389"/>
                  </a:cubicBezTo>
                  <a:close/>
                  <a:moveTo>
                    <a:pt x="1024" y="4719"/>
                  </a:moveTo>
                  <a:cubicBezTo>
                    <a:pt x="995" y="4719"/>
                    <a:pt x="967" y="4730"/>
                    <a:pt x="955" y="4753"/>
                  </a:cubicBezTo>
                  <a:cubicBezTo>
                    <a:pt x="910" y="4776"/>
                    <a:pt x="910" y="4867"/>
                    <a:pt x="955" y="4890"/>
                  </a:cubicBezTo>
                  <a:cubicBezTo>
                    <a:pt x="1092" y="5026"/>
                    <a:pt x="1228" y="5140"/>
                    <a:pt x="1410" y="5253"/>
                  </a:cubicBezTo>
                  <a:cubicBezTo>
                    <a:pt x="1433" y="5276"/>
                    <a:pt x="1433" y="5276"/>
                    <a:pt x="1456" y="5276"/>
                  </a:cubicBezTo>
                  <a:cubicBezTo>
                    <a:pt x="1478" y="5276"/>
                    <a:pt x="1524" y="5276"/>
                    <a:pt x="1547" y="5231"/>
                  </a:cubicBezTo>
                  <a:cubicBezTo>
                    <a:pt x="1569" y="5208"/>
                    <a:pt x="1569" y="5117"/>
                    <a:pt x="1524" y="5094"/>
                  </a:cubicBezTo>
                  <a:cubicBezTo>
                    <a:pt x="1342" y="5003"/>
                    <a:pt x="1228" y="4890"/>
                    <a:pt x="1092" y="4753"/>
                  </a:cubicBezTo>
                  <a:cubicBezTo>
                    <a:pt x="1081" y="4730"/>
                    <a:pt x="1052" y="4719"/>
                    <a:pt x="1024" y="4719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36"/>
            <p:cNvSpPr/>
            <p:nvPr/>
          </p:nvSpPr>
          <p:spPr>
            <a:xfrm>
              <a:off x="970350" y="2862600"/>
              <a:ext cx="184775" cy="143850"/>
            </a:xfrm>
            <a:custGeom>
              <a:avLst/>
              <a:gdLst/>
              <a:ahLst/>
              <a:cxnLst/>
              <a:rect l="l" t="t" r="r" b="b"/>
              <a:pathLst>
                <a:path w="7391" h="5754" extrusionOk="0">
                  <a:moveTo>
                    <a:pt x="3070" y="1"/>
                  </a:moveTo>
                  <a:cubicBezTo>
                    <a:pt x="3002" y="1"/>
                    <a:pt x="2956" y="69"/>
                    <a:pt x="2956" y="114"/>
                  </a:cubicBezTo>
                  <a:cubicBezTo>
                    <a:pt x="2956" y="183"/>
                    <a:pt x="3002" y="228"/>
                    <a:pt x="3070" y="228"/>
                  </a:cubicBezTo>
                  <a:cubicBezTo>
                    <a:pt x="3229" y="228"/>
                    <a:pt x="3434" y="251"/>
                    <a:pt x="3638" y="296"/>
                  </a:cubicBezTo>
                  <a:cubicBezTo>
                    <a:pt x="3684" y="296"/>
                    <a:pt x="3752" y="251"/>
                    <a:pt x="3707" y="183"/>
                  </a:cubicBezTo>
                  <a:cubicBezTo>
                    <a:pt x="3707" y="114"/>
                    <a:pt x="3684" y="69"/>
                    <a:pt x="3638" y="69"/>
                  </a:cubicBezTo>
                  <a:cubicBezTo>
                    <a:pt x="3457" y="23"/>
                    <a:pt x="3252" y="1"/>
                    <a:pt x="3070" y="1"/>
                  </a:cubicBezTo>
                  <a:close/>
                  <a:moveTo>
                    <a:pt x="2456" y="23"/>
                  </a:moveTo>
                  <a:cubicBezTo>
                    <a:pt x="2274" y="69"/>
                    <a:pt x="2069" y="114"/>
                    <a:pt x="1887" y="183"/>
                  </a:cubicBezTo>
                  <a:cubicBezTo>
                    <a:pt x="1842" y="205"/>
                    <a:pt x="1819" y="251"/>
                    <a:pt x="1842" y="319"/>
                  </a:cubicBezTo>
                  <a:cubicBezTo>
                    <a:pt x="1865" y="365"/>
                    <a:pt x="1887" y="410"/>
                    <a:pt x="1956" y="410"/>
                  </a:cubicBezTo>
                  <a:cubicBezTo>
                    <a:pt x="1956" y="410"/>
                    <a:pt x="1978" y="410"/>
                    <a:pt x="1956" y="342"/>
                  </a:cubicBezTo>
                  <a:cubicBezTo>
                    <a:pt x="2115" y="296"/>
                    <a:pt x="2320" y="251"/>
                    <a:pt x="2501" y="228"/>
                  </a:cubicBezTo>
                  <a:cubicBezTo>
                    <a:pt x="2547" y="228"/>
                    <a:pt x="2570" y="183"/>
                    <a:pt x="2570" y="114"/>
                  </a:cubicBezTo>
                  <a:cubicBezTo>
                    <a:pt x="2570" y="69"/>
                    <a:pt x="2524" y="23"/>
                    <a:pt x="2456" y="23"/>
                  </a:cubicBezTo>
                  <a:close/>
                  <a:moveTo>
                    <a:pt x="4252" y="205"/>
                  </a:moveTo>
                  <a:cubicBezTo>
                    <a:pt x="4207" y="205"/>
                    <a:pt x="4139" y="228"/>
                    <a:pt x="4116" y="296"/>
                  </a:cubicBezTo>
                  <a:cubicBezTo>
                    <a:pt x="4116" y="342"/>
                    <a:pt x="4139" y="410"/>
                    <a:pt x="4207" y="433"/>
                  </a:cubicBezTo>
                  <a:cubicBezTo>
                    <a:pt x="4366" y="455"/>
                    <a:pt x="4548" y="524"/>
                    <a:pt x="4707" y="592"/>
                  </a:cubicBezTo>
                  <a:lnTo>
                    <a:pt x="4730" y="592"/>
                  </a:lnTo>
                  <a:cubicBezTo>
                    <a:pt x="4775" y="592"/>
                    <a:pt x="4821" y="569"/>
                    <a:pt x="4844" y="546"/>
                  </a:cubicBezTo>
                  <a:cubicBezTo>
                    <a:pt x="4889" y="478"/>
                    <a:pt x="4844" y="433"/>
                    <a:pt x="4798" y="387"/>
                  </a:cubicBezTo>
                  <a:cubicBezTo>
                    <a:pt x="4616" y="319"/>
                    <a:pt x="4434" y="251"/>
                    <a:pt x="4252" y="205"/>
                  </a:cubicBezTo>
                  <a:close/>
                  <a:moveTo>
                    <a:pt x="1409" y="423"/>
                  </a:moveTo>
                  <a:cubicBezTo>
                    <a:pt x="1393" y="423"/>
                    <a:pt x="1378" y="426"/>
                    <a:pt x="1364" y="433"/>
                  </a:cubicBezTo>
                  <a:cubicBezTo>
                    <a:pt x="1183" y="524"/>
                    <a:pt x="1023" y="637"/>
                    <a:pt x="864" y="774"/>
                  </a:cubicBezTo>
                  <a:cubicBezTo>
                    <a:pt x="841" y="797"/>
                    <a:pt x="841" y="865"/>
                    <a:pt x="864" y="910"/>
                  </a:cubicBezTo>
                  <a:cubicBezTo>
                    <a:pt x="910" y="933"/>
                    <a:pt x="932" y="933"/>
                    <a:pt x="955" y="933"/>
                  </a:cubicBezTo>
                  <a:cubicBezTo>
                    <a:pt x="978" y="933"/>
                    <a:pt x="1023" y="933"/>
                    <a:pt x="1023" y="910"/>
                  </a:cubicBezTo>
                  <a:cubicBezTo>
                    <a:pt x="1160" y="797"/>
                    <a:pt x="1296" y="683"/>
                    <a:pt x="1478" y="592"/>
                  </a:cubicBezTo>
                  <a:cubicBezTo>
                    <a:pt x="1501" y="569"/>
                    <a:pt x="1524" y="524"/>
                    <a:pt x="1501" y="455"/>
                  </a:cubicBezTo>
                  <a:cubicBezTo>
                    <a:pt x="1485" y="439"/>
                    <a:pt x="1446" y="423"/>
                    <a:pt x="1409" y="423"/>
                  </a:cubicBezTo>
                  <a:close/>
                  <a:moveTo>
                    <a:pt x="5235" y="645"/>
                  </a:moveTo>
                  <a:cubicBezTo>
                    <a:pt x="5204" y="645"/>
                    <a:pt x="5175" y="656"/>
                    <a:pt x="5162" y="683"/>
                  </a:cubicBezTo>
                  <a:cubicBezTo>
                    <a:pt x="5139" y="751"/>
                    <a:pt x="5139" y="797"/>
                    <a:pt x="5185" y="819"/>
                  </a:cubicBezTo>
                  <a:cubicBezTo>
                    <a:pt x="5367" y="910"/>
                    <a:pt x="5526" y="1001"/>
                    <a:pt x="5685" y="1115"/>
                  </a:cubicBezTo>
                  <a:cubicBezTo>
                    <a:pt x="5685" y="1138"/>
                    <a:pt x="5708" y="1138"/>
                    <a:pt x="5730" y="1138"/>
                  </a:cubicBezTo>
                  <a:cubicBezTo>
                    <a:pt x="5753" y="1138"/>
                    <a:pt x="5799" y="1138"/>
                    <a:pt x="5821" y="1115"/>
                  </a:cubicBezTo>
                  <a:cubicBezTo>
                    <a:pt x="5844" y="1092"/>
                    <a:pt x="5844" y="1001"/>
                    <a:pt x="5799" y="978"/>
                  </a:cubicBezTo>
                  <a:cubicBezTo>
                    <a:pt x="5640" y="865"/>
                    <a:pt x="5480" y="751"/>
                    <a:pt x="5298" y="660"/>
                  </a:cubicBezTo>
                  <a:cubicBezTo>
                    <a:pt x="5280" y="651"/>
                    <a:pt x="5257" y="645"/>
                    <a:pt x="5235" y="645"/>
                  </a:cubicBezTo>
                  <a:close/>
                  <a:moveTo>
                    <a:pt x="591" y="1147"/>
                  </a:moveTo>
                  <a:cubicBezTo>
                    <a:pt x="557" y="1147"/>
                    <a:pt x="515" y="1163"/>
                    <a:pt x="500" y="1206"/>
                  </a:cubicBezTo>
                  <a:cubicBezTo>
                    <a:pt x="387" y="1365"/>
                    <a:pt x="296" y="1524"/>
                    <a:pt x="227" y="1706"/>
                  </a:cubicBezTo>
                  <a:cubicBezTo>
                    <a:pt x="182" y="1774"/>
                    <a:pt x="227" y="1820"/>
                    <a:pt x="273" y="1843"/>
                  </a:cubicBezTo>
                  <a:lnTo>
                    <a:pt x="296" y="1843"/>
                  </a:lnTo>
                  <a:cubicBezTo>
                    <a:pt x="341" y="1843"/>
                    <a:pt x="387" y="1843"/>
                    <a:pt x="387" y="1797"/>
                  </a:cubicBezTo>
                  <a:cubicBezTo>
                    <a:pt x="478" y="1615"/>
                    <a:pt x="546" y="1456"/>
                    <a:pt x="682" y="1297"/>
                  </a:cubicBezTo>
                  <a:cubicBezTo>
                    <a:pt x="705" y="1274"/>
                    <a:pt x="705" y="1206"/>
                    <a:pt x="637" y="1160"/>
                  </a:cubicBezTo>
                  <a:cubicBezTo>
                    <a:pt x="628" y="1152"/>
                    <a:pt x="611" y="1147"/>
                    <a:pt x="591" y="1147"/>
                  </a:cubicBezTo>
                  <a:close/>
                  <a:moveTo>
                    <a:pt x="6174" y="1291"/>
                  </a:moveTo>
                  <a:cubicBezTo>
                    <a:pt x="6146" y="1291"/>
                    <a:pt x="6117" y="1308"/>
                    <a:pt x="6094" y="1342"/>
                  </a:cubicBezTo>
                  <a:cubicBezTo>
                    <a:pt x="6049" y="1365"/>
                    <a:pt x="6049" y="1456"/>
                    <a:pt x="6094" y="1479"/>
                  </a:cubicBezTo>
                  <a:cubicBezTo>
                    <a:pt x="6208" y="1592"/>
                    <a:pt x="6367" y="1729"/>
                    <a:pt x="6481" y="1865"/>
                  </a:cubicBezTo>
                  <a:cubicBezTo>
                    <a:pt x="6504" y="1911"/>
                    <a:pt x="6526" y="1911"/>
                    <a:pt x="6549" y="1911"/>
                  </a:cubicBezTo>
                  <a:lnTo>
                    <a:pt x="6617" y="1911"/>
                  </a:lnTo>
                  <a:cubicBezTo>
                    <a:pt x="6663" y="1865"/>
                    <a:pt x="6663" y="1820"/>
                    <a:pt x="6640" y="1774"/>
                  </a:cubicBezTo>
                  <a:cubicBezTo>
                    <a:pt x="6526" y="1615"/>
                    <a:pt x="6390" y="1479"/>
                    <a:pt x="6254" y="1342"/>
                  </a:cubicBezTo>
                  <a:cubicBezTo>
                    <a:pt x="6231" y="1308"/>
                    <a:pt x="6202" y="1291"/>
                    <a:pt x="6174" y="1291"/>
                  </a:cubicBezTo>
                  <a:close/>
                  <a:moveTo>
                    <a:pt x="6861" y="2210"/>
                  </a:moveTo>
                  <a:cubicBezTo>
                    <a:pt x="6842" y="2210"/>
                    <a:pt x="6820" y="2215"/>
                    <a:pt x="6799" y="2229"/>
                  </a:cubicBezTo>
                  <a:cubicBezTo>
                    <a:pt x="6777" y="2252"/>
                    <a:pt x="6754" y="2297"/>
                    <a:pt x="6777" y="2366"/>
                  </a:cubicBezTo>
                  <a:cubicBezTo>
                    <a:pt x="6867" y="2479"/>
                    <a:pt x="6936" y="2616"/>
                    <a:pt x="6981" y="2752"/>
                  </a:cubicBezTo>
                  <a:cubicBezTo>
                    <a:pt x="6981" y="2798"/>
                    <a:pt x="7004" y="2820"/>
                    <a:pt x="7004" y="2843"/>
                  </a:cubicBezTo>
                  <a:cubicBezTo>
                    <a:pt x="7049" y="2866"/>
                    <a:pt x="7072" y="2911"/>
                    <a:pt x="7118" y="2911"/>
                  </a:cubicBezTo>
                  <a:cubicBezTo>
                    <a:pt x="7118" y="2911"/>
                    <a:pt x="7140" y="2911"/>
                    <a:pt x="7118" y="2934"/>
                  </a:cubicBezTo>
                  <a:cubicBezTo>
                    <a:pt x="7186" y="2911"/>
                    <a:pt x="7209" y="2843"/>
                    <a:pt x="7186" y="2798"/>
                  </a:cubicBezTo>
                  <a:cubicBezTo>
                    <a:pt x="7186" y="2729"/>
                    <a:pt x="7140" y="2707"/>
                    <a:pt x="7140" y="2684"/>
                  </a:cubicBezTo>
                  <a:cubicBezTo>
                    <a:pt x="7095" y="2525"/>
                    <a:pt x="7027" y="2388"/>
                    <a:pt x="6958" y="2252"/>
                  </a:cubicBezTo>
                  <a:cubicBezTo>
                    <a:pt x="6943" y="2236"/>
                    <a:pt x="6905" y="2210"/>
                    <a:pt x="6861" y="2210"/>
                  </a:cubicBezTo>
                  <a:close/>
                  <a:moveTo>
                    <a:pt x="136" y="2206"/>
                  </a:moveTo>
                  <a:cubicBezTo>
                    <a:pt x="68" y="2206"/>
                    <a:pt x="23" y="2252"/>
                    <a:pt x="23" y="2297"/>
                  </a:cubicBezTo>
                  <a:cubicBezTo>
                    <a:pt x="0" y="2388"/>
                    <a:pt x="0" y="2502"/>
                    <a:pt x="0" y="2616"/>
                  </a:cubicBezTo>
                  <a:cubicBezTo>
                    <a:pt x="0" y="2729"/>
                    <a:pt x="23" y="2820"/>
                    <a:pt x="23" y="2911"/>
                  </a:cubicBezTo>
                  <a:cubicBezTo>
                    <a:pt x="46" y="2957"/>
                    <a:pt x="68" y="2980"/>
                    <a:pt x="136" y="2980"/>
                  </a:cubicBezTo>
                  <a:cubicBezTo>
                    <a:pt x="227" y="2957"/>
                    <a:pt x="250" y="2911"/>
                    <a:pt x="227" y="2866"/>
                  </a:cubicBezTo>
                  <a:cubicBezTo>
                    <a:pt x="182" y="2775"/>
                    <a:pt x="182" y="2707"/>
                    <a:pt x="182" y="2616"/>
                  </a:cubicBezTo>
                  <a:cubicBezTo>
                    <a:pt x="182" y="2525"/>
                    <a:pt x="182" y="2411"/>
                    <a:pt x="227" y="2320"/>
                  </a:cubicBezTo>
                  <a:cubicBezTo>
                    <a:pt x="227" y="2275"/>
                    <a:pt x="182" y="2206"/>
                    <a:pt x="136" y="2206"/>
                  </a:cubicBezTo>
                  <a:close/>
                  <a:moveTo>
                    <a:pt x="7231" y="3207"/>
                  </a:moveTo>
                  <a:cubicBezTo>
                    <a:pt x="7186" y="3207"/>
                    <a:pt x="7140" y="3275"/>
                    <a:pt x="7140" y="3321"/>
                  </a:cubicBezTo>
                  <a:cubicBezTo>
                    <a:pt x="7186" y="3480"/>
                    <a:pt x="7186" y="3616"/>
                    <a:pt x="7186" y="3753"/>
                  </a:cubicBezTo>
                  <a:lnTo>
                    <a:pt x="7186" y="3889"/>
                  </a:lnTo>
                  <a:cubicBezTo>
                    <a:pt x="7186" y="3957"/>
                    <a:pt x="7231" y="4003"/>
                    <a:pt x="7300" y="4003"/>
                  </a:cubicBezTo>
                  <a:cubicBezTo>
                    <a:pt x="7345" y="4003"/>
                    <a:pt x="7391" y="3957"/>
                    <a:pt x="7391" y="3889"/>
                  </a:cubicBezTo>
                  <a:lnTo>
                    <a:pt x="7391" y="3753"/>
                  </a:lnTo>
                  <a:cubicBezTo>
                    <a:pt x="7391" y="3594"/>
                    <a:pt x="7391" y="3434"/>
                    <a:pt x="7345" y="3298"/>
                  </a:cubicBezTo>
                  <a:cubicBezTo>
                    <a:pt x="7345" y="3252"/>
                    <a:pt x="7300" y="3207"/>
                    <a:pt x="7231" y="3207"/>
                  </a:cubicBezTo>
                  <a:close/>
                  <a:moveTo>
                    <a:pt x="7231" y="4344"/>
                  </a:moveTo>
                  <a:cubicBezTo>
                    <a:pt x="7186" y="4344"/>
                    <a:pt x="7118" y="4367"/>
                    <a:pt x="7095" y="4435"/>
                  </a:cubicBezTo>
                  <a:cubicBezTo>
                    <a:pt x="7049" y="4617"/>
                    <a:pt x="6981" y="4776"/>
                    <a:pt x="6890" y="4935"/>
                  </a:cubicBezTo>
                  <a:cubicBezTo>
                    <a:pt x="6867" y="5003"/>
                    <a:pt x="6890" y="5049"/>
                    <a:pt x="6958" y="5094"/>
                  </a:cubicBezTo>
                  <a:lnTo>
                    <a:pt x="7004" y="5094"/>
                  </a:lnTo>
                  <a:cubicBezTo>
                    <a:pt x="7049" y="5094"/>
                    <a:pt x="7072" y="5094"/>
                    <a:pt x="7118" y="5026"/>
                  </a:cubicBezTo>
                  <a:cubicBezTo>
                    <a:pt x="7209" y="4867"/>
                    <a:pt x="7277" y="4685"/>
                    <a:pt x="7322" y="4480"/>
                  </a:cubicBezTo>
                  <a:cubicBezTo>
                    <a:pt x="7322" y="4435"/>
                    <a:pt x="7300" y="4367"/>
                    <a:pt x="7231" y="4344"/>
                  </a:cubicBezTo>
                  <a:close/>
                  <a:moveTo>
                    <a:pt x="6686" y="5384"/>
                  </a:moveTo>
                  <a:cubicBezTo>
                    <a:pt x="6657" y="5384"/>
                    <a:pt x="6629" y="5401"/>
                    <a:pt x="6617" y="5435"/>
                  </a:cubicBezTo>
                  <a:cubicBezTo>
                    <a:pt x="6549" y="5458"/>
                    <a:pt x="6504" y="5504"/>
                    <a:pt x="6435" y="5572"/>
                  </a:cubicBezTo>
                  <a:cubicBezTo>
                    <a:pt x="6413" y="5595"/>
                    <a:pt x="6413" y="5663"/>
                    <a:pt x="6435" y="5708"/>
                  </a:cubicBezTo>
                  <a:cubicBezTo>
                    <a:pt x="6481" y="5754"/>
                    <a:pt x="6504" y="5754"/>
                    <a:pt x="6526" y="5754"/>
                  </a:cubicBezTo>
                  <a:cubicBezTo>
                    <a:pt x="6542" y="5754"/>
                    <a:pt x="6547" y="5734"/>
                    <a:pt x="6562" y="5734"/>
                  </a:cubicBezTo>
                  <a:cubicBezTo>
                    <a:pt x="6569" y="5734"/>
                    <a:pt x="6579" y="5739"/>
                    <a:pt x="6595" y="5754"/>
                  </a:cubicBezTo>
                  <a:lnTo>
                    <a:pt x="6754" y="5572"/>
                  </a:lnTo>
                  <a:cubicBezTo>
                    <a:pt x="6822" y="5549"/>
                    <a:pt x="6822" y="5458"/>
                    <a:pt x="6754" y="5435"/>
                  </a:cubicBezTo>
                  <a:cubicBezTo>
                    <a:pt x="6742" y="5401"/>
                    <a:pt x="6714" y="5384"/>
                    <a:pt x="6686" y="5384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36"/>
            <p:cNvSpPr/>
            <p:nvPr/>
          </p:nvSpPr>
          <p:spPr>
            <a:xfrm>
              <a:off x="1140900" y="2983700"/>
              <a:ext cx="137025" cy="153525"/>
            </a:xfrm>
            <a:custGeom>
              <a:avLst/>
              <a:gdLst/>
              <a:ahLst/>
              <a:cxnLst/>
              <a:rect l="l" t="t" r="r" b="b"/>
              <a:pathLst>
                <a:path w="5481" h="6141" extrusionOk="0">
                  <a:moveTo>
                    <a:pt x="3161" y="0"/>
                  </a:moveTo>
                  <a:cubicBezTo>
                    <a:pt x="3115" y="0"/>
                    <a:pt x="3047" y="46"/>
                    <a:pt x="3047" y="114"/>
                  </a:cubicBezTo>
                  <a:cubicBezTo>
                    <a:pt x="3047" y="159"/>
                    <a:pt x="3115" y="228"/>
                    <a:pt x="3161" y="228"/>
                  </a:cubicBezTo>
                  <a:cubicBezTo>
                    <a:pt x="3366" y="228"/>
                    <a:pt x="3547" y="250"/>
                    <a:pt x="3707" y="296"/>
                  </a:cubicBezTo>
                  <a:lnTo>
                    <a:pt x="3729" y="296"/>
                  </a:lnTo>
                  <a:cubicBezTo>
                    <a:pt x="3775" y="296"/>
                    <a:pt x="3820" y="273"/>
                    <a:pt x="3820" y="228"/>
                  </a:cubicBezTo>
                  <a:cubicBezTo>
                    <a:pt x="3820" y="159"/>
                    <a:pt x="3798" y="114"/>
                    <a:pt x="3729" y="68"/>
                  </a:cubicBezTo>
                  <a:cubicBezTo>
                    <a:pt x="3570" y="46"/>
                    <a:pt x="3366" y="0"/>
                    <a:pt x="3161" y="0"/>
                  </a:cubicBezTo>
                  <a:close/>
                  <a:moveTo>
                    <a:pt x="2547" y="23"/>
                  </a:moveTo>
                  <a:cubicBezTo>
                    <a:pt x="2365" y="46"/>
                    <a:pt x="2206" y="68"/>
                    <a:pt x="2001" y="137"/>
                  </a:cubicBezTo>
                  <a:lnTo>
                    <a:pt x="1978" y="137"/>
                  </a:lnTo>
                  <a:cubicBezTo>
                    <a:pt x="1956" y="159"/>
                    <a:pt x="1887" y="228"/>
                    <a:pt x="1910" y="273"/>
                  </a:cubicBezTo>
                  <a:cubicBezTo>
                    <a:pt x="1956" y="341"/>
                    <a:pt x="1978" y="364"/>
                    <a:pt x="2024" y="364"/>
                  </a:cubicBezTo>
                  <a:cubicBezTo>
                    <a:pt x="2054" y="364"/>
                    <a:pt x="2064" y="354"/>
                    <a:pt x="2054" y="354"/>
                  </a:cubicBezTo>
                  <a:lnTo>
                    <a:pt x="2054" y="354"/>
                  </a:lnTo>
                  <a:lnTo>
                    <a:pt x="2092" y="341"/>
                  </a:lnTo>
                  <a:cubicBezTo>
                    <a:pt x="2251" y="273"/>
                    <a:pt x="2410" y="250"/>
                    <a:pt x="2570" y="228"/>
                  </a:cubicBezTo>
                  <a:cubicBezTo>
                    <a:pt x="2638" y="228"/>
                    <a:pt x="2661" y="159"/>
                    <a:pt x="2661" y="114"/>
                  </a:cubicBezTo>
                  <a:cubicBezTo>
                    <a:pt x="2661" y="46"/>
                    <a:pt x="2592" y="23"/>
                    <a:pt x="2547" y="23"/>
                  </a:cubicBezTo>
                  <a:close/>
                  <a:moveTo>
                    <a:pt x="1514" y="323"/>
                  </a:moveTo>
                  <a:cubicBezTo>
                    <a:pt x="1495" y="323"/>
                    <a:pt x="1475" y="328"/>
                    <a:pt x="1455" y="341"/>
                  </a:cubicBezTo>
                  <a:cubicBezTo>
                    <a:pt x="1296" y="410"/>
                    <a:pt x="1114" y="501"/>
                    <a:pt x="955" y="614"/>
                  </a:cubicBezTo>
                  <a:cubicBezTo>
                    <a:pt x="887" y="637"/>
                    <a:pt x="887" y="705"/>
                    <a:pt x="932" y="751"/>
                  </a:cubicBezTo>
                  <a:cubicBezTo>
                    <a:pt x="955" y="773"/>
                    <a:pt x="978" y="819"/>
                    <a:pt x="1023" y="819"/>
                  </a:cubicBezTo>
                  <a:cubicBezTo>
                    <a:pt x="1046" y="819"/>
                    <a:pt x="1069" y="819"/>
                    <a:pt x="1069" y="773"/>
                  </a:cubicBezTo>
                  <a:cubicBezTo>
                    <a:pt x="1251" y="705"/>
                    <a:pt x="1387" y="614"/>
                    <a:pt x="1546" y="523"/>
                  </a:cubicBezTo>
                  <a:cubicBezTo>
                    <a:pt x="1615" y="501"/>
                    <a:pt x="1637" y="432"/>
                    <a:pt x="1615" y="387"/>
                  </a:cubicBezTo>
                  <a:cubicBezTo>
                    <a:pt x="1598" y="355"/>
                    <a:pt x="1560" y="323"/>
                    <a:pt x="1514" y="323"/>
                  </a:cubicBezTo>
                  <a:close/>
                  <a:moveTo>
                    <a:pt x="4229" y="310"/>
                  </a:moveTo>
                  <a:cubicBezTo>
                    <a:pt x="4200" y="310"/>
                    <a:pt x="4174" y="327"/>
                    <a:pt x="4161" y="364"/>
                  </a:cubicBezTo>
                  <a:cubicBezTo>
                    <a:pt x="4139" y="410"/>
                    <a:pt x="4139" y="478"/>
                    <a:pt x="4184" y="501"/>
                  </a:cubicBezTo>
                  <a:cubicBezTo>
                    <a:pt x="4230" y="523"/>
                    <a:pt x="4252" y="523"/>
                    <a:pt x="4275" y="569"/>
                  </a:cubicBezTo>
                  <a:cubicBezTo>
                    <a:pt x="4434" y="637"/>
                    <a:pt x="4503" y="728"/>
                    <a:pt x="4616" y="842"/>
                  </a:cubicBezTo>
                  <a:cubicBezTo>
                    <a:pt x="4662" y="864"/>
                    <a:pt x="4684" y="864"/>
                    <a:pt x="4707" y="864"/>
                  </a:cubicBezTo>
                  <a:cubicBezTo>
                    <a:pt x="4730" y="864"/>
                    <a:pt x="4775" y="864"/>
                    <a:pt x="4798" y="842"/>
                  </a:cubicBezTo>
                  <a:cubicBezTo>
                    <a:pt x="4821" y="819"/>
                    <a:pt x="4821" y="728"/>
                    <a:pt x="4798" y="705"/>
                  </a:cubicBezTo>
                  <a:cubicBezTo>
                    <a:pt x="4684" y="591"/>
                    <a:pt x="4571" y="478"/>
                    <a:pt x="4434" y="387"/>
                  </a:cubicBezTo>
                  <a:cubicBezTo>
                    <a:pt x="4366" y="364"/>
                    <a:pt x="4343" y="364"/>
                    <a:pt x="4298" y="341"/>
                  </a:cubicBezTo>
                  <a:cubicBezTo>
                    <a:pt x="4277" y="321"/>
                    <a:pt x="4252" y="310"/>
                    <a:pt x="4229" y="310"/>
                  </a:cubicBezTo>
                  <a:close/>
                  <a:moveTo>
                    <a:pt x="541" y="940"/>
                  </a:moveTo>
                  <a:cubicBezTo>
                    <a:pt x="519" y="940"/>
                    <a:pt x="496" y="946"/>
                    <a:pt x="478" y="955"/>
                  </a:cubicBezTo>
                  <a:cubicBezTo>
                    <a:pt x="296" y="1069"/>
                    <a:pt x="159" y="1205"/>
                    <a:pt x="23" y="1319"/>
                  </a:cubicBezTo>
                  <a:cubicBezTo>
                    <a:pt x="0" y="1365"/>
                    <a:pt x="0" y="1410"/>
                    <a:pt x="23" y="1478"/>
                  </a:cubicBezTo>
                  <a:cubicBezTo>
                    <a:pt x="45" y="1501"/>
                    <a:pt x="68" y="1501"/>
                    <a:pt x="114" y="1501"/>
                  </a:cubicBezTo>
                  <a:cubicBezTo>
                    <a:pt x="136" y="1501"/>
                    <a:pt x="159" y="1501"/>
                    <a:pt x="159" y="1478"/>
                  </a:cubicBezTo>
                  <a:lnTo>
                    <a:pt x="591" y="1137"/>
                  </a:lnTo>
                  <a:cubicBezTo>
                    <a:pt x="637" y="1092"/>
                    <a:pt x="637" y="1046"/>
                    <a:pt x="614" y="978"/>
                  </a:cubicBezTo>
                  <a:cubicBezTo>
                    <a:pt x="601" y="951"/>
                    <a:pt x="572" y="940"/>
                    <a:pt x="541" y="940"/>
                  </a:cubicBezTo>
                  <a:close/>
                  <a:moveTo>
                    <a:pt x="5008" y="1083"/>
                  </a:moveTo>
                  <a:cubicBezTo>
                    <a:pt x="4992" y="1083"/>
                    <a:pt x="4976" y="1086"/>
                    <a:pt x="4957" y="1092"/>
                  </a:cubicBezTo>
                  <a:cubicBezTo>
                    <a:pt x="4935" y="1137"/>
                    <a:pt x="4912" y="1183"/>
                    <a:pt x="4935" y="1228"/>
                  </a:cubicBezTo>
                  <a:cubicBezTo>
                    <a:pt x="5026" y="1410"/>
                    <a:pt x="5071" y="1569"/>
                    <a:pt x="5139" y="1751"/>
                  </a:cubicBezTo>
                  <a:cubicBezTo>
                    <a:pt x="5162" y="1797"/>
                    <a:pt x="5185" y="1842"/>
                    <a:pt x="5253" y="1842"/>
                  </a:cubicBezTo>
                  <a:cubicBezTo>
                    <a:pt x="5276" y="1842"/>
                    <a:pt x="5276" y="1842"/>
                    <a:pt x="5253" y="1797"/>
                  </a:cubicBezTo>
                  <a:cubicBezTo>
                    <a:pt x="5298" y="1774"/>
                    <a:pt x="5367" y="1728"/>
                    <a:pt x="5344" y="1660"/>
                  </a:cubicBezTo>
                  <a:cubicBezTo>
                    <a:pt x="5276" y="1478"/>
                    <a:pt x="5185" y="1296"/>
                    <a:pt x="5117" y="1137"/>
                  </a:cubicBezTo>
                  <a:cubicBezTo>
                    <a:pt x="5083" y="1104"/>
                    <a:pt x="5050" y="1083"/>
                    <a:pt x="5008" y="1083"/>
                  </a:cubicBezTo>
                  <a:close/>
                  <a:moveTo>
                    <a:pt x="5367" y="2183"/>
                  </a:moveTo>
                  <a:cubicBezTo>
                    <a:pt x="5298" y="2183"/>
                    <a:pt x="5276" y="2229"/>
                    <a:pt x="5276" y="2297"/>
                  </a:cubicBezTo>
                  <a:lnTo>
                    <a:pt x="5276" y="2547"/>
                  </a:lnTo>
                  <a:cubicBezTo>
                    <a:pt x="5276" y="2661"/>
                    <a:pt x="5253" y="2775"/>
                    <a:pt x="5253" y="2865"/>
                  </a:cubicBezTo>
                  <a:cubicBezTo>
                    <a:pt x="5253" y="2911"/>
                    <a:pt x="5298" y="2979"/>
                    <a:pt x="5367" y="2979"/>
                  </a:cubicBezTo>
                  <a:cubicBezTo>
                    <a:pt x="5412" y="2979"/>
                    <a:pt x="5435" y="2934"/>
                    <a:pt x="5458" y="2843"/>
                  </a:cubicBezTo>
                  <a:cubicBezTo>
                    <a:pt x="5480" y="2752"/>
                    <a:pt x="5480" y="2638"/>
                    <a:pt x="5480" y="2524"/>
                  </a:cubicBezTo>
                  <a:lnTo>
                    <a:pt x="5480" y="2274"/>
                  </a:lnTo>
                  <a:cubicBezTo>
                    <a:pt x="5480" y="2206"/>
                    <a:pt x="5412" y="2183"/>
                    <a:pt x="5367" y="2183"/>
                  </a:cubicBezTo>
                  <a:close/>
                  <a:moveTo>
                    <a:pt x="5206" y="3357"/>
                  </a:moveTo>
                  <a:cubicBezTo>
                    <a:pt x="5163" y="3357"/>
                    <a:pt x="5134" y="3383"/>
                    <a:pt x="5117" y="3434"/>
                  </a:cubicBezTo>
                  <a:cubicBezTo>
                    <a:pt x="5071" y="3548"/>
                    <a:pt x="5048" y="3639"/>
                    <a:pt x="5003" y="3752"/>
                  </a:cubicBezTo>
                  <a:lnTo>
                    <a:pt x="4912" y="3912"/>
                  </a:lnTo>
                  <a:cubicBezTo>
                    <a:pt x="4866" y="3980"/>
                    <a:pt x="4912" y="4025"/>
                    <a:pt x="4957" y="4048"/>
                  </a:cubicBezTo>
                  <a:lnTo>
                    <a:pt x="5026" y="4048"/>
                  </a:lnTo>
                  <a:cubicBezTo>
                    <a:pt x="5039" y="4048"/>
                    <a:pt x="5067" y="4040"/>
                    <a:pt x="5080" y="4038"/>
                  </a:cubicBezTo>
                  <a:lnTo>
                    <a:pt x="5080" y="4038"/>
                  </a:lnTo>
                  <a:cubicBezTo>
                    <a:pt x="5120" y="3991"/>
                    <a:pt x="5141" y="3907"/>
                    <a:pt x="5162" y="3843"/>
                  </a:cubicBezTo>
                  <a:cubicBezTo>
                    <a:pt x="5230" y="3752"/>
                    <a:pt x="5276" y="3616"/>
                    <a:pt x="5298" y="3502"/>
                  </a:cubicBezTo>
                  <a:cubicBezTo>
                    <a:pt x="5344" y="3457"/>
                    <a:pt x="5298" y="3411"/>
                    <a:pt x="5253" y="3366"/>
                  </a:cubicBezTo>
                  <a:cubicBezTo>
                    <a:pt x="5236" y="3360"/>
                    <a:pt x="5220" y="3357"/>
                    <a:pt x="5206" y="3357"/>
                  </a:cubicBezTo>
                  <a:close/>
                  <a:moveTo>
                    <a:pt x="5084" y="4038"/>
                  </a:moveTo>
                  <a:cubicBezTo>
                    <a:pt x="5083" y="4038"/>
                    <a:pt x="5082" y="4038"/>
                    <a:pt x="5080" y="4038"/>
                  </a:cubicBezTo>
                  <a:lnTo>
                    <a:pt x="5080" y="4038"/>
                  </a:lnTo>
                  <a:cubicBezTo>
                    <a:pt x="5077" y="4042"/>
                    <a:pt x="5074" y="4045"/>
                    <a:pt x="5071" y="4048"/>
                  </a:cubicBezTo>
                  <a:cubicBezTo>
                    <a:pt x="5086" y="4040"/>
                    <a:pt x="5089" y="4038"/>
                    <a:pt x="5084" y="4038"/>
                  </a:cubicBezTo>
                  <a:close/>
                  <a:moveTo>
                    <a:pt x="4710" y="4329"/>
                  </a:moveTo>
                  <a:cubicBezTo>
                    <a:pt x="4677" y="4329"/>
                    <a:pt x="4643" y="4340"/>
                    <a:pt x="4616" y="4366"/>
                  </a:cubicBezTo>
                  <a:cubicBezTo>
                    <a:pt x="4503" y="4503"/>
                    <a:pt x="4389" y="4639"/>
                    <a:pt x="4252" y="4798"/>
                  </a:cubicBezTo>
                  <a:cubicBezTo>
                    <a:pt x="4230" y="4821"/>
                    <a:pt x="4230" y="4912"/>
                    <a:pt x="4252" y="4935"/>
                  </a:cubicBezTo>
                  <a:cubicBezTo>
                    <a:pt x="4275" y="4958"/>
                    <a:pt x="4321" y="4958"/>
                    <a:pt x="4343" y="4958"/>
                  </a:cubicBezTo>
                  <a:cubicBezTo>
                    <a:pt x="4366" y="4958"/>
                    <a:pt x="4389" y="4958"/>
                    <a:pt x="4389" y="4912"/>
                  </a:cubicBezTo>
                  <a:cubicBezTo>
                    <a:pt x="4548" y="4798"/>
                    <a:pt x="4684" y="4616"/>
                    <a:pt x="4798" y="4480"/>
                  </a:cubicBezTo>
                  <a:cubicBezTo>
                    <a:pt x="4821" y="4457"/>
                    <a:pt x="4821" y="4366"/>
                    <a:pt x="4775" y="4344"/>
                  </a:cubicBezTo>
                  <a:cubicBezTo>
                    <a:pt x="4757" y="4334"/>
                    <a:pt x="4734" y="4329"/>
                    <a:pt x="4710" y="4329"/>
                  </a:cubicBezTo>
                  <a:close/>
                  <a:moveTo>
                    <a:pt x="3899" y="5108"/>
                  </a:moveTo>
                  <a:cubicBezTo>
                    <a:pt x="3877" y="5108"/>
                    <a:pt x="3851" y="5119"/>
                    <a:pt x="3820" y="5139"/>
                  </a:cubicBezTo>
                  <a:cubicBezTo>
                    <a:pt x="3684" y="5253"/>
                    <a:pt x="3547" y="5367"/>
                    <a:pt x="3366" y="5458"/>
                  </a:cubicBezTo>
                  <a:cubicBezTo>
                    <a:pt x="3343" y="5481"/>
                    <a:pt x="3320" y="5526"/>
                    <a:pt x="3343" y="5594"/>
                  </a:cubicBezTo>
                  <a:cubicBezTo>
                    <a:pt x="3343" y="5617"/>
                    <a:pt x="3411" y="5640"/>
                    <a:pt x="3434" y="5640"/>
                  </a:cubicBezTo>
                  <a:cubicBezTo>
                    <a:pt x="3456" y="5640"/>
                    <a:pt x="3479" y="5640"/>
                    <a:pt x="3456" y="5617"/>
                  </a:cubicBezTo>
                  <a:cubicBezTo>
                    <a:pt x="3616" y="5526"/>
                    <a:pt x="3798" y="5412"/>
                    <a:pt x="3934" y="5299"/>
                  </a:cubicBezTo>
                  <a:cubicBezTo>
                    <a:pt x="4002" y="5276"/>
                    <a:pt x="4002" y="5208"/>
                    <a:pt x="3957" y="5162"/>
                  </a:cubicBezTo>
                  <a:cubicBezTo>
                    <a:pt x="3944" y="5125"/>
                    <a:pt x="3925" y="5108"/>
                    <a:pt x="3899" y="5108"/>
                  </a:cubicBezTo>
                  <a:close/>
                  <a:moveTo>
                    <a:pt x="2905" y="5699"/>
                  </a:moveTo>
                  <a:cubicBezTo>
                    <a:pt x="2891" y="5699"/>
                    <a:pt x="2877" y="5702"/>
                    <a:pt x="2865" y="5708"/>
                  </a:cubicBezTo>
                  <a:cubicBezTo>
                    <a:pt x="2683" y="5799"/>
                    <a:pt x="2524" y="5867"/>
                    <a:pt x="2342" y="5935"/>
                  </a:cubicBezTo>
                  <a:cubicBezTo>
                    <a:pt x="2297" y="5958"/>
                    <a:pt x="2274" y="6026"/>
                    <a:pt x="2297" y="6072"/>
                  </a:cubicBezTo>
                  <a:cubicBezTo>
                    <a:pt x="2319" y="6095"/>
                    <a:pt x="2342" y="6140"/>
                    <a:pt x="2410" y="6140"/>
                  </a:cubicBezTo>
                  <a:cubicBezTo>
                    <a:pt x="2615" y="6072"/>
                    <a:pt x="2774" y="5981"/>
                    <a:pt x="2956" y="5913"/>
                  </a:cubicBezTo>
                  <a:cubicBezTo>
                    <a:pt x="3002" y="5867"/>
                    <a:pt x="3024" y="5822"/>
                    <a:pt x="3002" y="5753"/>
                  </a:cubicBezTo>
                  <a:cubicBezTo>
                    <a:pt x="2985" y="5720"/>
                    <a:pt x="2944" y="5699"/>
                    <a:pt x="2905" y="5699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36"/>
            <p:cNvSpPr/>
            <p:nvPr/>
          </p:nvSpPr>
          <p:spPr>
            <a:xfrm>
              <a:off x="1156225" y="3157650"/>
              <a:ext cx="214925" cy="201275"/>
            </a:xfrm>
            <a:custGeom>
              <a:avLst/>
              <a:gdLst/>
              <a:ahLst/>
              <a:cxnLst/>
              <a:rect l="l" t="t" r="r" b="b"/>
              <a:pathLst>
                <a:path w="8597" h="8051" extrusionOk="0">
                  <a:moveTo>
                    <a:pt x="3594" y="1"/>
                  </a:moveTo>
                  <a:cubicBezTo>
                    <a:pt x="3412" y="1"/>
                    <a:pt x="3207" y="1"/>
                    <a:pt x="3025" y="23"/>
                  </a:cubicBezTo>
                  <a:cubicBezTo>
                    <a:pt x="2957" y="23"/>
                    <a:pt x="2934" y="92"/>
                    <a:pt x="2934" y="137"/>
                  </a:cubicBezTo>
                  <a:cubicBezTo>
                    <a:pt x="2934" y="205"/>
                    <a:pt x="2980" y="228"/>
                    <a:pt x="3048" y="228"/>
                  </a:cubicBezTo>
                  <a:cubicBezTo>
                    <a:pt x="3150" y="217"/>
                    <a:pt x="3241" y="211"/>
                    <a:pt x="3330" y="211"/>
                  </a:cubicBezTo>
                  <a:cubicBezTo>
                    <a:pt x="3418" y="211"/>
                    <a:pt x="3503" y="217"/>
                    <a:pt x="3594" y="228"/>
                  </a:cubicBezTo>
                  <a:cubicBezTo>
                    <a:pt x="3639" y="228"/>
                    <a:pt x="3708" y="160"/>
                    <a:pt x="3708" y="114"/>
                  </a:cubicBezTo>
                  <a:cubicBezTo>
                    <a:pt x="3708" y="46"/>
                    <a:pt x="3639" y="1"/>
                    <a:pt x="3594" y="1"/>
                  </a:cubicBezTo>
                  <a:close/>
                  <a:moveTo>
                    <a:pt x="4185" y="46"/>
                  </a:moveTo>
                  <a:cubicBezTo>
                    <a:pt x="4117" y="46"/>
                    <a:pt x="4071" y="92"/>
                    <a:pt x="4071" y="137"/>
                  </a:cubicBezTo>
                  <a:cubicBezTo>
                    <a:pt x="4071" y="205"/>
                    <a:pt x="4094" y="251"/>
                    <a:pt x="4162" y="251"/>
                  </a:cubicBezTo>
                  <a:cubicBezTo>
                    <a:pt x="4322" y="274"/>
                    <a:pt x="4526" y="319"/>
                    <a:pt x="4731" y="365"/>
                  </a:cubicBezTo>
                  <a:cubicBezTo>
                    <a:pt x="4776" y="365"/>
                    <a:pt x="4822" y="342"/>
                    <a:pt x="4845" y="319"/>
                  </a:cubicBezTo>
                  <a:cubicBezTo>
                    <a:pt x="4845" y="251"/>
                    <a:pt x="4799" y="205"/>
                    <a:pt x="4754" y="160"/>
                  </a:cubicBezTo>
                  <a:cubicBezTo>
                    <a:pt x="4549" y="114"/>
                    <a:pt x="4390" y="92"/>
                    <a:pt x="4185" y="46"/>
                  </a:cubicBezTo>
                  <a:close/>
                  <a:moveTo>
                    <a:pt x="2434" y="92"/>
                  </a:moveTo>
                  <a:cubicBezTo>
                    <a:pt x="2252" y="114"/>
                    <a:pt x="2048" y="160"/>
                    <a:pt x="1866" y="228"/>
                  </a:cubicBezTo>
                  <a:cubicBezTo>
                    <a:pt x="1820" y="251"/>
                    <a:pt x="1797" y="319"/>
                    <a:pt x="1820" y="365"/>
                  </a:cubicBezTo>
                  <a:cubicBezTo>
                    <a:pt x="1843" y="433"/>
                    <a:pt x="1888" y="455"/>
                    <a:pt x="1934" y="455"/>
                  </a:cubicBezTo>
                  <a:lnTo>
                    <a:pt x="1934" y="433"/>
                  </a:lnTo>
                  <a:cubicBezTo>
                    <a:pt x="2093" y="365"/>
                    <a:pt x="2298" y="319"/>
                    <a:pt x="2480" y="274"/>
                  </a:cubicBezTo>
                  <a:cubicBezTo>
                    <a:pt x="2525" y="274"/>
                    <a:pt x="2548" y="228"/>
                    <a:pt x="2548" y="160"/>
                  </a:cubicBezTo>
                  <a:cubicBezTo>
                    <a:pt x="2548" y="114"/>
                    <a:pt x="2502" y="92"/>
                    <a:pt x="2434" y="92"/>
                  </a:cubicBezTo>
                  <a:close/>
                  <a:moveTo>
                    <a:pt x="5268" y="323"/>
                  </a:moveTo>
                  <a:cubicBezTo>
                    <a:pt x="5229" y="323"/>
                    <a:pt x="5202" y="355"/>
                    <a:pt x="5186" y="387"/>
                  </a:cubicBezTo>
                  <a:cubicBezTo>
                    <a:pt x="5140" y="455"/>
                    <a:pt x="5186" y="501"/>
                    <a:pt x="5231" y="524"/>
                  </a:cubicBezTo>
                  <a:cubicBezTo>
                    <a:pt x="5413" y="592"/>
                    <a:pt x="5572" y="683"/>
                    <a:pt x="5754" y="774"/>
                  </a:cubicBezTo>
                  <a:lnTo>
                    <a:pt x="5800" y="774"/>
                  </a:lnTo>
                  <a:cubicBezTo>
                    <a:pt x="5822" y="774"/>
                    <a:pt x="5868" y="728"/>
                    <a:pt x="5913" y="706"/>
                  </a:cubicBezTo>
                  <a:cubicBezTo>
                    <a:pt x="5936" y="660"/>
                    <a:pt x="5913" y="592"/>
                    <a:pt x="5868" y="569"/>
                  </a:cubicBezTo>
                  <a:cubicBezTo>
                    <a:pt x="5686" y="478"/>
                    <a:pt x="5481" y="387"/>
                    <a:pt x="5322" y="342"/>
                  </a:cubicBezTo>
                  <a:cubicBezTo>
                    <a:pt x="5302" y="328"/>
                    <a:pt x="5284" y="323"/>
                    <a:pt x="5268" y="323"/>
                  </a:cubicBezTo>
                  <a:close/>
                  <a:moveTo>
                    <a:pt x="6272" y="827"/>
                  </a:moveTo>
                  <a:cubicBezTo>
                    <a:pt x="6243" y="827"/>
                    <a:pt x="6222" y="838"/>
                    <a:pt x="6209" y="865"/>
                  </a:cubicBezTo>
                  <a:cubicBezTo>
                    <a:pt x="6164" y="933"/>
                    <a:pt x="6164" y="978"/>
                    <a:pt x="6232" y="1024"/>
                  </a:cubicBezTo>
                  <a:cubicBezTo>
                    <a:pt x="6391" y="1138"/>
                    <a:pt x="6550" y="1251"/>
                    <a:pt x="6687" y="1365"/>
                  </a:cubicBezTo>
                  <a:cubicBezTo>
                    <a:pt x="6687" y="1388"/>
                    <a:pt x="6709" y="1388"/>
                    <a:pt x="6732" y="1388"/>
                  </a:cubicBezTo>
                  <a:cubicBezTo>
                    <a:pt x="6777" y="1388"/>
                    <a:pt x="6800" y="1388"/>
                    <a:pt x="6800" y="1320"/>
                  </a:cubicBezTo>
                  <a:cubicBezTo>
                    <a:pt x="6846" y="1297"/>
                    <a:pt x="6846" y="1206"/>
                    <a:pt x="6800" y="1183"/>
                  </a:cubicBezTo>
                  <a:cubicBezTo>
                    <a:pt x="6664" y="1069"/>
                    <a:pt x="6505" y="956"/>
                    <a:pt x="6345" y="842"/>
                  </a:cubicBezTo>
                  <a:cubicBezTo>
                    <a:pt x="6317" y="833"/>
                    <a:pt x="6293" y="827"/>
                    <a:pt x="6272" y="827"/>
                  </a:cubicBezTo>
                  <a:close/>
                  <a:moveTo>
                    <a:pt x="7161" y="1598"/>
                  </a:moveTo>
                  <a:cubicBezTo>
                    <a:pt x="7136" y="1598"/>
                    <a:pt x="7107" y="1604"/>
                    <a:pt x="7073" y="1615"/>
                  </a:cubicBezTo>
                  <a:cubicBezTo>
                    <a:pt x="7050" y="1638"/>
                    <a:pt x="7050" y="1706"/>
                    <a:pt x="7073" y="1752"/>
                  </a:cubicBezTo>
                  <a:lnTo>
                    <a:pt x="7414" y="2184"/>
                  </a:lnTo>
                  <a:cubicBezTo>
                    <a:pt x="7460" y="2206"/>
                    <a:pt x="7482" y="2229"/>
                    <a:pt x="7505" y="2229"/>
                  </a:cubicBezTo>
                  <a:cubicBezTo>
                    <a:pt x="7528" y="2229"/>
                    <a:pt x="7573" y="2206"/>
                    <a:pt x="7573" y="2206"/>
                  </a:cubicBezTo>
                  <a:cubicBezTo>
                    <a:pt x="7619" y="2184"/>
                    <a:pt x="7619" y="2138"/>
                    <a:pt x="7596" y="2070"/>
                  </a:cubicBezTo>
                  <a:cubicBezTo>
                    <a:pt x="7482" y="1911"/>
                    <a:pt x="7369" y="1752"/>
                    <a:pt x="7232" y="1615"/>
                  </a:cubicBezTo>
                  <a:cubicBezTo>
                    <a:pt x="7210" y="1604"/>
                    <a:pt x="7187" y="1598"/>
                    <a:pt x="7161" y="1598"/>
                  </a:cubicBezTo>
                  <a:close/>
                  <a:moveTo>
                    <a:pt x="7809" y="2515"/>
                  </a:moveTo>
                  <a:cubicBezTo>
                    <a:pt x="7793" y="2515"/>
                    <a:pt x="7775" y="2518"/>
                    <a:pt x="7755" y="2525"/>
                  </a:cubicBezTo>
                  <a:cubicBezTo>
                    <a:pt x="7733" y="2548"/>
                    <a:pt x="7710" y="2616"/>
                    <a:pt x="7733" y="2661"/>
                  </a:cubicBezTo>
                  <a:cubicBezTo>
                    <a:pt x="7824" y="2820"/>
                    <a:pt x="7892" y="2980"/>
                    <a:pt x="7983" y="3162"/>
                  </a:cubicBezTo>
                  <a:cubicBezTo>
                    <a:pt x="7983" y="3184"/>
                    <a:pt x="8051" y="3207"/>
                    <a:pt x="8074" y="3207"/>
                  </a:cubicBezTo>
                  <a:lnTo>
                    <a:pt x="8096" y="3207"/>
                  </a:lnTo>
                  <a:cubicBezTo>
                    <a:pt x="8165" y="3184"/>
                    <a:pt x="8187" y="3116"/>
                    <a:pt x="8165" y="3071"/>
                  </a:cubicBezTo>
                  <a:cubicBezTo>
                    <a:pt x="8096" y="2889"/>
                    <a:pt x="7983" y="2729"/>
                    <a:pt x="7892" y="2548"/>
                  </a:cubicBezTo>
                  <a:cubicBezTo>
                    <a:pt x="7876" y="2531"/>
                    <a:pt x="7848" y="2515"/>
                    <a:pt x="7809" y="2515"/>
                  </a:cubicBezTo>
                  <a:close/>
                  <a:moveTo>
                    <a:pt x="8260" y="3516"/>
                  </a:moveTo>
                  <a:cubicBezTo>
                    <a:pt x="8245" y="3516"/>
                    <a:pt x="8228" y="3519"/>
                    <a:pt x="8210" y="3525"/>
                  </a:cubicBezTo>
                  <a:cubicBezTo>
                    <a:pt x="8165" y="3548"/>
                    <a:pt x="8142" y="3616"/>
                    <a:pt x="8165" y="3662"/>
                  </a:cubicBezTo>
                  <a:cubicBezTo>
                    <a:pt x="8210" y="3844"/>
                    <a:pt x="8278" y="4026"/>
                    <a:pt x="8301" y="4208"/>
                  </a:cubicBezTo>
                  <a:cubicBezTo>
                    <a:pt x="8324" y="4253"/>
                    <a:pt x="8369" y="4299"/>
                    <a:pt x="8415" y="4299"/>
                  </a:cubicBezTo>
                  <a:cubicBezTo>
                    <a:pt x="8506" y="4299"/>
                    <a:pt x="8528" y="4230"/>
                    <a:pt x="8506" y="4139"/>
                  </a:cubicBezTo>
                  <a:cubicBezTo>
                    <a:pt x="8483" y="3957"/>
                    <a:pt x="8415" y="3775"/>
                    <a:pt x="8369" y="3571"/>
                  </a:cubicBezTo>
                  <a:cubicBezTo>
                    <a:pt x="8336" y="3538"/>
                    <a:pt x="8303" y="3516"/>
                    <a:pt x="8260" y="3516"/>
                  </a:cubicBezTo>
                  <a:close/>
                  <a:moveTo>
                    <a:pt x="112" y="4628"/>
                  </a:moveTo>
                  <a:cubicBezTo>
                    <a:pt x="86" y="4628"/>
                    <a:pt x="58" y="4640"/>
                    <a:pt x="24" y="4662"/>
                  </a:cubicBezTo>
                  <a:cubicBezTo>
                    <a:pt x="1" y="4685"/>
                    <a:pt x="1" y="4753"/>
                    <a:pt x="24" y="4799"/>
                  </a:cubicBezTo>
                  <a:lnTo>
                    <a:pt x="92" y="4844"/>
                  </a:lnTo>
                  <a:cubicBezTo>
                    <a:pt x="115" y="4890"/>
                    <a:pt x="137" y="4890"/>
                    <a:pt x="183" y="4890"/>
                  </a:cubicBezTo>
                  <a:cubicBezTo>
                    <a:pt x="206" y="4890"/>
                    <a:pt x="228" y="4890"/>
                    <a:pt x="228" y="4844"/>
                  </a:cubicBezTo>
                  <a:cubicBezTo>
                    <a:pt x="251" y="4822"/>
                    <a:pt x="251" y="4776"/>
                    <a:pt x="228" y="4708"/>
                  </a:cubicBezTo>
                  <a:lnTo>
                    <a:pt x="183" y="4662"/>
                  </a:lnTo>
                  <a:cubicBezTo>
                    <a:pt x="160" y="4640"/>
                    <a:pt x="137" y="4628"/>
                    <a:pt x="112" y="4628"/>
                  </a:cubicBezTo>
                  <a:close/>
                  <a:moveTo>
                    <a:pt x="8483" y="4662"/>
                  </a:moveTo>
                  <a:cubicBezTo>
                    <a:pt x="8392" y="4662"/>
                    <a:pt x="8369" y="4708"/>
                    <a:pt x="8369" y="4776"/>
                  </a:cubicBezTo>
                  <a:lnTo>
                    <a:pt x="8369" y="5003"/>
                  </a:lnTo>
                  <a:lnTo>
                    <a:pt x="8369" y="5322"/>
                  </a:lnTo>
                  <a:cubicBezTo>
                    <a:pt x="8369" y="5367"/>
                    <a:pt x="8415" y="5436"/>
                    <a:pt x="8483" y="5436"/>
                  </a:cubicBezTo>
                  <a:cubicBezTo>
                    <a:pt x="8528" y="5436"/>
                    <a:pt x="8597" y="5367"/>
                    <a:pt x="8597" y="5367"/>
                  </a:cubicBezTo>
                  <a:lnTo>
                    <a:pt x="8597" y="5026"/>
                  </a:lnTo>
                  <a:lnTo>
                    <a:pt x="8597" y="4776"/>
                  </a:lnTo>
                  <a:cubicBezTo>
                    <a:pt x="8597" y="4685"/>
                    <a:pt x="8528" y="4662"/>
                    <a:pt x="8483" y="4662"/>
                  </a:cubicBezTo>
                  <a:close/>
                  <a:moveTo>
                    <a:pt x="524" y="5123"/>
                  </a:moveTo>
                  <a:cubicBezTo>
                    <a:pt x="496" y="5123"/>
                    <a:pt x="467" y="5129"/>
                    <a:pt x="456" y="5140"/>
                  </a:cubicBezTo>
                  <a:cubicBezTo>
                    <a:pt x="433" y="5163"/>
                    <a:pt x="433" y="5254"/>
                    <a:pt x="456" y="5276"/>
                  </a:cubicBezTo>
                  <a:cubicBezTo>
                    <a:pt x="592" y="5436"/>
                    <a:pt x="729" y="5549"/>
                    <a:pt x="888" y="5686"/>
                  </a:cubicBezTo>
                  <a:cubicBezTo>
                    <a:pt x="911" y="5708"/>
                    <a:pt x="933" y="5708"/>
                    <a:pt x="979" y="5708"/>
                  </a:cubicBezTo>
                  <a:cubicBezTo>
                    <a:pt x="1002" y="5708"/>
                    <a:pt x="1024" y="5686"/>
                    <a:pt x="1002" y="5686"/>
                  </a:cubicBezTo>
                  <a:cubicBezTo>
                    <a:pt x="1047" y="5640"/>
                    <a:pt x="1047" y="5572"/>
                    <a:pt x="1002" y="5549"/>
                  </a:cubicBezTo>
                  <a:lnTo>
                    <a:pt x="592" y="5140"/>
                  </a:lnTo>
                  <a:cubicBezTo>
                    <a:pt x="581" y="5129"/>
                    <a:pt x="552" y="5123"/>
                    <a:pt x="524" y="5123"/>
                  </a:cubicBezTo>
                  <a:close/>
                  <a:moveTo>
                    <a:pt x="1397" y="5859"/>
                  </a:moveTo>
                  <a:cubicBezTo>
                    <a:pt x="1366" y="5859"/>
                    <a:pt x="1332" y="5875"/>
                    <a:pt x="1320" y="5913"/>
                  </a:cubicBezTo>
                  <a:cubicBezTo>
                    <a:pt x="1274" y="5936"/>
                    <a:pt x="1274" y="6027"/>
                    <a:pt x="1343" y="6049"/>
                  </a:cubicBezTo>
                  <a:cubicBezTo>
                    <a:pt x="1479" y="6163"/>
                    <a:pt x="1661" y="6277"/>
                    <a:pt x="1797" y="6391"/>
                  </a:cubicBezTo>
                  <a:cubicBezTo>
                    <a:pt x="1797" y="6413"/>
                    <a:pt x="1820" y="6413"/>
                    <a:pt x="1843" y="6413"/>
                  </a:cubicBezTo>
                  <a:cubicBezTo>
                    <a:pt x="1911" y="6413"/>
                    <a:pt x="1934" y="6391"/>
                    <a:pt x="1934" y="6368"/>
                  </a:cubicBezTo>
                  <a:cubicBezTo>
                    <a:pt x="1957" y="6322"/>
                    <a:pt x="1957" y="6254"/>
                    <a:pt x="1911" y="6209"/>
                  </a:cubicBezTo>
                  <a:cubicBezTo>
                    <a:pt x="1729" y="6118"/>
                    <a:pt x="1593" y="5981"/>
                    <a:pt x="1456" y="5890"/>
                  </a:cubicBezTo>
                  <a:cubicBezTo>
                    <a:pt x="1446" y="5870"/>
                    <a:pt x="1422" y="5859"/>
                    <a:pt x="1397" y="5859"/>
                  </a:cubicBezTo>
                  <a:close/>
                  <a:moveTo>
                    <a:pt x="8438" y="5799"/>
                  </a:moveTo>
                  <a:cubicBezTo>
                    <a:pt x="8392" y="5799"/>
                    <a:pt x="8301" y="5822"/>
                    <a:pt x="8301" y="5890"/>
                  </a:cubicBezTo>
                  <a:lnTo>
                    <a:pt x="8142" y="6391"/>
                  </a:lnTo>
                  <a:cubicBezTo>
                    <a:pt x="8096" y="6459"/>
                    <a:pt x="8142" y="6504"/>
                    <a:pt x="8187" y="6527"/>
                  </a:cubicBezTo>
                  <a:lnTo>
                    <a:pt x="8210" y="6527"/>
                  </a:lnTo>
                  <a:cubicBezTo>
                    <a:pt x="8278" y="6527"/>
                    <a:pt x="8301" y="6504"/>
                    <a:pt x="8369" y="6504"/>
                  </a:cubicBezTo>
                  <a:cubicBezTo>
                    <a:pt x="8415" y="6300"/>
                    <a:pt x="8483" y="6140"/>
                    <a:pt x="8528" y="5936"/>
                  </a:cubicBezTo>
                  <a:cubicBezTo>
                    <a:pt x="8528" y="5845"/>
                    <a:pt x="8506" y="5799"/>
                    <a:pt x="8438" y="5799"/>
                  </a:cubicBezTo>
                  <a:close/>
                  <a:moveTo>
                    <a:pt x="2333" y="6536"/>
                  </a:moveTo>
                  <a:cubicBezTo>
                    <a:pt x="2299" y="6536"/>
                    <a:pt x="2267" y="6552"/>
                    <a:pt x="2252" y="6595"/>
                  </a:cubicBezTo>
                  <a:cubicBezTo>
                    <a:pt x="2230" y="6641"/>
                    <a:pt x="2230" y="6709"/>
                    <a:pt x="2275" y="6732"/>
                  </a:cubicBezTo>
                  <a:cubicBezTo>
                    <a:pt x="2411" y="6823"/>
                    <a:pt x="2593" y="6936"/>
                    <a:pt x="2753" y="7027"/>
                  </a:cubicBezTo>
                  <a:lnTo>
                    <a:pt x="2821" y="7027"/>
                  </a:lnTo>
                  <a:cubicBezTo>
                    <a:pt x="2843" y="7027"/>
                    <a:pt x="2912" y="7027"/>
                    <a:pt x="2912" y="6982"/>
                  </a:cubicBezTo>
                  <a:cubicBezTo>
                    <a:pt x="2934" y="6936"/>
                    <a:pt x="2934" y="6868"/>
                    <a:pt x="2866" y="6845"/>
                  </a:cubicBezTo>
                  <a:cubicBezTo>
                    <a:pt x="2707" y="6754"/>
                    <a:pt x="2571" y="6663"/>
                    <a:pt x="2389" y="6550"/>
                  </a:cubicBezTo>
                  <a:cubicBezTo>
                    <a:pt x="2372" y="6541"/>
                    <a:pt x="2352" y="6536"/>
                    <a:pt x="2333" y="6536"/>
                  </a:cubicBezTo>
                  <a:close/>
                  <a:moveTo>
                    <a:pt x="7919" y="6830"/>
                  </a:moveTo>
                  <a:cubicBezTo>
                    <a:pt x="7889" y="6830"/>
                    <a:pt x="7860" y="6841"/>
                    <a:pt x="7846" y="6868"/>
                  </a:cubicBezTo>
                  <a:cubicBezTo>
                    <a:pt x="7755" y="7050"/>
                    <a:pt x="7619" y="7186"/>
                    <a:pt x="7505" y="7300"/>
                  </a:cubicBezTo>
                  <a:cubicBezTo>
                    <a:pt x="7482" y="7323"/>
                    <a:pt x="7482" y="7391"/>
                    <a:pt x="7505" y="7437"/>
                  </a:cubicBezTo>
                  <a:cubicBezTo>
                    <a:pt x="7528" y="7482"/>
                    <a:pt x="7573" y="7482"/>
                    <a:pt x="7596" y="7482"/>
                  </a:cubicBezTo>
                  <a:cubicBezTo>
                    <a:pt x="7619" y="7482"/>
                    <a:pt x="7642" y="7437"/>
                    <a:pt x="7642" y="7437"/>
                  </a:cubicBezTo>
                  <a:cubicBezTo>
                    <a:pt x="7778" y="7300"/>
                    <a:pt x="7892" y="7164"/>
                    <a:pt x="8005" y="6982"/>
                  </a:cubicBezTo>
                  <a:cubicBezTo>
                    <a:pt x="8051" y="6936"/>
                    <a:pt x="8051" y="6868"/>
                    <a:pt x="7983" y="6845"/>
                  </a:cubicBezTo>
                  <a:cubicBezTo>
                    <a:pt x="7964" y="6836"/>
                    <a:pt x="7941" y="6830"/>
                    <a:pt x="7919" y="6830"/>
                  </a:cubicBezTo>
                  <a:close/>
                  <a:moveTo>
                    <a:pt x="3342" y="7087"/>
                  </a:moveTo>
                  <a:cubicBezTo>
                    <a:pt x="3300" y="7087"/>
                    <a:pt x="3270" y="7113"/>
                    <a:pt x="3253" y="7164"/>
                  </a:cubicBezTo>
                  <a:cubicBezTo>
                    <a:pt x="3207" y="7209"/>
                    <a:pt x="3253" y="7277"/>
                    <a:pt x="3298" y="7300"/>
                  </a:cubicBezTo>
                  <a:cubicBezTo>
                    <a:pt x="3480" y="7391"/>
                    <a:pt x="3639" y="7437"/>
                    <a:pt x="3821" y="7528"/>
                  </a:cubicBezTo>
                  <a:lnTo>
                    <a:pt x="3844" y="7528"/>
                  </a:lnTo>
                  <a:cubicBezTo>
                    <a:pt x="3890" y="7528"/>
                    <a:pt x="3935" y="7505"/>
                    <a:pt x="3958" y="7482"/>
                  </a:cubicBezTo>
                  <a:cubicBezTo>
                    <a:pt x="3980" y="7414"/>
                    <a:pt x="3958" y="7368"/>
                    <a:pt x="3890" y="7323"/>
                  </a:cubicBezTo>
                  <a:cubicBezTo>
                    <a:pt x="3730" y="7277"/>
                    <a:pt x="3548" y="7186"/>
                    <a:pt x="3389" y="7096"/>
                  </a:cubicBezTo>
                  <a:cubicBezTo>
                    <a:pt x="3372" y="7090"/>
                    <a:pt x="3357" y="7087"/>
                    <a:pt x="3342" y="7087"/>
                  </a:cubicBezTo>
                  <a:close/>
                  <a:moveTo>
                    <a:pt x="4398" y="7519"/>
                  </a:moveTo>
                  <a:cubicBezTo>
                    <a:pt x="4359" y="7519"/>
                    <a:pt x="4316" y="7545"/>
                    <a:pt x="4299" y="7596"/>
                  </a:cubicBezTo>
                  <a:cubicBezTo>
                    <a:pt x="4253" y="7641"/>
                    <a:pt x="4299" y="7687"/>
                    <a:pt x="4344" y="7732"/>
                  </a:cubicBezTo>
                  <a:lnTo>
                    <a:pt x="4617" y="7823"/>
                  </a:lnTo>
                  <a:cubicBezTo>
                    <a:pt x="4685" y="7846"/>
                    <a:pt x="4799" y="7869"/>
                    <a:pt x="4913" y="7891"/>
                  </a:cubicBezTo>
                  <a:cubicBezTo>
                    <a:pt x="4981" y="7891"/>
                    <a:pt x="5004" y="7869"/>
                    <a:pt x="5072" y="7846"/>
                  </a:cubicBezTo>
                  <a:cubicBezTo>
                    <a:pt x="5072" y="7778"/>
                    <a:pt x="5027" y="7732"/>
                    <a:pt x="4981" y="7709"/>
                  </a:cubicBezTo>
                  <a:cubicBezTo>
                    <a:pt x="4867" y="7664"/>
                    <a:pt x="4776" y="7641"/>
                    <a:pt x="4685" y="7619"/>
                  </a:cubicBezTo>
                  <a:lnTo>
                    <a:pt x="4435" y="7528"/>
                  </a:lnTo>
                  <a:cubicBezTo>
                    <a:pt x="4424" y="7522"/>
                    <a:pt x="4411" y="7519"/>
                    <a:pt x="4398" y="7519"/>
                  </a:cubicBezTo>
                  <a:close/>
                  <a:moveTo>
                    <a:pt x="7123" y="7610"/>
                  </a:moveTo>
                  <a:cubicBezTo>
                    <a:pt x="7108" y="7610"/>
                    <a:pt x="7091" y="7612"/>
                    <a:pt x="7073" y="7619"/>
                  </a:cubicBezTo>
                  <a:cubicBezTo>
                    <a:pt x="7028" y="7641"/>
                    <a:pt x="6937" y="7664"/>
                    <a:pt x="6891" y="7709"/>
                  </a:cubicBezTo>
                  <a:cubicBezTo>
                    <a:pt x="6777" y="7732"/>
                    <a:pt x="6687" y="7755"/>
                    <a:pt x="6573" y="7778"/>
                  </a:cubicBezTo>
                  <a:cubicBezTo>
                    <a:pt x="6505" y="7778"/>
                    <a:pt x="6482" y="7846"/>
                    <a:pt x="6482" y="7891"/>
                  </a:cubicBezTo>
                  <a:cubicBezTo>
                    <a:pt x="6505" y="7960"/>
                    <a:pt x="6550" y="7982"/>
                    <a:pt x="6596" y="7982"/>
                  </a:cubicBezTo>
                  <a:cubicBezTo>
                    <a:pt x="6732" y="7960"/>
                    <a:pt x="6846" y="7914"/>
                    <a:pt x="6937" y="7914"/>
                  </a:cubicBezTo>
                  <a:cubicBezTo>
                    <a:pt x="7028" y="7891"/>
                    <a:pt x="7073" y="7846"/>
                    <a:pt x="7164" y="7823"/>
                  </a:cubicBezTo>
                  <a:cubicBezTo>
                    <a:pt x="7232" y="7778"/>
                    <a:pt x="7255" y="7732"/>
                    <a:pt x="7232" y="7664"/>
                  </a:cubicBezTo>
                  <a:cubicBezTo>
                    <a:pt x="7199" y="7631"/>
                    <a:pt x="7166" y="7610"/>
                    <a:pt x="7123" y="7610"/>
                  </a:cubicBezTo>
                  <a:close/>
                  <a:moveTo>
                    <a:pt x="5481" y="7778"/>
                  </a:moveTo>
                  <a:cubicBezTo>
                    <a:pt x="5436" y="7778"/>
                    <a:pt x="5368" y="7823"/>
                    <a:pt x="5368" y="7869"/>
                  </a:cubicBezTo>
                  <a:cubicBezTo>
                    <a:pt x="5368" y="7937"/>
                    <a:pt x="5413" y="7982"/>
                    <a:pt x="5459" y="7982"/>
                  </a:cubicBezTo>
                  <a:cubicBezTo>
                    <a:pt x="5640" y="8005"/>
                    <a:pt x="5822" y="8051"/>
                    <a:pt x="6027" y="8051"/>
                  </a:cubicBezTo>
                  <a:cubicBezTo>
                    <a:pt x="6095" y="8051"/>
                    <a:pt x="6141" y="8005"/>
                    <a:pt x="6141" y="7960"/>
                  </a:cubicBezTo>
                  <a:cubicBezTo>
                    <a:pt x="6141" y="7891"/>
                    <a:pt x="6095" y="7846"/>
                    <a:pt x="6027" y="7846"/>
                  </a:cubicBezTo>
                  <a:cubicBezTo>
                    <a:pt x="5868" y="7846"/>
                    <a:pt x="5686" y="7823"/>
                    <a:pt x="5481" y="7778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36"/>
            <p:cNvSpPr/>
            <p:nvPr/>
          </p:nvSpPr>
          <p:spPr>
            <a:xfrm>
              <a:off x="1097125" y="3300700"/>
              <a:ext cx="166025" cy="166250"/>
            </a:xfrm>
            <a:custGeom>
              <a:avLst/>
              <a:gdLst/>
              <a:ahLst/>
              <a:cxnLst/>
              <a:rect l="l" t="t" r="r" b="b"/>
              <a:pathLst>
                <a:path w="6641" h="6650" extrusionOk="0">
                  <a:moveTo>
                    <a:pt x="2295" y="1"/>
                  </a:moveTo>
                  <a:cubicBezTo>
                    <a:pt x="2253" y="1"/>
                    <a:pt x="2223" y="26"/>
                    <a:pt x="2206" y="77"/>
                  </a:cubicBezTo>
                  <a:cubicBezTo>
                    <a:pt x="2160" y="123"/>
                    <a:pt x="2206" y="191"/>
                    <a:pt x="2251" y="214"/>
                  </a:cubicBezTo>
                  <a:cubicBezTo>
                    <a:pt x="2433" y="259"/>
                    <a:pt x="2592" y="350"/>
                    <a:pt x="2774" y="441"/>
                  </a:cubicBezTo>
                  <a:lnTo>
                    <a:pt x="2820" y="441"/>
                  </a:lnTo>
                  <a:cubicBezTo>
                    <a:pt x="2843" y="441"/>
                    <a:pt x="2911" y="418"/>
                    <a:pt x="2911" y="396"/>
                  </a:cubicBezTo>
                  <a:cubicBezTo>
                    <a:pt x="2933" y="327"/>
                    <a:pt x="2911" y="282"/>
                    <a:pt x="2843" y="237"/>
                  </a:cubicBezTo>
                  <a:cubicBezTo>
                    <a:pt x="2683" y="168"/>
                    <a:pt x="2501" y="100"/>
                    <a:pt x="2342" y="9"/>
                  </a:cubicBezTo>
                  <a:cubicBezTo>
                    <a:pt x="2325" y="3"/>
                    <a:pt x="2310" y="1"/>
                    <a:pt x="2295" y="1"/>
                  </a:cubicBezTo>
                  <a:close/>
                  <a:moveTo>
                    <a:pt x="3287" y="500"/>
                  </a:moveTo>
                  <a:cubicBezTo>
                    <a:pt x="3261" y="500"/>
                    <a:pt x="3242" y="517"/>
                    <a:pt x="3229" y="555"/>
                  </a:cubicBezTo>
                  <a:cubicBezTo>
                    <a:pt x="3184" y="600"/>
                    <a:pt x="3184" y="669"/>
                    <a:pt x="3252" y="691"/>
                  </a:cubicBezTo>
                  <a:cubicBezTo>
                    <a:pt x="3411" y="805"/>
                    <a:pt x="3593" y="896"/>
                    <a:pt x="3729" y="1010"/>
                  </a:cubicBezTo>
                  <a:cubicBezTo>
                    <a:pt x="3752" y="1032"/>
                    <a:pt x="3752" y="1032"/>
                    <a:pt x="3775" y="1032"/>
                  </a:cubicBezTo>
                  <a:cubicBezTo>
                    <a:pt x="3843" y="1032"/>
                    <a:pt x="3866" y="1010"/>
                    <a:pt x="3866" y="987"/>
                  </a:cubicBezTo>
                  <a:cubicBezTo>
                    <a:pt x="3911" y="941"/>
                    <a:pt x="3911" y="873"/>
                    <a:pt x="3843" y="828"/>
                  </a:cubicBezTo>
                  <a:cubicBezTo>
                    <a:pt x="3707" y="714"/>
                    <a:pt x="3525" y="600"/>
                    <a:pt x="3366" y="532"/>
                  </a:cubicBezTo>
                  <a:cubicBezTo>
                    <a:pt x="3335" y="512"/>
                    <a:pt x="3309" y="500"/>
                    <a:pt x="3287" y="500"/>
                  </a:cubicBezTo>
                  <a:close/>
                  <a:moveTo>
                    <a:pt x="4244" y="1131"/>
                  </a:moveTo>
                  <a:cubicBezTo>
                    <a:pt x="4211" y="1131"/>
                    <a:pt x="4175" y="1142"/>
                    <a:pt x="4161" y="1169"/>
                  </a:cubicBezTo>
                  <a:cubicBezTo>
                    <a:pt x="4139" y="1214"/>
                    <a:pt x="4139" y="1283"/>
                    <a:pt x="4184" y="1328"/>
                  </a:cubicBezTo>
                  <a:cubicBezTo>
                    <a:pt x="4321" y="1442"/>
                    <a:pt x="4480" y="1578"/>
                    <a:pt x="4616" y="1692"/>
                  </a:cubicBezTo>
                  <a:cubicBezTo>
                    <a:pt x="4639" y="1715"/>
                    <a:pt x="4662" y="1715"/>
                    <a:pt x="4707" y="1715"/>
                  </a:cubicBezTo>
                  <a:cubicBezTo>
                    <a:pt x="4730" y="1715"/>
                    <a:pt x="4753" y="1715"/>
                    <a:pt x="4730" y="1669"/>
                  </a:cubicBezTo>
                  <a:cubicBezTo>
                    <a:pt x="4775" y="1624"/>
                    <a:pt x="4775" y="1555"/>
                    <a:pt x="4730" y="1510"/>
                  </a:cubicBezTo>
                  <a:cubicBezTo>
                    <a:pt x="4594" y="1396"/>
                    <a:pt x="4434" y="1260"/>
                    <a:pt x="4298" y="1146"/>
                  </a:cubicBezTo>
                  <a:cubicBezTo>
                    <a:pt x="4288" y="1137"/>
                    <a:pt x="4267" y="1131"/>
                    <a:pt x="4244" y="1131"/>
                  </a:cubicBezTo>
                  <a:close/>
                  <a:moveTo>
                    <a:pt x="91" y="1646"/>
                  </a:moveTo>
                  <a:cubicBezTo>
                    <a:pt x="23" y="1646"/>
                    <a:pt x="0" y="1692"/>
                    <a:pt x="0" y="1760"/>
                  </a:cubicBezTo>
                  <a:cubicBezTo>
                    <a:pt x="23" y="1942"/>
                    <a:pt x="91" y="2124"/>
                    <a:pt x="159" y="2329"/>
                  </a:cubicBezTo>
                  <a:cubicBezTo>
                    <a:pt x="182" y="2374"/>
                    <a:pt x="205" y="2397"/>
                    <a:pt x="273" y="2397"/>
                  </a:cubicBezTo>
                  <a:cubicBezTo>
                    <a:pt x="318" y="2374"/>
                    <a:pt x="364" y="2329"/>
                    <a:pt x="341" y="2260"/>
                  </a:cubicBezTo>
                  <a:cubicBezTo>
                    <a:pt x="296" y="2101"/>
                    <a:pt x="227" y="1897"/>
                    <a:pt x="205" y="1715"/>
                  </a:cubicBezTo>
                  <a:cubicBezTo>
                    <a:pt x="205" y="1669"/>
                    <a:pt x="159" y="1646"/>
                    <a:pt x="91" y="1646"/>
                  </a:cubicBezTo>
                  <a:close/>
                  <a:moveTo>
                    <a:pt x="5071" y="1925"/>
                  </a:moveTo>
                  <a:cubicBezTo>
                    <a:pt x="5043" y="1925"/>
                    <a:pt x="5014" y="1931"/>
                    <a:pt x="5003" y="1942"/>
                  </a:cubicBezTo>
                  <a:cubicBezTo>
                    <a:pt x="4980" y="1987"/>
                    <a:pt x="4980" y="2056"/>
                    <a:pt x="5003" y="2101"/>
                  </a:cubicBezTo>
                  <a:cubicBezTo>
                    <a:pt x="5117" y="2238"/>
                    <a:pt x="5253" y="2374"/>
                    <a:pt x="5367" y="2511"/>
                  </a:cubicBezTo>
                  <a:cubicBezTo>
                    <a:pt x="5412" y="2556"/>
                    <a:pt x="5435" y="2556"/>
                    <a:pt x="5458" y="2556"/>
                  </a:cubicBezTo>
                  <a:cubicBezTo>
                    <a:pt x="5480" y="2556"/>
                    <a:pt x="5526" y="2556"/>
                    <a:pt x="5480" y="2511"/>
                  </a:cubicBezTo>
                  <a:cubicBezTo>
                    <a:pt x="5549" y="2488"/>
                    <a:pt x="5549" y="2442"/>
                    <a:pt x="5526" y="2374"/>
                  </a:cubicBezTo>
                  <a:cubicBezTo>
                    <a:pt x="5412" y="2238"/>
                    <a:pt x="5298" y="2101"/>
                    <a:pt x="5139" y="1942"/>
                  </a:cubicBezTo>
                  <a:cubicBezTo>
                    <a:pt x="5128" y="1931"/>
                    <a:pt x="5099" y="1925"/>
                    <a:pt x="5071" y="1925"/>
                  </a:cubicBezTo>
                  <a:close/>
                  <a:moveTo>
                    <a:pt x="447" y="2707"/>
                  </a:moveTo>
                  <a:cubicBezTo>
                    <a:pt x="434" y="2707"/>
                    <a:pt x="421" y="2709"/>
                    <a:pt x="409" y="2715"/>
                  </a:cubicBezTo>
                  <a:cubicBezTo>
                    <a:pt x="341" y="2738"/>
                    <a:pt x="318" y="2806"/>
                    <a:pt x="341" y="2852"/>
                  </a:cubicBezTo>
                  <a:cubicBezTo>
                    <a:pt x="409" y="3056"/>
                    <a:pt x="500" y="3238"/>
                    <a:pt x="569" y="3397"/>
                  </a:cubicBezTo>
                  <a:cubicBezTo>
                    <a:pt x="569" y="3420"/>
                    <a:pt x="637" y="3466"/>
                    <a:pt x="659" y="3466"/>
                  </a:cubicBezTo>
                  <a:cubicBezTo>
                    <a:pt x="682" y="3466"/>
                    <a:pt x="728" y="3466"/>
                    <a:pt x="728" y="3420"/>
                  </a:cubicBezTo>
                  <a:cubicBezTo>
                    <a:pt x="773" y="3397"/>
                    <a:pt x="796" y="3352"/>
                    <a:pt x="773" y="3284"/>
                  </a:cubicBezTo>
                  <a:cubicBezTo>
                    <a:pt x="682" y="3124"/>
                    <a:pt x="614" y="2943"/>
                    <a:pt x="546" y="2783"/>
                  </a:cubicBezTo>
                  <a:cubicBezTo>
                    <a:pt x="529" y="2732"/>
                    <a:pt x="486" y="2707"/>
                    <a:pt x="447" y="2707"/>
                  </a:cubicBezTo>
                  <a:close/>
                  <a:moveTo>
                    <a:pt x="5817" y="2814"/>
                  </a:moveTo>
                  <a:cubicBezTo>
                    <a:pt x="5795" y="2814"/>
                    <a:pt x="5772" y="2819"/>
                    <a:pt x="5753" y="2829"/>
                  </a:cubicBezTo>
                  <a:cubicBezTo>
                    <a:pt x="5685" y="2852"/>
                    <a:pt x="5685" y="2920"/>
                    <a:pt x="5731" y="2965"/>
                  </a:cubicBezTo>
                  <a:cubicBezTo>
                    <a:pt x="5867" y="3102"/>
                    <a:pt x="5935" y="3284"/>
                    <a:pt x="6026" y="3420"/>
                  </a:cubicBezTo>
                  <a:cubicBezTo>
                    <a:pt x="6026" y="3443"/>
                    <a:pt x="6094" y="3488"/>
                    <a:pt x="6117" y="3488"/>
                  </a:cubicBezTo>
                  <a:lnTo>
                    <a:pt x="6185" y="3488"/>
                  </a:lnTo>
                  <a:cubicBezTo>
                    <a:pt x="6208" y="3443"/>
                    <a:pt x="6231" y="3397"/>
                    <a:pt x="6208" y="3329"/>
                  </a:cubicBezTo>
                  <a:cubicBezTo>
                    <a:pt x="6117" y="3193"/>
                    <a:pt x="6003" y="3034"/>
                    <a:pt x="5890" y="2852"/>
                  </a:cubicBezTo>
                  <a:cubicBezTo>
                    <a:pt x="5876" y="2825"/>
                    <a:pt x="5847" y="2814"/>
                    <a:pt x="5817" y="2814"/>
                  </a:cubicBezTo>
                  <a:close/>
                  <a:moveTo>
                    <a:pt x="960" y="3724"/>
                  </a:moveTo>
                  <a:cubicBezTo>
                    <a:pt x="940" y="3724"/>
                    <a:pt x="915" y="3729"/>
                    <a:pt x="887" y="3738"/>
                  </a:cubicBezTo>
                  <a:cubicBezTo>
                    <a:pt x="841" y="3761"/>
                    <a:pt x="841" y="3829"/>
                    <a:pt x="864" y="3875"/>
                  </a:cubicBezTo>
                  <a:cubicBezTo>
                    <a:pt x="955" y="4057"/>
                    <a:pt x="1069" y="4216"/>
                    <a:pt x="1183" y="4375"/>
                  </a:cubicBezTo>
                  <a:cubicBezTo>
                    <a:pt x="1205" y="4398"/>
                    <a:pt x="1228" y="4421"/>
                    <a:pt x="1251" y="4421"/>
                  </a:cubicBezTo>
                  <a:cubicBezTo>
                    <a:pt x="1296" y="4421"/>
                    <a:pt x="1319" y="4421"/>
                    <a:pt x="1319" y="4375"/>
                  </a:cubicBezTo>
                  <a:cubicBezTo>
                    <a:pt x="1364" y="4330"/>
                    <a:pt x="1364" y="4284"/>
                    <a:pt x="1342" y="4216"/>
                  </a:cubicBezTo>
                  <a:cubicBezTo>
                    <a:pt x="1228" y="4080"/>
                    <a:pt x="1114" y="3943"/>
                    <a:pt x="1023" y="3761"/>
                  </a:cubicBezTo>
                  <a:cubicBezTo>
                    <a:pt x="1010" y="3735"/>
                    <a:pt x="989" y="3724"/>
                    <a:pt x="960" y="3724"/>
                  </a:cubicBezTo>
                  <a:close/>
                  <a:moveTo>
                    <a:pt x="6359" y="3753"/>
                  </a:moveTo>
                  <a:cubicBezTo>
                    <a:pt x="6346" y="3753"/>
                    <a:pt x="6333" y="3756"/>
                    <a:pt x="6322" y="3761"/>
                  </a:cubicBezTo>
                  <a:cubicBezTo>
                    <a:pt x="6254" y="3807"/>
                    <a:pt x="6231" y="3852"/>
                    <a:pt x="6254" y="3920"/>
                  </a:cubicBezTo>
                  <a:cubicBezTo>
                    <a:pt x="6322" y="4057"/>
                    <a:pt x="6344" y="4193"/>
                    <a:pt x="6367" y="4307"/>
                  </a:cubicBezTo>
                  <a:cubicBezTo>
                    <a:pt x="6367" y="4375"/>
                    <a:pt x="6413" y="4398"/>
                    <a:pt x="6413" y="4443"/>
                  </a:cubicBezTo>
                  <a:cubicBezTo>
                    <a:pt x="6435" y="4512"/>
                    <a:pt x="6458" y="4534"/>
                    <a:pt x="6526" y="4534"/>
                  </a:cubicBezTo>
                  <a:cubicBezTo>
                    <a:pt x="6595" y="4534"/>
                    <a:pt x="6617" y="4489"/>
                    <a:pt x="6595" y="4398"/>
                  </a:cubicBezTo>
                  <a:cubicBezTo>
                    <a:pt x="6595" y="4375"/>
                    <a:pt x="6572" y="4307"/>
                    <a:pt x="6572" y="4261"/>
                  </a:cubicBezTo>
                  <a:cubicBezTo>
                    <a:pt x="6549" y="4102"/>
                    <a:pt x="6504" y="3966"/>
                    <a:pt x="6458" y="3829"/>
                  </a:cubicBezTo>
                  <a:cubicBezTo>
                    <a:pt x="6441" y="3778"/>
                    <a:pt x="6398" y="3753"/>
                    <a:pt x="6359" y="3753"/>
                  </a:cubicBezTo>
                  <a:close/>
                  <a:moveTo>
                    <a:pt x="1623" y="4654"/>
                  </a:moveTo>
                  <a:cubicBezTo>
                    <a:pt x="1598" y="4654"/>
                    <a:pt x="1569" y="4659"/>
                    <a:pt x="1546" y="4671"/>
                  </a:cubicBezTo>
                  <a:cubicBezTo>
                    <a:pt x="1524" y="4716"/>
                    <a:pt x="1524" y="4762"/>
                    <a:pt x="1546" y="4830"/>
                  </a:cubicBezTo>
                  <a:cubicBezTo>
                    <a:pt x="1660" y="4966"/>
                    <a:pt x="1796" y="5103"/>
                    <a:pt x="1933" y="5239"/>
                  </a:cubicBezTo>
                  <a:cubicBezTo>
                    <a:pt x="1978" y="5285"/>
                    <a:pt x="2001" y="5285"/>
                    <a:pt x="2024" y="5285"/>
                  </a:cubicBezTo>
                  <a:cubicBezTo>
                    <a:pt x="2047" y="5285"/>
                    <a:pt x="2069" y="5285"/>
                    <a:pt x="2069" y="5217"/>
                  </a:cubicBezTo>
                  <a:cubicBezTo>
                    <a:pt x="2138" y="5194"/>
                    <a:pt x="2115" y="5103"/>
                    <a:pt x="2069" y="5080"/>
                  </a:cubicBezTo>
                  <a:cubicBezTo>
                    <a:pt x="1933" y="4966"/>
                    <a:pt x="1796" y="4830"/>
                    <a:pt x="1683" y="4671"/>
                  </a:cubicBezTo>
                  <a:cubicBezTo>
                    <a:pt x="1671" y="4659"/>
                    <a:pt x="1649" y="4654"/>
                    <a:pt x="1623" y="4654"/>
                  </a:cubicBezTo>
                  <a:close/>
                  <a:moveTo>
                    <a:pt x="6483" y="4929"/>
                  </a:moveTo>
                  <a:cubicBezTo>
                    <a:pt x="6439" y="4929"/>
                    <a:pt x="6413" y="4977"/>
                    <a:pt x="6413" y="5012"/>
                  </a:cubicBezTo>
                  <a:cubicBezTo>
                    <a:pt x="6367" y="5194"/>
                    <a:pt x="6344" y="5353"/>
                    <a:pt x="6254" y="5535"/>
                  </a:cubicBezTo>
                  <a:cubicBezTo>
                    <a:pt x="6231" y="5580"/>
                    <a:pt x="6254" y="5649"/>
                    <a:pt x="6322" y="5671"/>
                  </a:cubicBezTo>
                  <a:lnTo>
                    <a:pt x="6367" y="5671"/>
                  </a:lnTo>
                  <a:cubicBezTo>
                    <a:pt x="6413" y="5671"/>
                    <a:pt x="6458" y="5649"/>
                    <a:pt x="6435" y="5626"/>
                  </a:cubicBezTo>
                  <a:cubicBezTo>
                    <a:pt x="6526" y="5444"/>
                    <a:pt x="6572" y="5239"/>
                    <a:pt x="6595" y="5057"/>
                  </a:cubicBezTo>
                  <a:cubicBezTo>
                    <a:pt x="6640" y="4989"/>
                    <a:pt x="6572" y="4944"/>
                    <a:pt x="6526" y="4944"/>
                  </a:cubicBezTo>
                  <a:cubicBezTo>
                    <a:pt x="6511" y="4933"/>
                    <a:pt x="6496" y="4929"/>
                    <a:pt x="6483" y="4929"/>
                  </a:cubicBezTo>
                  <a:close/>
                  <a:moveTo>
                    <a:pt x="2425" y="5429"/>
                  </a:moveTo>
                  <a:cubicBezTo>
                    <a:pt x="2392" y="5429"/>
                    <a:pt x="2356" y="5440"/>
                    <a:pt x="2342" y="5467"/>
                  </a:cubicBezTo>
                  <a:cubicBezTo>
                    <a:pt x="2320" y="5489"/>
                    <a:pt x="2320" y="5580"/>
                    <a:pt x="2365" y="5603"/>
                  </a:cubicBezTo>
                  <a:cubicBezTo>
                    <a:pt x="2501" y="5717"/>
                    <a:pt x="2683" y="5808"/>
                    <a:pt x="2820" y="5921"/>
                  </a:cubicBezTo>
                  <a:lnTo>
                    <a:pt x="2843" y="5967"/>
                  </a:lnTo>
                  <a:cubicBezTo>
                    <a:pt x="2888" y="5990"/>
                    <a:pt x="2888" y="5990"/>
                    <a:pt x="2911" y="5990"/>
                  </a:cubicBezTo>
                  <a:cubicBezTo>
                    <a:pt x="2933" y="5990"/>
                    <a:pt x="2956" y="5990"/>
                    <a:pt x="2956" y="5921"/>
                  </a:cubicBezTo>
                  <a:cubicBezTo>
                    <a:pt x="3002" y="5876"/>
                    <a:pt x="3002" y="5808"/>
                    <a:pt x="2933" y="5785"/>
                  </a:cubicBezTo>
                  <a:lnTo>
                    <a:pt x="2911" y="5762"/>
                  </a:lnTo>
                  <a:cubicBezTo>
                    <a:pt x="2774" y="5671"/>
                    <a:pt x="2615" y="5558"/>
                    <a:pt x="2479" y="5444"/>
                  </a:cubicBezTo>
                  <a:cubicBezTo>
                    <a:pt x="2469" y="5435"/>
                    <a:pt x="2448" y="5429"/>
                    <a:pt x="2425" y="5429"/>
                  </a:cubicBezTo>
                  <a:close/>
                  <a:moveTo>
                    <a:pt x="6049" y="5933"/>
                  </a:moveTo>
                  <a:cubicBezTo>
                    <a:pt x="6020" y="5933"/>
                    <a:pt x="5992" y="5944"/>
                    <a:pt x="5981" y="5967"/>
                  </a:cubicBezTo>
                  <a:cubicBezTo>
                    <a:pt x="5867" y="6081"/>
                    <a:pt x="5708" y="6149"/>
                    <a:pt x="5549" y="6240"/>
                  </a:cubicBezTo>
                  <a:cubicBezTo>
                    <a:pt x="5480" y="6263"/>
                    <a:pt x="5458" y="6331"/>
                    <a:pt x="5480" y="6376"/>
                  </a:cubicBezTo>
                  <a:cubicBezTo>
                    <a:pt x="5480" y="6422"/>
                    <a:pt x="5549" y="6445"/>
                    <a:pt x="5571" y="6445"/>
                  </a:cubicBezTo>
                  <a:lnTo>
                    <a:pt x="5594" y="6445"/>
                  </a:lnTo>
                  <a:cubicBezTo>
                    <a:pt x="5799" y="6354"/>
                    <a:pt x="5981" y="6240"/>
                    <a:pt x="6117" y="6103"/>
                  </a:cubicBezTo>
                  <a:cubicBezTo>
                    <a:pt x="6140" y="6081"/>
                    <a:pt x="6140" y="5990"/>
                    <a:pt x="6117" y="5967"/>
                  </a:cubicBezTo>
                  <a:cubicBezTo>
                    <a:pt x="6106" y="5944"/>
                    <a:pt x="6077" y="5933"/>
                    <a:pt x="6049" y="5933"/>
                  </a:cubicBezTo>
                  <a:close/>
                  <a:moveTo>
                    <a:pt x="3402" y="6062"/>
                  </a:moveTo>
                  <a:cubicBezTo>
                    <a:pt x="3362" y="6062"/>
                    <a:pt x="3329" y="6094"/>
                    <a:pt x="3297" y="6126"/>
                  </a:cubicBezTo>
                  <a:cubicBezTo>
                    <a:pt x="3275" y="6194"/>
                    <a:pt x="3297" y="6240"/>
                    <a:pt x="3366" y="6263"/>
                  </a:cubicBezTo>
                  <a:cubicBezTo>
                    <a:pt x="3525" y="6354"/>
                    <a:pt x="3729" y="6445"/>
                    <a:pt x="3911" y="6490"/>
                  </a:cubicBezTo>
                  <a:lnTo>
                    <a:pt x="3934" y="6490"/>
                  </a:lnTo>
                  <a:cubicBezTo>
                    <a:pt x="3957" y="6490"/>
                    <a:pt x="4025" y="6467"/>
                    <a:pt x="4025" y="6422"/>
                  </a:cubicBezTo>
                  <a:cubicBezTo>
                    <a:pt x="4048" y="6354"/>
                    <a:pt x="4025" y="6308"/>
                    <a:pt x="3957" y="6263"/>
                  </a:cubicBezTo>
                  <a:cubicBezTo>
                    <a:pt x="3775" y="6240"/>
                    <a:pt x="3616" y="6149"/>
                    <a:pt x="3457" y="6081"/>
                  </a:cubicBezTo>
                  <a:cubicBezTo>
                    <a:pt x="3437" y="6067"/>
                    <a:pt x="3418" y="6062"/>
                    <a:pt x="3402" y="6062"/>
                  </a:cubicBezTo>
                  <a:close/>
                  <a:moveTo>
                    <a:pt x="5048" y="6422"/>
                  </a:moveTo>
                  <a:cubicBezTo>
                    <a:pt x="4889" y="6445"/>
                    <a:pt x="4730" y="6445"/>
                    <a:pt x="4594" y="6445"/>
                  </a:cubicBezTo>
                  <a:lnTo>
                    <a:pt x="4503" y="6445"/>
                  </a:lnTo>
                  <a:cubicBezTo>
                    <a:pt x="4490" y="6440"/>
                    <a:pt x="4479" y="6439"/>
                    <a:pt x="4469" y="6439"/>
                  </a:cubicBezTo>
                  <a:cubicBezTo>
                    <a:pt x="4420" y="6439"/>
                    <a:pt x="4389" y="6479"/>
                    <a:pt x="4389" y="6535"/>
                  </a:cubicBezTo>
                  <a:cubicBezTo>
                    <a:pt x="4343" y="6581"/>
                    <a:pt x="4412" y="6649"/>
                    <a:pt x="4480" y="6649"/>
                  </a:cubicBezTo>
                  <a:lnTo>
                    <a:pt x="4730" y="6649"/>
                  </a:lnTo>
                  <a:cubicBezTo>
                    <a:pt x="4844" y="6649"/>
                    <a:pt x="4957" y="6604"/>
                    <a:pt x="5071" y="6604"/>
                  </a:cubicBezTo>
                  <a:cubicBezTo>
                    <a:pt x="5117" y="6604"/>
                    <a:pt x="5162" y="6558"/>
                    <a:pt x="5162" y="6490"/>
                  </a:cubicBezTo>
                  <a:cubicBezTo>
                    <a:pt x="5162" y="6445"/>
                    <a:pt x="5094" y="6422"/>
                    <a:pt x="5048" y="6422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36"/>
            <p:cNvSpPr/>
            <p:nvPr/>
          </p:nvSpPr>
          <p:spPr>
            <a:xfrm>
              <a:off x="883925" y="3362675"/>
              <a:ext cx="203550" cy="167375"/>
            </a:xfrm>
            <a:custGeom>
              <a:avLst/>
              <a:gdLst/>
              <a:ahLst/>
              <a:cxnLst/>
              <a:rect l="l" t="t" r="r" b="b"/>
              <a:pathLst>
                <a:path w="8142" h="6695" extrusionOk="0">
                  <a:moveTo>
                    <a:pt x="7211" y="0"/>
                  </a:moveTo>
                  <a:cubicBezTo>
                    <a:pt x="7196" y="0"/>
                    <a:pt x="7181" y="3"/>
                    <a:pt x="7164" y="9"/>
                  </a:cubicBezTo>
                  <a:cubicBezTo>
                    <a:pt x="7118" y="32"/>
                    <a:pt x="7095" y="100"/>
                    <a:pt x="7118" y="145"/>
                  </a:cubicBezTo>
                  <a:cubicBezTo>
                    <a:pt x="7164" y="327"/>
                    <a:pt x="7255" y="532"/>
                    <a:pt x="7323" y="691"/>
                  </a:cubicBezTo>
                  <a:cubicBezTo>
                    <a:pt x="7346" y="714"/>
                    <a:pt x="7368" y="759"/>
                    <a:pt x="7437" y="759"/>
                  </a:cubicBezTo>
                  <a:lnTo>
                    <a:pt x="7459" y="759"/>
                  </a:lnTo>
                  <a:cubicBezTo>
                    <a:pt x="7505" y="714"/>
                    <a:pt x="7550" y="668"/>
                    <a:pt x="7505" y="600"/>
                  </a:cubicBezTo>
                  <a:cubicBezTo>
                    <a:pt x="7459" y="441"/>
                    <a:pt x="7368" y="236"/>
                    <a:pt x="7323" y="77"/>
                  </a:cubicBezTo>
                  <a:cubicBezTo>
                    <a:pt x="7289" y="26"/>
                    <a:pt x="7255" y="0"/>
                    <a:pt x="7211" y="0"/>
                  </a:cubicBezTo>
                  <a:close/>
                  <a:moveTo>
                    <a:pt x="141" y="709"/>
                  </a:moveTo>
                  <a:cubicBezTo>
                    <a:pt x="132" y="709"/>
                    <a:pt x="124" y="711"/>
                    <a:pt x="114" y="714"/>
                  </a:cubicBezTo>
                  <a:cubicBezTo>
                    <a:pt x="69" y="759"/>
                    <a:pt x="1" y="805"/>
                    <a:pt x="46" y="873"/>
                  </a:cubicBezTo>
                  <a:cubicBezTo>
                    <a:pt x="92" y="1032"/>
                    <a:pt x="114" y="1237"/>
                    <a:pt x="182" y="1396"/>
                  </a:cubicBezTo>
                  <a:cubicBezTo>
                    <a:pt x="205" y="1464"/>
                    <a:pt x="228" y="1487"/>
                    <a:pt x="296" y="1487"/>
                  </a:cubicBezTo>
                  <a:cubicBezTo>
                    <a:pt x="387" y="1487"/>
                    <a:pt x="410" y="1419"/>
                    <a:pt x="410" y="1350"/>
                  </a:cubicBezTo>
                  <a:cubicBezTo>
                    <a:pt x="342" y="1169"/>
                    <a:pt x="319" y="987"/>
                    <a:pt x="273" y="805"/>
                  </a:cubicBezTo>
                  <a:cubicBezTo>
                    <a:pt x="234" y="765"/>
                    <a:pt x="195" y="709"/>
                    <a:pt x="141" y="709"/>
                  </a:cubicBezTo>
                  <a:close/>
                  <a:moveTo>
                    <a:pt x="7610" y="1046"/>
                  </a:moveTo>
                  <a:cubicBezTo>
                    <a:pt x="7597" y="1046"/>
                    <a:pt x="7584" y="1049"/>
                    <a:pt x="7573" y="1055"/>
                  </a:cubicBezTo>
                  <a:cubicBezTo>
                    <a:pt x="7505" y="1100"/>
                    <a:pt x="7482" y="1146"/>
                    <a:pt x="7505" y="1214"/>
                  </a:cubicBezTo>
                  <a:cubicBezTo>
                    <a:pt x="7573" y="1373"/>
                    <a:pt x="7618" y="1578"/>
                    <a:pt x="7687" y="1737"/>
                  </a:cubicBezTo>
                  <a:cubicBezTo>
                    <a:pt x="7709" y="1805"/>
                    <a:pt x="7732" y="1828"/>
                    <a:pt x="7800" y="1828"/>
                  </a:cubicBezTo>
                  <a:cubicBezTo>
                    <a:pt x="7891" y="1805"/>
                    <a:pt x="7914" y="1737"/>
                    <a:pt x="7891" y="1669"/>
                  </a:cubicBezTo>
                  <a:cubicBezTo>
                    <a:pt x="7823" y="1487"/>
                    <a:pt x="7778" y="1282"/>
                    <a:pt x="7709" y="1123"/>
                  </a:cubicBezTo>
                  <a:cubicBezTo>
                    <a:pt x="7692" y="1072"/>
                    <a:pt x="7650" y="1046"/>
                    <a:pt x="7610" y="1046"/>
                  </a:cubicBezTo>
                  <a:close/>
                  <a:moveTo>
                    <a:pt x="467" y="1822"/>
                  </a:moveTo>
                  <a:cubicBezTo>
                    <a:pt x="456" y="1822"/>
                    <a:pt x="445" y="1824"/>
                    <a:pt x="433" y="1828"/>
                  </a:cubicBezTo>
                  <a:cubicBezTo>
                    <a:pt x="364" y="1851"/>
                    <a:pt x="319" y="1919"/>
                    <a:pt x="342" y="1964"/>
                  </a:cubicBezTo>
                  <a:cubicBezTo>
                    <a:pt x="410" y="2146"/>
                    <a:pt x="455" y="2351"/>
                    <a:pt x="524" y="2510"/>
                  </a:cubicBezTo>
                  <a:cubicBezTo>
                    <a:pt x="546" y="2578"/>
                    <a:pt x="569" y="2601"/>
                    <a:pt x="637" y="2601"/>
                  </a:cubicBezTo>
                  <a:cubicBezTo>
                    <a:pt x="637" y="2601"/>
                    <a:pt x="637" y="2591"/>
                    <a:pt x="651" y="2591"/>
                  </a:cubicBezTo>
                  <a:cubicBezTo>
                    <a:pt x="657" y="2591"/>
                    <a:pt x="668" y="2594"/>
                    <a:pt x="683" y="2601"/>
                  </a:cubicBezTo>
                  <a:cubicBezTo>
                    <a:pt x="751" y="2578"/>
                    <a:pt x="774" y="2510"/>
                    <a:pt x="751" y="2465"/>
                  </a:cubicBezTo>
                  <a:cubicBezTo>
                    <a:pt x="683" y="2283"/>
                    <a:pt x="637" y="2078"/>
                    <a:pt x="569" y="1919"/>
                  </a:cubicBezTo>
                  <a:cubicBezTo>
                    <a:pt x="550" y="1863"/>
                    <a:pt x="516" y="1822"/>
                    <a:pt x="467" y="1822"/>
                  </a:cubicBezTo>
                  <a:close/>
                  <a:moveTo>
                    <a:pt x="7891" y="2192"/>
                  </a:moveTo>
                  <a:cubicBezTo>
                    <a:pt x="7823" y="2192"/>
                    <a:pt x="7800" y="2260"/>
                    <a:pt x="7800" y="2306"/>
                  </a:cubicBezTo>
                  <a:cubicBezTo>
                    <a:pt x="7823" y="2487"/>
                    <a:pt x="7846" y="2669"/>
                    <a:pt x="7891" y="2851"/>
                  </a:cubicBezTo>
                  <a:cubicBezTo>
                    <a:pt x="7891" y="2919"/>
                    <a:pt x="7937" y="2942"/>
                    <a:pt x="8005" y="2942"/>
                  </a:cubicBezTo>
                  <a:cubicBezTo>
                    <a:pt x="8073" y="2942"/>
                    <a:pt x="8119" y="2874"/>
                    <a:pt x="8073" y="2851"/>
                  </a:cubicBezTo>
                  <a:cubicBezTo>
                    <a:pt x="8051" y="2692"/>
                    <a:pt x="8028" y="2487"/>
                    <a:pt x="8005" y="2283"/>
                  </a:cubicBezTo>
                  <a:cubicBezTo>
                    <a:pt x="8005" y="2237"/>
                    <a:pt x="7937" y="2192"/>
                    <a:pt x="7891" y="2192"/>
                  </a:cubicBezTo>
                  <a:close/>
                  <a:moveTo>
                    <a:pt x="828" y="2901"/>
                  </a:moveTo>
                  <a:cubicBezTo>
                    <a:pt x="812" y="2901"/>
                    <a:pt x="794" y="2906"/>
                    <a:pt x="774" y="2919"/>
                  </a:cubicBezTo>
                  <a:cubicBezTo>
                    <a:pt x="728" y="2942"/>
                    <a:pt x="683" y="2988"/>
                    <a:pt x="728" y="3056"/>
                  </a:cubicBezTo>
                  <a:cubicBezTo>
                    <a:pt x="774" y="3261"/>
                    <a:pt x="865" y="3420"/>
                    <a:pt x="956" y="3602"/>
                  </a:cubicBezTo>
                  <a:cubicBezTo>
                    <a:pt x="956" y="3624"/>
                    <a:pt x="1001" y="3647"/>
                    <a:pt x="1024" y="3647"/>
                  </a:cubicBezTo>
                  <a:cubicBezTo>
                    <a:pt x="1069" y="3647"/>
                    <a:pt x="1069" y="3647"/>
                    <a:pt x="1092" y="3624"/>
                  </a:cubicBezTo>
                  <a:cubicBezTo>
                    <a:pt x="1138" y="3602"/>
                    <a:pt x="1183" y="3533"/>
                    <a:pt x="1138" y="3488"/>
                  </a:cubicBezTo>
                  <a:cubicBezTo>
                    <a:pt x="1069" y="3306"/>
                    <a:pt x="978" y="3147"/>
                    <a:pt x="910" y="2965"/>
                  </a:cubicBezTo>
                  <a:cubicBezTo>
                    <a:pt x="894" y="2933"/>
                    <a:pt x="867" y="2901"/>
                    <a:pt x="828" y="2901"/>
                  </a:cubicBezTo>
                  <a:close/>
                  <a:moveTo>
                    <a:pt x="8028" y="3306"/>
                  </a:moveTo>
                  <a:cubicBezTo>
                    <a:pt x="7960" y="3306"/>
                    <a:pt x="7914" y="3374"/>
                    <a:pt x="7914" y="3420"/>
                  </a:cubicBezTo>
                  <a:cubicBezTo>
                    <a:pt x="7891" y="3602"/>
                    <a:pt x="7891" y="3784"/>
                    <a:pt x="7846" y="3966"/>
                  </a:cubicBezTo>
                  <a:cubicBezTo>
                    <a:pt x="7846" y="4011"/>
                    <a:pt x="7891" y="4079"/>
                    <a:pt x="7960" y="4079"/>
                  </a:cubicBezTo>
                  <a:cubicBezTo>
                    <a:pt x="8028" y="4079"/>
                    <a:pt x="8073" y="4011"/>
                    <a:pt x="8073" y="3988"/>
                  </a:cubicBezTo>
                  <a:cubicBezTo>
                    <a:pt x="8119" y="3829"/>
                    <a:pt x="8141" y="3624"/>
                    <a:pt x="8141" y="3420"/>
                  </a:cubicBezTo>
                  <a:cubicBezTo>
                    <a:pt x="8141" y="3374"/>
                    <a:pt x="8073" y="3306"/>
                    <a:pt x="8028" y="3306"/>
                  </a:cubicBezTo>
                  <a:close/>
                  <a:moveTo>
                    <a:pt x="1285" y="3923"/>
                  </a:moveTo>
                  <a:cubicBezTo>
                    <a:pt x="1269" y="3923"/>
                    <a:pt x="1250" y="3929"/>
                    <a:pt x="1229" y="3943"/>
                  </a:cubicBezTo>
                  <a:cubicBezTo>
                    <a:pt x="1206" y="3966"/>
                    <a:pt x="1183" y="4011"/>
                    <a:pt x="1206" y="4079"/>
                  </a:cubicBezTo>
                  <a:cubicBezTo>
                    <a:pt x="1319" y="4238"/>
                    <a:pt x="1410" y="4398"/>
                    <a:pt x="1524" y="4557"/>
                  </a:cubicBezTo>
                  <a:cubicBezTo>
                    <a:pt x="1547" y="4579"/>
                    <a:pt x="1570" y="4625"/>
                    <a:pt x="1592" y="4625"/>
                  </a:cubicBezTo>
                  <a:cubicBezTo>
                    <a:pt x="1638" y="4625"/>
                    <a:pt x="1661" y="4625"/>
                    <a:pt x="1638" y="4579"/>
                  </a:cubicBezTo>
                  <a:cubicBezTo>
                    <a:pt x="1683" y="4557"/>
                    <a:pt x="1683" y="4511"/>
                    <a:pt x="1661" y="4443"/>
                  </a:cubicBezTo>
                  <a:cubicBezTo>
                    <a:pt x="1570" y="4284"/>
                    <a:pt x="1456" y="4125"/>
                    <a:pt x="1365" y="3966"/>
                  </a:cubicBezTo>
                  <a:cubicBezTo>
                    <a:pt x="1349" y="3950"/>
                    <a:pt x="1323" y="3923"/>
                    <a:pt x="1285" y="3923"/>
                  </a:cubicBezTo>
                  <a:close/>
                  <a:moveTo>
                    <a:pt x="7891" y="4420"/>
                  </a:moveTo>
                  <a:cubicBezTo>
                    <a:pt x="7823" y="4420"/>
                    <a:pt x="7755" y="4443"/>
                    <a:pt x="7732" y="4511"/>
                  </a:cubicBezTo>
                  <a:cubicBezTo>
                    <a:pt x="7687" y="4670"/>
                    <a:pt x="7618" y="4852"/>
                    <a:pt x="7550" y="5012"/>
                  </a:cubicBezTo>
                  <a:cubicBezTo>
                    <a:pt x="7505" y="5080"/>
                    <a:pt x="7550" y="5125"/>
                    <a:pt x="7596" y="5148"/>
                  </a:cubicBezTo>
                  <a:lnTo>
                    <a:pt x="7664" y="5148"/>
                  </a:lnTo>
                  <a:cubicBezTo>
                    <a:pt x="7687" y="5148"/>
                    <a:pt x="7732" y="5125"/>
                    <a:pt x="7732" y="5103"/>
                  </a:cubicBezTo>
                  <a:cubicBezTo>
                    <a:pt x="7823" y="4921"/>
                    <a:pt x="7914" y="4761"/>
                    <a:pt x="7960" y="4557"/>
                  </a:cubicBezTo>
                  <a:cubicBezTo>
                    <a:pt x="7960" y="4511"/>
                    <a:pt x="7937" y="4443"/>
                    <a:pt x="7891" y="4420"/>
                  </a:cubicBezTo>
                  <a:close/>
                  <a:moveTo>
                    <a:pt x="1951" y="4883"/>
                  </a:moveTo>
                  <a:cubicBezTo>
                    <a:pt x="1930" y="4883"/>
                    <a:pt x="1907" y="4888"/>
                    <a:pt x="1888" y="4898"/>
                  </a:cubicBezTo>
                  <a:cubicBezTo>
                    <a:pt x="1820" y="4921"/>
                    <a:pt x="1820" y="4989"/>
                    <a:pt x="1865" y="5034"/>
                  </a:cubicBezTo>
                  <a:cubicBezTo>
                    <a:pt x="2002" y="5193"/>
                    <a:pt x="2115" y="5330"/>
                    <a:pt x="2252" y="5466"/>
                  </a:cubicBezTo>
                  <a:cubicBezTo>
                    <a:pt x="2275" y="5489"/>
                    <a:pt x="2320" y="5489"/>
                    <a:pt x="2343" y="5489"/>
                  </a:cubicBezTo>
                  <a:cubicBezTo>
                    <a:pt x="2366" y="5489"/>
                    <a:pt x="2366" y="5489"/>
                    <a:pt x="2388" y="5466"/>
                  </a:cubicBezTo>
                  <a:cubicBezTo>
                    <a:pt x="2411" y="5444"/>
                    <a:pt x="2411" y="5353"/>
                    <a:pt x="2388" y="5330"/>
                  </a:cubicBezTo>
                  <a:cubicBezTo>
                    <a:pt x="2275" y="5216"/>
                    <a:pt x="2138" y="5080"/>
                    <a:pt x="2024" y="4921"/>
                  </a:cubicBezTo>
                  <a:cubicBezTo>
                    <a:pt x="2011" y="4894"/>
                    <a:pt x="1982" y="4883"/>
                    <a:pt x="1951" y="4883"/>
                  </a:cubicBezTo>
                  <a:close/>
                  <a:moveTo>
                    <a:pt x="7337" y="5429"/>
                  </a:moveTo>
                  <a:cubicBezTo>
                    <a:pt x="7305" y="5429"/>
                    <a:pt x="7268" y="5440"/>
                    <a:pt x="7255" y="5466"/>
                  </a:cubicBezTo>
                  <a:cubicBezTo>
                    <a:pt x="7164" y="5580"/>
                    <a:pt x="7095" y="5694"/>
                    <a:pt x="6982" y="5785"/>
                  </a:cubicBezTo>
                  <a:lnTo>
                    <a:pt x="6891" y="5876"/>
                  </a:lnTo>
                  <a:cubicBezTo>
                    <a:pt x="6868" y="5898"/>
                    <a:pt x="6868" y="5944"/>
                    <a:pt x="6891" y="6012"/>
                  </a:cubicBezTo>
                  <a:cubicBezTo>
                    <a:pt x="6914" y="6035"/>
                    <a:pt x="6936" y="6035"/>
                    <a:pt x="6982" y="6035"/>
                  </a:cubicBezTo>
                  <a:cubicBezTo>
                    <a:pt x="6982" y="6035"/>
                    <a:pt x="7004" y="6035"/>
                    <a:pt x="7027" y="6012"/>
                  </a:cubicBezTo>
                  <a:lnTo>
                    <a:pt x="7118" y="5921"/>
                  </a:lnTo>
                  <a:cubicBezTo>
                    <a:pt x="7232" y="5807"/>
                    <a:pt x="7346" y="5694"/>
                    <a:pt x="7437" y="5580"/>
                  </a:cubicBezTo>
                  <a:cubicBezTo>
                    <a:pt x="7459" y="5557"/>
                    <a:pt x="7459" y="5466"/>
                    <a:pt x="7391" y="5444"/>
                  </a:cubicBezTo>
                  <a:cubicBezTo>
                    <a:pt x="7382" y="5434"/>
                    <a:pt x="7361" y="5429"/>
                    <a:pt x="7337" y="5429"/>
                  </a:cubicBezTo>
                  <a:close/>
                  <a:moveTo>
                    <a:pt x="2744" y="5679"/>
                  </a:moveTo>
                  <a:cubicBezTo>
                    <a:pt x="2711" y="5679"/>
                    <a:pt x="2674" y="5690"/>
                    <a:pt x="2661" y="5716"/>
                  </a:cubicBezTo>
                  <a:cubicBezTo>
                    <a:pt x="2616" y="5762"/>
                    <a:pt x="2616" y="5830"/>
                    <a:pt x="2684" y="5853"/>
                  </a:cubicBezTo>
                  <a:cubicBezTo>
                    <a:pt x="2843" y="5989"/>
                    <a:pt x="3002" y="6080"/>
                    <a:pt x="3161" y="6171"/>
                  </a:cubicBezTo>
                  <a:cubicBezTo>
                    <a:pt x="3184" y="6217"/>
                    <a:pt x="3184" y="6217"/>
                    <a:pt x="3230" y="6217"/>
                  </a:cubicBezTo>
                  <a:cubicBezTo>
                    <a:pt x="3252" y="6217"/>
                    <a:pt x="3298" y="6171"/>
                    <a:pt x="3275" y="6149"/>
                  </a:cubicBezTo>
                  <a:cubicBezTo>
                    <a:pt x="3298" y="6080"/>
                    <a:pt x="3298" y="6035"/>
                    <a:pt x="3252" y="6012"/>
                  </a:cubicBezTo>
                  <a:cubicBezTo>
                    <a:pt x="3116" y="5921"/>
                    <a:pt x="2934" y="5807"/>
                    <a:pt x="2798" y="5694"/>
                  </a:cubicBezTo>
                  <a:cubicBezTo>
                    <a:pt x="2788" y="5684"/>
                    <a:pt x="2767" y="5679"/>
                    <a:pt x="2744" y="5679"/>
                  </a:cubicBezTo>
                  <a:close/>
                  <a:moveTo>
                    <a:pt x="6473" y="6140"/>
                  </a:moveTo>
                  <a:cubicBezTo>
                    <a:pt x="6460" y="6140"/>
                    <a:pt x="6447" y="6143"/>
                    <a:pt x="6436" y="6149"/>
                  </a:cubicBezTo>
                  <a:cubicBezTo>
                    <a:pt x="6254" y="6240"/>
                    <a:pt x="6095" y="6285"/>
                    <a:pt x="5913" y="6353"/>
                  </a:cubicBezTo>
                  <a:cubicBezTo>
                    <a:pt x="5867" y="6376"/>
                    <a:pt x="5799" y="6444"/>
                    <a:pt x="5845" y="6490"/>
                  </a:cubicBezTo>
                  <a:cubicBezTo>
                    <a:pt x="5867" y="6558"/>
                    <a:pt x="5890" y="6581"/>
                    <a:pt x="5958" y="6581"/>
                  </a:cubicBezTo>
                  <a:lnTo>
                    <a:pt x="5981" y="6581"/>
                  </a:lnTo>
                  <a:cubicBezTo>
                    <a:pt x="6163" y="6512"/>
                    <a:pt x="6345" y="6444"/>
                    <a:pt x="6504" y="6353"/>
                  </a:cubicBezTo>
                  <a:cubicBezTo>
                    <a:pt x="6572" y="6330"/>
                    <a:pt x="6595" y="6262"/>
                    <a:pt x="6572" y="6217"/>
                  </a:cubicBezTo>
                  <a:cubicBezTo>
                    <a:pt x="6555" y="6166"/>
                    <a:pt x="6513" y="6140"/>
                    <a:pt x="6473" y="6140"/>
                  </a:cubicBezTo>
                  <a:close/>
                  <a:moveTo>
                    <a:pt x="3748" y="6231"/>
                  </a:moveTo>
                  <a:cubicBezTo>
                    <a:pt x="3706" y="6231"/>
                    <a:pt x="3672" y="6252"/>
                    <a:pt x="3639" y="6285"/>
                  </a:cubicBezTo>
                  <a:cubicBezTo>
                    <a:pt x="3616" y="6353"/>
                    <a:pt x="3639" y="6399"/>
                    <a:pt x="3707" y="6444"/>
                  </a:cubicBezTo>
                  <a:cubicBezTo>
                    <a:pt x="3866" y="6490"/>
                    <a:pt x="4048" y="6558"/>
                    <a:pt x="4276" y="6603"/>
                  </a:cubicBezTo>
                  <a:cubicBezTo>
                    <a:pt x="4321" y="6603"/>
                    <a:pt x="4367" y="6581"/>
                    <a:pt x="4412" y="6512"/>
                  </a:cubicBezTo>
                  <a:cubicBezTo>
                    <a:pt x="4412" y="6467"/>
                    <a:pt x="4389" y="6399"/>
                    <a:pt x="4321" y="6399"/>
                  </a:cubicBezTo>
                  <a:cubicBezTo>
                    <a:pt x="4139" y="6353"/>
                    <a:pt x="3957" y="6285"/>
                    <a:pt x="3798" y="6240"/>
                  </a:cubicBezTo>
                  <a:cubicBezTo>
                    <a:pt x="3780" y="6233"/>
                    <a:pt x="3763" y="6231"/>
                    <a:pt x="3748" y="6231"/>
                  </a:cubicBezTo>
                  <a:close/>
                  <a:moveTo>
                    <a:pt x="4821" y="6467"/>
                  </a:moveTo>
                  <a:cubicBezTo>
                    <a:pt x="4753" y="6467"/>
                    <a:pt x="4708" y="6512"/>
                    <a:pt x="4708" y="6581"/>
                  </a:cubicBezTo>
                  <a:cubicBezTo>
                    <a:pt x="4708" y="6626"/>
                    <a:pt x="4753" y="6694"/>
                    <a:pt x="4821" y="6694"/>
                  </a:cubicBezTo>
                  <a:lnTo>
                    <a:pt x="5049" y="6694"/>
                  </a:lnTo>
                  <a:cubicBezTo>
                    <a:pt x="5185" y="6694"/>
                    <a:pt x="5299" y="6694"/>
                    <a:pt x="5390" y="6672"/>
                  </a:cubicBezTo>
                  <a:cubicBezTo>
                    <a:pt x="5435" y="6672"/>
                    <a:pt x="5458" y="6603"/>
                    <a:pt x="5458" y="6558"/>
                  </a:cubicBezTo>
                  <a:cubicBezTo>
                    <a:pt x="5458" y="6490"/>
                    <a:pt x="5413" y="6467"/>
                    <a:pt x="5344" y="6467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36"/>
            <p:cNvSpPr/>
            <p:nvPr/>
          </p:nvSpPr>
          <p:spPr>
            <a:xfrm>
              <a:off x="628100" y="3284100"/>
              <a:ext cx="217200" cy="191925"/>
            </a:xfrm>
            <a:custGeom>
              <a:avLst/>
              <a:gdLst/>
              <a:ahLst/>
              <a:cxnLst/>
              <a:rect l="l" t="t" r="r" b="b"/>
              <a:pathLst>
                <a:path w="8688" h="7677" extrusionOk="0">
                  <a:moveTo>
                    <a:pt x="2967" y="0"/>
                  </a:moveTo>
                  <a:cubicBezTo>
                    <a:pt x="2948" y="0"/>
                    <a:pt x="2928" y="5"/>
                    <a:pt x="2911" y="14"/>
                  </a:cubicBezTo>
                  <a:cubicBezTo>
                    <a:pt x="2775" y="127"/>
                    <a:pt x="2593" y="264"/>
                    <a:pt x="2457" y="355"/>
                  </a:cubicBezTo>
                  <a:cubicBezTo>
                    <a:pt x="2388" y="400"/>
                    <a:pt x="2388" y="446"/>
                    <a:pt x="2434" y="514"/>
                  </a:cubicBezTo>
                  <a:cubicBezTo>
                    <a:pt x="2457" y="537"/>
                    <a:pt x="2479" y="537"/>
                    <a:pt x="2502" y="537"/>
                  </a:cubicBezTo>
                  <a:cubicBezTo>
                    <a:pt x="2502" y="537"/>
                    <a:pt x="2522" y="527"/>
                    <a:pt x="2542" y="527"/>
                  </a:cubicBezTo>
                  <a:cubicBezTo>
                    <a:pt x="2553" y="527"/>
                    <a:pt x="2563" y="529"/>
                    <a:pt x="2570" y="537"/>
                  </a:cubicBezTo>
                  <a:cubicBezTo>
                    <a:pt x="2707" y="423"/>
                    <a:pt x="2889" y="309"/>
                    <a:pt x="3025" y="196"/>
                  </a:cubicBezTo>
                  <a:cubicBezTo>
                    <a:pt x="3070" y="173"/>
                    <a:pt x="3070" y="105"/>
                    <a:pt x="3048" y="59"/>
                  </a:cubicBezTo>
                  <a:cubicBezTo>
                    <a:pt x="3033" y="16"/>
                    <a:pt x="3001" y="0"/>
                    <a:pt x="2967" y="0"/>
                  </a:cubicBezTo>
                  <a:close/>
                  <a:moveTo>
                    <a:pt x="2078" y="684"/>
                  </a:moveTo>
                  <a:cubicBezTo>
                    <a:pt x="2053" y="684"/>
                    <a:pt x="2024" y="696"/>
                    <a:pt x="2002" y="719"/>
                  </a:cubicBezTo>
                  <a:cubicBezTo>
                    <a:pt x="1865" y="855"/>
                    <a:pt x="1706" y="969"/>
                    <a:pt x="1570" y="1105"/>
                  </a:cubicBezTo>
                  <a:cubicBezTo>
                    <a:pt x="1547" y="1128"/>
                    <a:pt x="1547" y="1219"/>
                    <a:pt x="1570" y="1242"/>
                  </a:cubicBezTo>
                  <a:cubicBezTo>
                    <a:pt x="1592" y="1287"/>
                    <a:pt x="1638" y="1287"/>
                    <a:pt x="1661" y="1287"/>
                  </a:cubicBezTo>
                  <a:cubicBezTo>
                    <a:pt x="1683" y="1287"/>
                    <a:pt x="1683" y="1287"/>
                    <a:pt x="1752" y="1219"/>
                  </a:cubicBezTo>
                  <a:cubicBezTo>
                    <a:pt x="1865" y="1105"/>
                    <a:pt x="2002" y="969"/>
                    <a:pt x="2138" y="855"/>
                  </a:cubicBezTo>
                  <a:cubicBezTo>
                    <a:pt x="2161" y="832"/>
                    <a:pt x="2161" y="764"/>
                    <a:pt x="2138" y="719"/>
                  </a:cubicBezTo>
                  <a:cubicBezTo>
                    <a:pt x="2127" y="696"/>
                    <a:pt x="2104" y="684"/>
                    <a:pt x="2078" y="684"/>
                  </a:cubicBezTo>
                  <a:close/>
                  <a:moveTo>
                    <a:pt x="1251" y="1486"/>
                  </a:moveTo>
                  <a:cubicBezTo>
                    <a:pt x="1223" y="1486"/>
                    <a:pt x="1194" y="1503"/>
                    <a:pt x="1183" y="1537"/>
                  </a:cubicBezTo>
                  <a:cubicBezTo>
                    <a:pt x="1047" y="1674"/>
                    <a:pt x="956" y="1833"/>
                    <a:pt x="842" y="1992"/>
                  </a:cubicBezTo>
                  <a:cubicBezTo>
                    <a:pt x="796" y="2015"/>
                    <a:pt x="796" y="2106"/>
                    <a:pt x="865" y="2128"/>
                  </a:cubicBezTo>
                  <a:cubicBezTo>
                    <a:pt x="887" y="2151"/>
                    <a:pt x="887" y="2151"/>
                    <a:pt x="910" y="2151"/>
                  </a:cubicBezTo>
                  <a:cubicBezTo>
                    <a:pt x="956" y="2151"/>
                    <a:pt x="978" y="2128"/>
                    <a:pt x="978" y="2128"/>
                  </a:cubicBezTo>
                  <a:cubicBezTo>
                    <a:pt x="1092" y="1947"/>
                    <a:pt x="1206" y="1810"/>
                    <a:pt x="1320" y="1674"/>
                  </a:cubicBezTo>
                  <a:cubicBezTo>
                    <a:pt x="1365" y="1651"/>
                    <a:pt x="1365" y="1560"/>
                    <a:pt x="1320" y="1537"/>
                  </a:cubicBezTo>
                  <a:cubicBezTo>
                    <a:pt x="1308" y="1503"/>
                    <a:pt x="1280" y="1486"/>
                    <a:pt x="1251" y="1486"/>
                  </a:cubicBezTo>
                  <a:close/>
                  <a:moveTo>
                    <a:pt x="606" y="2405"/>
                  </a:moveTo>
                  <a:cubicBezTo>
                    <a:pt x="567" y="2405"/>
                    <a:pt x="540" y="2437"/>
                    <a:pt x="524" y="2470"/>
                  </a:cubicBezTo>
                  <a:cubicBezTo>
                    <a:pt x="433" y="2629"/>
                    <a:pt x="342" y="2833"/>
                    <a:pt x="296" y="3015"/>
                  </a:cubicBezTo>
                  <a:cubicBezTo>
                    <a:pt x="273" y="3061"/>
                    <a:pt x="296" y="3129"/>
                    <a:pt x="342" y="3152"/>
                  </a:cubicBezTo>
                  <a:lnTo>
                    <a:pt x="387" y="3152"/>
                  </a:lnTo>
                  <a:cubicBezTo>
                    <a:pt x="433" y="3152"/>
                    <a:pt x="455" y="3129"/>
                    <a:pt x="501" y="3061"/>
                  </a:cubicBezTo>
                  <a:cubicBezTo>
                    <a:pt x="546" y="2902"/>
                    <a:pt x="637" y="2720"/>
                    <a:pt x="728" y="2561"/>
                  </a:cubicBezTo>
                  <a:cubicBezTo>
                    <a:pt x="751" y="2492"/>
                    <a:pt x="728" y="2447"/>
                    <a:pt x="660" y="2424"/>
                  </a:cubicBezTo>
                  <a:cubicBezTo>
                    <a:pt x="640" y="2411"/>
                    <a:pt x="622" y="2405"/>
                    <a:pt x="606" y="2405"/>
                  </a:cubicBezTo>
                  <a:close/>
                  <a:moveTo>
                    <a:pt x="8549" y="3166"/>
                  </a:moveTo>
                  <a:cubicBezTo>
                    <a:pt x="8507" y="3166"/>
                    <a:pt x="8477" y="3192"/>
                    <a:pt x="8460" y="3243"/>
                  </a:cubicBezTo>
                  <a:cubicBezTo>
                    <a:pt x="8369" y="3402"/>
                    <a:pt x="8301" y="3584"/>
                    <a:pt x="8232" y="3743"/>
                  </a:cubicBezTo>
                  <a:cubicBezTo>
                    <a:pt x="8187" y="3811"/>
                    <a:pt x="8232" y="3857"/>
                    <a:pt x="8278" y="3902"/>
                  </a:cubicBezTo>
                  <a:lnTo>
                    <a:pt x="8346" y="3902"/>
                  </a:lnTo>
                  <a:cubicBezTo>
                    <a:pt x="8392" y="3902"/>
                    <a:pt x="8414" y="3857"/>
                    <a:pt x="8414" y="3857"/>
                  </a:cubicBezTo>
                  <a:cubicBezTo>
                    <a:pt x="8505" y="3675"/>
                    <a:pt x="8596" y="3493"/>
                    <a:pt x="8642" y="3334"/>
                  </a:cubicBezTo>
                  <a:cubicBezTo>
                    <a:pt x="8687" y="3265"/>
                    <a:pt x="8642" y="3220"/>
                    <a:pt x="8596" y="3175"/>
                  </a:cubicBezTo>
                  <a:cubicBezTo>
                    <a:pt x="8579" y="3169"/>
                    <a:pt x="8564" y="3166"/>
                    <a:pt x="8549" y="3166"/>
                  </a:cubicBezTo>
                  <a:close/>
                  <a:moveTo>
                    <a:pt x="205" y="3493"/>
                  </a:moveTo>
                  <a:cubicBezTo>
                    <a:pt x="160" y="3493"/>
                    <a:pt x="92" y="3516"/>
                    <a:pt x="92" y="3584"/>
                  </a:cubicBezTo>
                  <a:cubicBezTo>
                    <a:pt x="69" y="3743"/>
                    <a:pt x="46" y="3948"/>
                    <a:pt x="1" y="4152"/>
                  </a:cubicBezTo>
                  <a:cubicBezTo>
                    <a:pt x="1" y="4198"/>
                    <a:pt x="69" y="4266"/>
                    <a:pt x="114" y="4266"/>
                  </a:cubicBezTo>
                  <a:cubicBezTo>
                    <a:pt x="183" y="4266"/>
                    <a:pt x="228" y="4198"/>
                    <a:pt x="205" y="4152"/>
                  </a:cubicBezTo>
                  <a:cubicBezTo>
                    <a:pt x="228" y="3970"/>
                    <a:pt x="251" y="3788"/>
                    <a:pt x="296" y="3607"/>
                  </a:cubicBezTo>
                  <a:cubicBezTo>
                    <a:pt x="296" y="3561"/>
                    <a:pt x="273" y="3493"/>
                    <a:pt x="205" y="3493"/>
                  </a:cubicBezTo>
                  <a:close/>
                  <a:moveTo>
                    <a:pt x="8127" y="4167"/>
                  </a:moveTo>
                  <a:cubicBezTo>
                    <a:pt x="8087" y="4167"/>
                    <a:pt x="8045" y="4192"/>
                    <a:pt x="8028" y="4243"/>
                  </a:cubicBezTo>
                  <a:cubicBezTo>
                    <a:pt x="7937" y="4402"/>
                    <a:pt x="7823" y="4562"/>
                    <a:pt x="7732" y="4721"/>
                  </a:cubicBezTo>
                  <a:cubicBezTo>
                    <a:pt x="7709" y="4766"/>
                    <a:pt x="7709" y="4835"/>
                    <a:pt x="7778" y="4857"/>
                  </a:cubicBezTo>
                  <a:cubicBezTo>
                    <a:pt x="7800" y="4880"/>
                    <a:pt x="7800" y="4880"/>
                    <a:pt x="7823" y="4880"/>
                  </a:cubicBezTo>
                  <a:cubicBezTo>
                    <a:pt x="7846" y="4880"/>
                    <a:pt x="7891" y="4857"/>
                    <a:pt x="7937" y="4835"/>
                  </a:cubicBezTo>
                  <a:cubicBezTo>
                    <a:pt x="8028" y="4653"/>
                    <a:pt x="8141" y="4493"/>
                    <a:pt x="8232" y="4312"/>
                  </a:cubicBezTo>
                  <a:cubicBezTo>
                    <a:pt x="8255" y="4266"/>
                    <a:pt x="8232" y="4198"/>
                    <a:pt x="8164" y="4175"/>
                  </a:cubicBezTo>
                  <a:cubicBezTo>
                    <a:pt x="8153" y="4169"/>
                    <a:pt x="8140" y="4167"/>
                    <a:pt x="8127" y="4167"/>
                  </a:cubicBezTo>
                  <a:close/>
                  <a:moveTo>
                    <a:pt x="114" y="4607"/>
                  </a:moveTo>
                  <a:cubicBezTo>
                    <a:pt x="69" y="4607"/>
                    <a:pt x="46" y="4653"/>
                    <a:pt x="46" y="4721"/>
                  </a:cubicBezTo>
                  <a:cubicBezTo>
                    <a:pt x="46" y="4925"/>
                    <a:pt x="69" y="5085"/>
                    <a:pt x="114" y="5289"/>
                  </a:cubicBezTo>
                  <a:cubicBezTo>
                    <a:pt x="160" y="5335"/>
                    <a:pt x="183" y="5380"/>
                    <a:pt x="228" y="5380"/>
                  </a:cubicBezTo>
                  <a:cubicBezTo>
                    <a:pt x="319" y="5380"/>
                    <a:pt x="342" y="5312"/>
                    <a:pt x="319" y="5221"/>
                  </a:cubicBezTo>
                  <a:cubicBezTo>
                    <a:pt x="296" y="5062"/>
                    <a:pt x="273" y="4880"/>
                    <a:pt x="228" y="4698"/>
                  </a:cubicBezTo>
                  <a:cubicBezTo>
                    <a:pt x="228" y="4630"/>
                    <a:pt x="183" y="4607"/>
                    <a:pt x="114" y="4607"/>
                  </a:cubicBezTo>
                  <a:close/>
                  <a:moveTo>
                    <a:pt x="7519" y="5161"/>
                  </a:moveTo>
                  <a:cubicBezTo>
                    <a:pt x="7487" y="5161"/>
                    <a:pt x="7450" y="5172"/>
                    <a:pt x="7437" y="5198"/>
                  </a:cubicBezTo>
                  <a:lnTo>
                    <a:pt x="7095" y="5630"/>
                  </a:lnTo>
                  <a:cubicBezTo>
                    <a:pt x="7027" y="5653"/>
                    <a:pt x="7027" y="5744"/>
                    <a:pt x="7095" y="5767"/>
                  </a:cubicBezTo>
                  <a:cubicBezTo>
                    <a:pt x="7095" y="5790"/>
                    <a:pt x="7118" y="5790"/>
                    <a:pt x="7141" y="5790"/>
                  </a:cubicBezTo>
                  <a:cubicBezTo>
                    <a:pt x="7164" y="5790"/>
                    <a:pt x="7209" y="5790"/>
                    <a:pt x="7232" y="5767"/>
                  </a:cubicBezTo>
                  <a:cubicBezTo>
                    <a:pt x="7368" y="5630"/>
                    <a:pt x="7482" y="5494"/>
                    <a:pt x="7596" y="5312"/>
                  </a:cubicBezTo>
                  <a:cubicBezTo>
                    <a:pt x="7618" y="5289"/>
                    <a:pt x="7618" y="5198"/>
                    <a:pt x="7573" y="5176"/>
                  </a:cubicBezTo>
                  <a:cubicBezTo>
                    <a:pt x="7564" y="5166"/>
                    <a:pt x="7542" y="5161"/>
                    <a:pt x="7519" y="5161"/>
                  </a:cubicBezTo>
                  <a:close/>
                  <a:moveTo>
                    <a:pt x="431" y="5703"/>
                  </a:moveTo>
                  <a:cubicBezTo>
                    <a:pt x="416" y="5703"/>
                    <a:pt x="400" y="5708"/>
                    <a:pt x="387" y="5721"/>
                  </a:cubicBezTo>
                  <a:cubicBezTo>
                    <a:pt x="319" y="5744"/>
                    <a:pt x="296" y="5790"/>
                    <a:pt x="319" y="5858"/>
                  </a:cubicBezTo>
                  <a:cubicBezTo>
                    <a:pt x="410" y="6062"/>
                    <a:pt x="524" y="6199"/>
                    <a:pt x="637" y="6358"/>
                  </a:cubicBezTo>
                  <a:cubicBezTo>
                    <a:pt x="660" y="6404"/>
                    <a:pt x="683" y="6404"/>
                    <a:pt x="728" y="6404"/>
                  </a:cubicBezTo>
                  <a:cubicBezTo>
                    <a:pt x="751" y="6404"/>
                    <a:pt x="774" y="6404"/>
                    <a:pt x="774" y="6358"/>
                  </a:cubicBezTo>
                  <a:cubicBezTo>
                    <a:pt x="842" y="6335"/>
                    <a:pt x="842" y="6290"/>
                    <a:pt x="796" y="6222"/>
                  </a:cubicBezTo>
                  <a:cubicBezTo>
                    <a:pt x="683" y="6085"/>
                    <a:pt x="615" y="5949"/>
                    <a:pt x="524" y="5767"/>
                  </a:cubicBezTo>
                  <a:cubicBezTo>
                    <a:pt x="508" y="5735"/>
                    <a:pt x="469" y="5703"/>
                    <a:pt x="431" y="5703"/>
                  </a:cubicBezTo>
                  <a:close/>
                  <a:moveTo>
                    <a:pt x="6754" y="6028"/>
                  </a:moveTo>
                  <a:cubicBezTo>
                    <a:pt x="6726" y="6028"/>
                    <a:pt x="6698" y="6040"/>
                    <a:pt x="6686" y="6062"/>
                  </a:cubicBezTo>
                  <a:cubicBezTo>
                    <a:pt x="6663" y="6108"/>
                    <a:pt x="6595" y="6131"/>
                    <a:pt x="6550" y="6199"/>
                  </a:cubicBezTo>
                  <a:cubicBezTo>
                    <a:pt x="6459" y="6290"/>
                    <a:pt x="6368" y="6335"/>
                    <a:pt x="6300" y="6426"/>
                  </a:cubicBezTo>
                  <a:cubicBezTo>
                    <a:pt x="6231" y="6449"/>
                    <a:pt x="6231" y="6517"/>
                    <a:pt x="6254" y="6563"/>
                  </a:cubicBezTo>
                  <a:cubicBezTo>
                    <a:pt x="6300" y="6585"/>
                    <a:pt x="6322" y="6585"/>
                    <a:pt x="6345" y="6585"/>
                  </a:cubicBezTo>
                  <a:cubicBezTo>
                    <a:pt x="6345" y="6585"/>
                    <a:pt x="6368" y="6585"/>
                    <a:pt x="6413" y="6563"/>
                  </a:cubicBezTo>
                  <a:cubicBezTo>
                    <a:pt x="6527" y="6517"/>
                    <a:pt x="6595" y="6426"/>
                    <a:pt x="6686" y="6335"/>
                  </a:cubicBezTo>
                  <a:cubicBezTo>
                    <a:pt x="6709" y="6290"/>
                    <a:pt x="6777" y="6244"/>
                    <a:pt x="6823" y="6199"/>
                  </a:cubicBezTo>
                  <a:cubicBezTo>
                    <a:pt x="6868" y="6153"/>
                    <a:pt x="6868" y="6085"/>
                    <a:pt x="6823" y="6062"/>
                  </a:cubicBezTo>
                  <a:cubicBezTo>
                    <a:pt x="6811" y="6040"/>
                    <a:pt x="6783" y="6028"/>
                    <a:pt x="6754" y="6028"/>
                  </a:cubicBezTo>
                  <a:close/>
                  <a:moveTo>
                    <a:pt x="1092" y="6580"/>
                  </a:moveTo>
                  <a:cubicBezTo>
                    <a:pt x="1064" y="6580"/>
                    <a:pt x="1035" y="6597"/>
                    <a:pt x="1024" y="6631"/>
                  </a:cubicBezTo>
                  <a:cubicBezTo>
                    <a:pt x="978" y="6654"/>
                    <a:pt x="978" y="6722"/>
                    <a:pt x="1024" y="6767"/>
                  </a:cubicBezTo>
                  <a:cubicBezTo>
                    <a:pt x="1206" y="6881"/>
                    <a:pt x="1342" y="6995"/>
                    <a:pt x="1524" y="7109"/>
                  </a:cubicBezTo>
                  <a:cubicBezTo>
                    <a:pt x="1547" y="7131"/>
                    <a:pt x="1547" y="7131"/>
                    <a:pt x="1570" y="7131"/>
                  </a:cubicBezTo>
                  <a:cubicBezTo>
                    <a:pt x="1592" y="7131"/>
                    <a:pt x="1638" y="7131"/>
                    <a:pt x="1661" y="7109"/>
                  </a:cubicBezTo>
                  <a:cubicBezTo>
                    <a:pt x="1683" y="7040"/>
                    <a:pt x="1683" y="6995"/>
                    <a:pt x="1615" y="6949"/>
                  </a:cubicBezTo>
                  <a:cubicBezTo>
                    <a:pt x="1456" y="6858"/>
                    <a:pt x="1320" y="6722"/>
                    <a:pt x="1160" y="6631"/>
                  </a:cubicBezTo>
                  <a:cubicBezTo>
                    <a:pt x="1149" y="6597"/>
                    <a:pt x="1121" y="6580"/>
                    <a:pt x="1092" y="6580"/>
                  </a:cubicBezTo>
                  <a:close/>
                  <a:moveTo>
                    <a:pt x="5914" y="6713"/>
                  </a:moveTo>
                  <a:cubicBezTo>
                    <a:pt x="5890" y="6713"/>
                    <a:pt x="5865" y="6724"/>
                    <a:pt x="5845" y="6745"/>
                  </a:cubicBezTo>
                  <a:cubicBezTo>
                    <a:pt x="5686" y="6858"/>
                    <a:pt x="5526" y="6927"/>
                    <a:pt x="5344" y="7018"/>
                  </a:cubicBezTo>
                  <a:cubicBezTo>
                    <a:pt x="5299" y="7040"/>
                    <a:pt x="5276" y="7109"/>
                    <a:pt x="5299" y="7154"/>
                  </a:cubicBezTo>
                  <a:cubicBezTo>
                    <a:pt x="5299" y="7199"/>
                    <a:pt x="5344" y="7222"/>
                    <a:pt x="5390" y="7222"/>
                  </a:cubicBezTo>
                  <a:cubicBezTo>
                    <a:pt x="5390" y="7222"/>
                    <a:pt x="5413" y="7222"/>
                    <a:pt x="5435" y="7199"/>
                  </a:cubicBezTo>
                  <a:cubicBezTo>
                    <a:pt x="5617" y="7109"/>
                    <a:pt x="5777" y="7018"/>
                    <a:pt x="5958" y="6904"/>
                  </a:cubicBezTo>
                  <a:cubicBezTo>
                    <a:pt x="6004" y="6881"/>
                    <a:pt x="6004" y="6813"/>
                    <a:pt x="5981" y="6767"/>
                  </a:cubicBezTo>
                  <a:cubicBezTo>
                    <a:pt x="5969" y="6730"/>
                    <a:pt x="5942" y="6713"/>
                    <a:pt x="5914" y="6713"/>
                  </a:cubicBezTo>
                  <a:close/>
                  <a:moveTo>
                    <a:pt x="2088" y="7213"/>
                  </a:moveTo>
                  <a:cubicBezTo>
                    <a:pt x="2047" y="7213"/>
                    <a:pt x="2018" y="7234"/>
                    <a:pt x="2002" y="7268"/>
                  </a:cubicBezTo>
                  <a:cubicBezTo>
                    <a:pt x="1979" y="7336"/>
                    <a:pt x="2002" y="7381"/>
                    <a:pt x="2047" y="7427"/>
                  </a:cubicBezTo>
                  <a:cubicBezTo>
                    <a:pt x="2229" y="7472"/>
                    <a:pt x="2388" y="7541"/>
                    <a:pt x="2616" y="7586"/>
                  </a:cubicBezTo>
                  <a:cubicBezTo>
                    <a:pt x="2661" y="7586"/>
                    <a:pt x="2707" y="7563"/>
                    <a:pt x="2729" y="7541"/>
                  </a:cubicBezTo>
                  <a:cubicBezTo>
                    <a:pt x="2729" y="7472"/>
                    <a:pt x="2707" y="7381"/>
                    <a:pt x="2638" y="7381"/>
                  </a:cubicBezTo>
                  <a:cubicBezTo>
                    <a:pt x="2479" y="7359"/>
                    <a:pt x="2297" y="7268"/>
                    <a:pt x="2138" y="7222"/>
                  </a:cubicBezTo>
                  <a:cubicBezTo>
                    <a:pt x="2120" y="7216"/>
                    <a:pt x="2103" y="7213"/>
                    <a:pt x="2088" y="7213"/>
                  </a:cubicBezTo>
                  <a:close/>
                  <a:moveTo>
                    <a:pt x="4859" y="7236"/>
                  </a:moveTo>
                  <a:cubicBezTo>
                    <a:pt x="4846" y="7236"/>
                    <a:pt x="4833" y="7239"/>
                    <a:pt x="4821" y="7245"/>
                  </a:cubicBezTo>
                  <a:cubicBezTo>
                    <a:pt x="4640" y="7313"/>
                    <a:pt x="4435" y="7359"/>
                    <a:pt x="4276" y="7381"/>
                  </a:cubicBezTo>
                  <a:cubicBezTo>
                    <a:pt x="4207" y="7381"/>
                    <a:pt x="4185" y="7450"/>
                    <a:pt x="4185" y="7495"/>
                  </a:cubicBezTo>
                  <a:cubicBezTo>
                    <a:pt x="4207" y="7563"/>
                    <a:pt x="4253" y="7586"/>
                    <a:pt x="4298" y="7586"/>
                  </a:cubicBezTo>
                  <a:cubicBezTo>
                    <a:pt x="4526" y="7563"/>
                    <a:pt x="4708" y="7495"/>
                    <a:pt x="4890" y="7450"/>
                  </a:cubicBezTo>
                  <a:cubicBezTo>
                    <a:pt x="4958" y="7427"/>
                    <a:pt x="4981" y="7359"/>
                    <a:pt x="4958" y="7313"/>
                  </a:cubicBezTo>
                  <a:cubicBezTo>
                    <a:pt x="4941" y="7262"/>
                    <a:pt x="4898" y="7236"/>
                    <a:pt x="4859" y="7236"/>
                  </a:cubicBezTo>
                  <a:close/>
                  <a:moveTo>
                    <a:pt x="3158" y="7466"/>
                  </a:moveTo>
                  <a:cubicBezTo>
                    <a:pt x="3117" y="7466"/>
                    <a:pt x="3070" y="7507"/>
                    <a:pt x="3070" y="7563"/>
                  </a:cubicBezTo>
                  <a:cubicBezTo>
                    <a:pt x="3048" y="7609"/>
                    <a:pt x="3116" y="7677"/>
                    <a:pt x="3161" y="7677"/>
                  </a:cubicBezTo>
                  <a:lnTo>
                    <a:pt x="3753" y="7677"/>
                  </a:lnTo>
                  <a:cubicBezTo>
                    <a:pt x="3821" y="7677"/>
                    <a:pt x="3844" y="7609"/>
                    <a:pt x="3844" y="7563"/>
                  </a:cubicBezTo>
                  <a:cubicBezTo>
                    <a:pt x="3844" y="7495"/>
                    <a:pt x="3798" y="7472"/>
                    <a:pt x="3730" y="7472"/>
                  </a:cubicBezTo>
                  <a:lnTo>
                    <a:pt x="3184" y="7472"/>
                  </a:lnTo>
                  <a:cubicBezTo>
                    <a:pt x="3176" y="7468"/>
                    <a:pt x="3167" y="7466"/>
                    <a:pt x="3158" y="7466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36"/>
            <p:cNvSpPr/>
            <p:nvPr/>
          </p:nvSpPr>
          <p:spPr>
            <a:xfrm>
              <a:off x="496775" y="3112750"/>
              <a:ext cx="206975" cy="169425"/>
            </a:xfrm>
            <a:custGeom>
              <a:avLst/>
              <a:gdLst/>
              <a:ahLst/>
              <a:cxnLst/>
              <a:rect l="l" t="t" r="r" b="b"/>
              <a:pathLst>
                <a:path w="8279" h="6777" extrusionOk="0">
                  <a:moveTo>
                    <a:pt x="3866" y="0"/>
                  </a:moveTo>
                  <a:cubicBezTo>
                    <a:pt x="3662" y="0"/>
                    <a:pt x="3503" y="23"/>
                    <a:pt x="3298" y="68"/>
                  </a:cubicBezTo>
                  <a:cubicBezTo>
                    <a:pt x="3252" y="68"/>
                    <a:pt x="3207" y="114"/>
                    <a:pt x="3207" y="182"/>
                  </a:cubicBezTo>
                  <a:cubicBezTo>
                    <a:pt x="3252" y="228"/>
                    <a:pt x="3275" y="250"/>
                    <a:pt x="3321" y="250"/>
                  </a:cubicBezTo>
                  <a:cubicBezTo>
                    <a:pt x="3465" y="234"/>
                    <a:pt x="3610" y="218"/>
                    <a:pt x="3731" y="218"/>
                  </a:cubicBezTo>
                  <a:cubicBezTo>
                    <a:pt x="3781" y="218"/>
                    <a:pt x="3826" y="221"/>
                    <a:pt x="3866" y="228"/>
                  </a:cubicBezTo>
                  <a:cubicBezTo>
                    <a:pt x="3935" y="228"/>
                    <a:pt x="3980" y="182"/>
                    <a:pt x="3980" y="114"/>
                  </a:cubicBezTo>
                  <a:cubicBezTo>
                    <a:pt x="3980" y="68"/>
                    <a:pt x="3935" y="0"/>
                    <a:pt x="3866" y="0"/>
                  </a:cubicBezTo>
                  <a:close/>
                  <a:moveTo>
                    <a:pt x="4458" y="0"/>
                  </a:moveTo>
                  <a:cubicBezTo>
                    <a:pt x="4412" y="0"/>
                    <a:pt x="4344" y="68"/>
                    <a:pt x="4344" y="114"/>
                  </a:cubicBezTo>
                  <a:cubicBezTo>
                    <a:pt x="4344" y="182"/>
                    <a:pt x="4412" y="228"/>
                    <a:pt x="4458" y="228"/>
                  </a:cubicBezTo>
                  <a:cubicBezTo>
                    <a:pt x="4617" y="228"/>
                    <a:pt x="4776" y="228"/>
                    <a:pt x="4912" y="250"/>
                  </a:cubicBezTo>
                  <a:lnTo>
                    <a:pt x="5026" y="250"/>
                  </a:lnTo>
                  <a:cubicBezTo>
                    <a:pt x="5094" y="250"/>
                    <a:pt x="5140" y="228"/>
                    <a:pt x="5117" y="137"/>
                  </a:cubicBezTo>
                  <a:cubicBezTo>
                    <a:pt x="5140" y="91"/>
                    <a:pt x="5094" y="23"/>
                    <a:pt x="5026" y="23"/>
                  </a:cubicBezTo>
                  <a:lnTo>
                    <a:pt x="4958" y="23"/>
                  </a:lnTo>
                  <a:cubicBezTo>
                    <a:pt x="4776" y="23"/>
                    <a:pt x="4640" y="0"/>
                    <a:pt x="4458" y="0"/>
                  </a:cubicBezTo>
                  <a:close/>
                  <a:moveTo>
                    <a:pt x="5595" y="182"/>
                  </a:moveTo>
                  <a:cubicBezTo>
                    <a:pt x="5549" y="182"/>
                    <a:pt x="5481" y="205"/>
                    <a:pt x="5481" y="250"/>
                  </a:cubicBezTo>
                  <a:cubicBezTo>
                    <a:pt x="5481" y="319"/>
                    <a:pt x="5526" y="364"/>
                    <a:pt x="5572" y="364"/>
                  </a:cubicBezTo>
                  <a:cubicBezTo>
                    <a:pt x="5754" y="387"/>
                    <a:pt x="5936" y="432"/>
                    <a:pt x="6140" y="478"/>
                  </a:cubicBezTo>
                  <a:cubicBezTo>
                    <a:pt x="6209" y="478"/>
                    <a:pt x="6254" y="432"/>
                    <a:pt x="6254" y="432"/>
                  </a:cubicBezTo>
                  <a:cubicBezTo>
                    <a:pt x="6254" y="364"/>
                    <a:pt x="6231" y="296"/>
                    <a:pt x="6163" y="296"/>
                  </a:cubicBezTo>
                  <a:cubicBezTo>
                    <a:pt x="5981" y="250"/>
                    <a:pt x="5799" y="205"/>
                    <a:pt x="5595" y="182"/>
                  </a:cubicBezTo>
                  <a:close/>
                  <a:moveTo>
                    <a:pt x="2796" y="167"/>
                  </a:moveTo>
                  <a:cubicBezTo>
                    <a:pt x="2783" y="167"/>
                    <a:pt x="2768" y="172"/>
                    <a:pt x="2752" y="182"/>
                  </a:cubicBezTo>
                  <a:cubicBezTo>
                    <a:pt x="2593" y="205"/>
                    <a:pt x="2388" y="250"/>
                    <a:pt x="2229" y="341"/>
                  </a:cubicBezTo>
                  <a:cubicBezTo>
                    <a:pt x="2161" y="364"/>
                    <a:pt x="2138" y="432"/>
                    <a:pt x="2161" y="478"/>
                  </a:cubicBezTo>
                  <a:cubicBezTo>
                    <a:pt x="2161" y="523"/>
                    <a:pt x="2229" y="546"/>
                    <a:pt x="2252" y="546"/>
                  </a:cubicBezTo>
                  <a:cubicBezTo>
                    <a:pt x="2252" y="546"/>
                    <a:pt x="2275" y="546"/>
                    <a:pt x="2275" y="569"/>
                  </a:cubicBezTo>
                  <a:cubicBezTo>
                    <a:pt x="2457" y="523"/>
                    <a:pt x="2639" y="455"/>
                    <a:pt x="2820" y="410"/>
                  </a:cubicBezTo>
                  <a:cubicBezTo>
                    <a:pt x="2866" y="364"/>
                    <a:pt x="2934" y="319"/>
                    <a:pt x="2911" y="250"/>
                  </a:cubicBezTo>
                  <a:cubicBezTo>
                    <a:pt x="2876" y="215"/>
                    <a:pt x="2842" y="167"/>
                    <a:pt x="2796" y="167"/>
                  </a:cubicBezTo>
                  <a:close/>
                  <a:moveTo>
                    <a:pt x="6732" y="387"/>
                  </a:moveTo>
                  <a:cubicBezTo>
                    <a:pt x="6686" y="387"/>
                    <a:pt x="6618" y="432"/>
                    <a:pt x="6595" y="478"/>
                  </a:cubicBezTo>
                  <a:cubicBezTo>
                    <a:pt x="6595" y="546"/>
                    <a:pt x="6618" y="591"/>
                    <a:pt x="6686" y="614"/>
                  </a:cubicBezTo>
                  <a:cubicBezTo>
                    <a:pt x="6845" y="682"/>
                    <a:pt x="7050" y="751"/>
                    <a:pt x="7232" y="796"/>
                  </a:cubicBezTo>
                  <a:lnTo>
                    <a:pt x="7255" y="796"/>
                  </a:lnTo>
                  <a:cubicBezTo>
                    <a:pt x="7300" y="796"/>
                    <a:pt x="7346" y="773"/>
                    <a:pt x="7346" y="705"/>
                  </a:cubicBezTo>
                  <a:cubicBezTo>
                    <a:pt x="7368" y="660"/>
                    <a:pt x="7346" y="591"/>
                    <a:pt x="7277" y="569"/>
                  </a:cubicBezTo>
                  <a:cubicBezTo>
                    <a:pt x="7118" y="500"/>
                    <a:pt x="6914" y="455"/>
                    <a:pt x="6732" y="387"/>
                  </a:cubicBezTo>
                  <a:close/>
                  <a:moveTo>
                    <a:pt x="7806" y="764"/>
                  </a:moveTo>
                  <a:cubicBezTo>
                    <a:pt x="7767" y="764"/>
                    <a:pt x="7726" y="786"/>
                    <a:pt x="7710" y="819"/>
                  </a:cubicBezTo>
                  <a:cubicBezTo>
                    <a:pt x="7687" y="887"/>
                    <a:pt x="7710" y="933"/>
                    <a:pt x="7755" y="978"/>
                  </a:cubicBezTo>
                  <a:lnTo>
                    <a:pt x="7960" y="1024"/>
                  </a:lnTo>
                  <a:lnTo>
                    <a:pt x="7982" y="1024"/>
                  </a:lnTo>
                  <a:cubicBezTo>
                    <a:pt x="8051" y="1024"/>
                    <a:pt x="8073" y="1001"/>
                    <a:pt x="8096" y="978"/>
                  </a:cubicBezTo>
                  <a:cubicBezTo>
                    <a:pt x="8142" y="910"/>
                    <a:pt x="8096" y="864"/>
                    <a:pt x="8051" y="819"/>
                  </a:cubicBezTo>
                  <a:lnTo>
                    <a:pt x="7846" y="773"/>
                  </a:lnTo>
                  <a:cubicBezTo>
                    <a:pt x="7834" y="767"/>
                    <a:pt x="7820" y="764"/>
                    <a:pt x="7806" y="764"/>
                  </a:cubicBezTo>
                  <a:close/>
                  <a:moveTo>
                    <a:pt x="1724" y="605"/>
                  </a:moveTo>
                  <a:cubicBezTo>
                    <a:pt x="1709" y="605"/>
                    <a:pt x="1696" y="608"/>
                    <a:pt x="1683" y="614"/>
                  </a:cubicBezTo>
                  <a:cubicBezTo>
                    <a:pt x="1502" y="728"/>
                    <a:pt x="1342" y="864"/>
                    <a:pt x="1206" y="955"/>
                  </a:cubicBezTo>
                  <a:cubicBezTo>
                    <a:pt x="1160" y="1001"/>
                    <a:pt x="1160" y="1046"/>
                    <a:pt x="1206" y="1114"/>
                  </a:cubicBezTo>
                  <a:cubicBezTo>
                    <a:pt x="1229" y="1137"/>
                    <a:pt x="1251" y="1137"/>
                    <a:pt x="1274" y="1137"/>
                  </a:cubicBezTo>
                  <a:cubicBezTo>
                    <a:pt x="1274" y="1137"/>
                    <a:pt x="1320" y="1114"/>
                    <a:pt x="1342" y="1114"/>
                  </a:cubicBezTo>
                  <a:cubicBezTo>
                    <a:pt x="1479" y="1001"/>
                    <a:pt x="1615" y="887"/>
                    <a:pt x="1797" y="796"/>
                  </a:cubicBezTo>
                  <a:cubicBezTo>
                    <a:pt x="1820" y="773"/>
                    <a:pt x="1843" y="705"/>
                    <a:pt x="1820" y="660"/>
                  </a:cubicBezTo>
                  <a:cubicBezTo>
                    <a:pt x="1803" y="626"/>
                    <a:pt x="1762" y="605"/>
                    <a:pt x="1724" y="605"/>
                  </a:cubicBezTo>
                  <a:close/>
                  <a:moveTo>
                    <a:pt x="842" y="1291"/>
                  </a:moveTo>
                  <a:cubicBezTo>
                    <a:pt x="814" y="1291"/>
                    <a:pt x="785" y="1308"/>
                    <a:pt x="774" y="1342"/>
                  </a:cubicBezTo>
                  <a:cubicBezTo>
                    <a:pt x="660" y="1501"/>
                    <a:pt x="501" y="1637"/>
                    <a:pt x="433" y="1819"/>
                  </a:cubicBezTo>
                  <a:cubicBezTo>
                    <a:pt x="387" y="1865"/>
                    <a:pt x="387" y="1933"/>
                    <a:pt x="455" y="1956"/>
                  </a:cubicBezTo>
                  <a:cubicBezTo>
                    <a:pt x="478" y="2001"/>
                    <a:pt x="478" y="2001"/>
                    <a:pt x="524" y="2001"/>
                  </a:cubicBezTo>
                  <a:cubicBezTo>
                    <a:pt x="569" y="2001"/>
                    <a:pt x="592" y="1956"/>
                    <a:pt x="592" y="1933"/>
                  </a:cubicBezTo>
                  <a:cubicBezTo>
                    <a:pt x="683" y="1751"/>
                    <a:pt x="797" y="1615"/>
                    <a:pt x="910" y="1478"/>
                  </a:cubicBezTo>
                  <a:cubicBezTo>
                    <a:pt x="978" y="1456"/>
                    <a:pt x="978" y="1365"/>
                    <a:pt x="910" y="1342"/>
                  </a:cubicBezTo>
                  <a:cubicBezTo>
                    <a:pt x="899" y="1308"/>
                    <a:pt x="870" y="1291"/>
                    <a:pt x="842" y="1291"/>
                  </a:cubicBezTo>
                  <a:close/>
                  <a:moveTo>
                    <a:pt x="272" y="2288"/>
                  </a:moveTo>
                  <a:cubicBezTo>
                    <a:pt x="229" y="2288"/>
                    <a:pt x="200" y="2314"/>
                    <a:pt x="183" y="2365"/>
                  </a:cubicBezTo>
                  <a:cubicBezTo>
                    <a:pt x="114" y="2524"/>
                    <a:pt x="69" y="2729"/>
                    <a:pt x="23" y="2934"/>
                  </a:cubicBezTo>
                  <a:cubicBezTo>
                    <a:pt x="23" y="2979"/>
                    <a:pt x="69" y="3047"/>
                    <a:pt x="137" y="3047"/>
                  </a:cubicBezTo>
                  <a:cubicBezTo>
                    <a:pt x="205" y="3047"/>
                    <a:pt x="228" y="3025"/>
                    <a:pt x="228" y="2979"/>
                  </a:cubicBezTo>
                  <a:cubicBezTo>
                    <a:pt x="251" y="2797"/>
                    <a:pt x="319" y="2615"/>
                    <a:pt x="365" y="2456"/>
                  </a:cubicBezTo>
                  <a:cubicBezTo>
                    <a:pt x="387" y="2388"/>
                    <a:pt x="365" y="2342"/>
                    <a:pt x="319" y="2297"/>
                  </a:cubicBezTo>
                  <a:cubicBezTo>
                    <a:pt x="302" y="2291"/>
                    <a:pt x="286" y="2288"/>
                    <a:pt x="272" y="2288"/>
                  </a:cubicBezTo>
                  <a:close/>
                  <a:moveTo>
                    <a:pt x="92" y="3388"/>
                  </a:moveTo>
                  <a:cubicBezTo>
                    <a:pt x="23" y="3388"/>
                    <a:pt x="1" y="3434"/>
                    <a:pt x="1" y="3502"/>
                  </a:cubicBezTo>
                  <a:cubicBezTo>
                    <a:pt x="23" y="3661"/>
                    <a:pt x="69" y="3866"/>
                    <a:pt x="114" y="4071"/>
                  </a:cubicBezTo>
                  <a:cubicBezTo>
                    <a:pt x="137" y="4116"/>
                    <a:pt x="183" y="4162"/>
                    <a:pt x="228" y="4162"/>
                  </a:cubicBezTo>
                  <a:cubicBezTo>
                    <a:pt x="296" y="4116"/>
                    <a:pt x="342" y="4071"/>
                    <a:pt x="319" y="4002"/>
                  </a:cubicBezTo>
                  <a:cubicBezTo>
                    <a:pt x="251" y="3843"/>
                    <a:pt x="228" y="3639"/>
                    <a:pt x="205" y="3479"/>
                  </a:cubicBezTo>
                  <a:cubicBezTo>
                    <a:pt x="205" y="3411"/>
                    <a:pt x="137" y="3388"/>
                    <a:pt x="92" y="3388"/>
                  </a:cubicBezTo>
                  <a:close/>
                  <a:moveTo>
                    <a:pt x="454" y="4484"/>
                  </a:moveTo>
                  <a:cubicBezTo>
                    <a:pt x="439" y="4484"/>
                    <a:pt x="423" y="4489"/>
                    <a:pt x="410" y="4503"/>
                  </a:cubicBezTo>
                  <a:cubicBezTo>
                    <a:pt x="342" y="4525"/>
                    <a:pt x="319" y="4571"/>
                    <a:pt x="342" y="4639"/>
                  </a:cubicBezTo>
                  <a:cubicBezTo>
                    <a:pt x="433" y="4798"/>
                    <a:pt x="546" y="4935"/>
                    <a:pt x="660" y="5117"/>
                  </a:cubicBezTo>
                  <a:cubicBezTo>
                    <a:pt x="683" y="5139"/>
                    <a:pt x="706" y="5162"/>
                    <a:pt x="751" y="5162"/>
                  </a:cubicBezTo>
                  <a:cubicBezTo>
                    <a:pt x="774" y="5162"/>
                    <a:pt x="797" y="5162"/>
                    <a:pt x="797" y="5139"/>
                  </a:cubicBezTo>
                  <a:cubicBezTo>
                    <a:pt x="865" y="5117"/>
                    <a:pt x="865" y="5071"/>
                    <a:pt x="819" y="5003"/>
                  </a:cubicBezTo>
                  <a:cubicBezTo>
                    <a:pt x="706" y="4867"/>
                    <a:pt x="637" y="4730"/>
                    <a:pt x="546" y="4548"/>
                  </a:cubicBezTo>
                  <a:cubicBezTo>
                    <a:pt x="530" y="4516"/>
                    <a:pt x="492" y="4484"/>
                    <a:pt x="454" y="4484"/>
                  </a:cubicBezTo>
                  <a:close/>
                  <a:moveTo>
                    <a:pt x="1123" y="5392"/>
                  </a:moveTo>
                  <a:cubicBezTo>
                    <a:pt x="1092" y="5392"/>
                    <a:pt x="1059" y="5410"/>
                    <a:pt x="1047" y="5435"/>
                  </a:cubicBezTo>
                  <a:cubicBezTo>
                    <a:pt x="1001" y="5458"/>
                    <a:pt x="1024" y="5549"/>
                    <a:pt x="1047" y="5571"/>
                  </a:cubicBezTo>
                  <a:cubicBezTo>
                    <a:pt x="1183" y="5708"/>
                    <a:pt x="1342" y="5822"/>
                    <a:pt x="1502" y="5935"/>
                  </a:cubicBezTo>
                  <a:cubicBezTo>
                    <a:pt x="1547" y="5981"/>
                    <a:pt x="1547" y="5981"/>
                    <a:pt x="1570" y="5981"/>
                  </a:cubicBezTo>
                  <a:cubicBezTo>
                    <a:pt x="1592" y="5981"/>
                    <a:pt x="1615" y="5935"/>
                    <a:pt x="1661" y="5913"/>
                  </a:cubicBezTo>
                  <a:cubicBezTo>
                    <a:pt x="1683" y="5890"/>
                    <a:pt x="1683" y="5799"/>
                    <a:pt x="1615" y="5776"/>
                  </a:cubicBezTo>
                  <a:cubicBezTo>
                    <a:pt x="1479" y="5685"/>
                    <a:pt x="1342" y="5571"/>
                    <a:pt x="1183" y="5435"/>
                  </a:cubicBezTo>
                  <a:cubicBezTo>
                    <a:pt x="1173" y="5404"/>
                    <a:pt x="1149" y="5392"/>
                    <a:pt x="1123" y="5392"/>
                  </a:cubicBezTo>
                  <a:close/>
                  <a:moveTo>
                    <a:pt x="8140" y="5852"/>
                  </a:moveTo>
                  <a:cubicBezTo>
                    <a:pt x="8127" y="5852"/>
                    <a:pt x="8112" y="5857"/>
                    <a:pt x="8096" y="5867"/>
                  </a:cubicBezTo>
                  <a:lnTo>
                    <a:pt x="8073" y="5867"/>
                  </a:lnTo>
                  <a:cubicBezTo>
                    <a:pt x="7914" y="5913"/>
                    <a:pt x="7732" y="5935"/>
                    <a:pt x="7573" y="6004"/>
                  </a:cubicBezTo>
                  <a:cubicBezTo>
                    <a:pt x="7505" y="6026"/>
                    <a:pt x="7459" y="6095"/>
                    <a:pt x="7482" y="6140"/>
                  </a:cubicBezTo>
                  <a:cubicBezTo>
                    <a:pt x="7505" y="6208"/>
                    <a:pt x="7528" y="6231"/>
                    <a:pt x="7596" y="6231"/>
                  </a:cubicBezTo>
                  <a:cubicBezTo>
                    <a:pt x="7800" y="6163"/>
                    <a:pt x="7982" y="6117"/>
                    <a:pt x="8142" y="6095"/>
                  </a:cubicBezTo>
                  <a:lnTo>
                    <a:pt x="8164" y="6095"/>
                  </a:lnTo>
                  <a:cubicBezTo>
                    <a:pt x="8210" y="6049"/>
                    <a:pt x="8278" y="6004"/>
                    <a:pt x="8233" y="5935"/>
                  </a:cubicBezTo>
                  <a:cubicBezTo>
                    <a:pt x="8215" y="5900"/>
                    <a:pt x="8184" y="5852"/>
                    <a:pt x="8140" y="5852"/>
                  </a:cubicBezTo>
                  <a:close/>
                  <a:moveTo>
                    <a:pt x="2033" y="6040"/>
                  </a:moveTo>
                  <a:cubicBezTo>
                    <a:pt x="1993" y="6040"/>
                    <a:pt x="1951" y="6066"/>
                    <a:pt x="1934" y="6117"/>
                  </a:cubicBezTo>
                  <a:cubicBezTo>
                    <a:pt x="1911" y="6163"/>
                    <a:pt x="1934" y="6231"/>
                    <a:pt x="2002" y="6254"/>
                  </a:cubicBezTo>
                  <a:cubicBezTo>
                    <a:pt x="2161" y="6345"/>
                    <a:pt x="2320" y="6436"/>
                    <a:pt x="2525" y="6481"/>
                  </a:cubicBezTo>
                  <a:lnTo>
                    <a:pt x="2570" y="6481"/>
                  </a:lnTo>
                  <a:cubicBezTo>
                    <a:pt x="2616" y="6481"/>
                    <a:pt x="2639" y="6458"/>
                    <a:pt x="2639" y="6436"/>
                  </a:cubicBezTo>
                  <a:cubicBezTo>
                    <a:pt x="2661" y="6367"/>
                    <a:pt x="2639" y="6322"/>
                    <a:pt x="2593" y="6276"/>
                  </a:cubicBezTo>
                  <a:cubicBezTo>
                    <a:pt x="2411" y="6208"/>
                    <a:pt x="2252" y="6140"/>
                    <a:pt x="2070" y="6049"/>
                  </a:cubicBezTo>
                  <a:cubicBezTo>
                    <a:pt x="2059" y="6043"/>
                    <a:pt x="2046" y="6040"/>
                    <a:pt x="2033" y="6040"/>
                  </a:cubicBezTo>
                  <a:close/>
                  <a:moveTo>
                    <a:pt x="7047" y="6158"/>
                  </a:moveTo>
                  <a:cubicBezTo>
                    <a:pt x="7040" y="6158"/>
                    <a:pt x="7034" y="6160"/>
                    <a:pt x="7027" y="6163"/>
                  </a:cubicBezTo>
                  <a:cubicBezTo>
                    <a:pt x="6845" y="6231"/>
                    <a:pt x="6663" y="6276"/>
                    <a:pt x="6482" y="6322"/>
                  </a:cubicBezTo>
                  <a:cubicBezTo>
                    <a:pt x="6436" y="6322"/>
                    <a:pt x="6391" y="6367"/>
                    <a:pt x="6391" y="6436"/>
                  </a:cubicBezTo>
                  <a:cubicBezTo>
                    <a:pt x="6436" y="6481"/>
                    <a:pt x="6459" y="6504"/>
                    <a:pt x="6504" y="6504"/>
                  </a:cubicBezTo>
                  <a:cubicBezTo>
                    <a:pt x="6709" y="6458"/>
                    <a:pt x="6891" y="6436"/>
                    <a:pt x="7073" y="6390"/>
                  </a:cubicBezTo>
                  <a:cubicBezTo>
                    <a:pt x="7141" y="6367"/>
                    <a:pt x="7186" y="6322"/>
                    <a:pt x="7164" y="6254"/>
                  </a:cubicBezTo>
                  <a:cubicBezTo>
                    <a:pt x="7144" y="6214"/>
                    <a:pt x="7091" y="6158"/>
                    <a:pt x="7047" y="6158"/>
                  </a:cubicBezTo>
                  <a:close/>
                  <a:moveTo>
                    <a:pt x="3093" y="6436"/>
                  </a:moveTo>
                  <a:cubicBezTo>
                    <a:pt x="3048" y="6436"/>
                    <a:pt x="2980" y="6458"/>
                    <a:pt x="2980" y="6504"/>
                  </a:cubicBezTo>
                  <a:cubicBezTo>
                    <a:pt x="2980" y="6572"/>
                    <a:pt x="3002" y="6618"/>
                    <a:pt x="3071" y="6618"/>
                  </a:cubicBezTo>
                  <a:lnTo>
                    <a:pt x="3662" y="6708"/>
                  </a:lnTo>
                  <a:cubicBezTo>
                    <a:pt x="3730" y="6708"/>
                    <a:pt x="3775" y="6686"/>
                    <a:pt x="3730" y="6618"/>
                  </a:cubicBezTo>
                  <a:cubicBezTo>
                    <a:pt x="3753" y="6572"/>
                    <a:pt x="3707" y="6504"/>
                    <a:pt x="3639" y="6504"/>
                  </a:cubicBezTo>
                  <a:cubicBezTo>
                    <a:pt x="3457" y="6481"/>
                    <a:pt x="3275" y="6458"/>
                    <a:pt x="3093" y="6436"/>
                  </a:cubicBezTo>
                  <a:close/>
                  <a:moveTo>
                    <a:pt x="5913" y="6436"/>
                  </a:moveTo>
                  <a:cubicBezTo>
                    <a:pt x="5708" y="6458"/>
                    <a:pt x="5549" y="6481"/>
                    <a:pt x="5345" y="6504"/>
                  </a:cubicBezTo>
                  <a:cubicBezTo>
                    <a:pt x="5299" y="6504"/>
                    <a:pt x="5254" y="6572"/>
                    <a:pt x="5254" y="6618"/>
                  </a:cubicBezTo>
                  <a:cubicBezTo>
                    <a:pt x="5299" y="6686"/>
                    <a:pt x="5322" y="6708"/>
                    <a:pt x="5367" y="6708"/>
                  </a:cubicBezTo>
                  <a:cubicBezTo>
                    <a:pt x="5572" y="6686"/>
                    <a:pt x="5777" y="6663"/>
                    <a:pt x="5936" y="6618"/>
                  </a:cubicBezTo>
                  <a:cubicBezTo>
                    <a:pt x="6004" y="6618"/>
                    <a:pt x="6027" y="6572"/>
                    <a:pt x="6027" y="6504"/>
                  </a:cubicBezTo>
                  <a:cubicBezTo>
                    <a:pt x="6027" y="6458"/>
                    <a:pt x="5981" y="6436"/>
                    <a:pt x="5913" y="6436"/>
                  </a:cubicBezTo>
                  <a:close/>
                  <a:moveTo>
                    <a:pt x="4230" y="6549"/>
                  </a:moveTo>
                  <a:cubicBezTo>
                    <a:pt x="4185" y="6549"/>
                    <a:pt x="4117" y="6595"/>
                    <a:pt x="4117" y="6663"/>
                  </a:cubicBezTo>
                  <a:cubicBezTo>
                    <a:pt x="4117" y="6708"/>
                    <a:pt x="4185" y="6777"/>
                    <a:pt x="4230" y="6777"/>
                  </a:cubicBezTo>
                  <a:lnTo>
                    <a:pt x="4799" y="6777"/>
                  </a:lnTo>
                  <a:cubicBezTo>
                    <a:pt x="4890" y="6777"/>
                    <a:pt x="4912" y="6708"/>
                    <a:pt x="4912" y="6663"/>
                  </a:cubicBezTo>
                  <a:cubicBezTo>
                    <a:pt x="4912" y="6572"/>
                    <a:pt x="4867" y="6549"/>
                    <a:pt x="4799" y="6549"/>
                  </a:cubicBezTo>
                  <a:close/>
                </a:path>
              </a:pathLst>
            </a:custGeom>
            <a:solidFill>
              <a:srgbClr val="C7E2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36"/>
            <p:cNvSpPr/>
            <p:nvPr/>
          </p:nvSpPr>
          <p:spPr>
            <a:xfrm>
              <a:off x="611777" y="2920062"/>
              <a:ext cx="170000" cy="146700"/>
            </a:xfrm>
            <a:custGeom>
              <a:avLst/>
              <a:gdLst/>
              <a:ahLst/>
              <a:cxnLst/>
              <a:rect l="l" t="t" r="r" b="b"/>
              <a:pathLst>
                <a:path w="6800" h="5868" extrusionOk="0">
                  <a:moveTo>
                    <a:pt x="2616" y="1"/>
                  </a:moveTo>
                  <a:cubicBezTo>
                    <a:pt x="2025" y="1"/>
                    <a:pt x="1365" y="69"/>
                    <a:pt x="865" y="455"/>
                  </a:cubicBezTo>
                  <a:cubicBezTo>
                    <a:pt x="251" y="910"/>
                    <a:pt x="1" y="1752"/>
                    <a:pt x="92" y="2525"/>
                  </a:cubicBezTo>
                  <a:cubicBezTo>
                    <a:pt x="183" y="3298"/>
                    <a:pt x="615" y="3980"/>
                    <a:pt x="1183" y="4503"/>
                  </a:cubicBezTo>
                  <a:cubicBezTo>
                    <a:pt x="1729" y="5049"/>
                    <a:pt x="2411" y="5481"/>
                    <a:pt x="3071" y="5867"/>
                  </a:cubicBezTo>
                  <a:cubicBezTo>
                    <a:pt x="3662" y="5163"/>
                    <a:pt x="4276" y="4458"/>
                    <a:pt x="4890" y="3707"/>
                  </a:cubicBezTo>
                  <a:cubicBezTo>
                    <a:pt x="5345" y="3184"/>
                    <a:pt x="6300" y="2411"/>
                    <a:pt x="6482" y="1729"/>
                  </a:cubicBezTo>
                  <a:cubicBezTo>
                    <a:pt x="6800" y="455"/>
                    <a:pt x="3412" y="1"/>
                    <a:pt x="2616" y="1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36"/>
            <p:cNvSpPr/>
            <p:nvPr/>
          </p:nvSpPr>
          <p:spPr>
            <a:xfrm>
              <a:off x="832200" y="2861475"/>
              <a:ext cx="93825" cy="83125"/>
            </a:xfrm>
            <a:custGeom>
              <a:avLst/>
              <a:gdLst/>
              <a:ahLst/>
              <a:cxnLst/>
              <a:rect l="l" t="t" r="r" b="b"/>
              <a:pathLst>
                <a:path w="3753" h="3325" extrusionOk="0">
                  <a:moveTo>
                    <a:pt x="1888" y="0"/>
                  </a:moveTo>
                  <a:cubicBezTo>
                    <a:pt x="1365" y="23"/>
                    <a:pt x="887" y="341"/>
                    <a:pt x="637" y="796"/>
                  </a:cubicBezTo>
                  <a:cubicBezTo>
                    <a:pt x="296" y="1319"/>
                    <a:pt x="0" y="2888"/>
                    <a:pt x="796" y="3252"/>
                  </a:cubicBezTo>
                  <a:cubicBezTo>
                    <a:pt x="901" y="3305"/>
                    <a:pt x="1020" y="3325"/>
                    <a:pt x="1144" y="3325"/>
                  </a:cubicBezTo>
                  <a:cubicBezTo>
                    <a:pt x="1448" y="3325"/>
                    <a:pt x="1782" y="3203"/>
                    <a:pt x="2024" y="3138"/>
                  </a:cubicBezTo>
                  <a:cubicBezTo>
                    <a:pt x="2593" y="3002"/>
                    <a:pt x="3184" y="2888"/>
                    <a:pt x="3752" y="2752"/>
                  </a:cubicBezTo>
                  <a:cubicBezTo>
                    <a:pt x="3707" y="2138"/>
                    <a:pt x="3616" y="1524"/>
                    <a:pt x="3320" y="978"/>
                  </a:cubicBezTo>
                  <a:cubicBezTo>
                    <a:pt x="3047" y="432"/>
                    <a:pt x="2502" y="0"/>
                    <a:pt x="1888" y="0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36"/>
            <p:cNvSpPr/>
            <p:nvPr/>
          </p:nvSpPr>
          <p:spPr>
            <a:xfrm>
              <a:off x="987400" y="2857939"/>
              <a:ext cx="145550" cy="116075"/>
            </a:xfrm>
            <a:custGeom>
              <a:avLst/>
              <a:gdLst/>
              <a:ahLst/>
              <a:cxnLst/>
              <a:rect l="l" t="t" r="r" b="b"/>
              <a:pathLst>
                <a:path w="5822" h="4643" extrusionOk="0">
                  <a:moveTo>
                    <a:pt x="2619" y="1"/>
                  </a:moveTo>
                  <a:cubicBezTo>
                    <a:pt x="2580" y="1"/>
                    <a:pt x="2541" y="2"/>
                    <a:pt x="2502" y="3"/>
                  </a:cubicBezTo>
                  <a:cubicBezTo>
                    <a:pt x="1819" y="49"/>
                    <a:pt x="1069" y="322"/>
                    <a:pt x="569" y="867"/>
                  </a:cubicBezTo>
                  <a:cubicBezTo>
                    <a:pt x="0" y="1413"/>
                    <a:pt x="364" y="1891"/>
                    <a:pt x="955" y="2232"/>
                  </a:cubicBezTo>
                  <a:cubicBezTo>
                    <a:pt x="1296" y="2414"/>
                    <a:pt x="5276" y="4551"/>
                    <a:pt x="5230" y="4642"/>
                  </a:cubicBezTo>
                  <a:cubicBezTo>
                    <a:pt x="5799" y="3710"/>
                    <a:pt x="5822" y="2459"/>
                    <a:pt x="5253" y="1527"/>
                  </a:cubicBezTo>
                  <a:cubicBezTo>
                    <a:pt x="4705" y="584"/>
                    <a:pt x="3671" y="1"/>
                    <a:pt x="2619" y="1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36"/>
            <p:cNvSpPr/>
            <p:nvPr/>
          </p:nvSpPr>
          <p:spPr>
            <a:xfrm>
              <a:off x="1201452" y="2991914"/>
              <a:ext cx="81875" cy="83850"/>
            </a:xfrm>
            <a:custGeom>
              <a:avLst/>
              <a:gdLst/>
              <a:ahLst/>
              <a:cxnLst/>
              <a:rect l="l" t="t" r="r" b="b"/>
              <a:pathLst>
                <a:path w="3275" h="3354" extrusionOk="0">
                  <a:moveTo>
                    <a:pt x="1457" y="1"/>
                  </a:moveTo>
                  <a:cubicBezTo>
                    <a:pt x="834" y="1"/>
                    <a:pt x="112" y="215"/>
                    <a:pt x="46" y="830"/>
                  </a:cubicBezTo>
                  <a:cubicBezTo>
                    <a:pt x="1" y="1169"/>
                    <a:pt x="946" y="3354"/>
                    <a:pt x="1157" y="3354"/>
                  </a:cubicBezTo>
                  <a:cubicBezTo>
                    <a:pt x="1158" y="3354"/>
                    <a:pt x="1159" y="3354"/>
                    <a:pt x="1160" y="3354"/>
                  </a:cubicBezTo>
                  <a:cubicBezTo>
                    <a:pt x="1751" y="3240"/>
                    <a:pt x="2343" y="2990"/>
                    <a:pt x="2752" y="2490"/>
                  </a:cubicBezTo>
                  <a:cubicBezTo>
                    <a:pt x="3116" y="2012"/>
                    <a:pt x="3275" y="1307"/>
                    <a:pt x="2979" y="761"/>
                  </a:cubicBezTo>
                  <a:cubicBezTo>
                    <a:pt x="2775" y="420"/>
                    <a:pt x="2434" y="193"/>
                    <a:pt x="2070" y="79"/>
                  </a:cubicBezTo>
                  <a:cubicBezTo>
                    <a:pt x="1904" y="30"/>
                    <a:pt x="1687" y="1"/>
                    <a:pt x="1457" y="1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36"/>
            <p:cNvSpPr/>
            <p:nvPr/>
          </p:nvSpPr>
          <p:spPr>
            <a:xfrm>
              <a:off x="1235945" y="3182424"/>
              <a:ext cx="146125" cy="151725"/>
            </a:xfrm>
            <a:custGeom>
              <a:avLst/>
              <a:gdLst/>
              <a:ahLst/>
              <a:cxnLst/>
              <a:rect l="l" t="t" r="r" b="b"/>
              <a:pathLst>
                <a:path w="5845" h="6069" extrusionOk="0">
                  <a:moveTo>
                    <a:pt x="1716" y="0"/>
                  </a:moveTo>
                  <a:cubicBezTo>
                    <a:pt x="1515" y="0"/>
                    <a:pt x="1320" y="33"/>
                    <a:pt x="1138" y="107"/>
                  </a:cubicBezTo>
                  <a:cubicBezTo>
                    <a:pt x="615" y="334"/>
                    <a:pt x="456" y="903"/>
                    <a:pt x="342" y="1403"/>
                  </a:cubicBezTo>
                  <a:cubicBezTo>
                    <a:pt x="183" y="2153"/>
                    <a:pt x="1" y="2972"/>
                    <a:pt x="319" y="3722"/>
                  </a:cubicBezTo>
                  <a:cubicBezTo>
                    <a:pt x="660" y="4450"/>
                    <a:pt x="1411" y="4950"/>
                    <a:pt x="2116" y="5337"/>
                  </a:cubicBezTo>
                  <a:cubicBezTo>
                    <a:pt x="2548" y="5587"/>
                    <a:pt x="3002" y="5837"/>
                    <a:pt x="3480" y="5996"/>
                  </a:cubicBezTo>
                  <a:cubicBezTo>
                    <a:pt x="3667" y="6041"/>
                    <a:pt x="3869" y="6068"/>
                    <a:pt x="4070" y="6068"/>
                  </a:cubicBezTo>
                  <a:cubicBezTo>
                    <a:pt x="4383" y="6068"/>
                    <a:pt x="4696" y="6003"/>
                    <a:pt x="4958" y="5837"/>
                  </a:cubicBezTo>
                  <a:cubicBezTo>
                    <a:pt x="5390" y="5587"/>
                    <a:pt x="5663" y="5109"/>
                    <a:pt x="5754" y="4632"/>
                  </a:cubicBezTo>
                  <a:cubicBezTo>
                    <a:pt x="5845" y="4109"/>
                    <a:pt x="5777" y="3631"/>
                    <a:pt x="5618" y="3154"/>
                  </a:cubicBezTo>
                  <a:cubicBezTo>
                    <a:pt x="5390" y="2472"/>
                    <a:pt x="4958" y="1835"/>
                    <a:pt x="4390" y="1335"/>
                  </a:cubicBezTo>
                  <a:cubicBezTo>
                    <a:pt x="3805" y="769"/>
                    <a:pt x="2689" y="0"/>
                    <a:pt x="1716" y="0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36"/>
            <p:cNvSpPr/>
            <p:nvPr/>
          </p:nvSpPr>
          <p:spPr>
            <a:xfrm>
              <a:off x="1165050" y="3368260"/>
              <a:ext cx="88725" cy="107500"/>
            </a:xfrm>
            <a:custGeom>
              <a:avLst/>
              <a:gdLst/>
              <a:ahLst/>
              <a:cxnLst/>
              <a:rect l="l" t="t" r="r" b="b"/>
              <a:pathLst>
                <a:path w="3549" h="4300" extrusionOk="0">
                  <a:moveTo>
                    <a:pt x="1072" y="1"/>
                  </a:moveTo>
                  <a:cubicBezTo>
                    <a:pt x="955" y="1"/>
                    <a:pt x="834" y="38"/>
                    <a:pt x="706" y="128"/>
                  </a:cubicBezTo>
                  <a:cubicBezTo>
                    <a:pt x="342" y="378"/>
                    <a:pt x="1" y="856"/>
                    <a:pt x="1" y="1333"/>
                  </a:cubicBezTo>
                  <a:cubicBezTo>
                    <a:pt x="1" y="1765"/>
                    <a:pt x="251" y="2129"/>
                    <a:pt x="501" y="2448"/>
                  </a:cubicBezTo>
                  <a:cubicBezTo>
                    <a:pt x="887" y="2902"/>
                    <a:pt x="1251" y="3335"/>
                    <a:pt x="1683" y="3721"/>
                  </a:cubicBezTo>
                  <a:cubicBezTo>
                    <a:pt x="1888" y="3926"/>
                    <a:pt x="2093" y="4108"/>
                    <a:pt x="2366" y="4221"/>
                  </a:cubicBezTo>
                  <a:cubicBezTo>
                    <a:pt x="2486" y="4272"/>
                    <a:pt x="2615" y="4300"/>
                    <a:pt x="2742" y="4300"/>
                  </a:cubicBezTo>
                  <a:cubicBezTo>
                    <a:pt x="2902" y="4300"/>
                    <a:pt x="3057" y="4255"/>
                    <a:pt x="3184" y="4153"/>
                  </a:cubicBezTo>
                  <a:cubicBezTo>
                    <a:pt x="3548" y="3903"/>
                    <a:pt x="3525" y="3380"/>
                    <a:pt x="3434" y="2971"/>
                  </a:cubicBezTo>
                  <a:cubicBezTo>
                    <a:pt x="3207" y="2016"/>
                    <a:pt x="2684" y="1151"/>
                    <a:pt x="1911" y="469"/>
                  </a:cubicBezTo>
                  <a:cubicBezTo>
                    <a:pt x="1633" y="241"/>
                    <a:pt x="1368" y="1"/>
                    <a:pt x="1072" y="1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36"/>
            <p:cNvSpPr/>
            <p:nvPr/>
          </p:nvSpPr>
          <p:spPr>
            <a:xfrm>
              <a:off x="916900" y="3433029"/>
              <a:ext cx="134200" cy="105625"/>
            </a:xfrm>
            <a:custGeom>
              <a:avLst/>
              <a:gdLst/>
              <a:ahLst/>
              <a:cxnLst/>
              <a:rect l="l" t="t" r="r" b="b"/>
              <a:pathLst>
                <a:path w="5368" h="4225" extrusionOk="0">
                  <a:moveTo>
                    <a:pt x="4403" y="0"/>
                  </a:moveTo>
                  <a:cubicBezTo>
                    <a:pt x="4294" y="0"/>
                    <a:pt x="4170" y="5"/>
                    <a:pt x="4025" y="5"/>
                  </a:cubicBezTo>
                  <a:cubicBezTo>
                    <a:pt x="2707" y="5"/>
                    <a:pt x="1342" y="28"/>
                    <a:pt x="0" y="51"/>
                  </a:cubicBezTo>
                  <a:cubicBezTo>
                    <a:pt x="160" y="1347"/>
                    <a:pt x="774" y="2529"/>
                    <a:pt x="1706" y="3416"/>
                  </a:cubicBezTo>
                  <a:cubicBezTo>
                    <a:pt x="2159" y="3849"/>
                    <a:pt x="2742" y="4225"/>
                    <a:pt x="3372" y="4225"/>
                  </a:cubicBezTo>
                  <a:cubicBezTo>
                    <a:pt x="3437" y="4225"/>
                    <a:pt x="3504" y="4221"/>
                    <a:pt x="3571" y="4212"/>
                  </a:cubicBezTo>
                  <a:cubicBezTo>
                    <a:pt x="4458" y="4121"/>
                    <a:pt x="5117" y="3280"/>
                    <a:pt x="5253" y="2416"/>
                  </a:cubicBezTo>
                  <a:cubicBezTo>
                    <a:pt x="5367" y="1802"/>
                    <a:pt x="5276" y="1142"/>
                    <a:pt x="5094" y="506"/>
                  </a:cubicBezTo>
                  <a:cubicBezTo>
                    <a:pt x="4938" y="53"/>
                    <a:pt x="4755" y="0"/>
                    <a:pt x="4403" y="0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36"/>
            <p:cNvSpPr/>
            <p:nvPr/>
          </p:nvSpPr>
          <p:spPr>
            <a:xfrm>
              <a:off x="645878" y="3355181"/>
              <a:ext cx="177400" cy="129850"/>
            </a:xfrm>
            <a:custGeom>
              <a:avLst/>
              <a:gdLst/>
              <a:ahLst/>
              <a:cxnLst/>
              <a:rect l="l" t="t" r="r" b="b"/>
              <a:pathLst>
                <a:path w="7096" h="5194" extrusionOk="0">
                  <a:moveTo>
                    <a:pt x="2002" y="0"/>
                  </a:moveTo>
                  <a:cubicBezTo>
                    <a:pt x="1274" y="614"/>
                    <a:pt x="569" y="1319"/>
                    <a:pt x="274" y="2229"/>
                  </a:cubicBezTo>
                  <a:cubicBezTo>
                    <a:pt x="1" y="3161"/>
                    <a:pt x="183" y="4298"/>
                    <a:pt x="979" y="4821"/>
                  </a:cubicBezTo>
                  <a:cubicBezTo>
                    <a:pt x="1358" y="5090"/>
                    <a:pt x="1804" y="5194"/>
                    <a:pt x="2262" y="5194"/>
                  </a:cubicBezTo>
                  <a:cubicBezTo>
                    <a:pt x="2463" y="5194"/>
                    <a:pt x="2665" y="5174"/>
                    <a:pt x="2866" y="5140"/>
                  </a:cubicBezTo>
                  <a:cubicBezTo>
                    <a:pt x="3548" y="5026"/>
                    <a:pt x="4208" y="4753"/>
                    <a:pt x="4822" y="4344"/>
                  </a:cubicBezTo>
                  <a:cubicBezTo>
                    <a:pt x="5572" y="3866"/>
                    <a:pt x="7096" y="2524"/>
                    <a:pt x="5640" y="1979"/>
                  </a:cubicBezTo>
                  <a:cubicBezTo>
                    <a:pt x="4958" y="1729"/>
                    <a:pt x="4344" y="1433"/>
                    <a:pt x="3707" y="1092"/>
                  </a:cubicBezTo>
                  <a:cubicBezTo>
                    <a:pt x="3548" y="1024"/>
                    <a:pt x="2002" y="0"/>
                    <a:pt x="2002" y="0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36"/>
            <p:cNvSpPr/>
            <p:nvPr/>
          </p:nvSpPr>
          <p:spPr>
            <a:xfrm>
              <a:off x="513583" y="3141150"/>
              <a:ext cx="146700" cy="107825"/>
            </a:xfrm>
            <a:custGeom>
              <a:avLst/>
              <a:gdLst/>
              <a:ahLst/>
              <a:cxnLst/>
              <a:rect l="l" t="t" r="r" b="b"/>
              <a:pathLst>
                <a:path w="5868" h="4313" extrusionOk="0">
                  <a:moveTo>
                    <a:pt x="2761" y="1"/>
                  </a:moveTo>
                  <a:cubicBezTo>
                    <a:pt x="2321" y="1"/>
                    <a:pt x="1890" y="48"/>
                    <a:pt x="1479" y="206"/>
                  </a:cubicBezTo>
                  <a:cubicBezTo>
                    <a:pt x="683" y="479"/>
                    <a:pt x="1" y="1206"/>
                    <a:pt x="23" y="2025"/>
                  </a:cubicBezTo>
                  <a:cubicBezTo>
                    <a:pt x="23" y="2571"/>
                    <a:pt x="364" y="3071"/>
                    <a:pt x="819" y="3412"/>
                  </a:cubicBezTo>
                  <a:cubicBezTo>
                    <a:pt x="1274" y="3753"/>
                    <a:pt x="1820" y="3935"/>
                    <a:pt x="2366" y="4026"/>
                  </a:cubicBezTo>
                  <a:cubicBezTo>
                    <a:pt x="2796" y="4127"/>
                    <a:pt x="3585" y="4313"/>
                    <a:pt x="4290" y="4313"/>
                  </a:cubicBezTo>
                  <a:cubicBezTo>
                    <a:pt x="4853" y="4313"/>
                    <a:pt x="5363" y="4195"/>
                    <a:pt x="5595" y="3822"/>
                  </a:cubicBezTo>
                  <a:cubicBezTo>
                    <a:pt x="5867" y="3412"/>
                    <a:pt x="5708" y="2844"/>
                    <a:pt x="5663" y="2389"/>
                  </a:cubicBezTo>
                  <a:cubicBezTo>
                    <a:pt x="5572" y="1820"/>
                    <a:pt x="5595" y="1002"/>
                    <a:pt x="5231" y="547"/>
                  </a:cubicBezTo>
                  <a:cubicBezTo>
                    <a:pt x="4912" y="183"/>
                    <a:pt x="4412" y="92"/>
                    <a:pt x="3935" y="69"/>
                  </a:cubicBezTo>
                  <a:cubicBezTo>
                    <a:pt x="3541" y="38"/>
                    <a:pt x="3148" y="1"/>
                    <a:pt x="2761" y="1"/>
                  </a:cubicBezTo>
                  <a:close/>
                </a:path>
              </a:pathLst>
            </a:custGeom>
            <a:solidFill>
              <a:srgbClr val="00D0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36"/>
            <p:cNvSpPr/>
            <p:nvPr/>
          </p:nvSpPr>
          <p:spPr>
            <a:xfrm>
              <a:off x="612360" y="2881919"/>
              <a:ext cx="669211" cy="589572"/>
            </a:xfrm>
            <a:custGeom>
              <a:avLst/>
              <a:gdLst/>
              <a:ahLst/>
              <a:cxnLst/>
              <a:rect l="l" t="t" r="r" b="b"/>
              <a:pathLst>
                <a:path w="22991" h="20255" extrusionOk="0">
                  <a:moveTo>
                    <a:pt x="11089" y="0"/>
                  </a:moveTo>
                  <a:cubicBezTo>
                    <a:pt x="9401" y="0"/>
                    <a:pt x="7737" y="343"/>
                    <a:pt x="6300" y="1080"/>
                  </a:cubicBezTo>
                  <a:cubicBezTo>
                    <a:pt x="3639" y="2468"/>
                    <a:pt x="1365" y="5492"/>
                    <a:pt x="501" y="8676"/>
                  </a:cubicBezTo>
                  <a:cubicBezTo>
                    <a:pt x="1" y="10654"/>
                    <a:pt x="24" y="12769"/>
                    <a:pt x="910" y="14565"/>
                  </a:cubicBezTo>
                  <a:cubicBezTo>
                    <a:pt x="1979" y="16748"/>
                    <a:pt x="4162" y="18204"/>
                    <a:pt x="6436" y="19068"/>
                  </a:cubicBezTo>
                  <a:cubicBezTo>
                    <a:pt x="8301" y="19801"/>
                    <a:pt x="10398" y="20254"/>
                    <a:pt x="12463" y="20254"/>
                  </a:cubicBezTo>
                  <a:cubicBezTo>
                    <a:pt x="14881" y="20254"/>
                    <a:pt x="17257" y="19633"/>
                    <a:pt x="19171" y="18113"/>
                  </a:cubicBezTo>
                  <a:cubicBezTo>
                    <a:pt x="21649" y="16180"/>
                    <a:pt x="22991" y="12882"/>
                    <a:pt x="22695" y="9744"/>
                  </a:cubicBezTo>
                  <a:cubicBezTo>
                    <a:pt x="22422" y="6629"/>
                    <a:pt x="20558" y="3696"/>
                    <a:pt x="17920" y="1967"/>
                  </a:cubicBezTo>
                  <a:cubicBezTo>
                    <a:pt x="15989" y="707"/>
                    <a:pt x="13514" y="0"/>
                    <a:pt x="11089" y="0"/>
                  </a:cubicBezTo>
                  <a:close/>
                </a:path>
              </a:pathLst>
            </a:custGeom>
            <a:solidFill>
              <a:srgbClr val="FFE8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11" name="Google Shape;5211;p36"/>
          <p:cNvGrpSpPr/>
          <p:nvPr/>
        </p:nvGrpSpPr>
        <p:grpSpPr>
          <a:xfrm>
            <a:off x="5990126" y="1935978"/>
            <a:ext cx="2125694" cy="2122475"/>
            <a:chOff x="2704825" y="2766700"/>
            <a:chExt cx="858450" cy="857150"/>
          </a:xfrm>
        </p:grpSpPr>
        <p:sp>
          <p:nvSpPr>
            <p:cNvPr id="5212" name="Google Shape;5212;p36"/>
            <p:cNvSpPr/>
            <p:nvPr/>
          </p:nvSpPr>
          <p:spPr>
            <a:xfrm>
              <a:off x="2704825" y="3410100"/>
              <a:ext cx="239375" cy="213750"/>
            </a:xfrm>
            <a:custGeom>
              <a:avLst/>
              <a:gdLst/>
              <a:ahLst/>
              <a:cxnLst/>
              <a:rect l="l" t="t" r="r" b="b"/>
              <a:pathLst>
                <a:path w="9575" h="8550" extrusionOk="0">
                  <a:moveTo>
                    <a:pt x="6842" y="1"/>
                  </a:moveTo>
                  <a:cubicBezTo>
                    <a:pt x="6543" y="1"/>
                    <a:pt x="6269" y="145"/>
                    <a:pt x="6049" y="522"/>
                  </a:cubicBezTo>
                  <a:cubicBezTo>
                    <a:pt x="5481" y="1500"/>
                    <a:pt x="5140" y="2614"/>
                    <a:pt x="4549" y="3569"/>
                  </a:cubicBezTo>
                  <a:cubicBezTo>
                    <a:pt x="3321" y="5502"/>
                    <a:pt x="1797" y="7185"/>
                    <a:pt x="1" y="8549"/>
                  </a:cubicBezTo>
                  <a:cubicBezTo>
                    <a:pt x="2820" y="8322"/>
                    <a:pt x="5549" y="7230"/>
                    <a:pt x="7755" y="5525"/>
                  </a:cubicBezTo>
                  <a:cubicBezTo>
                    <a:pt x="8664" y="4820"/>
                    <a:pt x="9574" y="3865"/>
                    <a:pt x="9529" y="2682"/>
                  </a:cubicBezTo>
                  <a:cubicBezTo>
                    <a:pt x="9460" y="1887"/>
                    <a:pt x="8983" y="1204"/>
                    <a:pt x="8346" y="727"/>
                  </a:cubicBezTo>
                  <a:cubicBezTo>
                    <a:pt x="7858" y="364"/>
                    <a:pt x="7318" y="1"/>
                    <a:pt x="6842" y="1"/>
                  </a:cubicBezTo>
                  <a:close/>
                </a:path>
              </a:pathLst>
            </a:custGeom>
            <a:solidFill>
              <a:srgbClr val="FF9F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36"/>
            <p:cNvSpPr/>
            <p:nvPr/>
          </p:nvSpPr>
          <p:spPr>
            <a:xfrm>
              <a:off x="2725300" y="2767050"/>
              <a:ext cx="837975" cy="799500"/>
            </a:xfrm>
            <a:custGeom>
              <a:avLst/>
              <a:gdLst/>
              <a:ahLst/>
              <a:cxnLst/>
              <a:rect l="l" t="t" r="r" b="b"/>
              <a:pathLst>
                <a:path w="33519" h="31980" extrusionOk="0">
                  <a:moveTo>
                    <a:pt x="14067" y="0"/>
                  </a:moveTo>
                  <a:cubicBezTo>
                    <a:pt x="13606" y="0"/>
                    <a:pt x="13146" y="16"/>
                    <a:pt x="12689" y="48"/>
                  </a:cubicBezTo>
                  <a:cubicBezTo>
                    <a:pt x="10506" y="207"/>
                    <a:pt x="8369" y="844"/>
                    <a:pt x="6663" y="2163"/>
                  </a:cubicBezTo>
                  <a:cubicBezTo>
                    <a:pt x="4207" y="4073"/>
                    <a:pt x="2638" y="7347"/>
                    <a:pt x="1592" y="10190"/>
                  </a:cubicBezTo>
                  <a:cubicBezTo>
                    <a:pt x="546" y="13101"/>
                    <a:pt x="0" y="16193"/>
                    <a:pt x="68" y="19286"/>
                  </a:cubicBezTo>
                  <a:cubicBezTo>
                    <a:pt x="114" y="22356"/>
                    <a:pt x="819" y="25539"/>
                    <a:pt x="2911" y="27813"/>
                  </a:cubicBezTo>
                  <a:cubicBezTo>
                    <a:pt x="4298" y="29314"/>
                    <a:pt x="6208" y="30292"/>
                    <a:pt x="8187" y="30860"/>
                  </a:cubicBezTo>
                  <a:cubicBezTo>
                    <a:pt x="10188" y="31429"/>
                    <a:pt x="12234" y="31588"/>
                    <a:pt x="14304" y="31770"/>
                  </a:cubicBezTo>
                  <a:cubicBezTo>
                    <a:pt x="15719" y="31879"/>
                    <a:pt x="17142" y="31980"/>
                    <a:pt x="18554" y="31980"/>
                  </a:cubicBezTo>
                  <a:cubicBezTo>
                    <a:pt x="19502" y="31980"/>
                    <a:pt x="20444" y="31934"/>
                    <a:pt x="21376" y="31815"/>
                  </a:cubicBezTo>
                  <a:cubicBezTo>
                    <a:pt x="23741" y="31543"/>
                    <a:pt x="26060" y="30792"/>
                    <a:pt x="27948" y="29337"/>
                  </a:cubicBezTo>
                  <a:cubicBezTo>
                    <a:pt x="30449" y="27404"/>
                    <a:pt x="31859" y="24334"/>
                    <a:pt x="32405" y="21241"/>
                  </a:cubicBezTo>
                  <a:cubicBezTo>
                    <a:pt x="33519" y="14829"/>
                    <a:pt x="30836" y="7893"/>
                    <a:pt x="25696" y="3845"/>
                  </a:cubicBezTo>
                  <a:cubicBezTo>
                    <a:pt x="22422" y="1287"/>
                    <a:pt x="18209" y="0"/>
                    <a:pt x="14067" y="0"/>
                  </a:cubicBezTo>
                  <a:close/>
                </a:path>
              </a:pathLst>
            </a:custGeom>
            <a:solidFill>
              <a:srgbClr val="FF9F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36"/>
            <p:cNvSpPr/>
            <p:nvPr/>
          </p:nvSpPr>
          <p:spPr>
            <a:xfrm>
              <a:off x="2727000" y="3211100"/>
              <a:ext cx="54600" cy="77900"/>
            </a:xfrm>
            <a:custGeom>
              <a:avLst/>
              <a:gdLst/>
              <a:ahLst/>
              <a:cxnLst/>
              <a:rect l="l" t="t" r="r" b="b"/>
              <a:pathLst>
                <a:path w="2184" h="3116" extrusionOk="0">
                  <a:moveTo>
                    <a:pt x="23" y="0"/>
                  </a:moveTo>
                  <a:cubicBezTo>
                    <a:pt x="0" y="500"/>
                    <a:pt x="0" y="1024"/>
                    <a:pt x="0" y="1524"/>
                  </a:cubicBezTo>
                  <a:cubicBezTo>
                    <a:pt x="0" y="2070"/>
                    <a:pt x="23" y="2570"/>
                    <a:pt x="69" y="3116"/>
                  </a:cubicBezTo>
                  <a:lnTo>
                    <a:pt x="160" y="3116"/>
                  </a:lnTo>
                  <a:cubicBezTo>
                    <a:pt x="2183" y="3116"/>
                    <a:pt x="2183" y="0"/>
                    <a:pt x="160" y="0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36"/>
            <p:cNvSpPr/>
            <p:nvPr/>
          </p:nvSpPr>
          <p:spPr>
            <a:xfrm>
              <a:off x="2758825" y="2978000"/>
              <a:ext cx="79625" cy="77350"/>
            </a:xfrm>
            <a:custGeom>
              <a:avLst/>
              <a:gdLst/>
              <a:ahLst/>
              <a:cxnLst/>
              <a:rect l="l" t="t" r="r" b="b"/>
              <a:pathLst>
                <a:path w="3185" h="3094" extrusionOk="0">
                  <a:moveTo>
                    <a:pt x="956" y="1"/>
                  </a:moveTo>
                  <a:cubicBezTo>
                    <a:pt x="706" y="592"/>
                    <a:pt x="478" y="1161"/>
                    <a:pt x="274" y="1729"/>
                  </a:cubicBezTo>
                  <a:cubicBezTo>
                    <a:pt x="160" y="2002"/>
                    <a:pt x="92" y="2298"/>
                    <a:pt x="1" y="2548"/>
                  </a:cubicBezTo>
                  <a:cubicBezTo>
                    <a:pt x="251" y="2866"/>
                    <a:pt x="660" y="3093"/>
                    <a:pt x="1161" y="3093"/>
                  </a:cubicBezTo>
                  <a:cubicBezTo>
                    <a:pt x="1168" y="3094"/>
                    <a:pt x="1175" y="3094"/>
                    <a:pt x="1183" y="3094"/>
                  </a:cubicBezTo>
                  <a:cubicBezTo>
                    <a:pt x="3184" y="3094"/>
                    <a:pt x="3177" y="1"/>
                    <a:pt x="1161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36"/>
            <p:cNvSpPr/>
            <p:nvPr/>
          </p:nvSpPr>
          <p:spPr>
            <a:xfrm>
              <a:off x="3180100" y="2825075"/>
              <a:ext cx="101200" cy="77925"/>
            </a:xfrm>
            <a:custGeom>
              <a:avLst/>
              <a:gdLst/>
              <a:ahLst/>
              <a:cxnLst/>
              <a:rect l="l" t="t" r="r" b="b"/>
              <a:pathLst>
                <a:path w="4048" h="3117" extrusionOk="0">
                  <a:moveTo>
                    <a:pt x="2024" y="1"/>
                  </a:moveTo>
                  <a:cubicBezTo>
                    <a:pt x="0" y="1"/>
                    <a:pt x="0" y="3116"/>
                    <a:pt x="2024" y="3116"/>
                  </a:cubicBezTo>
                  <a:cubicBezTo>
                    <a:pt x="4048" y="3116"/>
                    <a:pt x="4048" y="1"/>
                    <a:pt x="2024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36"/>
            <p:cNvSpPr/>
            <p:nvPr/>
          </p:nvSpPr>
          <p:spPr>
            <a:xfrm>
              <a:off x="3471725" y="3156525"/>
              <a:ext cx="69950" cy="78475"/>
            </a:xfrm>
            <a:custGeom>
              <a:avLst/>
              <a:gdLst/>
              <a:ahLst/>
              <a:cxnLst/>
              <a:rect l="l" t="t" r="r" b="b"/>
              <a:pathLst>
                <a:path w="2798" h="3139" extrusionOk="0">
                  <a:moveTo>
                    <a:pt x="1593" y="0"/>
                  </a:moveTo>
                  <a:cubicBezTo>
                    <a:pt x="1183" y="0"/>
                    <a:pt x="751" y="182"/>
                    <a:pt x="478" y="478"/>
                  </a:cubicBezTo>
                  <a:cubicBezTo>
                    <a:pt x="183" y="751"/>
                    <a:pt x="1" y="1183"/>
                    <a:pt x="23" y="1569"/>
                  </a:cubicBezTo>
                  <a:cubicBezTo>
                    <a:pt x="46" y="1979"/>
                    <a:pt x="160" y="2388"/>
                    <a:pt x="478" y="2683"/>
                  </a:cubicBezTo>
                  <a:cubicBezTo>
                    <a:pt x="797" y="2956"/>
                    <a:pt x="1160" y="3138"/>
                    <a:pt x="1593" y="3138"/>
                  </a:cubicBezTo>
                  <a:lnTo>
                    <a:pt x="1638" y="3138"/>
                  </a:lnTo>
                  <a:cubicBezTo>
                    <a:pt x="2047" y="3138"/>
                    <a:pt x="2457" y="2956"/>
                    <a:pt x="2752" y="2683"/>
                  </a:cubicBezTo>
                  <a:cubicBezTo>
                    <a:pt x="2752" y="2683"/>
                    <a:pt x="2775" y="2661"/>
                    <a:pt x="2775" y="2615"/>
                  </a:cubicBezTo>
                  <a:cubicBezTo>
                    <a:pt x="2798" y="1888"/>
                    <a:pt x="2752" y="1137"/>
                    <a:pt x="2639" y="387"/>
                  </a:cubicBezTo>
                  <a:cubicBezTo>
                    <a:pt x="2343" y="159"/>
                    <a:pt x="2002" y="0"/>
                    <a:pt x="1638" y="0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36"/>
            <p:cNvSpPr/>
            <p:nvPr/>
          </p:nvSpPr>
          <p:spPr>
            <a:xfrm>
              <a:off x="2789525" y="3375950"/>
              <a:ext cx="100650" cy="77925"/>
            </a:xfrm>
            <a:custGeom>
              <a:avLst/>
              <a:gdLst/>
              <a:ahLst/>
              <a:cxnLst/>
              <a:rect l="l" t="t" r="r" b="b"/>
              <a:pathLst>
                <a:path w="4026" h="3117" extrusionOk="0">
                  <a:moveTo>
                    <a:pt x="2002" y="1"/>
                  </a:moveTo>
                  <a:cubicBezTo>
                    <a:pt x="1" y="1"/>
                    <a:pt x="1" y="3116"/>
                    <a:pt x="2002" y="3116"/>
                  </a:cubicBezTo>
                  <a:cubicBezTo>
                    <a:pt x="4026" y="3116"/>
                    <a:pt x="4026" y="1"/>
                    <a:pt x="2002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36"/>
            <p:cNvSpPr/>
            <p:nvPr/>
          </p:nvSpPr>
          <p:spPr>
            <a:xfrm>
              <a:off x="3430225" y="3397000"/>
              <a:ext cx="71100" cy="71650"/>
            </a:xfrm>
            <a:custGeom>
              <a:avLst/>
              <a:gdLst/>
              <a:ahLst/>
              <a:cxnLst/>
              <a:rect l="l" t="t" r="r" b="b"/>
              <a:pathLst>
                <a:path w="2844" h="2866" extrusionOk="0">
                  <a:moveTo>
                    <a:pt x="1956" y="0"/>
                  </a:moveTo>
                  <a:cubicBezTo>
                    <a:pt x="319" y="0"/>
                    <a:pt x="1" y="2138"/>
                    <a:pt x="1092" y="2865"/>
                  </a:cubicBezTo>
                  <a:cubicBezTo>
                    <a:pt x="1797" y="2115"/>
                    <a:pt x="2366" y="1205"/>
                    <a:pt x="2843" y="250"/>
                  </a:cubicBezTo>
                  <a:cubicBezTo>
                    <a:pt x="2616" y="114"/>
                    <a:pt x="2297" y="0"/>
                    <a:pt x="1956" y="0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36"/>
            <p:cNvSpPr/>
            <p:nvPr/>
          </p:nvSpPr>
          <p:spPr>
            <a:xfrm>
              <a:off x="3258550" y="3431100"/>
              <a:ext cx="100650" cy="78475"/>
            </a:xfrm>
            <a:custGeom>
              <a:avLst/>
              <a:gdLst/>
              <a:ahLst/>
              <a:cxnLst/>
              <a:rect l="l" t="t" r="r" b="b"/>
              <a:pathLst>
                <a:path w="4026" h="3139" extrusionOk="0">
                  <a:moveTo>
                    <a:pt x="2001" y="1"/>
                  </a:moveTo>
                  <a:cubicBezTo>
                    <a:pt x="0" y="1"/>
                    <a:pt x="0" y="3139"/>
                    <a:pt x="2001" y="3139"/>
                  </a:cubicBezTo>
                  <a:cubicBezTo>
                    <a:pt x="4025" y="3139"/>
                    <a:pt x="4025" y="1"/>
                    <a:pt x="2001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36"/>
            <p:cNvSpPr/>
            <p:nvPr/>
          </p:nvSpPr>
          <p:spPr>
            <a:xfrm>
              <a:off x="3338700" y="2848400"/>
              <a:ext cx="67675" cy="56300"/>
            </a:xfrm>
            <a:custGeom>
              <a:avLst/>
              <a:gdLst/>
              <a:ahLst/>
              <a:cxnLst/>
              <a:rect l="l" t="t" r="r" b="b"/>
              <a:pathLst>
                <a:path w="2707" h="2252" extrusionOk="0">
                  <a:moveTo>
                    <a:pt x="387" y="0"/>
                  </a:moveTo>
                  <a:lnTo>
                    <a:pt x="387" y="0"/>
                  </a:lnTo>
                  <a:cubicBezTo>
                    <a:pt x="1" y="933"/>
                    <a:pt x="455" y="2251"/>
                    <a:pt x="1752" y="2251"/>
                  </a:cubicBezTo>
                  <a:cubicBezTo>
                    <a:pt x="2161" y="2251"/>
                    <a:pt x="2479" y="2138"/>
                    <a:pt x="2707" y="1933"/>
                  </a:cubicBezTo>
                  <a:cubicBezTo>
                    <a:pt x="2252" y="1478"/>
                    <a:pt x="1729" y="1001"/>
                    <a:pt x="1160" y="569"/>
                  </a:cubicBezTo>
                  <a:cubicBezTo>
                    <a:pt x="910" y="364"/>
                    <a:pt x="660" y="205"/>
                    <a:pt x="387" y="0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36"/>
            <p:cNvSpPr/>
            <p:nvPr/>
          </p:nvSpPr>
          <p:spPr>
            <a:xfrm>
              <a:off x="3414875" y="2981975"/>
              <a:ext cx="85875" cy="77350"/>
            </a:xfrm>
            <a:custGeom>
              <a:avLst/>
              <a:gdLst/>
              <a:ahLst/>
              <a:cxnLst/>
              <a:rect l="l" t="t" r="r" b="b"/>
              <a:pathLst>
                <a:path w="3435" h="3094" extrusionOk="0">
                  <a:moveTo>
                    <a:pt x="1980" y="1"/>
                  </a:moveTo>
                  <a:cubicBezTo>
                    <a:pt x="1" y="1"/>
                    <a:pt x="8" y="3094"/>
                    <a:pt x="2002" y="3094"/>
                  </a:cubicBezTo>
                  <a:cubicBezTo>
                    <a:pt x="2775" y="3094"/>
                    <a:pt x="3230" y="2639"/>
                    <a:pt x="3434" y="2116"/>
                  </a:cubicBezTo>
                  <a:cubicBezTo>
                    <a:pt x="3116" y="1388"/>
                    <a:pt x="2752" y="683"/>
                    <a:pt x="2320" y="24"/>
                  </a:cubicBezTo>
                  <a:cubicBezTo>
                    <a:pt x="2207" y="1"/>
                    <a:pt x="2116" y="1"/>
                    <a:pt x="2002" y="1"/>
                  </a:cubicBezTo>
                  <a:cubicBezTo>
                    <a:pt x="1995" y="1"/>
                    <a:pt x="1987" y="1"/>
                    <a:pt x="1980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36"/>
            <p:cNvSpPr/>
            <p:nvPr/>
          </p:nvSpPr>
          <p:spPr>
            <a:xfrm>
              <a:off x="3094825" y="3521500"/>
              <a:ext cx="77325" cy="43800"/>
            </a:xfrm>
            <a:custGeom>
              <a:avLst/>
              <a:gdLst/>
              <a:ahLst/>
              <a:cxnLst/>
              <a:rect l="l" t="t" r="r" b="b"/>
              <a:pathLst>
                <a:path w="3093" h="1752" extrusionOk="0">
                  <a:moveTo>
                    <a:pt x="1501" y="0"/>
                  </a:moveTo>
                  <a:cubicBezTo>
                    <a:pt x="478" y="0"/>
                    <a:pt x="0" y="796"/>
                    <a:pt x="0" y="1592"/>
                  </a:cubicBezTo>
                  <a:cubicBezTo>
                    <a:pt x="1001" y="1683"/>
                    <a:pt x="2024" y="1728"/>
                    <a:pt x="3025" y="1751"/>
                  </a:cubicBezTo>
                  <a:cubicBezTo>
                    <a:pt x="3093" y="910"/>
                    <a:pt x="2615" y="0"/>
                    <a:pt x="1501" y="0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36"/>
            <p:cNvSpPr/>
            <p:nvPr/>
          </p:nvSpPr>
          <p:spPr>
            <a:xfrm>
              <a:off x="2913475" y="2834175"/>
              <a:ext cx="101200" cy="78475"/>
            </a:xfrm>
            <a:custGeom>
              <a:avLst/>
              <a:gdLst/>
              <a:ahLst/>
              <a:cxnLst/>
              <a:rect l="l" t="t" r="r" b="b"/>
              <a:pathLst>
                <a:path w="4048" h="3139" extrusionOk="0">
                  <a:moveTo>
                    <a:pt x="2024" y="1"/>
                  </a:moveTo>
                  <a:cubicBezTo>
                    <a:pt x="0" y="1"/>
                    <a:pt x="0" y="3139"/>
                    <a:pt x="2024" y="3139"/>
                  </a:cubicBezTo>
                  <a:cubicBezTo>
                    <a:pt x="4048" y="3139"/>
                    <a:pt x="4048" y="1"/>
                    <a:pt x="2024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36"/>
            <p:cNvSpPr/>
            <p:nvPr/>
          </p:nvSpPr>
          <p:spPr>
            <a:xfrm>
              <a:off x="2937900" y="3485675"/>
              <a:ext cx="91575" cy="67675"/>
            </a:xfrm>
            <a:custGeom>
              <a:avLst/>
              <a:gdLst/>
              <a:ahLst/>
              <a:cxnLst/>
              <a:rect l="l" t="t" r="r" b="b"/>
              <a:pathLst>
                <a:path w="3663" h="2707" extrusionOk="0">
                  <a:moveTo>
                    <a:pt x="1752" y="1"/>
                  </a:moveTo>
                  <a:cubicBezTo>
                    <a:pt x="456" y="1"/>
                    <a:pt x="1" y="1320"/>
                    <a:pt x="388" y="2252"/>
                  </a:cubicBezTo>
                  <a:cubicBezTo>
                    <a:pt x="1229" y="2456"/>
                    <a:pt x="2048" y="2593"/>
                    <a:pt x="2866" y="2707"/>
                  </a:cubicBezTo>
                  <a:cubicBezTo>
                    <a:pt x="3662" y="1820"/>
                    <a:pt x="3298" y="1"/>
                    <a:pt x="1752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36"/>
            <p:cNvSpPr/>
            <p:nvPr/>
          </p:nvSpPr>
          <p:spPr>
            <a:xfrm>
              <a:off x="3054450" y="2766700"/>
              <a:ext cx="77350" cy="42500"/>
            </a:xfrm>
            <a:custGeom>
              <a:avLst/>
              <a:gdLst/>
              <a:ahLst/>
              <a:cxnLst/>
              <a:rect l="l" t="t" r="r" b="b"/>
              <a:pathLst>
                <a:path w="3094" h="1700" extrusionOk="0">
                  <a:moveTo>
                    <a:pt x="1179" y="1"/>
                  </a:moveTo>
                  <a:cubicBezTo>
                    <a:pt x="800" y="1"/>
                    <a:pt x="421" y="14"/>
                    <a:pt x="46" y="39"/>
                  </a:cubicBezTo>
                  <a:cubicBezTo>
                    <a:pt x="1" y="858"/>
                    <a:pt x="501" y="1699"/>
                    <a:pt x="1570" y="1699"/>
                  </a:cubicBezTo>
                  <a:cubicBezTo>
                    <a:pt x="2593" y="1699"/>
                    <a:pt x="3093" y="903"/>
                    <a:pt x="3071" y="107"/>
                  </a:cubicBezTo>
                  <a:cubicBezTo>
                    <a:pt x="2445" y="36"/>
                    <a:pt x="1811" y="1"/>
                    <a:pt x="1179" y="1"/>
                  </a:cubicBezTo>
                  <a:close/>
                </a:path>
              </a:pathLst>
            </a:custGeom>
            <a:solidFill>
              <a:srgbClr val="FFD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36"/>
            <p:cNvSpPr/>
            <p:nvPr/>
          </p:nvSpPr>
          <p:spPr>
            <a:xfrm>
              <a:off x="2788400" y="2860300"/>
              <a:ext cx="710075" cy="649075"/>
            </a:xfrm>
            <a:custGeom>
              <a:avLst/>
              <a:gdLst/>
              <a:ahLst/>
              <a:cxnLst/>
              <a:rect l="l" t="t" r="r" b="b"/>
              <a:pathLst>
                <a:path w="28403" h="25963" extrusionOk="0">
                  <a:moveTo>
                    <a:pt x="13369" y="1"/>
                  </a:moveTo>
                  <a:cubicBezTo>
                    <a:pt x="8241" y="1"/>
                    <a:pt x="2476" y="1515"/>
                    <a:pt x="751" y="6892"/>
                  </a:cubicBezTo>
                  <a:cubicBezTo>
                    <a:pt x="46" y="9120"/>
                    <a:pt x="0" y="11531"/>
                    <a:pt x="114" y="13873"/>
                  </a:cubicBezTo>
                  <a:cubicBezTo>
                    <a:pt x="273" y="17102"/>
                    <a:pt x="546" y="20377"/>
                    <a:pt x="2820" y="22901"/>
                  </a:cubicBezTo>
                  <a:cubicBezTo>
                    <a:pt x="4927" y="25228"/>
                    <a:pt x="8149" y="25962"/>
                    <a:pt x="11221" y="25962"/>
                  </a:cubicBezTo>
                  <a:cubicBezTo>
                    <a:pt x="11631" y="25962"/>
                    <a:pt x="12038" y="25949"/>
                    <a:pt x="12439" y="25925"/>
                  </a:cubicBezTo>
                  <a:cubicBezTo>
                    <a:pt x="14736" y="25789"/>
                    <a:pt x="17010" y="25243"/>
                    <a:pt x="19216" y="24674"/>
                  </a:cubicBezTo>
                  <a:cubicBezTo>
                    <a:pt x="23422" y="23606"/>
                    <a:pt x="28061" y="21332"/>
                    <a:pt x="28312" y="16397"/>
                  </a:cubicBezTo>
                  <a:cubicBezTo>
                    <a:pt x="28403" y="14601"/>
                    <a:pt x="27970" y="12759"/>
                    <a:pt x="27470" y="11031"/>
                  </a:cubicBezTo>
                  <a:cubicBezTo>
                    <a:pt x="26242" y="6869"/>
                    <a:pt x="24605" y="2935"/>
                    <a:pt x="20330" y="1184"/>
                  </a:cubicBezTo>
                  <a:cubicBezTo>
                    <a:pt x="18238" y="297"/>
                    <a:pt x="15896" y="2"/>
                    <a:pt x="13599" y="2"/>
                  </a:cubicBezTo>
                  <a:cubicBezTo>
                    <a:pt x="13522" y="1"/>
                    <a:pt x="13446" y="1"/>
                    <a:pt x="13369" y="1"/>
                  </a:cubicBezTo>
                  <a:close/>
                </a:path>
              </a:pathLst>
            </a:custGeom>
            <a:solidFill>
              <a:srgbClr val="FFE8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28" name="Google Shape;5228;p36"/>
          <p:cNvSpPr txBox="1"/>
          <p:nvPr/>
        </p:nvSpPr>
        <p:spPr>
          <a:xfrm>
            <a:off x="1251475" y="2200925"/>
            <a:ext cx="1352400" cy="140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Earth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Jupiter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Saturn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29" name="Google Shape;5229;p36"/>
          <p:cNvSpPr txBox="1"/>
          <p:nvPr/>
        </p:nvSpPr>
        <p:spPr>
          <a:xfrm>
            <a:off x="3831315" y="2200925"/>
            <a:ext cx="1352400" cy="140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Moon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Calisto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Eris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Kuiper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Haumea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30" name="Google Shape;5230;p36"/>
          <p:cNvSpPr txBox="1"/>
          <p:nvPr/>
        </p:nvSpPr>
        <p:spPr>
          <a:xfrm>
            <a:off x="6376385" y="2267800"/>
            <a:ext cx="1352400" cy="140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82875" tIns="91425" rIns="91425" bIns="91425" anchor="ctr" anchorCtr="0">
            <a:noAutofit/>
          </a:bodyPr>
          <a:lstStyle/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Asteroid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Comet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Crater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Eclipse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marL="182880" marR="0" lvl="0" indent="-18288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Poppins"/>
              <a:buChar char="●"/>
            </a:pPr>
            <a:r>
              <a:rPr lang="en" sz="1600" b="0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Galaxy</a:t>
            </a:r>
            <a:endParaRPr sz="1600" b="0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31" name="Google Shape;5231;p36"/>
          <p:cNvSpPr/>
          <p:nvPr/>
        </p:nvSpPr>
        <p:spPr>
          <a:xfrm>
            <a:off x="2939647" y="1854546"/>
            <a:ext cx="344393" cy="308299"/>
          </a:xfrm>
          <a:custGeom>
            <a:avLst/>
            <a:gdLst/>
            <a:ahLst/>
            <a:cxnLst/>
            <a:rect l="l" t="t" r="r" b="b"/>
            <a:pathLst>
              <a:path w="5868" h="5253" extrusionOk="0">
                <a:moveTo>
                  <a:pt x="2154" y="0"/>
                </a:moveTo>
                <a:cubicBezTo>
                  <a:pt x="1586" y="0"/>
                  <a:pt x="999" y="354"/>
                  <a:pt x="706" y="860"/>
                </a:cubicBezTo>
                <a:cubicBezTo>
                  <a:pt x="1" y="2133"/>
                  <a:pt x="1115" y="4930"/>
                  <a:pt x="2661" y="5226"/>
                </a:cubicBezTo>
                <a:cubicBezTo>
                  <a:pt x="2752" y="5244"/>
                  <a:pt x="2841" y="5252"/>
                  <a:pt x="2929" y="5252"/>
                </a:cubicBezTo>
                <a:cubicBezTo>
                  <a:pt x="4397" y="5252"/>
                  <a:pt x="5562" y="2860"/>
                  <a:pt x="5777" y="1701"/>
                </a:cubicBezTo>
                <a:cubicBezTo>
                  <a:pt x="5822" y="1360"/>
                  <a:pt x="5868" y="973"/>
                  <a:pt x="5640" y="678"/>
                </a:cubicBezTo>
                <a:cubicBezTo>
                  <a:pt x="5483" y="501"/>
                  <a:pt x="5258" y="422"/>
                  <a:pt x="5024" y="422"/>
                </a:cubicBezTo>
                <a:cubicBezTo>
                  <a:pt x="4716" y="422"/>
                  <a:pt x="4392" y="559"/>
                  <a:pt x="4185" y="791"/>
                </a:cubicBezTo>
                <a:cubicBezTo>
                  <a:pt x="3844" y="1224"/>
                  <a:pt x="3753" y="1792"/>
                  <a:pt x="3685" y="2338"/>
                </a:cubicBezTo>
                <a:cubicBezTo>
                  <a:pt x="3617" y="1542"/>
                  <a:pt x="3503" y="610"/>
                  <a:pt x="2798" y="178"/>
                </a:cubicBezTo>
                <a:cubicBezTo>
                  <a:pt x="2599" y="55"/>
                  <a:pt x="2378" y="0"/>
                  <a:pt x="2154" y="0"/>
                </a:cubicBezTo>
                <a:close/>
              </a:path>
            </a:pathLst>
          </a:custGeom>
          <a:solidFill>
            <a:srgbClr val="FFE8E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2" name="Google Shape;5232;p36"/>
          <p:cNvSpPr/>
          <p:nvPr/>
        </p:nvSpPr>
        <p:spPr>
          <a:xfrm>
            <a:off x="5613872" y="2205950"/>
            <a:ext cx="332361" cy="470987"/>
          </a:xfrm>
          <a:custGeom>
            <a:avLst/>
            <a:gdLst/>
            <a:ahLst/>
            <a:cxnLst/>
            <a:rect l="l" t="t" r="r" b="b"/>
            <a:pathLst>
              <a:path w="5663" h="8025" extrusionOk="0">
                <a:moveTo>
                  <a:pt x="766" y="0"/>
                </a:moveTo>
                <a:cubicBezTo>
                  <a:pt x="497" y="0"/>
                  <a:pt x="239" y="213"/>
                  <a:pt x="114" y="483"/>
                </a:cubicBezTo>
                <a:cubicBezTo>
                  <a:pt x="1" y="756"/>
                  <a:pt x="1" y="1097"/>
                  <a:pt x="1" y="1416"/>
                </a:cubicBezTo>
                <a:cubicBezTo>
                  <a:pt x="92" y="3667"/>
                  <a:pt x="1160" y="5827"/>
                  <a:pt x="2820" y="7305"/>
                </a:cubicBezTo>
                <a:cubicBezTo>
                  <a:pt x="3323" y="7766"/>
                  <a:pt x="3705" y="8025"/>
                  <a:pt x="4025" y="8025"/>
                </a:cubicBezTo>
                <a:cubicBezTo>
                  <a:pt x="4399" y="8025"/>
                  <a:pt x="4686" y="7671"/>
                  <a:pt x="4981" y="6873"/>
                </a:cubicBezTo>
                <a:cubicBezTo>
                  <a:pt x="5435" y="5691"/>
                  <a:pt x="5663" y="4372"/>
                  <a:pt x="5663" y="3099"/>
                </a:cubicBezTo>
                <a:cubicBezTo>
                  <a:pt x="5663" y="2348"/>
                  <a:pt x="5481" y="1484"/>
                  <a:pt x="4799" y="1143"/>
                </a:cubicBezTo>
                <a:cubicBezTo>
                  <a:pt x="4638" y="1056"/>
                  <a:pt x="4464" y="1016"/>
                  <a:pt x="4288" y="1016"/>
                </a:cubicBezTo>
                <a:cubicBezTo>
                  <a:pt x="3868" y="1016"/>
                  <a:pt x="3441" y="1245"/>
                  <a:pt x="3184" y="1598"/>
                </a:cubicBezTo>
                <a:cubicBezTo>
                  <a:pt x="2820" y="2075"/>
                  <a:pt x="2707" y="2735"/>
                  <a:pt x="2752" y="3326"/>
                </a:cubicBezTo>
                <a:cubicBezTo>
                  <a:pt x="2388" y="2507"/>
                  <a:pt x="2047" y="1666"/>
                  <a:pt x="1683" y="847"/>
                </a:cubicBezTo>
                <a:cubicBezTo>
                  <a:pt x="1501" y="483"/>
                  <a:pt x="1274" y="29"/>
                  <a:pt x="842" y="6"/>
                </a:cubicBezTo>
                <a:cubicBezTo>
                  <a:pt x="816" y="2"/>
                  <a:pt x="791" y="0"/>
                  <a:pt x="766" y="0"/>
                </a:cubicBezTo>
                <a:close/>
              </a:path>
            </a:pathLst>
          </a:custGeom>
          <a:solidFill>
            <a:srgbClr val="FFE8E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3" name="Google Shape;5233;p36"/>
          <p:cNvSpPr/>
          <p:nvPr/>
        </p:nvSpPr>
        <p:spPr>
          <a:xfrm>
            <a:off x="573201" y="3988327"/>
            <a:ext cx="372388" cy="305834"/>
          </a:xfrm>
          <a:custGeom>
            <a:avLst/>
            <a:gdLst/>
            <a:ahLst/>
            <a:cxnLst/>
            <a:rect l="l" t="t" r="r" b="b"/>
            <a:pathLst>
              <a:path w="6345" h="5211" extrusionOk="0">
                <a:moveTo>
                  <a:pt x="2957" y="0"/>
                </a:moveTo>
                <a:cubicBezTo>
                  <a:pt x="2771" y="0"/>
                  <a:pt x="2614" y="132"/>
                  <a:pt x="2593" y="321"/>
                </a:cubicBezTo>
                <a:cubicBezTo>
                  <a:pt x="2547" y="822"/>
                  <a:pt x="2479" y="1367"/>
                  <a:pt x="2456" y="1913"/>
                </a:cubicBezTo>
                <a:cubicBezTo>
                  <a:pt x="2115" y="1390"/>
                  <a:pt x="1819" y="890"/>
                  <a:pt x="1546" y="321"/>
                </a:cubicBezTo>
                <a:cubicBezTo>
                  <a:pt x="1479" y="186"/>
                  <a:pt x="1335" y="113"/>
                  <a:pt x="1201" y="113"/>
                </a:cubicBezTo>
                <a:cubicBezTo>
                  <a:pt x="1155" y="113"/>
                  <a:pt x="1110" y="122"/>
                  <a:pt x="1069" y="139"/>
                </a:cubicBezTo>
                <a:cubicBezTo>
                  <a:pt x="887" y="230"/>
                  <a:pt x="819" y="458"/>
                  <a:pt x="887" y="640"/>
                </a:cubicBezTo>
                <a:cubicBezTo>
                  <a:pt x="1183" y="1231"/>
                  <a:pt x="1524" y="1799"/>
                  <a:pt x="1865" y="2345"/>
                </a:cubicBezTo>
                <a:lnTo>
                  <a:pt x="341" y="2391"/>
                </a:lnTo>
                <a:cubicBezTo>
                  <a:pt x="159" y="2391"/>
                  <a:pt x="0" y="2550"/>
                  <a:pt x="0" y="2754"/>
                </a:cubicBezTo>
                <a:cubicBezTo>
                  <a:pt x="0" y="2959"/>
                  <a:pt x="182" y="3096"/>
                  <a:pt x="387" y="3096"/>
                </a:cubicBezTo>
                <a:lnTo>
                  <a:pt x="409" y="3096"/>
                </a:lnTo>
                <a:lnTo>
                  <a:pt x="2138" y="3005"/>
                </a:lnTo>
                <a:lnTo>
                  <a:pt x="2138" y="3005"/>
                </a:lnTo>
                <a:cubicBezTo>
                  <a:pt x="1660" y="3459"/>
                  <a:pt x="1183" y="3891"/>
                  <a:pt x="682" y="4324"/>
                </a:cubicBezTo>
                <a:cubicBezTo>
                  <a:pt x="546" y="4460"/>
                  <a:pt x="523" y="4687"/>
                  <a:pt x="660" y="4824"/>
                </a:cubicBezTo>
                <a:cubicBezTo>
                  <a:pt x="751" y="4915"/>
                  <a:pt x="842" y="4960"/>
                  <a:pt x="955" y="4960"/>
                </a:cubicBezTo>
                <a:cubicBezTo>
                  <a:pt x="1023" y="4960"/>
                  <a:pt x="1114" y="4915"/>
                  <a:pt x="1183" y="4869"/>
                </a:cubicBezTo>
                <a:cubicBezTo>
                  <a:pt x="1592" y="4483"/>
                  <a:pt x="2024" y="4119"/>
                  <a:pt x="2433" y="3732"/>
                </a:cubicBezTo>
                <a:cubicBezTo>
                  <a:pt x="2433" y="4096"/>
                  <a:pt x="2456" y="4483"/>
                  <a:pt x="2456" y="4869"/>
                </a:cubicBezTo>
                <a:cubicBezTo>
                  <a:pt x="2456" y="5051"/>
                  <a:pt x="2615" y="5210"/>
                  <a:pt x="2820" y="5210"/>
                </a:cubicBezTo>
                <a:lnTo>
                  <a:pt x="2843" y="5210"/>
                </a:lnTo>
                <a:cubicBezTo>
                  <a:pt x="3047" y="5210"/>
                  <a:pt x="3184" y="5028"/>
                  <a:pt x="3184" y="4824"/>
                </a:cubicBezTo>
                <a:cubicBezTo>
                  <a:pt x="3161" y="4551"/>
                  <a:pt x="3161" y="4233"/>
                  <a:pt x="3161" y="3960"/>
                </a:cubicBezTo>
                <a:lnTo>
                  <a:pt x="3161" y="3960"/>
                </a:lnTo>
                <a:cubicBezTo>
                  <a:pt x="3411" y="4233"/>
                  <a:pt x="3684" y="4528"/>
                  <a:pt x="3957" y="4801"/>
                </a:cubicBezTo>
                <a:cubicBezTo>
                  <a:pt x="4025" y="4869"/>
                  <a:pt x="4139" y="4915"/>
                  <a:pt x="4207" y="4915"/>
                </a:cubicBezTo>
                <a:cubicBezTo>
                  <a:pt x="4298" y="4915"/>
                  <a:pt x="4412" y="4892"/>
                  <a:pt x="4480" y="4801"/>
                </a:cubicBezTo>
                <a:cubicBezTo>
                  <a:pt x="4616" y="4665"/>
                  <a:pt x="4616" y="4437"/>
                  <a:pt x="4480" y="4301"/>
                </a:cubicBezTo>
                <a:cubicBezTo>
                  <a:pt x="4048" y="3869"/>
                  <a:pt x="3639" y="3414"/>
                  <a:pt x="3275" y="2959"/>
                </a:cubicBezTo>
                <a:lnTo>
                  <a:pt x="6004" y="2845"/>
                </a:lnTo>
                <a:cubicBezTo>
                  <a:pt x="6208" y="2845"/>
                  <a:pt x="6345" y="2664"/>
                  <a:pt x="6345" y="2482"/>
                </a:cubicBezTo>
                <a:cubicBezTo>
                  <a:pt x="6299" y="2277"/>
                  <a:pt x="6117" y="2141"/>
                  <a:pt x="5935" y="2141"/>
                </a:cubicBezTo>
                <a:lnTo>
                  <a:pt x="3957" y="2231"/>
                </a:lnTo>
                <a:cubicBezTo>
                  <a:pt x="4389" y="1799"/>
                  <a:pt x="4798" y="1367"/>
                  <a:pt x="5185" y="913"/>
                </a:cubicBezTo>
                <a:cubicBezTo>
                  <a:pt x="5321" y="776"/>
                  <a:pt x="5299" y="549"/>
                  <a:pt x="5162" y="412"/>
                </a:cubicBezTo>
                <a:cubicBezTo>
                  <a:pt x="5102" y="342"/>
                  <a:pt x="5023" y="311"/>
                  <a:pt x="4941" y="311"/>
                </a:cubicBezTo>
                <a:cubicBezTo>
                  <a:pt x="4837" y="311"/>
                  <a:pt x="4728" y="359"/>
                  <a:pt x="4639" y="435"/>
                </a:cubicBezTo>
                <a:cubicBezTo>
                  <a:pt x="4162" y="981"/>
                  <a:pt x="3684" y="1481"/>
                  <a:pt x="3161" y="2004"/>
                </a:cubicBezTo>
                <a:cubicBezTo>
                  <a:pt x="3184" y="1458"/>
                  <a:pt x="3252" y="913"/>
                  <a:pt x="3297" y="412"/>
                </a:cubicBezTo>
                <a:cubicBezTo>
                  <a:pt x="3343" y="208"/>
                  <a:pt x="3184" y="26"/>
                  <a:pt x="3002" y="3"/>
                </a:cubicBezTo>
                <a:cubicBezTo>
                  <a:pt x="2987" y="1"/>
                  <a:pt x="2972" y="0"/>
                  <a:pt x="2957" y="0"/>
                </a:cubicBezTo>
                <a:close/>
              </a:path>
            </a:pathLst>
          </a:custGeom>
          <a:solidFill>
            <a:srgbClr val="DEFFF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4" name="Google Shape;5234;p36"/>
          <p:cNvSpPr/>
          <p:nvPr/>
        </p:nvSpPr>
        <p:spPr>
          <a:xfrm rot="-1139670">
            <a:off x="7616305" y="3778860"/>
            <a:ext cx="747485" cy="724772"/>
          </a:xfrm>
          <a:custGeom>
            <a:avLst/>
            <a:gdLst/>
            <a:ahLst/>
            <a:cxnLst/>
            <a:rect l="l" t="t" r="r" b="b"/>
            <a:pathLst>
              <a:path w="12736" h="12349" extrusionOk="0">
                <a:moveTo>
                  <a:pt x="4572" y="1888"/>
                </a:moveTo>
                <a:cubicBezTo>
                  <a:pt x="4685" y="1888"/>
                  <a:pt x="4799" y="1911"/>
                  <a:pt x="4913" y="1979"/>
                </a:cubicBezTo>
                <a:cubicBezTo>
                  <a:pt x="5254" y="2184"/>
                  <a:pt x="5322" y="2684"/>
                  <a:pt x="5163" y="3025"/>
                </a:cubicBezTo>
                <a:cubicBezTo>
                  <a:pt x="5004" y="3389"/>
                  <a:pt x="4685" y="3708"/>
                  <a:pt x="4344" y="3980"/>
                </a:cubicBezTo>
                <a:cubicBezTo>
                  <a:pt x="4208" y="4094"/>
                  <a:pt x="4026" y="4253"/>
                  <a:pt x="3889" y="4367"/>
                </a:cubicBezTo>
                <a:cubicBezTo>
                  <a:pt x="3753" y="4071"/>
                  <a:pt x="3662" y="3730"/>
                  <a:pt x="3639" y="3412"/>
                </a:cubicBezTo>
                <a:cubicBezTo>
                  <a:pt x="3616" y="3071"/>
                  <a:pt x="3616" y="2593"/>
                  <a:pt x="3889" y="2229"/>
                </a:cubicBezTo>
                <a:cubicBezTo>
                  <a:pt x="4026" y="2025"/>
                  <a:pt x="4321" y="1888"/>
                  <a:pt x="4572" y="1888"/>
                </a:cubicBezTo>
                <a:close/>
                <a:moveTo>
                  <a:pt x="12508" y="1"/>
                </a:moveTo>
                <a:cubicBezTo>
                  <a:pt x="12417" y="1"/>
                  <a:pt x="12349" y="69"/>
                  <a:pt x="12349" y="160"/>
                </a:cubicBezTo>
                <a:cubicBezTo>
                  <a:pt x="12440" y="1911"/>
                  <a:pt x="11985" y="3526"/>
                  <a:pt x="11030" y="4731"/>
                </a:cubicBezTo>
                <a:cubicBezTo>
                  <a:pt x="10081" y="5882"/>
                  <a:pt x="8684" y="6584"/>
                  <a:pt x="7300" y="6584"/>
                </a:cubicBezTo>
                <a:cubicBezTo>
                  <a:pt x="7126" y="6584"/>
                  <a:pt x="6951" y="6573"/>
                  <a:pt x="6777" y="6550"/>
                </a:cubicBezTo>
                <a:cubicBezTo>
                  <a:pt x="5618" y="6368"/>
                  <a:pt x="4549" y="5640"/>
                  <a:pt x="4003" y="4640"/>
                </a:cubicBezTo>
                <a:lnTo>
                  <a:pt x="4503" y="4208"/>
                </a:lnTo>
                <a:cubicBezTo>
                  <a:pt x="4890" y="3935"/>
                  <a:pt x="5254" y="3594"/>
                  <a:pt x="5413" y="3139"/>
                </a:cubicBezTo>
                <a:cubicBezTo>
                  <a:pt x="5595" y="2684"/>
                  <a:pt x="5504" y="2025"/>
                  <a:pt x="5049" y="1752"/>
                </a:cubicBezTo>
                <a:cubicBezTo>
                  <a:pt x="4891" y="1647"/>
                  <a:pt x="4721" y="1601"/>
                  <a:pt x="4553" y="1601"/>
                </a:cubicBezTo>
                <a:cubicBezTo>
                  <a:pt x="4211" y="1601"/>
                  <a:pt x="3875" y="1789"/>
                  <a:pt x="3662" y="2048"/>
                </a:cubicBezTo>
                <a:cubicBezTo>
                  <a:pt x="3321" y="2480"/>
                  <a:pt x="3321" y="3048"/>
                  <a:pt x="3344" y="3457"/>
                </a:cubicBezTo>
                <a:cubicBezTo>
                  <a:pt x="3366" y="3844"/>
                  <a:pt x="3480" y="4208"/>
                  <a:pt x="3662" y="4549"/>
                </a:cubicBezTo>
                <a:cubicBezTo>
                  <a:pt x="2570" y="5458"/>
                  <a:pt x="1479" y="6414"/>
                  <a:pt x="819" y="7664"/>
                </a:cubicBezTo>
                <a:cubicBezTo>
                  <a:pt x="1" y="9211"/>
                  <a:pt x="205" y="11462"/>
                  <a:pt x="1752" y="12326"/>
                </a:cubicBezTo>
                <a:cubicBezTo>
                  <a:pt x="1752" y="12349"/>
                  <a:pt x="1775" y="12349"/>
                  <a:pt x="1820" y="12349"/>
                </a:cubicBezTo>
                <a:cubicBezTo>
                  <a:pt x="1865" y="12349"/>
                  <a:pt x="1911" y="12326"/>
                  <a:pt x="1934" y="12326"/>
                </a:cubicBezTo>
                <a:cubicBezTo>
                  <a:pt x="1956" y="12235"/>
                  <a:pt x="1934" y="12144"/>
                  <a:pt x="1865" y="12121"/>
                </a:cubicBezTo>
                <a:cubicBezTo>
                  <a:pt x="478" y="11348"/>
                  <a:pt x="296" y="9256"/>
                  <a:pt x="1047" y="7823"/>
                </a:cubicBezTo>
                <a:cubicBezTo>
                  <a:pt x="1661" y="6641"/>
                  <a:pt x="2730" y="5731"/>
                  <a:pt x="3776" y="4867"/>
                </a:cubicBezTo>
                <a:cubicBezTo>
                  <a:pt x="4367" y="5891"/>
                  <a:pt x="5481" y="6686"/>
                  <a:pt x="6755" y="6868"/>
                </a:cubicBezTo>
                <a:cubicBezTo>
                  <a:pt x="6942" y="6895"/>
                  <a:pt x="7132" y="6908"/>
                  <a:pt x="7323" y="6908"/>
                </a:cubicBezTo>
                <a:cubicBezTo>
                  <a:pt x="8773" y="6908"/>
                  <a:pt x="10272" y="6161"/>
                  <a:pt x="11257" y="4935"/>
                </a:cubicBezTo>
                <a:cubicBezTo>
                  <a:pt x="12258" y="3685"/>
                  <a:pt x="12735" y="1979"/>
                  <a:pt x="12644" y="160"/>
                </a:cubicBezTo>
                <a:cubicBezTo>
                  <a:pt x="12644" y="69"/>
                  <a:pt x="12576" y="1"/>
                  <a:pt x="12508" y="1"/>
                </a:cubicBezTo>
                <a:close/>
              </a:path>
            </a:pathLst>
          </a:custGeom>
          <a:solidFill>
            <a:srgbClr val="FFE8E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9" name="Google Shape;5239;p37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0" name="Google Shape;5240;p37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41" name="Google Shape;5241;p37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2" name="Google Shape;5242;p37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43" name="Google Shape;5243;p37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4" name="Google Shape;5244;p37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45" name="Google Shape;5245;p37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6" name="Google Shape;5246;p37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47" name="Google Shape;5247;p37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8" name="Google Shape;5248;p37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49" name="Google Shape;5249;p37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0" name="Google Shape;5250;p37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51" name="Google Shape;5251;p37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2" name="Google Shape;5252;p37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53" name="Google Shape;5253;p37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4" name="Google Shape;5254;p37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55" name="Google Shape;5255;p37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6" name="Google Shape;5256;p37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57" name="Google Shape;5257;p37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8" name="Google Shape;5258;p37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59" name="Google Shape;5259;p37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0" name="Google Shape;5260;p37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61" name="Google Shape;5261;p37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2" name="Google Shape;5262;p37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263" name="Google Shape;5263;p37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4" name="Google Shape;5264;p37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265" name="Google Shape;5265;p37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266" name="Google Shape;5266;p37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37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37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37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37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37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37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37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37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37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76" name="Google Shape;5276;p37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77" name="Google Shape;5277;p37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278" name="Google Shape;5278;p37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279" name="Google Shape;5279;p37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37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37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82" name="Google Shape;5282;p37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83" name="Google Shape;5283;p37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284" name="Google Shape;5284;p37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285" name="Google Shape;5285;p37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37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87" name="Google Shape;5287;p37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88" name="Google Shape;5288;p37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289" name="Google Shape;5289;p37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290" name="Google Shape;5290;p37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37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92" name="Google Shape;5292;p37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93" name="Google Shape;5293;p37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294" name="Google Shape;5294;p37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295" name="Google Shape;5295;p37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37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37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37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37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37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37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02" name="Google Shape;5302;p37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03" name="Google Shape;5303;p37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04" name="Google Shape;5304;p37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05" name="Google Shape;5305;p37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306" name="Google Shape;5306;p37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934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341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Hour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4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History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Gym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 AM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Exam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Paddle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Meeting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Science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14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01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English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Art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Baseball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90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02 PM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Exam</a:t>
                      </a: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5307" name="Google Shape;5307;p37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Schedule: December, week 2</a:t>
            </a:r>
            <a:endParaRPr/>
          </a:p>
        </p:txBody>
      </p:sp>
      <p:sp>
        <p:nvSpPr>
          <p:cNvPr id="5308" name="Google Shape;5308;p37">
            <a:hlinkClick r:id="" action="ppaction://hlinkshowjump?jump=nextslide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09" name="Google Shape;5309;p37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Monthly Planner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" name="Google Shape;5314;p38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15" name="Google Shape;5315;p38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16" name="Google Shape;5316;p38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17" name="Google Shape;5317;p38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18" name="Google Shape;5318;p38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19" name="Google Shape;5319;p38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20" name="Google Shape;5320;p38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21" name="Google Shape;5321;p38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22" name="Google Shape;5322;p38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23" name="Google Shape;5323;p38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24" name="Google Shape;5324;p38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25" name="Google Shape;5325;p38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26" name="Google Shape;5326;p38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27" name="Google Shape;5327;p38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28" name="Google Shape;5328;p38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29" name="Google Shape;5329;p38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30" name="Google Shape;5330;p38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31" name="Google Shape;5331;p38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32" name="Google Shape;5332;p38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33" name="Google Shape;5333;p38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34" name="Google Shape;5334;p38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35" name="Google Shape;5335;p38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36" name="Google Shape;5336;p38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37" name="Google Shape;5337;p38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38" name="Google Shape;5338;p38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39" name="Google Shape;5339;p38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340" name="Google Shape;5340;p38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341" name="Google Shape;5341;p38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38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38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44" name="Google Shape;5344;p38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45" name="Google Shape;5345;p38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346" name="Google Shape;5346;p38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347" name="Google Shape;5347;p38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38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49" name="Google Shape;5349;p38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50" name="Google Shape;5350;p38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351" name="Google Shape;5351;p38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352" name="Google Shape;5352;p38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38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54" name="Google Shape;5354;p38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55" name="Google Shape;5355;p38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356" name="Google Shape;5356;p38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357" name="Google Shape;5357;p38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38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38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38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38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38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38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64" name="Google Shape;5364;p38">
            <a:hlinkClick r:id="rId19" action="ppaction://hlinksldjump"/>
          </p:cNvPr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65" name="Google Shape;5365;p38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66" name="Google Shape;5366;p38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67" name="Google Shape;5367;p38"/>
          <p:cNvGrpSpPr/>
          <p:nvPr/>
        </p:nvGrpSpPr>
        <p:grpSpPr>
          <a:xfrm rot="5400000">
            <a:off x="8187881" y="894903"/>
            <a:ext cx="619514" cy="615174"/>
            <a:chOff x="1215275" y="98050"/>
            <a:chExt cx="667868" cy="508450"/>
          </a:xfrm>
        </p:grpSpPr>
        <p:sp>
          <p:nvSpPr>
            <p:cNvPr id="5368" name="Google Shape;5368;p38"/>
            <p:cNvSpPr/>
            <p:nvPr/>
          </p:nvSpPr>
          <p:spPr>
            <a:xfrm>
              <a:off x="1215275" y="297200"/>
              <a:ext cx="667500" cy="309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38"/>
            <p:cNvSpPr/>
            <p:nvPr/>
          </p:nvSpPr>
          <p:spPr>
            <a:xfrm>
              <a:off x="1215643" y="98050"/>
              <a:ext cx="667500" cy="4104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0" rIns="91425" bIns="91425" anchor="b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endParaRPr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</p:grpSp>
      <p:grpSp>
        <p:nvGrpSpPr>
          <p:cNvPr id="5370" name="Google Shape;5370;p38"/>
          <p:cNvGrpSpPr/>
          <p:nvPr/>
        </p:nvGrpSpPr>
        <p:grpSpPr>
          <a:xfrm>
            <a:off x="8403673" y="1065330"/>
            <a:ext cx="274318" cy="274318"/>
            <a:chOff x="5648375" y="238125"/>
            <a:chExt cx="483125" cy="483125"/>
          </a:xfrm>
        </p:grpSpPr>
        <p:sp>
          <p:nvSpPr>
            <p:cNvPr id="5371" name="Google Shape;5371;p38"/>
            <p:cNvSpPr/>
            <p:nvPr/>
          </p:nvSpPr>
          <p:spPr>
            <a:xfrm>
              <a:off x="564837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38"/>
            <p:cNvSpPr/>
            <p:nvPr/>
          </p:nvSpPr>
          <p:spPr>
            <a:xfrm>
              <a:off x="570595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38"/>
            <p:cNvSpPr/>
            <p:nvPr/>
          </p:nvSpPr>
          <p:spPr>
            <a:xfrm>
              <a:off x="584750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38"/>
            <p:cNvSpPr/>
            <p:nvPr/>
          </p:nvSpPr>
          <p:spPr>
            <a:xfrm>
              <a:off x="5989025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38"/>
            <p:cNvSpPr/>
            <p:nvPr/>
          </p:nvSpPr>
          <p:spPr>
            <a:xfrm>
              <a:off x="570595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38"/>
            <p:cNvSpPr/>
            <p:nvPr/>
          </p:nvSpPr>
          <p:spPr>
            <a:xfrm>
              <a:off x="584750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38"/>
            <p:cNvSpPr/>
            <p:nvPr/>
          </p:nvSpPr>
          <p:spPr>
            <a:xfrm>
              <a:off x="5989025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38"/>
            <p:cNvSpPr/>
            <p:nvPr/>
          </p:nvSpPr>
          <p:spPr>
            <a:xfrm>
              <a:off x="570595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38"/>
            <p:cNvSpPr/>
            <p:nvPr/>
          </p:nvSpPr>
          <p:spPr>
            <a:xfrm>
              <a:off x="584750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38"/>
            <p:cNvSpPr/>
            <p:nvPr/>
          </p:nvSpPr>
          <p:spPr>
            <a:xfrm>
              <a:off x="5989025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81" name="Google Shape;5381;p38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382" name="Google Shape;5382;p38"/>
          <p:cNvSpPr txBox="1">
            <a:spLocks noGrp="1"/>
          </p:cNvSpPr>
          <p:nvPr>
            <p:ph type="title"/>
          </p:nvPr>
        </p:nvSpPr>
        <p:spPr>
          <a:xfrm>
            <a:off x="1187848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Future projects</a:t>
            </a:r>
            <a:endParaRPr>
              <a:solidFill>
                <a:srgbClr val="0070C0"/>
              </a:solidFill>
            </a:endParaRPr>
          </a:p>
        </p:txBody>
      </p:sp>
      <p:grpSp>
        <p:nvGrpSpPr>
          <p:cNvPr id="5383" name="Google Shape;5383;p38"/>
          <p:cNvGrpSpPr/>
          <p:nvPr/>
        </p:nvGrpSpPr>
        <p:grpSpPr>
          <a:xfrm>
            <a:off x="887460" y="1008625"/>
            <a:ext cx="705550" cy="262200"/>
            <a:chOff x="2209825" y="1008625"/>
            <a:chExt cx="705550" cy="262200"/>
          </a:xfrm>
        </p:grpSpPr>
        <p:sp>
          <p:nvSpPr>
            <p:cNvPr id="5384" name="Google Shape;5384;p38"/>
            <p:cNvSpPr/>
            <p:nvPr/>
          </p:nvSpPr>
          <p:spPr>
            <a:xfrm>
              <a:off x="2209825" y="1089425"/>
              <a:ext cx="586500" cy="181400"/>
            </a:xfrm>
            <a:custGeom>
              <a:avLst/>
              <a:gdLst/>
              <a:ahLst/>
              <a:cxnLst/>
              <a:rect l="l" t="t" r="r" b="b"/>
              <a:pathLst>
                <a:path w="23460" h="7256" extrusionOk="0">
                  <a:moveTo>
                    <a:pt x="14813" y="0"/>
                  </a:moveTo>
                  <a:cubicBezTo>
                    <a:pt x="14487" y="0"/>
                    <a:pt x="14161" y="13"/>
                    <a:pt x="13835" y="38"/>
                  </a:cubicBezTo>
                  <a:cubicBezTo>
                    <a:pt x="13660" y="38"/>
                    <a:pt x="13510" y="188"/>
                    <a:pt x="13535" y="364"/>
                  </a:cubicBezTo>
                  <a:cubicBezTo>
                    <a:pt x="13535" y="526"/>
                    <a:pt x="13664" y="667"/>
                    <a:pt x="13822" y="667"/>
                  </a:cubicBezTo>
                  <a:cubicBezTo>
                    <a:pt x="13835" y="667"/>
                    <a:pt x="13848" y="666"/>
                    <a:pt x="13861" y="664"/>
                  </a:cubicBezTo>
                  <a:cubicBezTo>
                    <a:pt x="14174" y="652"/>
                    <a:pt x="14493" y="646"/>
                    <a:pt x="14813" y="646"/>
                  </a:cubicBezTo>
                  <a:cubicBezTo>
                    <a:pt x="15132" y="646"/>
                    <a:pt x="15452" y="652"/>
                    <a:pt x="15765" y="664"/>
                  </a:cubicBezTo>
                  <a:cubicBezTo>
                    <a:pt x="15941" y="664"/>
                    <a:pt x="16091" y="539"/>
                    <a:pt x="16091" y="364"/>
                  </a:cubicBezTo>
                  <a:cubicBezTo>
                    <a:pt x="16116" y="188"/>
                    <a:pt x="15966" y="38"/>
                    <a:pt x="15790" y="38"/>
                  </a:cubicBezTo>
                  <a:cubicBezTo>
                    <a:pt x="15465" y="13"/>
                    <a:pt x="15139" y="0"/>
                    <a:pt x="14813" y="0"/>
                  </a:cubicBezTo>
                  <a:close/>
                  <a:moveTo>
                    <a:pt x="11926" y="210"/>
                  </a:moveTo>
                  <a:cubicBezTo>
                    <a:pt x="11911" y="210"/>
                    <a:pt x="11896" y="211"/>
                    <a:pt x="11881" y="213"/>
                  </a:cubicBezTo>
                  <a:cubicBezTo>
                    <a:pt x="11530" y="263"/>
                    <a:pt x="11204" y="339"/>
                    <a:pt x="10853" y="414"/>
                  </a:cubicBezTo>
                  <a:cubicBezTo>
                    <a:pt x="10552" y="464"/>
                    <a:pt x="10251" y="539"/>
                    <a:pt x="9951" y="614"/>
                  </a:cubicBezTo>
                  <a:cubicBezTo>
                    <a:pt x="9775" y="664"/>
                    <a:pt x="9675" y="840"/>
                    <a:pt x="9725" y="1015"/>
                  </a:cubicBezTo>
                  <a:cubicBezTo>
                    <a:pt x="9775" y="1166"/>
                    <a:pt x="9901" y="1241"/>
                    <a:pt x="10026" y="1241"/>
                  </a:cubicBezTo>
                  <a:lnTo>
                    <a:pt x="10126" y="1241"/>
                  </a:lnTo>
                  <a:cubicBezTo>
                    <a:pt x="10402" y="1166"/>
                    <a:pt x="10703" y="1091"/>
                    <a:pt x="10978" y="1040"/>
                  </a:cubicBezTo>
                  <a:cubicBezTo>
                    <a:pt x="11304" y="965"/>
                    <a:pt x="11655" y="915"/>
                    <a:pt x="11981" y="865"/>
                  </a:cubicBezTo>
                  <a:cubicBezTo>
                    <a:pt x="12156" y="840"/>
                    <a:pt x="12282" y="664"/>
                    <a:pt x="12256" y="489"/>
                  </a:cubicBezTo>
                  <a:cubicBezTo>
                    <a:pt x="12234" y="329"/>
                    <a:pt x="12085" y="210"/>
                    <a:pt x="11926" y="210"/>
                  </a:cubicBezTo>
                  <a:close/>
                  <a:moveTo>
                    <a:pt x="17692" y="235"/>
                  </a:moveTo>
                  <a:cubicBezTo>
                    <a:pt x="17536" y="235"/>
                    <a:pt x="17392" y="332"/>
                    <a:pt x="17369" y="489"/>
                  </a:cubicBezTo>
                  <a:cubicBezTo>
                    <a:pt x="17344" y="664"/>
                    <a:pt x="17470" y="840"/>
                    <a:pt x="17645" y="865"/>
                  </a:cubicBezTo>
                  <a:cubicBezTo>
                    <a:pt x="18272" y="965"/>
                    <a:pt x="18898" y="1091"/>
                    <a:pt x="19500" y="1241"/>
                  </a:cubicBezTo>
                  <a:lnTo>
                    <a:pt x="19575" y="1241"/>
                  </a:lnTo>
                  <a:cubicBezTo>
                    <a:pt x="19725" y="1241"/>
                    <a:pt x="19851" y="1141"/>
                    <a:pt x="19901" y="1015"/>
                  </a:cubicBezTo>
                  <a:cubicBezTo>
                    <a:pt x="19951" y="840"/>
                    <a:pt x="19825" y="664"/>
                    <a:pt x="19675" y="614"/>
                  </a:cubicBezTo>
                  <a:cubicBezTo>
                    <a:pt x="19023" y="464"/>
                    <a:pt x="18397" y="314"/>
                    <a:pt x="17745" y="238"/>
                  </a:cubicBezTo>
                  <a:cubicBezTo>
                    <a:pt x="17727" y="236"/>
                    <a:pt x="17709" y="235"/>
                    <a:pt x="17692" y="235"/>
                  </a:cubicBezTo>
                  <a:close/>
                  <a:moveTo>
                    <a:pt x="21433" y="1176"/>
                  </a:moveTo>
                  <a:cubicBezTo>
                    <a:pt x="21304" y="1176"/>
                    <a:pt x="21169" y="1252"/>
                    <a:pt x="21129" y="1391"/>
                  </a:cubicBezTo>
                  <a:cubicBezTo>
                    <a:pt x="21054" y="1542"/>
                    <a:pt x="21154" y="1742"/>
                    <a:pt x="21304" y="1792"/>
                  </a:cubicBezTo>
                  <a:cubicBezTo>
                    <a:pt x="21881" y="1993"/>
                    <a:pt x="22432" y="2243"/>
                    <a:pt x="22958" y="2494"/>
                  </a:cubicBezTo>
                  <a:cubicBezTo>
                    <a:pt x="23008" y="2519"/>
                    <a:pt x="23033" y="2519"/>
                    <a:pt x="23084" y="2519"/>
                  </a:cubicBezTo>
                  <a:cubicBezTo>
                    <a:pt x="23209" y="2519"/>
                    <a:pt x="23334" y="2444"/>
                    <a:pt x="23384" y="2344"/>
                  </a:cubicBezTo>
                  <a:cubicBezTo>
                    <a:pt x="23460" y="2168"/>
                    <a:pt x="23384" y="1993"/>
                    <a:pt x="23234" y="1918"/>
                  </a:cubicBezTo>
                  <a:cubicBezTo>
                    <a:pt x="22683" y="1642"/>
                    <a:pt x="22106" y="1416"/>
                    <a:pt x="21530" y="1191"/>
                  </a:cubicBezTo>
                  <a:cubicBezTo>
                    <a:pt x="21499" y="1181"/>
                    <a:pt x="21466" y="1176"/>
                    <a:pt x="21433" y="1176"/>
                  </a:cubicBezTo>
                  <a:close/>
                  <a:moveTo>
                    <a:pt x="8207" y="1190"/>
                  </a:moveTo>
                  <a:cubicBezTo>
                    <a:pt x="8169" y="1190"/>
                    <a:pt x="8131" y="1198"/>
                    <a:pt x="8096" y="1216"/>
                  </a:cubicBezTo>
                  <a:cubicBezTo>
                    <a:pt x="7469" y="1441"/>
                    <a:pt x="6868" y="1692"/>
                    <a:pt x="6292" y="1993"/>
                  </a:cubicBezTo>
                  <a:cubicBezTo>
                    <a:pt x="6116" y="2068"/>
                    <a:pt x="6066" y="2243"/>
                    <a:pt x="6141" y="2419"/>
                  </a:cubicBezTo>
                  <a:cubicBezTo>
                    <a:pt x="6191" y="2519"/>
                    <a:pt x="6317" y="2594"/>
                    <a:pt x="6417" y="2594"/>
                  </a:cubicBezTo>
                  <a:cubicBezTo>
                    <a:pt x="6467" y="2594"/>
                    <a:pt x="6517" y="2569"/>
                    <a:pt x="6567" y="2569"/>
                  </a:cubicBezTo>
                  <a:cubicBezTo>
                    <a:pt x="7144" y="2294"/>
                    <a:pt x="7720" y="2018"/>
                    <a:pt x="8322" y="1817"/>
                  </a:cubicBezTo>
                  <a:cubicBezTo>
                    <a:pt x="8472" y="1742"/>
                    <a:pt x="8572" y="1567"/>
                    <a:pt x="8497" y="1391"/>
                  </a:cubicBezTo>
                  <a:cubicBezTo>
                    <a:pt x="8459" y="1276"/>
                    <a:pt x="8332" y="1190"/>
                    <a:pt x="8207" y="1190"/>
                  </a:cubicBezTo>
                  <a:close/>
                  <a:moveTo>
                    <a:pt x="4712" y="2886"/>
                  </a:moveTo>
                  <a:cubicBezTo>
                    <a:pt x="4660" y="2886"/>
                    <a:pt x="4609" y="2897"/>
                    <a:pt x="4562" y="2920"/>
                  </a:cubicBezTo>
                  <a:cubicBezTo>
                    <a:pt x="4011" y="3271"/>
                    <a:pt x="3485" y="3647"/>
                    <a:pt x="2958" y="4048"/>
                  </a:cubicBezTo>
                  <a:cubicBezTo>
                    <a:pt x="2808" y="4148"/>
                    <a:pt x="2783" y="4349"/>
                    <a:pt x="2908" y="4499"/>
                  </a:cubicBezTo>
                  <a:cubicBezTo>
                    <a:pt x="2958" y="4574"/>
                    <a:pt x="3058" y="4624"/>
                    <a:pt x="3159" y="4624"/>
                  </a:cubicBezTo>
                  <a:cubicBezTo>
                    <a:pt x="3234" y="4624"/>
                    <a:pt x="3284" y="4599"/>
                    <a:pt x="3359" y="4549"/>
                  </a:cubicBezTo>
                  <a:cubicBezTo>
                    <a:pt x="3860" y="4173"/>
                    <a:pt x="4387" y="3822"/>
                    <a:pt x="4913" y="3472"/>
                  </a:cubicBezTo>
                  <a:cubicBezTo>
                    <a:pt x="5063" y="3396"/>
                    <a:pt x="5114" y="3196"/>
                    <a:pt x="5013" y="3045"/>
                  </a:cubicBezTo>
                  <a:cubicBezTo>
                    <a:pt x="4944" y="2942"/>
                    <a:pt x="4827" y="2886"/>
                    <a:pt x="4712" y="2886"/>
                  </a:cubicBezTo>
                  <a:close/>
                  <a:moveTo>
                    <a:pt x="1702" y="5232"/>
                  </a:moveTo>
                  <a:cubicBezTo>
                    <a:pt x="1617" y="5232"/>
                    <a:pt x="1530" y="5264"/>
                    <a:pt x="1454" y="5326"/>
                  </a:cubicBezTo>
                  <a:cubicBezTo>
                    <a:pt x="1003" y="5777"/>
                    <a:pt x="527" y="6253"/>
                    <a:pt x="101" y="6730"/>
                  </a:cubicBezTo>
                  <a:cubicBezTo>
                    <a:pt x="1" y="6880"/>
                    <a:pt x="1" y="7081"/>
                    <a:pt x="151" y="7181"/>
                  </a:cubicBezTo>
                  <a:cubicBezTo>
                    <a:pt x="201" y="7231"/>
                    <a:pt x="276" y="7256"/>
                    <a:pt x="352" y="7256"/>
                  </a:cubicBezTo>
                  <a:cubicBezTo>
                    <a:pt x="452" y="7256"/>
                    <a:pt x="527" y="7231"/>
                    <a:pt x="602" y="7156"/>
                  </a:cubicBezTo>
                  <a:cubicBezTo>
                    <a:pt x="1003" y="6680"/>
                    <a:pt x="1454" y="6228"/>
                    <a:pt x="1906" y="5777"/>
                  </a:cubicBezTo>
                  <a:cubicBezTo>
                    <a:pt x="2031" y="5677"/>
                    <a:pt x="2031" y="5451"/>
                    <a:pt x="1931" y="5326"/>
                  </a:cubicBezTo>
                  <a:cubicBezTo>
                    <a:pt x="1868" y="5264"/>
                    <a:pt x="1787" y="5232"/>
                    <a:pt x="1702" y="52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38"/>
            <p:cNvSpPr/>
            <p:nvPr/>
          </p:nvSpPr>
          <p:spPr>
            <a:xfrm>
              <a:off x="2635900" y="1008625"/>
              <a:ext cx="279475" cy="231500"/>
            </a:xfrm>
            <a:custGeom>
              <a:avLst/>
              <a:gdLst/>
              <a:ahLst/>
              <a:cxnLst/>
              <a:rect l="l" t="t" r="r" b="b"/>
              <a:pathLst>
                <a:path w="11179" h="9260" extrusionOk="0">
                  <a:moveTo>
                    <a:pt x="4251" y="0"/>
                  </a:moveTo>
                  <a:cubicBezTo>
                    <a:pt x="4157" y="0"/>
                    <a:pt x="4058" y="39"/>
                    <a:pt x="3985" y="112"/>
                  </a:cubicBezTo>
                  <a:cubicBezTo>
                    <a:pt x="3885" y="237"/>
                    <a:pt x="3885" y="438"/>
                    <a:pt x="4036" y="563"/>
                  </a:cubicBezTo>
                  <a:cubicBezTo>
                    <a:pt x="4512" y="964"/>
                    <a:pt x="4988" y="1390"/>
                    <a:pt x="5464" y="1841"/>
                  </a:cubicBezTo>
                  <a:cubicBezTo>
                    <a:pt x="5514" y="1891"/>
                    <a:pt x="5615" y="1917"/>
                    <a:pt x="5690" y="1917"/>
                  </a:cubicBezTo>
                  <a:cubicBezTo>
                    <a:pt x="5765" y="1917"/>
                    <a:pt x="5865" y="1891"/>
                    <a:pt x="5915" y="1816"/>
                  </a:cubicBezTo>
                  <a:cubicBezTo>
                    <a:pt x="6041" y="1691"/>
                    <a:pt x="6041" y="1490"/>
                    <a:pt x="5890" y="1365"/>
                  </a:cubicBezTo>
                  <a:cubicBezTo>
                    <a:pt x="5439" y="914"/>
                    <a:pt x="4938" y="488"/>
                    <a:pt x="4437" y="62"/>
                  </a:cubicBezTo>
                  <a:cubicBezTo>
                    <a:pt x="4384" y="20"/>
                    <a:pt x="4319" y="0"/>
                    <a:pt x="4251" y="0"/>
                  </a:cubicBezTo>
                  <a:close/>
                  <a:moveTo>
                    <a:pt x="7068" y="2625"/>
                  </a:moveTo>
                  <a:cubicBezTo>
                    <a:pt x="6987" y="2625"/>
                    <a:pt x="6905" y="2656"/>
                    <a:pt x="6843" y="2719"/>
                  </a:cubicBezTo>
                  <a:cubicBezTo>
                    <a:pt x="6717" y="2844"/>
                    <a:pt x="6717" y="3044"/>
                    <a:pt x="6843" y="3170"/>
                  </a:cubicBezTo>
                  <a:cubicBezTo>
                    <a:pt x="7269" y="3621"/>
                    <a:pt x="7720" y="4097"/>
                    <a:pt x="8146" y="4573"/>
                  </a:cubicBezTo>
                  <a:cubicBezTo>
                    <a:pt x="8196" y="4648"/>
                    <a:pt x="8296" y="4673"/>
                    <a:pt x="8397" y="4673"/>
                  </a:cubicBezTo>
                  <a:cubicBezTo>
                    <a:pt x="8472" y="4673"/>
                    <a:pt x="8547" y="4648"/>
                    <a:pt x="8597" y="4598"/>
                  </a:cubicBezTo>
                  <a:cubicBezTo>
                    <a:pt x="8722" y="4473"/>
                    <a:pt x="8747" y="4272"/>
                    <a:pt x="8622" y="4147"/>
                  </a:cubicBezTo>
                  <a:cubicBezTo>
                    <a:pt x="8196" y="3671"/>
                    <a:pt x="7745" y="3170"/>
                    <a:pt x="7294" y="2719"/>
                  </a:cubicBezTo>
                  <a:cubicBezTo>
                    <a:pt x="7231" y="2656"/>
                    <a:pt x="7150" y="2625"/>
                    <a:pt x="7068" y="2625"/>
                  </a:cubicBezTo>
                  <a:close/>
                  <a:moveTo>
                    <a:pt x="9637" y="5495"/>
                  </a:moveTo>
                  <a:cubicBezTo>
                    <a:pt x="9563" y="5495"/>
                    <a:pt x="9489" y="5522"/>
                    <a:pt x="9424" y="5576"/>
                  </a:cubicBezTo>
                  <a:cubicBezTo>
                    <a:pt x="9299" y="5676"/>
                    <a:pt x="9274" y="5876"/>
                    <a:pt x="9399" y="6027"/>
                  </a:cubicBezTo>
                  <a:cubicBezTo>
                    <a:pt x="9800" y="6503"/>
                    <a:pt x="10201" y="7029"/>
                    <a:pt x="10577" y="7531"/>
                  </a:cubicBezTo>
                  <a:cubicBezTo>
                    <a:pt x="10627" y="7606"/>
                    <a:pt x="10727" y="7656"/>
                    <a:pt x="10828" y="7656"/>
                  </a:cubicBezTo>
                  <a:cubicBezTo>
                    <a:pt x="10903" y="7656"/>
                    <a:pt x="10953" y="7631"/>
                    <a:pt x="11028" y="7606"/>
                  </a:cubicBezTo>
                  <a:cubicBezTo>
                    <a:pt x="11153" y="7480"/>
                    <a:pt x="11178" y="7280"/>
                    <a:pt x="11078" y="7155"/>
                  </a:cubicBezTo>
                  <a:cubicBezTo>
                    <a:pt x="10702" y="6628"/>
                    <a:pt x="10301" y="6102"/>
                    <a:pt x="9900" y="5626"/>
                  </a:cubicBezTo>
                  <a:cubicBezTo>
                    <a:pt x="9829" y="5540"/>
                    <a:pt x="9734" y="5495"/>
                    <a:pt x="9637" y="5495"/>
                  </a:cubicBezTo>
                  <a:close/>
                  <a:moveTo>
                    <a:pt x="9925" y="7531"/>
                  </a:moveTo>
                  <a:cubicBezTo>
                    <a:pt x="9274" y="7531"/>
                    <a:pt x="8622" y="7531"/>
                    <a:pt x="7970" y="7581"/>
                  </a:cubicBezTo>
                  <a:cubicBezTo>
                    <a:pt x="7795" y="7581"/>
                    <a:pt x="7670" y="7731"/>
                    <a:pt x="7670" y="7907"/>
                  </a:cubicBezTo>
                  <a:cubicBezTo>
                    <a:pt x="7670" y="8082"/>
                    <a:pt x="7820" y="8207"/>
                    <a:pt x="7996" y="8207"/>
                  </a:cubicBezTo>
                  <a:cubicBezTo>
                    <a:pt x="8647" y="8182"/>
                    <a:pt x="9274" y="8157"/>
                    <a:pt x="9925" y="8157"/>
                  </a:cubicBezTo>
                  <a:cubicBezTo>
                    <a:pt x="10101" y="8157"/>
                    <a:pt x="10226" y="8007"/>
                    <a:pt x="10226" y="7831"/>
                  </a:cubicBezTo>
                  <a:cubicBezTo>
                    <a:pt x="10226" y="7656"/>
                    <a:pt x="10101" y="7531"/>
                    <a:pt x="9925" y="7531"/>
                  </a:cubicBezTo>
                  <a:close/>
                  <a:moveTo>
                    <a:pt x="6079" y="7703"/>
                  </a:moveTo>
                  <a:cubicBezTo>
                    <a:pt x="6066" y="7703"/>
                    <a:pt x="6054" y="7704"/>
                    <a:pt x="6041" y="7706"/>
                  </a:cubicBezTo>
                  <a:cubicBezTo>
                    <a:pt x="5389" y="7781"/>
                    <a:pt x="4737" y="7856"/>
                    <a:pt x="4111" y="7932"/>
                  </a:cubicBezTo>
                  <a:cubicBezTo>
                    <a:pt x="3935" y="7957"/>
                    <a:pt x="3810" y="8107"/>
                    <a:pt x="3835" y="8308"/>
                  </a:cubicBezTo>
                  <a:cubicBezTo>
                    <a:pt x="3860" y="8458"/>
                    <a:pt x="3985" y="8583"/>
                    <a:pt x="4136" y="8583"/>
                  </a:cubicBezTo>
                  <a:cubicBezTo>
                    <a:pt x="4161" y="8583"/>
                    <a:pt x="4186" y="8583"/>
                    <a:pt x="4186" y="8558"/>
                  </a:cubicBezTo>
                  <a:cubicBezTo>
                    <a:pt x="4813" y="8483"/>
                    <a:pt x="5464" y="8408"/>
                    <a:pt x="6091" y="8358"/>
                  </a:cubicBezTo>
                  <a:cubicBezTo>
                    <a:pt x="6266" y="8333"/>
                    <a:pt x="6391" y="8182"/>
                    <a:pt x="6391" y="8007"/>
                  </a:cubicBezTo>
                  <a:cubicBezTo>
                    <a:pt x="6368" y="7844"/>
                    <a:pt x="6238" y="7703"/>
                    <a:pt x="6079" y="7703"/>
                  </a:cubicBezTo>
                  <a:close/>
                  <a:moveTo>
                    <a:pt x="2226" y="8229"/>
                  </a:moveTo>
                  <a:cubicBezTo>
                    <a:pt x="2211" y="8229"/>
                    <a:pt x="2196" y="8230"/>
                    <a:pt x="2181" y="8232"/>
                  </a:cubicBezTo>
                  <a:cubicBezTo>
                    <a:pt x="1554" y="8358"/>
                    <a:pt x="903" y="8483"/>
                    <a:pt x="276" y="8633"/>
                  </a:cubicBezTo>
                  <a:cubicBezTo>
                    <a:pt x="101" y="8683"/>
                    <a:pt x="0" y="8834"/>
                    <a:pt x="51" y="9009"/>
                  </a:cubicBezTo>
                  <a:cubicBezTo>
                    <a:pt x="76" y="9160"/>
                    <a:pt x="201" y="9260"/>
                    <a:pt x="351" y="9260"/>
                  </a:cubicBezTo>
                  <a:lnTo>
                    <a:pt x="427" y="9260"/>
                  </a:lnTo>
                  <a:cubicBezTo>
                    <a:pt x="1053" y="9110"/>
                    <a:pt x="1680" y="8984"/>
                    <a:pt x="2306" y="8884"/>
                  </a:cubicBezTo>
                  <a:cubicBezTo>
                    <a:pt x="2482" y="8834"/>
                    <a:pt x="2582" y="8683"/>
                    <a:pt x="2557" y="8508"/>
                  </a:cubicBezTo>
                  <a:cubicBezTo>
                    <a:pt x="2534" y="8348"/>
                    <a:pt x="2385" y="8229"/>
                    <a:pt x="2226" y="82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86" name="Google Shape;5386;p38"/>
          <p:cNvSpPr/>
          <p:nvPr/>
        </p:nvSpPr>
        <p:spPr>
          <a:xfrm>
            <a:off x="715160" y="985975"/>
            <a:ext cx="142250" cy="134625"/>
          </a:xfrm>
          <a:custGeom>
            <a:avLst/>
            <a:gdLst/>
            <a:ahLst/>
            <a:cxnLst/>
            <a:rect l="l" t="t" r="r" b="b"/>
            <a:pathLst>
              <a:path w="5690" h="5385" extrusionOk="0">
                <a:moveTo>
                  <a:pt x="1635" y="0"/>
                </a:moveTo>
                <a:cubicBezTo>
                  <a:pt x="1424" y="0"/>
                  <a:pt x="1235" y="168"/>
                  <a:pt x="1254" y="391"/>
                </a:cubicBezTo>
                <a:lnTo>
                  <a:pt x="1354" y="1645"/>
                </a:lnTo>
                <a:cubicBezTo>
                  <a:pt x="1354" y="1770"/>
                  <a:pt x="1304" y="1895"/>
                  <a:pt x="1204" y="1970"/>
                </a:cubicBezTo>
                <a:lnTo>
                  <a:pt x="226" y="2772"/>
                </a:lnTo>
                <a:cubicBezTo>
                  <a:pt x="1" y="2948"/>
                  <a:pt x="76" y="3349"/>
                  <a:pt x="376" y="3424"/>
                </a:cubicBezTo>
                <a:lnTo>
                  <a:pt x="1605" y="3725"/>
                </a:lnTo>
                <a:cubicBezTo>
                  <a:pt x="1730" y="3750"/>
                  <a:pt x="1830" y="3850"/>
                  <a:pt x="1855" y="3975"/>
                </a:cubicBezTo>
                <a:lnTo>
                  <a:pt x="2306" y="5128"/>
                </a:lnTo>
                <a:cubicBezTo>
                  <a:pt x="2376" y="5295"/>
                  <a:pt x="2530" y="5385"/>
                  <a:pt x="2679" y="5385"/>
                </a:cubicBezTo>
                <a:cubicBezTo>
                  <a:pt x="2799" y="5385"/>
                  <a:pt x="2916" y="5326"/>
                  <a:pt x="2983" y="5204"/>
                </a:cubicBezTo>
                <a:lnTo>
                  <a:pt x="3660" y="4151"/>
                </a:lnTo>
                <a:cubicBezTo>
                  <a:pt x="3710" y="4026"/>
                  <a:pt x="3835" y="3975"/>
                  <a:pt x="3960" y="3950"/>
                </a:cubicBezTo>
                <a:lnTo>
                  <a:pt x="5214" y="3900"/>
                </a:lnTo>
                <a:cubicBezTo>
                  <a:pt x="5539" y="3875"/>
                  <a:pt x="5690" y="3524"/>
                  <a:pt x="5489" y="3274"/>
                </a:cubicBezTo>
                <a:lnTo>
                  <a:pt x="4687" y="2321"/>
                </a:lnTo>
                <a:cubicBezTo>
                  <a:pt x="4587" y="2221"/>
                  <a:pt x="4562" y="2096"/>
                  <a:pt x="4612" y="1970"/>
                </a:cubicBezTo>
                <a:lnTo>
                  <a:pt x="4938" y="767"/>
                </a:lnTo>
                <a:cubicBezTo>
                  <a:pt x="5002" y="491"/>
                  <a:pt x="4795" y="269"/>
                  <a:pt x="4547" y="269"/>
                </a:cubicBezTo>
                <a:cubicBezTo>
                  <a:pt x="4503" y="269"/>
                  <a:pt x="4457" y="276"/>
                  <a:pt x="4412" y="291"/>
                </a:cubicBezTo>
                <a:lnTo>
                  <a:pt x="3259" y="767"/>
                </a:lnTo>
                <a:cubicBezTo>
                  <a:pt x="3202" y="790"/>
                  <a:pt x="3146" y="802"/>
                  <a:pt x="3092" y="802"/>
                </a:cubicBezTo>
                <a:cubicBezTo>
                  <a:pt x="3026" y="802"/>
                  <a:pt x="2963" y="784"/>
                  <a:pt x="2908" y="742"/>
                </a:cubicBezTo>
                <a:lnTo>
                  <a:pt x="1855" y="66"/>
                </a:lnTo>
                <a:cubicBezTo>
                  <a:pt x="1784" y="20"/>
                  <a:pt x="1708" y="0"/>
                  <a:pt x="163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387" name="Google Shape;5387;p38"/>
          <p:cNvGrpSpPr/>
          <p:nvPr/>
        </p:nvGrpSpPr>
        <p:grpSpPr>
          <a:xfrm rot="10800000">
            <a:off x="4448960" y="1290775"/>
            <a:ext cx="705550" cy="262200"/>
            <a:chOff x="2209825" y="1008625"/>
            <a:chExt cx="705550" cy="262200"/>
          </a:xfrm>
        </p:grpSpPr>
        <p:sp>
          <p:nvSpPr>
            <p:cNvPr id="5388" name="Google Shape;5388;p38"/>
            <p:cNvSpPr/>
            <p:nvPr/>
          </p:nvSpPr>
          <p:spPr>
            <a:xfrm>
              <a:off x="2209825" y="1089425"/>
              <a:ext cx="586500" cy="181400"/>
            </a:xfrm>
            <a:custGeom>
              <a:avLst/>
              <a:gdLst/>
              <a:ahLst/>
              <a:cxnLst/>
              <a:rect l="l" t="t" r="r" b="b"/>
              <a:pathLst>
                <a:path w="23460" h="7256" extrusionOk="0">
                  <a:moveTo>
                    <a:pt x="14813" y="0"/>
                  </a:moveTo>
                  <a:cubicBezTo>
                    <a:pt x="14487" y="0"/>
                    <a:pt x="14161" y="13"/>
                    <a:pt x="13835" y="38"/>
                  </a:cubicBezTo>
                  <a:cubicBezTo>
                    <a:pt x="13660" y="38"/>
                    <a:pt x="13510" y="188"/>
                    <a:pt x="13535" y="364"/>
                  </a:cubicBezTo>
                  <a:cubicBezTo>
                    <a:pt x="13535" y="526"/>
                    <a:pt x="13664" y="667"/>
                    <a:pt x="13822" y="667"/>
                  </a:cubicBezTo>
                  <a:cubicBezTo>
                    <a:pt x="13835" y="667"/>
                    <a:pt x="13848" y="666"/>
                    <a:pt x="13861" y="664"/>
                  </a:cubicBezTo>
                  <a:cubicBezTo>
                    <a:pt x="14174" y="652"/>
                    <a:pt x="14493" y="646"/>
                    <a:pt x="14813" y="646"/>
                  </a:cubicBezTo>
                  <a:cubicBezTo>
                    <a:pt x="15132" y="646"/>
                    <a:pt x="15452" y="652"/>
                    <a:pt x="15765" y="664"/>
                  </a:cubicBezTo>
                  <a:cubicBezTo>
                    <a:pt x="15941" y="664"/>
                    <a:pt x="16091" y="539"/>
                    <a:pt x="16091" y="364"/>
                  </a:cubicBezTo>
                  <a:cubicBezTo>
                    <a:pt x="16116" y="188"/>
                    <a:pt x="15966" y="38"/>
                    <a:pt x="15790" y="38"/>
                  </a:cubicBezTo>
                  <a:cubicBezTo>
                    <a:pt x="15465" y="13"/>
                    <a:pt x="15139" y="0"/>
                    <a:pt x="14813" y="0"/>
                  </a:cubicBezTo>
                  <a:close/>
                  <a:moveTo>
                    <a:pt x="11926" y="210"/>
                  </a:moveTo>
                  <a:cubicBezTo>
                    <a:pt x="11911" y="210"/>
                    <a:pt x="11896" y="211"/>
                    <a:pt x="11881" y="213"/>
                  </a:cubicBezTo>
                  <a:cubicBezTo>
                    <a:pt x="11530" y="263"/>
                    <a:pt x="11204" y="339"/>
                    <a:pt x="10853" y="414"/>
                  </a:cubicBezTo>
                  <a:cubicBezTo>
                    <a:pt x="10552" y="464"/>
                    <a:pt x="10251" y="539"/>
                    <a:pt x="9951" y="614"/>
                  </a:cubicBezTo>
                  <a:cubicBezTo>
                    <a:pt x="9775" y="664"/>
                    <a:pt x="9675" y="840"/>
                    <a:pt x="9725" y="1015"/>
                  </a:cubicBezTo>
                  <a:cubicBezTo>
                    <a:pt x="9775" y="1166"/>
                    <a:pt x="9901" y="1241"/>
                    <a:pt x="10026" y="1241"/>
                  </a:cubicBezTo>
                  <a:lnTo>
                    <a:pt x="10126" y="1241"/>
                  </a:lnTo>
                  <a:cubicBezTo>
                    <a:pt x="10402" y="1166"/>
                    <a:pt x="10703" y="1091"/>
                    <a:pt x="10978" y="1040"/>
                  </a:cubicBezTo>
                  <a:cubicBezTo>
                    <a:pt x="11304" y="965"/>
                    <a:pt x="11655" y="915"/>
                    <a:pt x="11981" y="865"/>
                  </a:cubicBezTo>
                  <a:cubicBezTo>
                    <a:pt x="12156" y="840"/>
                    <a:pt x="12282" y="664"/>
                    <a:pt x="12256" y="489"/>
                  </a:cubicBezTo>
                  <a:cubicBezTo>
                    <a:pt x="12234" y="329"/>
                    <a:pt x="12085" y="210"/>
                    <a:pt x="11926" y="210"/>
                  </a:cubicBezTo>
                  <a:close/>
                  <a:moveTo>
                    <a:pt x="17692" y="235"/>
                  </a:moveTo>
                  <a:cubicBezTo>
                    <a:pt x="17536" y="235"/>
                    <a:pt x="17392" y="332"/>
                    <a:pt x="17369" y="489"/>
                  </a:cubicBezTo>
                  <a:cubicBezTo>
                    <a:pt x="17344" y="664"/>
                    <a:pt x="17470" y="840"/>
                    <a:pt x="17645" y="865"/>
                  </a:cubicBezTo>
                  <a:cubicBezTo>
                    <a:pt x="18272" y="965"/>
                    <a:pt x="18898" y="1091"/>
                    <a:pt x="19500" y="1241"/>
                  </a:cubicBezTo>
                  <a:lnTo>
                    <a:pt x="19575" y="1241"/>
                  </a:lnTo>
                  <a:cubicBezTo>
                    <a:pt x="19725" y="1241"/>
                    <a:pt x="19851" y="1141"/>
                    <a:pt x="19901" y="1015"/>
                  </a:cubicBezTo>
                  <a:cubicBezTo>
                    <a:pt x="19951" y="840"/>
                    <a:pt x="19825" y="664"/>
                    <a:pt x="19675" y="614"/>
                  </a:cubicBezTo>
                  <a:cubicBezTo>
                    <a:pt x="19023" y="464"/>
                    <a:pt x="18397" y="314"/>
                    <a:pt x="17745" y="238"/>
                  </a:cubicBezTo>
                  <a:cubicBezTo>
                    <a:pt x="17727" y="236"/>
                    <a:pt x="17709" y="235"/>
                    <a:pt x="17692" y="235"/>
                  </a:cubicBezTo>
                  <a:close/>
                  <a:moveTo>
                    <a:pt x="21433" y="1176"/>
                  </a:moveTo>
                  <a:cubicBezTo>
                    <a:pt x="21304" y="1176"/>
                    <a:pt x="21169" y="1252"/>
                    <a:pt x="21129" y="1391"/>
                  </a:cubicBezTo>
                  <a:cubicBezTo>
                    <a:pt x="21054" y="1542"/>
                    <a:pt x="21154" y="1742"/>
                    <a:pt x="21304" y="1792"/>
                  </a:cubicBezTo>
                  <a:cubicBezTo>
                    <a:pt x="21881" y="1993"/>
                    <a:pt x="22432" y="2243"/>
                    <a:pt x="22958" y="2494"/>
                  </a:cubicBezTo>
                  <a:cubicBezTo>
                    <a:pt x="23008" y="2519"/>
                    <a:pt x="23033" y="2519"/>
                    <a:pt x="23084" y="2519"/>
                  </a:cubicBezTo>
                  <a:cubicBezTo>
                    <a:pt x="23209" y="2519"/>
                    <a:pt x="23334" y="2444"/>
                    <a:pt x="23384" y="2344"/>
                  </a:cubicBezTo>
                  <a:cubicBezTo>
                    <a:pt x="23460" y="2168"/>
                    <a:pt x="23384" y="1993"/>
                    <a:pt x="23234" y="1918"/>
                  </a:cubicBezTo>
                  <a:cubicBezTo>
                    <a:pt x="22683" y="1642"/>
                    <a:pt x="22106" y="1416"/>
                    <a:pt x="21530" y="1191"/>
                  </a:cubicBezTo>
                  <a:cubicBezTo>
                    <a:pt x="21499" y="1181"/>
                    <a:pt x="21466" y="1176"/>
                    <a:pt x="21433" y="1176"/>
                  </a:cubicBezTo>
                  <a:close/>
                  <a:moveTo>
                    <a:pt x="8207" y="1190"/>
                  </a:moveTo>
                  <a:cubicBezTo>
                    <a:pt x="8169" y="1190"/>
                    <a:pt x="8131" y="1198"/>
                    <a:pt x="8096" y="1216"/>
                  </a:cubicBezTo>
                  <a:cubicBezTo>
                    <a:pt x="7469" y="1441"/>
                    <a:pt x="6868" y="1692"/>
                    <a:pt x="6292" y="1993"/>
                  </a:cubicBezTo>
                  <a:cubicBezTo>
                    <a:pt x="6116" y="2068"/>
                    <a:pt x="6066" y="2243"/>
                    <a:pt x="6141" y="2419"/>
                  </a:cubicBezTo>
                  <a:cubicBezTo>
                    <a:pt x="6191" y="2519"/>
                    <a:pt x="6317" y="2594"/>
                    <a:pt x="6417" y="2594"/>
                  </a:cubicBezTo>
                  <a:cubicBezTo>
                    <a:pt x="6467" y="2594"/>
                    <a:pt x="6517" y="2569"/>
                    <a:pt x="6567" y="2569"/>
                  </a:cubicBezTo>
                  <a:cubicBezTo>
                    <a:pt x="7144" y="2294"/>
                    <a:pt x="7720" y="2018"/>
                    <a:pt x="8322" y="1817"/>
                  </a:cubicBezTo>
                  <a:cubicBezTo>
                    <a:pt x="8472" y="1742"/>
                    <a:pt x="8572" y="1567"/>
                    <a:pt x="8497" y="1391"/>
                  </a:cubicBezTo>
                  <a:cubicBezTo>
                    <a:pt x="8459" y="1276"/>
                    <a:pt x="8332" y="1190"/>
                    <a:pt x="8207" y="1190"/>
                  </a:cubicBezTo>
                  <a:close/>
                  <a:moveTo>
                    <a:pt x="4712" y="2886"/>
                  </a:moveTo>
                  <a:cubicBezTo>
                    <a:pt x="4660" y="2886"/>
                    <a:pt x="4609" y="2897"/>
                    <a:pt x="4562" y="2920"/>
                  </a:cubicBezTo>
                  <a:cubicBezTo>
                    <a:pt x="4011" y="3271"/>
                    <a:pt x="3485" y="3647"/>
                    <a:pt x="2958" y="4048"/>
                  </a:cubicBezTo>
                  <a:cubicBezTo>
                    <a:pt x="2808" y="4148"/>
                    <a:pt x="2783" y="4349"/>
                    <a:pt x="2908" y="4499"/>
                  </a:cubicBezTo>
                  <a:cubicBezTo>
                    <a:pt x="2958" y="4574"/>
                    <a:pt x="3058" y="4624"/>
                    <a:pt x="3159" y="4624"/>
                  </a:cubicBezTo>
                  <a:cubicBezTo>
                    <a:pt x="3234" y="4624"/>
                    <a:pt x="3284" y="4599"/>
                    <a:pt x="3359" y="4549"/>
                  </a:cubicBezTo>
                  <a:cubicBezTo>
                    <a:pt x="3860" y="4173"/>
                    <a:pt x="4387" y="3822"/>
                    <a:pt x="4913" y="3472"/>
                  </a:cubicBezTo>
                  <a:cubicBezTo>
                    <a:pt x="5063" y="3396"/>
                    <a:pt x="5114" y="3196"/>
                    <a:pt x="5013" y="3045"/>
                  </a:cubicBezTo>
                  <a:cubicBezTo>
                    <a:pt x="4944" y="2942"/>
                    <a:pt x="4827" y="2886"/>
                    <a:pt x="4712" y="2886"/>
                  </a:cubicBezTo>
                  <a:close/>
                  <a:moveTo>
                    <a:pt x="1702" y="5232"/>
                  </a:moveTo>
                  <a:cubicBezTo>
                    <a:pt x="1617" y="5232"/>
                    <a:pt x="1530" y="5264"/>
                    <a:pt x="1454" y="5326"/>
                  </a:cubicBezTo>
                  <a:cubicBezTo>
                    <a:pt x="1003" y="5777"/>
                    <a:pt x="527" y="6253"/>
                    <a:pt x="101" y="6730"/>
                  </a:cubicBezTo>
                  <a:cubicBezTo>
                    <a:pt x="1" y="6880"/>
                    <a:pt x="1" y="7081"/>
                    <a:pt x="151" y="7181"/>
                  </a:cubicBezTo>
                  <a:cubicBezTo>
                    <a:pt x="201" y="7231"/>
                    <a:pt x="276" y="7256"/>
                    <a:pt x="352" y="7256"/>
                  </a:cubicBezTo>
                  <a:cubicBezTo>
                    <a:pt x="452" y="7256"/>
                    <a:pt x="527" y="7231"/>
                    <a:pt x="602" y="7156"/>
                  </a:cubicBezTo>
                  <a:cubicBezTo>
                    <a:pt x="1003" y="6680"/>
                    <a:pt x="1454" y="6228"/>
                    <a:pt x="1906" y="5777"/>
                  </a:cubicBezTo>
                  <a:cubicBezTo>
                    <a:pt x="2031" y="5677"/>
                    <a:pt x="2031" y="5451"/>
                    <a:pt x="1931" y="5326"/>
                  </a:cubicBezTo>
                  <a:cubicBezTo>
                    <a:pt x="1868" y="5264"/>
                    <a:pt x="1787" y="5232"/>
                    <a:pt x="1702" y="52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38"/>
            <p:cNvSpPr/>
            <p:nvPr/>
          </p:nvSpPr>
          <p:spPr>
            <a:xfrm>
              <a:off x="2635900" y="1008625"/>
              <a:ext cx="279475" cy="231500"/>
            </a:xfrm>
            <a:custGeom>
              <a:avLst/>
              <a:gdLst/>
              <a:ahLst/>
              <a:cxnLst/>
              <a:rect l="l" t="t" r="r" b="b"/>
              <a:pathLst>
                <a:path w="11179" h="9260" extrusionOk="0">
                  <a:moveTo>
                    <a:pt x="4251" y="0"/>
                  </a:moveTo>
                  <a:cubicBezTo>
                    <a:pt x="4157" y="0"/>
                    <a:pt x="4058" y="39"/>
                    <a:pt x="3985" y="112"/>
                  </a:cubicBezTo>
                  <a:cubicBezTo>
                    <a:pt x="3885" y="237"/>
                    <a:pt x="3885" y="438"/>
                    <a:pt x="4036" y="563"/>
                  </a:cubicBezTo>
                  <a:cubicBezTo>
                    <a:pt x="4512" y="964"/>
                    <a:pt x="4988" y="1390"/>
                    <a:pt x="5464" y="1841"/>
                  </a:cubicBezTo>
                  <a:cubicBezTo>
                    <a:pt x="5514" y="1891"/>
                    <a:pt x="5615" y="1917"/>
                    <a:pt x="5690" y="1917"/>
                  </a:cubicBezTo>
                  <a:cubicBezTo>
                    <a:pt x="5765" y="1917"/>
                    <a:pt x="5865" y="1891"/>
                    <a:pt x="5915" y="1816"/>
                  </a:cubicBezTo>
                  <a:cubicBezTo>
                    <a:pt x="6041" y="1691"/>
                    <a:pt x="6041" y="1490"/>
                    <a:pt x="5890" y="1365"/>
                  </a:cubicBezTo>
                  <a:cubicBezTo>
                    <a:pt x="5439" y="914"/>
                    <a:pt x="4938" y="488"/>
                    <a:pt x="4437" y="62"/>
                  </a:cubicBezTo>
                  <a:cubicBezTo>
                    <a:pt x="4384" y="20"/>
                    <a:pt x="4319" y="0"/>
                    <a:pt x="4251" y="0"/>
                  </a:cubicBezTo>
                  <a:close/>
                  <a:moveTo>
                    <a:pt x="7068" y="2625"/>
                  </a:moveTo>
                  <a:cubicBezTo>
                    <a:pt x="6987" y="2625"/>
                    <a:pt x="6905" y="2656"/>
                    <a:pt x="6843" y="2719"/>
                  </a:cubicBezTo>
                  <a:cubicBezTo>
                    <a:pt x="6717" y="2844"/>
                    <a:pt x="6717" y="3044"/>
                    <a:pt x="6843" y="3170"/>
                  </a:cubicBezTo>
                  <a:cubicBezTo>
                    <a:pt x="7269" y="3621"/>
                    <a:pt x="7720" y="4097"/>
                    <a:pt x="8146" y="4573"/>
                  </a:cubicBezTo>
                  <a:cubicBezTo>
                    <a:pt x="8196" y="4648"/>
                    <a:pt x="8296" y="4673"/>
                    <a:pt x="8397" y="4673"/>
                  </a:cubicBezTo>
                  <a:cubicBezTo>
                    <a:pt x="8472" y="4673"/>
                    <a:pt x="8547" y="4648"/>
                    <a:pt x="8597" y="4598"/>
                  </a:cubicBezTo>
                  <a:cubicBezTo>
                    <a:pt x="8722" y="4473"/>
                    <a:pt x="8747" y="4272"/>
                    <a:pt x="8622" y="4147"/>
                  </a:cubicBezTo>
                  <a:cubicBezTo>
                    <a:pt x="8196" y="3671"/>
                    <a:pt x="7745" y="3170"/>
                    <a:pt x="7294" y="2719"/>
                  </a:cubicBezTo>
                  <a:cubicBezTo>
                    <a:pt x="7231" y="2656"/>
                    <a:pt x="7150" y="2625"/>
                    <a:pt x="7068" y="2625"/>
                  </a:cubicBezTo>
                  <a:close/>
                  <a:moveTo>
                    <a:pt x="9637" y="5495"/>
                  </a:moveTo>
                  <a:cubicBezTo>
                    <a:pt x="9563" y="5495"/>
                    <a:pt x="9489" y="5522"/>
                    <a:pt x="9424" y="5576"/>
                  </a:cubicBezTo>
                  <a:cubicBezTo>
                    <a:pt x="9299" y="5676"/>
                    <a:pt x="9274" y="5876"/>
                    <a:pt x="9399" y="6027"/>
                  </a:cubicBezTo>
                  <a:cubicBezTo>
                    <a:pt x="9800" y="6503"/>
                    <a:pt x="10201" y="7029"/>
                    <a:pt x="10577" y="7531"/>
                  </a:cubicBezTo>
                  <a:cubicBezTo>
                    <a:pt x="10627" y="7606"/>
                    <a:pt x="10727" y="7656"/>
                    <a:pt x="10828" y="7656"/>
                  </a:cubicBezTo>
                  <a:cubicBezTo>
                    <a:pt x="10903" y="7656"/>
                    <a:pt x="10953" y="7631"/>
                    <a:pt x="11028" y="7606"/>
                  </a:cubicBezTo>
                  <a:cubicBezTo>
                    <a:pt x="11153" y="7480"/>
                    <a:pt x="11178" y="7280"/>
                    <a:pt x="11078" y="7155"/>
                  </a:cubicBezTo>
                  <a:cubicBezTo>
                    <a:pt x="10702" y="6628"/>
                    <a:pt x="10301" y="6102"/>
                    <a:pt x="9900" y="5626"/>
                  </a:cubicBezTo>
                  <a:cubicBezTo>
                    <a:pt x="9829" y="5540"/>
                    <a:pt x="9734" y="5495"/>
                    <a:pt x="9637" y="5495"/>
                  </a:cubicBezTo>
                  <a:close/>
                  <a:moveTo>
                    <a:pt x="9925" y="7531"/>
                  </a:moveTo>
                  <a:cubicBezTo>
                    <a:pt x="9274" y="7531"/>
                    <a:pt x="8622" y="7531"/>
                    <a:pt x="7970" y="7581"/>
                  </a:cubicBezTo>
                  <a:cubicBezTo>
                    <a:pt x="7795" y="7581"/>
                    <a:pt x="7670" y="7731"/>
                    <a:pt x="7670" y="7907"/>
                  </a:cubicBezTo>
                  <a:cubicBezTo>
                    <a:pt x="7670" y="8082"/>
                    <a:pt x="7820" y="8207"/>
                    <a:pt x="7996" y="8207"/>
                  </a:cubicBezTo>
                  <a:cubicBezTo>
                    <a:pt x="8647" y="8182"/>
                    <a:pt x="9274" y="8157"/>
                    <a:pt x="9925" y="8157"/>
                  </a:cubicBezTo>
                  <a:cubicBezTo>
                    <a:pt x="10101" y="8157"/>
                    <a:pt x="10226" y="8007"/>
                    <a:pt x="10226" y="7831"/>
                  </a:cubicBezTo>
                  <a:cubicBezTo>
                    <a:pt x="10226" y="7656"/>
                    <a:pt x="10101" y="7531"/>
                    <a:pt x="9925" y="7531"/>
                  </a:cubicBezTo>
                  <a:close/>
                  <a:moveTo>
                    <a:pt x="6079" y="7703"/>
                  </a:moveTo>
                  <a:cubicBezTo>
                    <a:pt x="6066" y="7703"/>
                    <a:pt x="6054" y="7704"/>
                    <a:pt x="6041" y="7706"/>
                  </a:cubicBezTo>
                  <a:cubicBezTo>
                    <a:pt x="5389" y="7781"/>
                    <a:pt x="4737" y="7856"/>
                    <a:pt x="4111" y="7932"/>
                  </a:cubicBezTo>
                  <a:cubicBezTo>
                    <a:pt x="3935" y="7957"/>
                    <a:pt x="3810" y="8107"/>
                    <a:pt x="3835" y="8308"/>
                  </a:cubicBezTo>
                  <a:cubicBezTo>
                    <a:pt x="3860" y="8458"/>
                    <a:pt x="3985" y="8583"/>
                    <a:pt x="4136" y="8583"/>
                  </a:cubicBezTo>
                  <a:cubicBezTo>
                    <a:pt x="4161" y="8583"/>
                    <a:pt x="4186" y="8583"/>
                    <a:pt x="4186" y="8558"/>
                  </a:cubicBezTo>
                  <a:cubicBezTo>
                    <a:pt x="4813" y="8483"/>
                    <a:pt x="5464" y="8408"/>
                    <a:pt x="6091" y="8358"/>
                  </a:cubicBezTo>
                  <a:cubicBezTo>
                    <a:pt x="6266" y="8333"/>
                    <a:pt x="6391" y="8182"/>
                    <a:pt x="6391" y="8007"/>
                  </a:cubicBezTo>
                  <a:cubicBezTo>
                    <a:pt x="6368" y="7844"/>
                    <a:pt x="6238" y="7703"/>
                    <a:pt x="6079" y="7703"/>
                  </a:cubicBezTo>
                  <a:close/>
                  <a:moveTo>
                    <a:pt x="2226" y="8229"/>
                  </a:moveTo>
                  <a:cubicBezTo>
                    <a:pt x="2211" y="8229"/>
                    <a:pt x="2196" y="8230"/>
                    <a:pt x="2181" y="8232"/>
                  </a:cubicBezTo>
                  <a:cubicBezTo>
                    <a:pt x="1554" y="8358"/>
                    <a:pt x="903" y="8483"/>
                    <a:pt x="276" y="8633"/>
                  </a:cubicBezTo>
                  <a:cubicBezTo>
                    <a:pt x="101" y="8683"/>
                    <a:pt x="0" y="8834"/>
                    <a:pt x="51" y="9009"/>
                  </a:cubicBezTo>
                  <a:cubicBezTo>
                    <a:pt x="76" y="9160"/>
                    <a:pt x="201" y="9260"/>
                    <a:pt x="351" y="9260"/>
                  </a:cubicBezTo>
                  <a:lnTo>
                    <a:pt x="427" y="9260"/>
                  </a:lnTo>
                  <a:cubicBezTo>
                    <a:pt x="1053" y="9110"/>
                    <a:pt x="1680" y="8984"/>
                    <a:pt x="2306" y="8884"/>
                  </a:cubicBezTo>
                  <a:cubicBezTo>
                    <a:pt x="2482" y="8834"/>
                    <a:pt x="2582" y="8683"/>
                    <a:pt x="2557" y="8508"/>
                  </a:cubicBezTo>
                  <a:cubicBezTo>
                    <a:pt x="2534" y="8348"/>
                    <a:pt x="2385" y="8229"/>
                    <a:pt x="2226" y="82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390" name="Google Shape;5390;p38"/>
          <p:cNvSpPr/>
          <p:nvPr/>
        </p:nvSpPr>
        <p:spPr>
          <a:xfrm rot="10800000">
            <a:off x="5184560" y="1441000"/>
            <a:ext cx="142250" cy="134625"/>
          </a:xfrm>
          <a:custGeom>
            <a:avLst/>
            <a:gdLst/>
            <a:ahLst/>
            <a:cxnLst/>
            <a:rect l="l" t="t" r="r" b="b"/>
            <a:pathLst>
              <a:path w="5690" h="5385" extrusionOk="0">
                <a:moveTo>
                  <a:pt x="1635" y="0"/>
                </a:moveTo>
                <a:cubicBezTo>
                  <a:pt x="1424" y="0"/>
                  <a:pt x="1235" y="168"/>
                  <a:pt x="1254" y="391"/>
                </a:cubicBezTo>
                <a:lnTo>
                  <a:pt x="1354" y="1645"/>
                </a:lnTo>
                <a:cubicBezTo>
                  <a:pt x="1354" y="1770"/>
                  <a:pt x="1304" y="1895"/>
                  <a:pt x="1204" y="1970"/>
                </a:cubicBezTo>
                <a:lnTo>
                  <a:pt x="226" y="2772"/>
                </a:lnTo>
                <a:cubicBezTo>
                  <a:pt x="1" y="2948"/>
                  <a:pt x="76" y="3349"/>
                  <a:pt x="376" y="3424"/>
                </a:cubicBezTo>
                <a:lnTo>
                  <a:pt x="1605" y="3725"/>
                </a:lnTo>
                <a:cubicBezTo>
                  <a:pt x="1730" y="3750"/>
                  <a:pt x="1830" y="3850"/>
                  <a:pt x="1855" y="3975"/>
                </a:cubicBezTo>
                <a:lnTo>
                  <a:pt x="2306" y="5128"/>
                </a:lnTo>
                <a:cubicBezTo>
                  <a:pt x="2376" y="5295"/>
                  <a:pt x="2530" y="5385"/>
                  <a:pt x="2679" y="5385"/>
                </a:cubicBezTo>
                <a:cubicBezTo>
                  <a:pt x="2799" y="5385"/>
                  <a:pt x="2916" y="5326"/>
                  <a:pt x="2983" y="5204"/>
                </a:cubicBezTo>
                <a:lnTo>
                  <a:pt x="3660" y="4151"/>
                </a:lnTo>
                <a:cubicBezTo>
                  <a:pt x="3710" y="4026"/>
                  <a:pt x="3835" y="3975"/>
                  <a:pt x="3960" y="3950"/>
                </a:cubicBezTo>
                <a:lnTo>
                  <a:pt x="5214" y="3900"/>
                </a:lnTo>
                <a:cubicBezTo>
                  <a:pt x="5539" y="3875"/>
                  <a:pt x="5690" y="3524"/>
                  <a:pt x="5489" y="3274"/>
                </a:cubicBezTo>
                <a:lnTo>
                  <a:pt x="4687" y="2321"/>
                </a:lnTo>
                <a:cubicBezTo>
                  <a:pt x="4587" y="2221"/>
                  <a:pt x="4562" y="2096"/>
                  <a:pt x="4612" y="1970"/>
                </a:cubicBezTo>
                <a:lnTo>
                  <a:pt x="4938" y="767"/>
                </a:lnTo>
                <a:cubicBezTo>
                  <a:pt x="5002" y="491"/>
                  <a:pt x="4795" y="269"/>
                  <a:pt x="4547" y="269"/>
                </a:cubicBezTo>
                <a:cubicBezTo>
                  <a:pt x="4503" y="269"/>
                  <a:pt x="4457" y="276"/>
                  <a:pt x="4412" y="291"/>
                </a:cubicBezTo>
                <a:lnTo>
                  <a:pt x="3259" y="767"/>
                </a:lnTo>
                <a:cubicBezTo>
                  <a:pt x="3202" y="790"/>
                  <a:pt x="3146" y="802"/>
                  <a:pt x="3092" y="802"/>
                </a:cubicBezTo>
                <a:cubicBezTo>
                  <a:pt x="3026" y="802"/>
                  <a:pt x="2963" y="784"/>
                  <a:pt x="2908" y="742"/>
                </a:cubicBezTo>
                <a:lnTo>
                  <a:pt x="1855" y="66"/>
                </a:lnTo>
                <a:cubicBezTo>
                  <a:pt x="1784" y="20"/>
                  <a:pt x="1708" y="0"/>
                  <a:pt x="163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91" name="Google Shape;5391;p38"/>
          <p:cNvSpPr/>
          <p:nvPr/>
        </p:nvSpPr>
        <p:spPr>
          <a:xfrm>
            <a:off x="3773775" y="4270750"/>
            <a:ext cx="1120950" cy="151975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92" name="Google Shape;5392;p38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Part 2</a:t>
            </a:r>
            <a:endParaRPr sz="12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aphicFrame>
        <p:nvGraphicFramePr>
          <p:cNvPr id="5393" name="Google Shape;5393;p38"/>
          <p:cNvGraphicFramePr/>
          <p:nvPr/>
        </p:nvGraphicFramePr>
        <p:xfrm>
          <a:off x="863774" y="1646743"/>
          <a:ext cx="3000000" cy="3000000"/>
        </p:xfrm>
        <a:graphic>
          <a:graphicData uri="http://schemas.openxmlformats.org/drawingml/2006/table">
            <a:tbl>
              <a:tblPr firstRow="1" bandRow="1">
                <a:noFill/>
                <a:tableStyleId>{C1A6B3D6-62A1-4136-977F-DDEAB2CEBFE1}</a:tableStyleId>
              </a:tblPr>
              <a:tblGrid>
                <a:gridCol w="989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667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endParaRPr sz="2400" b="0" u="none" strike="noStrike" cap="none">
                        <a:solidFill>
                          <a:srgbClr val="475A73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50" marR="91450" marT="45725" marB="45725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Jan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Feb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Mar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Apr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May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June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2021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endParaRPr sz="1200" i="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9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400" u="none" strike="noStrike" cap="none"/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2022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F2732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2023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400" u="none" strike="noStrike" cap="none"/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endParaRPr sz="1400" u="none" strike="noStrike" cap="none"/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8" name="Google Shape;5398;p39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399" name="Google Shape;5399;p39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00" name="Google Shape;5400;p39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01" name="Google Shape;5401;p39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02" name="Google Shape;5402;p39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03" name="Google Shape;5403;p39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04" name="Google Shape;5404;p39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05" name="Google Shape;5405;p39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06" name="Google Shape;5406;p39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07" name="Google Shape;5407;p39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08" name="Google Shape;5408;p39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09" name="Google Shape;5409;p39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10" name="Google Shape;5410;p39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11" name="Google Shape;5411;p39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12" name="Google Shape;5412;p39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13" name="Google Shape;5413;p39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14" name="Google Shape;5414;p39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15" name="Google Shape;5415;p39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16" name="Google Shape;5416;p39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17" name="Google Shape;5417;p39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18" name="Google Shape;5418;p39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19" name="Google Shape;5419;p39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20" name="Google Shape;5420;p39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21" name="Google Shape;5421;p39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22" name="Google Shape;5422;p39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23" name="Google Shape;5423;p39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424" name="Google Shape;5424;p39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425" name="Google Shape;5425;p39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39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39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28" name="Google Shape;5428;p39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29" name="Google Shape;5429;p39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430" name="Google Shape;5430;p39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431" name="Google Shape;5431;p39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2" name="Google Shape;5432;p39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33" name="Google Shape;5433;p39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34" name="Google Shape;5434;p39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435" name="Google Shape;5435;p39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436" name="Google Shape;5436;p39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39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38" name="Google Shape;5438;p39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39" name="Google Shape;5439;p39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440" name="Google Shape;5440;p39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441" name="Google Shape;5441;p39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39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39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39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39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39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39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48" name="Google Shape;5448;p39">
            <a:hlinkClick r:id="rId19" action="ppaction://hlinksldjump"/>
          </p:cNvPr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49" name="Google Shape;5449;p39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50" name="Google Shape;5450;p39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51" name="Google Shape;5451;p39"/>
          <p:cNvGrpSpPr/>
          <p:nvPr/>
        </p:nvGrpSpPr>
        <p:grpSpPr>
          <a:xfrm rot="5400000">
            <a:off x="8187881" y="894903"/>
            <a:ext cx="619514" cy="615174"/>
            <a:chOff x="1215275" y="98050"/>
            <a:chExt cx="667868" cy="508450"/>
          </a:xfrm>
        </p:grpSpPr>
        <p:sp>
          <p:nvSpPr>
            <p:cNvPr id="5452" name="Google Shape;5452;p39"/>
            <p:cNvSpPr/>
            <p:nvPr/>
          </p:nvSpPr>
          <p:spPr>
            <a:xfrm>
              <a:off x="1215275" y="297200"/>
              <a:ext cx="667500" cy="3093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39"/>
            <p:cNvSpPr/>
            <p:nvPr/>
          </p:nvSpPr>
          <p:spPr>
            <a:xfrm>
              <a:off x="1215643" y="98050"/>
              <a:ext cx="667500" cy="410400"/>
            </a:xfrm>
            <a:prstGeom prst="roundRect">
              <a:avLst>
                <a:gd name="adj" fmla="val 50000"/>
              </a:avLst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0" rIns="91425" bIns="91425" anchor="b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endParaRPr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endParaRPr>
            </a:p>
          </p:txBody>
        </p:sp>
      </p:grpSp>
      <p:grpSp>
        <p:nvGrpSpPr>
          <p:cNvPr id="5454" name="Google Shape;5454;p39"/>
          <p:cNvGrpSpPr/>
          <p:nvPr/>
        </p:nvGrpSpPr>
        <p:grpSpPr>
          <a:xfrm>
            <a:off x="8403673" y="1065330"/>
            <a:ext cx="274318" cy="274318"/>
            <a:chOff x="5648375" y="238125"/>
            <a:chExt cx="483125" cy="483125"/>
          </a:xfrm>
        </p:grpSpPr>
        <p:sp>
          <p:nvSpPr>
            <p:cNvPr id="5455" name="Google Shape;5455;p39"/>
            <p:cNvSpPr/>
            <p:nvPr/>
          </p:nvSpPr>
          <p:spPr>
            <a:xfrm>
              <a:off x="564837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39"/>
            <p:cNvSpPr/>
            <p:nvPr/>
          </p:nvSpPr>
          <p:spPr>
            <a:xfrm>
              <a:off x="570595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39"/>
            <p:cNvSpPr/>
            <p:nvPr/>
          </p:nvSpPr>
          <p:spPr>
            <a:xfrm>
              <a:off x="584750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39"/>
            <p:cNvSpPr/>
            <p:nvPr/>
          </p:nvSpPr>
          <p:spPr>
            <a:xfrm>
              <a:off x="5989025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39"/>
            <p:cNvSpPr/>
            <p:nvPr/>
          </p:nvSpPr>
          <p:spPr>
            <a:xfrm>
              <a:off x="570595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39"/>
            <p:cNvSpPr/>
            <p:nvPr/>
          </p:nvSpPr>
          <p:spPr>
            <a:xfrm>
              <a:off x="584750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39"/>
            <p:cNvSpPr/>
            <p:nvPr/>
          </p:nvSpPr>
          <p:spPr>
            <a:xfrm>
              <a:off x="5989025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39"/>
            <p:cNvSpPr/>
            <p:nvPr/>
          </p:nvSpPr>
          <p:spPr>
            <a:xfrm>
              <a:off x="570595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39"/>
            <p:cNvSpPr/>
            <p:nvPr/>
          </p:nvSpPr>
          <p:spPr>
            <a:xfrm>
              <a:off x="584750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39"/>
            <p:cNvSpPr/>
            <p:nvPr/>
          </p:nvSpPr>
          <p:spPr>
            <a:xfrm>
              <a:off x="5989025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65" name="Google Shape;5465;p39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66" name="Google Shape;5466;p39"/>
          <p:cNvSpPr txBox="1">
            <a:spLocks noGrp="1"/>
          </p:cNvSpPr>
          <p:nvPr>
            <p:ph type="title"/>
          </p:nvPr>
        </p:nvSpPr>
        <p:spPr>
          <a:xfrm>
            <a:off x="1187848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Future projects</a:t>
            </a:r>
            <a:endParaRPr/>
          </a:p>
        </p:txBody>
      </p:sp>
      <p:graphicFrame>
        <p:nvGraphicFramePr>
          <p:cNvPr id="5467" name="Google Shape;5467;p39"/>
          <p:cNvGraphicFramePr/>
          <p:nvPr/>
        </p:nvGraphicFramePr>
        <p:xfrm>
          <a:off x="863774" y="1646743"/>
          <a:ext cx="3000000" cy="3000000"/>
        </p:xfrm>
        <a:graphic>
          <a:graphicData uri="http://schemas.openxmlformats.org/drawingml/2006/table">
            <a:tbl>
              <a:tblPr firstRow="1" bandRow="1">
                <a:noFill/>
                <a:tableStyleId>{C1A6B3D6-62A1-4136-977F-DDEAB2CEBFE1}</a:tableStyleId>
              </a:tblPr>
              <a:tblGrid>
                <a:gridCol w="989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899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667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endParaRPr sz="2400" b="0" u="none" strike="noStrike" cap="none">
                        <a:solidFill>
                          <a:srgbClr val="475A73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50" marR="91450" marT="45725" marB="45725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July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Aug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Sep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Oct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Nov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0" u="none" strike="noStrike" cap="none">
                          <a:solidFill>
                            <a:schemeClr val="dk1"/>
                          </a:solidFill>
                          <a:latin typeface="Poppins Black"/>
                          <a:ea typeface="Poppins Black"/>
                          <a:cs typeface="Poppins Black"/>
                          <a:sym typeface="Poppins Black"/>
                        </a:rPr>
                        <a:t>Dec</a:t>
                      </a:r>
                      <a:endParaRPr sz="1400" b="0" u="none" strike="noStrike" cap="none">
                        <a:solidFill>
                          <a:schemeClr val="dk1"/>
                        </a:solidFill>
                        <a:latin typeface="Poppins Black"/>
                        <a:ea typeface="Poppins Black"/>
                        <a:cs typeface="Poppins Black"/>
                        <a:sym typeface="Poppins Black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2021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endParaRPr sz="1200" i="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2022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F2732"/>
                        </a:buClr>
                        <a:buSzPts val="900"/>
                        <a:buFont typeface="Trebuchet MS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667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2023</a:t>
                      </a:r>
                      <a:endParaRPr sz="14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A20000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1E4E79"/>
                        </a:buClr>
                        <a:buSzPts val="900"/>
                        <a:buFont typeface="Trebuchet MS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Venus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Saturn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0" marR="0" marT="45725" marB="457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5468" name="Google Shape;5468;p39"/>
          <p:cNvGrpSpPr/>
          <p:nvPr/>
        </p:nvGrpSpPr>
        <p:grpSpPr>
          <a:xfrm>
            <a:off x="887460" y="1008625"/>
            <a:ext cx="705550" cy="262200"/>
            <a:chOff x="2209825" y="1008625"/>
            <a:chExt cx="705550" cy="262200"/>
          </a:xfrm>
        </p:grpSpPr>
        <p:sp>
          <p:nvSpPr>
            <p:cNvPr id="5469" name="Google Shape;5469;p39"/>
            <p:cNvSpPr/>
            <p:nvPr/>
          </p:nvSpPr>
          <p:spPr>
            <a:xfrm>
              <a:off x="2209825" y="1089425"/>
              <a:ext cx="586500" cy="181400"/>
            </a:xfrm>
            <a:custGeom>
              <a:avLst/>
              <a:gdLst/>
              <a:ahLst/>
              <a:cxnLst/>
              <a:rect l="l" t="t" r="r" b="b"/>
              <a:pathLst>
                <a:path w="23460" h="7256" extrusionOk="0">
                  <a:moveTo>
                    <a:pt x="14813" y="0"/>
                  </a:moveTo>
                  <a:cubicBezTo>
                    <a:pt x="14487" y="0"/>
                    <a:pt x="14161" y="13"/>
                    <a:pt x="13835" y="38"/>
                  </a:cubicBezTo>
                  <a:cubicBezTo>
                    <a:pt x="13660" y="38"/>
                    <a:pt x="13510" y="188"/>
                    <a:pt x="13535" y="364"/>
                  </a:cubicBezTo>
                  <a:cubicBezTo>
                    <a:pt x="13535" y="526"/>
                    <a:pt x="13664" y="667"/>
                    <a:pt x="13822" y="667"/>
                  </a:cubicBezTo>
                  <a:cubicBezTo>
                    <a:pt x="13835" y="667"/>
                    <a:pt x="13848" y="666"/>
                    <a:pt x="13861" y="664"/>
                  </a:cubicBezTo>
                  <a:cubicBezTo>
                    <a:pt x="14174" y="652"/>
                    <a:pt x="14493" y="646"/>
                    <a:pt x="14813" y="646"/>
                  </a:cubicBezTo>
                  <a:cubicBezTo>
                    <a:pt x="15132" y="646"/>
                    <a:pt x="15452" y="652"/>
                    <a:pt x="15765" y="664"/>
                  </a:cubicBezTo>
                  <a:cubicBezTo>
                    <a:pt x="15941" y="664"/>
                    <a:pt x="16091" y="539"/>
                    <a:pt x="16091" y="364"/>
                  </a:cubicBezTo>
                  <a:cubicBezTo>
                    <a:pt x="16116" y="188"/>
                    <a:pt x="15966" y="38"/>
                    <a:pt x="15790" y="38"/>
                  </a:cubicBezTo>
                  <a:cubicBezTo>
                    <a:pt x="15465" y="13"/>
                    <a:pt x="15139" y="0"/>
                    <a:pt x="14813" y="0"/>
                  </a:cubicBezTo>
                  <a:close/>
                  <a:moveTo>
                    <a:pt x="11926" y="210"/>
                  </a:moveTo>
                  <a:cubicBezTo>
                    <a:pt x="11911" y="210"/>
                    <a:pt x="11896" y="211"/>
                    <a:pt x="11881" y="213"/>
                  </a:cubicBezTo>
                  <a:cubicBezTo>
                    <a:pt x="11530" y="263"/>
                    <a:pt x="11204" y="339"/>
                    <a:pt x="10853" y="414"/>
                  </a:cubicBezTo>
                  <a:cubicBezTo>
                    <a:pt x="10552" y="464"/>
                    <a:pt x="10251" y="539"/>
                    <a:pt x="9951" y="614"/>
                  </a:cubicBezTo>
                  <a:cubicBezTo>
                    <a:pt x="9775" y="664"/>
                    <a:pt x="9675" y="840"/>
                    <a:pt x="9725" y="1015"/>
                  </a:cubicBezTo>
                  <a:cubicBezTo>
                    <a:pt x="9775" y="1166"/>
                    <a:pt x="9901" y="1241"/>
                    <a:pt x="10026" y="1241"/>
                  </a:cubicBezTo>
                  <a:lnTo>
                    <a:pt x="10126" y="1241"/>
                  </a:lnTo>
                  <a:cubicBezTo>
                    <a:pt x="10402" y="1166"/>
                    <a:pt x="10703" y="1091"/>
                    <a:pt x="10978" y="1040"/>
                  </a:cubicBezTo>
                  <a:cubicBezTo>
                    <a:pt x="11304" y="965"/>
                    <a:pt x="11655" y="915"/>
                    <a:pt x="11981" y="865"/>
                  </a:cubicBezTo>
                  <a:cubicBezTo>
                    <a:pt x="12156" y="840"/>
                    <a:pt x="12282" y="664"/>
                    <a:pt x="12256" y="489"/>
                  </a:cubicBezTo>
                  <a:cubicBezTo>
                    <a:pt x="12234" y="329"/>
                    <a:pt x="12085" y="210"/>
                    <a:pt x="11926" y="210"/>
                  </a:cubicBezTo>
                  <a:close/>
                  <a:moveTo>
                    <a:pt x="17692" y="235"/>
                  </a:moveTo>
                  <a:cubicBezTo>
                    <a:pt x="17536" y="235"/>
                    <a:pt x="17392" y="332"/>
                    <a:pt x="17369" y="489"/>
                  </a:cubicBezTo>
                  <a:cubicBezTo>
                    <a:pt x="17344" y="664"/>
                    <a:pt x="17470" y="840"/>
                    <a:pt x="17645" y="865"/>
                  </a:cubicBezTo>
                  <a:cubicBezTo>
                    <a:pt x="18272" y="965"/>
                    <a:pt x="18898" y="1091"/>
                    <a:pt x="19500" y="1241"/>
                  </a:cubicBezTo>
                  <a:lnTo>
                    <a:pt x="19575" y="1241"/>
                  </a:lnTo>
                  <a:cubicBezTo>
                    <a:pt x="19725" y="1241"/>
                    <a:pt x="19851" y="1141"/>
                    <a:pt x="19901" y="1015"/>
                  </a:cubicBezTo>
                  <a:cubicBezTo>
                    <a:pt x="19951" y="840"/>
                    <a:pt x="19825" y="664"/>
                    <a:pt x="19675" y="614"/>
                  </a:cubicBezTo>
                  <a:cubicBezTo>
                    <a:pt x="19023" y="464"/>
                    <a:pt x="18397" y="314"/>
                    <a:pt x="17745" y="238"/>
                  </a:cubicBezTo>
                  <a:cubicBezTo>
                    <a:pt x="17727" y="236"/>
                    <a:pt x="17709" y="235"/>
                    <a:pt x="17692" y="235"/>
                  </a:cubicBezTo>
                  <a:close/>
                  <a:moveTo>
                    <a:pt x="21433" y="1176"/>
                  </a:moveTo>
                  <a:cubicBezTo>
                    <a:pt x="21304" y="1176"/>
                    <a:pt x="21169" y="1252"/>
                    <a:pt x="21129" y="1391"/>
                  </a:cubicBezTo>
                  <a:cubicBezTo>
                    <a:pt x="21054" y="1542"/>
                    <a:pt x="21154" y="1742"/>
                    <a:pt x="21304" y="1792"/>
                  </a:cubicBezTo>
                  <a:cubicBezTo>
                    <a:pt x="21881" y="1993"/>
                    <a:pt x="22432" y="2243"/>
                    <a:pt x="22958" y="2494"/>
                  </a:cubicBezTo>
                  <a:cubicBezTo>
                    <a:pt x="23008" y="2519"/>
                    <a:pt x="23033" y="2519"/>
                    <a:pt x="23084" y="2519"/>
                  </a:cubicBezTo>
                  <a:cubicBezTo>
                    <a:pt x="23209" y="2519"/>
                    <a:pt x="23334" y="2444"/>
                    <a:pt x="23384" y="2344"/>
                  </a:cubicBezTo>
                  <a:cubicBezTo>
                    <a:pt x="23460" y="2168"/>
                    <a:pt x="23384" y="1993"/>
                    <a:pt x="23234" y="1918"/>
                  </a:cubicBezTo>
                  <a:cubicBezTo>
                    <a:pt x="22683" y="1642"/>
                    <a:pt x="22106" y="1416"/>
                    <a:pt x="21530" y="1191"/>
                  </a:cubicBezTo>
                  <a:cubicBezTo>
                    <a:pt x="21499" y="1181"/>
                    <a:pt x="21466" y="1176"/>
                    <a:pt x="21433" y="1176"/>
                  </a:cubicBezTo>
                  <a:close/>
                  <a:moveTo>
                    <a:pt x="8207" y="1190"/>
                  </a:moveTo>
                  <a:cubicBezTo>
                    <a:pt x="8169" y="1190"/>
                    <a:pt x="8131" y="1198"/>
                    <a:pt x="8096" y="1216"/>
                  </a:cubicBezTo>
                  <a:cubicBezTo>
                    <a:pt x="7469" y="1441"/>
                    <a:pt x="6868" y="1692"/>
                    <a:pt x="6292" y="1993"/>
                  </a:cubicBezTo>
                  <a:cubicBezTo>
                    <a:pt x="6116" y="2068"/>
                    <a:pt x="6066" y="2243"/>
                    <a:pt x="6141" y="2419"/>
                  </a:cubicBezTo>
                  <a:cubicBezTo>
                    <a:pt x="6191" y="2519"/>
                    <a:pt x="6317" y="2594"/>
                    <a:pt x="6417" y="2594"/>
                  </a:cubicBezTo>
                  <a:cubicBezTo>
                    <a:pt x="6467" y="2594"/>
                    <a:pt x="6517" y="2569"/>
                    <a:pt x="6567" y="2569"/>
                  </a:cubicBezTo>
                  <a:cubicBezTo>
                    <a:pt x="7144" y="2294"/>
                    <a:pt x="7720" y="2018"/>
                    <a:pt x="8322" y="1817"/>
                  </a:cubicBezTo>
                  <a:cubicBezTo>
                    <a:pt x="8472" y="1742"/>
                    <a:pt x="8572" y="1567"/>
                    <a:pt x="8497" y="1391"/>
                  </a:cubicBezTo>
                  <a:cubicBezTo>
                    <a:pt x="8459" y="1276"/>
                    <a:pt x="8332" y="1190"/>
                    <a:pt x="8207" y="1190"/>
                  </a:cubicBezTo>
                  <a:close/>
                  <a:moveTo>
                    <a:pt x="4712" y="2886"/>
                  </a:moveTo>
                  <a:cubicBezTo>
                    <a:pt x="4660" y="2886"/>
                    <a:pt x="4609" y="2897"/>
                    <a:pt x="4562" y="2920"/>
                  </a:cubicBezTo>
                  <a:cubicBezTo>
                    <a:pt x="4011" y="3271"/>
                    <a:pt x="3485" y="3647"/>
                    <a:pt x="2958" y="4048"/>
                  </a:cubicBezTo>
                  <a:cubicBezTo>
                    <a:pt x="2808" y="4148"/>
                    <a:pt x="2783" y="4349"/>
                    <a:pt x="2908" y="4499"/>
                  </a:cubicBezTo>
                  <a:cubicBezTo>
                    <a:pt x="2958" y="4574"/>
                    <a:pt x="3058" y="4624"/>
                    <a:pt x="3159" y="4624"/>
                  </a:cubicBezTo>
                  <a:cubicBezTo>
                    <a:pt x="3234" y="4624"/>
                    <a:pt x="3284" y="4599"/>
                    <a:pt x="3359" y="4549"/>
                  </a:cubicBezTo>
                  <a:cubicBezTo>
                    <a:pt x="3860" y="4173"/>
                    <a:pt x="4387" y="3822"/>
                    <a:pt x="4913" y="3472"/>
                  </a:cubicBezTo>
                  <a:cubicBezTo>
                    <a:pt x="5063" y="3396"/>
                    <a:pt x="5114" y="3196"/>
                    <a:pt x="5013" y="3045"/>
                  </a:cubicBezTo>
                  <a:cubicBezTo>
                    <a:pt x="4944" y="2942"/>
                    <a:pt x="4827" y="2886"/>
                    <a:pt x="4712" y="2886"/>
                  </a:cubicBezTo>
                  <a:close/>
                  <a:moveTo>
                    <a:pt x="1702" y="5232"/>
                  </a:moveTo>
                  <a:cubicBezTo>
                    <a:pt x="1617" y="5232"/>
                    <a:pt x="1530" y="5264"/>
                    <a:pt x="1454" y="5326"/>
                  </a:cubicBezTo>
                  <a:cubicBezTo>
                    <a:pt x="1003" y="5777"/>
                    <a:pt x="527" y="6253"/>
                    <a:pt x="101" y="6730"/>
                  </a:cubicBezTo>
                  <a:cubicBezTo>
                    <a:pt x="1" y="6880"/>
                    <a:pt x="1" y="7081"/>
                    <a:pt x="151" y="7181"/>
                  </a:cubicBezTo>
                  <a:cubicBezTo>
                    <a:pt x="201" y="7231"/>
                    <a:pt x="276" y="7256"/>
                    <a:pt x="352" y="7256"/>
                  </a:cubicBezTo>
                  <a:cubicBezTo>
                    <a:pt x="452" y="7256"/>
                    <a:pt x="527" y="7231"/>
                    <a:pt x="602" y="7156"/>
                  </a:cubicBezTo>
                  <a:cubicBezTo>
                    <a:pt x="1003" y="6680"/>
                    <a:pt x="1454" y="6228"/>
                    <a:pt x="1906" y="5777"/>
                  </a:cubicBezTo>
                  <a:cubicBezTo>
                    <a:pt x="2031" y="5677"/>
                    <a:pt x="2031" y="5451"/>
                    <a:pt x="1931" y="5326"/>
                  </a:cubicBezTo>
                  <a:cubicBezTo>
                    <a:pt x="1868" y="5264"/>
                    <a:pt x="1787" y="5232"/>
                    <a:pt x="1702" y="52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39"/>
            <p:cNvSpPr/>
            <p:nvPr/>
          </p:nvSpPr>
          <p:spPr>
            <a:xfrm>
              <a:off x="2635900" y="1008625"/>
              <a:ext cx="279475" cy="231500"/>
            </a:xfrm>
            <a:custGeom>
              <a:avLst/>
              <a:gdLst/>
              <a:ahLst/>
              <a:cxnLst/>
              <a:rect l="l" t="t" r="r" b="b"/>
              <a:pathLst>
                <a:path w="11179" h="9260" extrusionOk="0">
                  <a:moveTo>
                    <a:pt x="4251" y="0"/>
                  </a:moveTo>
                  <a:cubicBezTo>
                    <a:pt x="4157" y="0"/>
                    <a:pt x="4058" y="39"/>
                    <a:pt x="3985" y="112"/>
                  </a:cubicBezTo>
                  <a:cubicBezTo>
                    <a:pt x="3885" y="237"/>
                    <a:pt x="3885" y="438"/>
                    <a:pt x="4036" y="563"/>
                  </a:cubicBezTo>
                  <a:cubicBezTo>
                    <a:pt x="4512" y="964"/>
                    <a:pt x="4988" y="1390"/>
                    <a:pt x="5464" y="1841"/>
                  </a:cubicBezTo>
                  <a:cubicBezTo>
                    <a:pt x="5514" y="1891"/>
                    <a:pt x="5615" y="1917"/>
                    <a:pt x="5690" y="1917"/>
                  </a:cubicBezTo>
                  <a:cubicBezTo>
                    <a:pt x="5765" y="1917"/>
                    <a:pt x="5865" y="1891"/>
                    <a:pt x="5915" y="1816"/>
                  </a:cubicBezTo>
                  <a:cubicBezTo>
                    <a:pt x="6041" y="1691"/>
                    <a:pt x="6041" y="1490"/>
                    <a:pt x="5890" y="1365"/>
                  </a:cubicBezTo>
                  <a:cubicBezTo>
                    <a:pt x="5439" y="914"/>
                    <a:pt x="4938" y="488"/>
                    <a:pt x="4437" y="62"/>
                  </a:cubicBezTo>
                  <a:cubicBezTo>
                    <a:pt x="4384" y="20"/>
                    <a:pt x="4319" y="0"/>
                    <a:pt x="4251" y="0"/>
                  </a:cubicBezTo>
                  <a:close/>
                  <a:moveTo>
                    <a:pt x="7068" y="2625"/>
                  </a:moveTo>
                  <a:cubicBezTo>
                    <a:pt x="6987" y="2625"/>
                    <a:pt x="6905" y="2656"/>
                    <a:pt x="6843" y="2719"/>
                  </a:cubicBezTo>
                  <a:cubicBezTo>
                    <a:pt x="6717" y="2844"/>
                    <a:pt x="6717" y="3044"/>
                    <a:pt x="6843" y="3170"/>
                  </a:cubicBezTo>
                  <a:cubicBezTo>
                    <a:pt x="7269" y="3621"/>
                    <a:pt x="7720" y="4097"/>
                    <a:pt x="8146" y="4573"/>
                  </a:cubicBezTo>
                  <a:cubicBezTo>
                    <a:pt x="8196" y="4648"/>
                    <a:pt x="8296" y="4673"/>
                    <a:pt x="8397" y="4673"/>
                  </a:cubicBezTo>
                  <a:cubicBezTo>
                    <a:pt x="8472" y="4673"/>
                    <a:pt x="8547" y="4648"/>
                    <a:pt x="8597" y="4598"/>
                  </a:cubicBezTo>
                  <a:cubicBezTo>
                    <a:pt x="8722" y="4473"/>
                    <a:pt x="8747" y="4272"/>
                    <a:pt x="8622" y="4147"/>
                  </a:cubicBezTo>
                  <a:cubicBezTo>
                    <a:pt x="8196" y="3671"/>
                    <a:pt x="7745" y="3170"/>
                    <a:pt x="7294" y="2719"/>
                  </a:cubicBezTo>
                  <a:cubicBezTo>
                    <a:pt x="7231" y="2656"/>
                    <a:pt x="7150" y="2625"/>
                    <a:pt x="7068" y="2625"/>
                  </a:cubicBezTo>
                  <a:close/>
                  <a:moveTo>
                    <a:pt x="9637" y="5495"/>
                  </a:moveTo>
                  <a:cubicBezTo>
                    <a:pt x="9563" y="5495"/>
                    <a:pt x="9489" y="5522"/>
                    <a:pt x="9424" y="5576"/>
                  </a:cubicBezTo>
                  <a:cubicBezTo>
                    <a:pt x="9299" y="5676"/>
                    <a:pt x="9274" y="5876"/>
                    <a:pt x="9399" y="6027"/>
                  </a:cubicBezTo>
                  <a:cubicBezTo>
                    <a:pt x="9800" y="6503"/>
                    <a:pt x="10201" y="7029"/>
                    <a:pt x="10577" y="7531"/>
                  </a:cubicBezTo>
                  <a:cubicBezTo>
                    <a:pt x="10627" y="7606"/>
                    <a:pt x="10727" y="7656"/>
                    <a:pt x="10828" y="7656"/>
                  </a:cubicBezTo>
                  <a:cubicBezTo>
                    <a:pt x="10903" y="7656"/>
                    <a:pt x="10953" y="7631"/>
                    <a:pt x="11028" y="7606"/>
                  </a:cubicBezTo>
                  <a:cubicBezTo>
                    <a:pt x="11153" y="7480"/>
                    <a:pt x="11178" y="7280"/>
                    <a:pt x="11078" y="7155"/>
                  </a:cubicBezTo>
                  <a:cubicBezTo>
                    <a:pt x="10702" y="6628"/>
                    <a:pt x="10301" y="6102"/>
                    <a:pt x="9900" y="5626"/>
                  </a:cubicBezTo>
                  <a:cubicBezTo>
                    <a:pt x="9829" y="5540"/>
                    <a:pt x="9734" y="5495"/>
                    <a:pt x="9637" y="5495"/>
                  </a:cubicBezTo>
                  <a:close/>
                  <a:moveTo>
                    <a:pt x="9925" y="7531"/>
                  </a:moveTo>
                  <a:cubicBezTo>
                    <a:pt x="9274" y="7531"/>
                    <a:pt x="8622" y="7531"/>
                    <a:pt x="7970" y="7581"/>
                  </a:cubicBezTo>
                  <a:cubicBezTo>
                    <a:pt x="7795" y="7581"/>
                    <a:pt x="7670" y="7731"/>
                    <a:pt x="7670" y="7907"/>
                  </a:cubicBezTo>
                  <a:cubicBezTo>
                    <a:pt x="7670" y="8082"/>
                    <a:pt x="7820" y="8207"/>
                    <a:pt x="7996" y="8207"/>
                  </a:cubicBezTo>
                  <a:cubicBezTo>
                    <a:pt x="8647" y="8182"/>
                    <a:pt x="9274" y="8157"/>
                    <a:pt x="9925" y="8157"/>
                  </a:cubicBezTo>
                  <a:cubicBezTo>
                    <a:pt x="10101" y="8157"/>
                    <a:pt x="10226" y="8007"/>
                    <a:pt x="10226" y="7831"/>
                  </a:cubicBezTo>
                  <a:cubicBezTo>
                    <a:pt x="10226" y="7656"/>
                    <a:pt x="10101" y="7531"/>
                    <a:pt x="9925" y="7531"/>
                  </a:cubicBezTo>
                  <a:close/>
                  <a:moveTo>
                    <a:pt x="6079" y="7703"/>
                  </a:moveTo>
                  <a:cubicBezTo>
                    <a:pt x="6066" y="7703"/>
                    <a:pt x="6054" y="7704"/>
                    <a:pt x="6041" y="7706"/>
                  </a:cubicBezTo>
                  <a:cubicBezTo>
                    <a:pt x="5389" y="7781"/>
                    <a:pt x="4737" y="7856"/>
                    <a:pt x="4111" y="7932"/>
                  </a:cubicBezTo>
                  <a:cubicBezTo>
                    <a:pt x="3935" y="7957"/>
                    <a:pt x="3810" y="8107"/>
                    <a:pt x="3835" y="8308"/>
                  </a:cubicBezTo>
                  <a:cubicBezTo>
                    <a:pt x="3860" y="8458"/>
                    <a:pt x="3985" y="8583"/>
                    <a:pt x="4136" y="8583"/>
                  </a:cubicBezTo>
                  <a:cubicBezTo>
                    <a:pt x="4161" y="8583"/>
                    <a:pt x="4186" y="8583"/>
                    <a:pt x="4186" y="8558"/>
                  </a:cubicBezTo>
                  <a:cubicBezTo>
                    <a:pt x="4813" y="8483"/>
                    <a:pt x="5464" y="8408"/>
                    <a:pt x="6091" y="8358"/>
                  </a:cubicBezTo>
                  <a:cubicBezTo>
                    <a:pt x="6266" y="8333"/>
                    <a:pt x="6391" y="8182"/>
                    <a:pt x="6391" y="8007"/>
                  </a:cubicBezTo>
                  <a:cubicBezTo>
                    <a:pt x="6368" y="7844"/>
                    <a:pt x="6238" y="7703"/>
                    <a:pt x="6079" y="7703"/>
                  </a:cubicBezTo>
                  <a:close/>
                  <a:moveTo>
                    <a:pt x="2226" y="8229"/>
                  </a:moveTo>
                  <a:cubicBezTo>
                    <a:pt x="2211" y="8229"/>
                    <a:pt x="2196" y="8230"/>
                    <a:pt x="2181" y="8232"/>
                  </a:cubicBezTo>
                  <a:cubicBezTo>
                    <a:pt x="1554" y="8358"/>
                    <a:pt x="903" y="8483"/>
                    <a:pt x="276" y="8633"/>
                  </a:cubicBezTo>
                  <a:cubicBezTo>
                    <a:pt x="101" y="8683"/>
                    <a:pt x="0" y="8834"/>
                    <a:pt x="51" y="9009"/>
                  </a:cubicBezTo>
                  <a:cubicBezTo>
                    <a:pt x="76" y="9160"/>
                    <a:pt x="201" y="9260"/>
                    <a:pt x="351" y="9260"/>
                  </a:cubicBezTo>
                  <a:lnTo>
                    <a:pt x="427" y="9260"/>
                  </a:lnTo>
                  <a:cubicBezTo>
                    <a:pt x="1053" y="9110"/>
                    <a:pt x="1680" y="8984"/>
                    <a:pt x="2306" y="8884"/>
                  </a:cubicBezTo>
                  <a:cubicBezTo>
                    <a:pt x="2482" y="8834"/>
                    <a:pt x="2582" y="8683"/>
                    <a:pt x="2557" y="8508"/>
                  </a:cubicBezTo>
                  <a:cubicBezTo>
                    <a:pt x="2534" y="8348"/>
                    <a:pt x="2385" y="8229"/>
                    <a:pt x="2226" y="82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71" name="Google Shape;5471;p39"/>
          <p:cNvSpPr/>
          <p:nvPr/>
        </p:nvSpPr>
        <p:spPr>
          <a:xfrm>
            <a:off x="715160" y="985975"/>
            <a:ext cx="142250" cy="134625"/>
          </a:xfrm>
          <a:custGeom>
            <a:avLst/>
            <a:gdLst/>
            <a:ahLst/>
            <a:cxnLst/>
            <a:rect l="l" t="t" r="r" b="b"/>
            <a:pathLst>
              <a:path w="5690" h="5385" extrusionOk="0">
                <a:moveTo>
                  <a:pt x="1635" y="0"/>
                </a:moveTo>
                <a:cubicBezTo>
                  <a:pt x="1424" y="0"/>
                  <a:pt x="1235" y="168"/>
                  <a:pt x="1254" y="391"/>
                </a:cubicBezTo>
                <a:lnTo>
                  <a:pt x="1354" y="1645"/>
                </a:lnTo>
                <a:cubicBezTo>
                  <a:pt x="1354" y="1770"/>
                  <a:pt x="1304" y="1895"/>
                  <a:pt x="1204" y="1970"/>
                </a:cubicBezTo>
                <a:lnTo>
                  <a:pt x="226" y="2772"/>
                </a:lnTo>
                <a:cubicBezTo>
                  <a:pt x="1" y="2948"/>
                  <a:pt x="76" y="3349"/>
                  <a:pt x="376" y="3424"/>
                </a:cubicBezTo>
                <a:lnTo>
                  <a:pt x="1605" y="3725"/>
                </a:lnTo>
                <a:cubicBezTo>
                  <a:pt x="1730" y="3750"/>
                  <a:pt x="1830" y="3850"/>
                  <a:pt x="1855" y="3975"/>
                </a:cubicBezTo>
                <a:lnTo>
                  <a:pt x="2306" y="5128"/>
                </a:lnTo>
                <a:cubicBezTo>
                  <a:pt x="2376" y="5295"/>
                  <a:pt x="2530" y="5385"/>
                  <a:pt x="2679" y="5385"/>
                </a:cubicBezTo>
                <a:cubicBezTo>
                  <a:pt x="2799" y="5385"/>
                  <a:pt x="2916" y="5326"/>
                  <a:pt x="2983" y="5204"/>
                </a:cubicBezTo>
                <a:lnTo>
                  <a:pt x="3660" y="4151"/>
                </a:lnTo>
                <a:cubicBezTo>
                  <a:pt x="3710" y="4026"/>
                  <a:pt x="3835" y="3975"/>
                  <a:pt x="3960" y="3950"/>
                </a:cubicBezTo>
                <a:lnTo>
                  <a:pt x="5214" y="3900"/>
                </a:lnTo>
                <a:cubicBezTo>
                  <a:pt x="5539" y="3875"/>
                  <a:pt x="5690" y="3524"/>
                  <a:pt x="5489" y="3274"/>
                </a:cubicBezTo>
                <a:lnTo>
                  <a:pt x="4687" y="2321"/>
                </a:lnTo>
                <a:cubicBezTo>
                  <a:pt x="4587" y="2221"/>
                  <a:pt x="4562" y="2096"/>
                  <a:pt x="4612" y="1970"/>
                </a:cubicBezTo>
                <a:lnTo>
                  <a:pt x="4938" y="767"/>
                </a:lnTo>
                <a:cubicBezTo>
                  <a:pt x="5002" y="491"/>
                  <a:pt x="4795" y="269"/>
                  <a:pt x="4547" y="269"/>
                </a:cubicBezTo>
                <a:cubicBezTo>
                  <a:pt x="4503" y="269"/>
                  <a:pt x="4457" y="276"/>
                  <a:pt x="4412" y="291"/>
                </a:cubicBezTo>
                <a:lnTo>
                  <a:pt x="3259" y="767"/>
                </a:lnTo>
                <a:cubicBezTo>
                  <a:pt x="3202" y="790"/>
                  <a:pt x="3146" y="802"/>
                  <a:pt x="3092" y="802"/>
                </a:cubicBezTo>
                <a:cubicBezTo>
                  <a:pt x="3026" y="802"/>
                  <a:pt x="2963" y="784"/>
                  <a:pt x="2908" y="742"/>
                </a:cubicBezTo>
                <a:lnTo>
                  <a:pt x="1855" y="66"/>
                </a:lnTo>
                <a:cubicBezTo>
                  <a:pt x="1784" y="20"/>
                  <a:pt x="1708" y="0"/>
                  <a:pt x="163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72" name="Google Shape;5472;p39"/>
          <p:cNvGrpSpPr/>
          <p:nvPr/>
        </p:nvGrpSpPr>
        <p:grpSpPr>
          <a:xfrm rot="10800000">
            <a:off x="4448960" y="1290775"/>
            <a:ext cx="705550" cy="262200"/>
            <a:chOff x="2209825" y="1008625"/>
            <a:chExt cx="705550" cy="262200"/>
          </a:xfrm>
        </p:grpSpPr>
        <p:sp>
          <p:nvSpPr>
            <p:cNvPr id="5473" name="Google Shape;5473;p39"/>
            <p:cNvSpPr/>
            <p:nvPr/>
          </p:nvSpPr>
          <p:spPr>
            <a:xfrm>
              <a:off x="2209825" y="1089425"/>
              <a:ext cx="586500" cy="181400"/>
            </a:xfrm>
            <a:custGeom>
              <a:avLst/>
              <a:gdLst/>
              <a:ahLst/>
              <a:cxnLst/>
              <a:rect l="l" t="t" r="r" b="b"/>
              <a:pathLst>
                <a:path w="23460" h="7256" extrusionOk="0">
                  <a:moveTo>
                    <a:pt x="14813" y="0"/>
                  </a:moveTo>
                  <a:cubicBezTo>
                    <a:pt x="14487" y="0"/>
                    <a:pt x="14161" y="13"/>
                    <a:pt x="13835" y="38"/>
                  </a:cubicBezTo>
                  <a:cubicBezTo>
                    <a:pt x="13660" y="38"/>
                    <a:pt x="13510" y="188"/>
                    <a:pt x="13535" y="364"/>
                  </a:cubicBezTo>
                  <a:cubicBezTo>
                    <a:pt x="13535" y="526"/>
                    <a:pt x="13664" y="667"/>
                    <a:pt x="13822" y="667"/>
                  </a:cubicBezTo>
                  <a:cubicBezTo>
                    <a:pt x="13835" y="667"/>
                    <a:pt x="13848" y="666"/>
                    <a:pt x="13861" y="664"/>
                  </a:cubicBezTo>
                  <a:cubicBezTo>
                    <a:pt x="14174" y="652"/>
                    <a:pt x="14493" y="646"/>
                    <a:pt x="14813" y="646"/>
                  </a:cubicBezTo>
                  <a:cubicBezTo>
                    <a:pt x="15132" y="646"/>
                    <a:pt x="15452" y="652"/>
                    <a:pt x="15765" y="664"/>
                  </a:cubicBezTo>
                  <a:cubicBezTo>
                    <a:pt x="15941" y="664"/>
                    <a:pt x="16091" y="539"/>
                    <a:pt x="16091" y="364"/>
                  </a:cubicBezTo>
                  <a:cubicBezTo>
                    <a:pt x="16116" y="188"/>
                    <a:pt x="15966" y="38"/>
                    <a:pt x="15790" y="38"/>
                  </a:cubicBezTo>
                  <a:cubicBezTo>
                    <a:pt x="15465" y="13"/>
                    <a:pt x="15139" y="0"/>
                    <a:pt x="14813" y="0"/>
                  </a:cubicBezTo>
                  <a:close/>
                  <a:moveTo>
                    <a:pt x="11926" y="210"/>
                  </a:moveTo>
                  <a:cubicBezTo>
                    <a:pt x="11911" y="210"/>
                    <a:pt x="11896" y="211"/>
                    <a:pt x="11881" y="213"/>
                  </a:cubicBezTo>
                  <a:cubicBezTo>
                    <a:pt x="11530" y="263"/>
                    <a:pt x="11204" y="339"/>
                    <a:pt x="10853" y="414"/>
                  </a:cubicBezTo>
                  <a:cubicBezTo>
                    <a:pt x="10552" y="464"/>
                    <a:pt x="10251" y="539"/>
                    <a:pt x="9951" y="614"/>
                  </a:cubicBezTo>
                  <a:cubicBezTo>
                    <a:pt x="9775" y="664"/>
                    <a:pt x="9675" y="840"/>
                    <a:pt x="9725" y="1015"/>
                  </a:cubicBezTo>
                  <a:cubicBezTo>
                    <a:pt x="9775" y="1166"/>
                    <a:pt x="9901" y="1241"/>
                    <a:pt x="10026" y="1241"/>
                  </a:cubicBezTo>
                  <a:lnTo>
                    <a:pt x="10126" y="1241"/>
                  </a:lnTo>
                  <a:cubicBezTo>
                    <a:pt x="10402" y="1166"/>
                    <a:pt x="10703" y="1091"/>
                    <a:pt x="10978" y="1040"/>
                  </a:cubicBezTo>
                  <a:cubicBezTo>
                    <a:pt x="11304" y="965"/>
                    <a:pt x="11655" y="915"/>
                    <a:pt x="11981" y="865"/>
                  </a:cubicBezTo>
                  <a:cubicBezTo>
                    <a:pt x="12156" y="840"/>
                    <a:pt x="12282" y="664"/>
                    <a:pt x="12256" y="489"/>
                  </a:cubicBezTo>
                  <a:cubicBezTo>
                    <a:pt x="12234" y="329"/>
                    <a:pt x="12085" y="210"/>
                    <a:pt x="11926" y="210"/>
                  </a:cubicBezTo>
                  <a:close/>
                  <a:moveTo>
                    <a:pt x="17692" y="235"/>
                  </a:moveTo>
                  <a:cubicBezTo>
                    <a:pt x="17536" y="235"/>
                    <a:pt x="17392" y="332"/>
                    <a:pt x="17369" y="489"/>
                  </a:cubicBezTo>
                  <a:cubicBezTo>
                    <a:pt x="17344" y="664"/>
                    <a:pt x="17470" y="840"/>
                    <a:pt x="17645" y="865"/>
                  </a:cubicBezTo>
                  <a:cubicBezTo>
                    <a:pt x="18272" y="965"/>
                    <a:pt x="18898" y="1091"/>
                    <a:pt x="19500" y="1241"/>
                  </a:cubicBezTo>
                  <a:lnTo>
                    <a:pt x="19575" y="1241"/>
                  </a:lnTo>
                  <a:cubicBezTo>
                    <a:pt x="19725" y="1241"/>
                    <a:pt x="19851" y="1141"/>
                    <a:pt x="19901" y="1015"/>
                  </a:cubicBezTo>
                  <a:cubicBezTo>
                    <a:pt x="19951" y="840"/>
                    <a:pt x="19825" y="664"/>
                    <a:pt x="19675" y="614"/>
                  </a:cubicBezTo>
                  <a:cubicBezTo>
                    <a:pt x="19023" y="464"/>
                    <a:pt x="18397" y="314"/>
                    <a:pt x="17745" y="238"/>
                  </a:cubicBezTo>
                  <a:cubicBezTo>
                    <a:pt x="17727" y="236"/>
                    <a:pt x="17709" y="235"/>
                    <a:pt x="17692" y="235"/>
                  </a:cubicBezTo>
                  <a:close/>
                  <a:moveTo>
                    <a:pt x="21433" y="1176"/>
                  </a:moveTo>
                  <a:cubicBezTo>
                    <a:pt x="21304" y="1176"/>
                    <a:pt x="21169" y="1252"/>
                    <a:pt x="21129" y="1391"/>
                  </a:cubicBezTo>
                  <a:cubicBezTo>
                    <a:pt x="21054" y="1542"/>
                    <a:pt x="21154" y="1742"/>
                    <a:pt x="21304" y="1792"/>
                  </a:cubicBezTo>
                  <a:cubicBezTo>
                    <a:pt x="21881" y="1993"/>
                    <a:pt x="22432" y="2243"/>
                    <a:pt x="22958" y="2494"/>
                  </a:cubicBezTo>
                  <a:cubicBezTo>
                    <a:pt x="23008" y="2519"/>
                    <a:pt x="23033" y="2519"/>
                    <a:pt x="23084" y="2519"/>
                  </a:cubicBezTo>
                  <a:cubicBezTo>
                    <a:pt x="23209" y="2519"/>
                    <a:pt x="23334" y="2444"/>
                    <a:pt x="23384" y="2344"/>
                  </a:cubicBezTo>
                  <a:cubicBezTo>
                    <a:pt x="23460" y="2168"/>
                    <a:pt x="23384" y="1993"/>
                    <a:pt x="23234" y="1918"/>
                  </a:cubicBezTo>
                  <a:cubicBezTo>
                    <a:pt x="22683" y="1642"/>
                    <a:pt x="22106" y="1416"/>
                    <a:pt x="21530" y="1191"/>
                  </a:cubicBezTo>
                  <a:cubicBezTo>
                    <a:pt x="21499" y="1181"/>
                    <a:pt x="21466" y="1176"/>
                    <a:pt x="21433" y="1176"/>
                  </a:cubicBezTo>
                  <a:close/>
                  <a:moveTo>
                    <a:pt x="8207" y="1190"/>
                  </a:moveTo>
                  <a:cubicBezTo>
                    <a:pt x="8169" y="1190"/>
                    <a:pt x="8131" y="1198"/>
                    <a:pt x="8096" y="1216"/>
                  </a:cubicBezTo>
                  <a:cubicBezTo>
                    <a:pt x="7469" y="1441"/>
                    <a:pt x="6868" y="1692"/>
                    <a:pt x="6292" y="1993"/>
                  </a:cubicBezTo>
                  <a:cubicBezTo>
                    <a:pt x="6116" y="2068"/>
                    <a:pt x="6066" y="2243"/>
                    <a:pt x="6141" y="2419"/>
                  </a:cubicBezTo>
                  <a:cubicBezTo>
                    <a:pt x="6191" y="2519"/>
                    <a:pt x="6317" y="2594"/>
                    <a:pt x="6417" y="2594"/>
                  </a:cubicBezTo>
                  <a:cubicBezTo>
                    <a:pt x="6467" y="2594"/>
                    <a:pt x="6517" y="2569"/>
                    <a:pt x="6567" y="2569"/>
                  </a:cubicBezTo>
                  <a:cubicBezTo>
                    <a:pt x="7144" y="2294"/>
                    <a:pt x="7720" y="2018"/>
                    <a:pt x="8322" y="1817"/>
                  </a:cubicBezTo>
                  <a:cubicBezTo>
                    <a:pt x="8472" y="1742"/>
                    <a:pt x="8572" y="1567"/>
                    <a:pt x="8497" y="1391"/>
                  </a:cubicBezTo>
                  <a:cubicBezTo>
                    <a:pt x="8459" y="1276"/>
                    <a:pt x="8332" y="1190"/>
                    <a:pt x="8207" y="1190"/>
                  </a:cubicBezTo>
                  <a:close/>
                  <a:moveTo>
                    <a:pt x="4712" y="2886"/>
                  </a:moveTo>
                  <a:cubicBezTo>
                    <a:pt x="4660" y="2886"/>
                    <a:pt x="4609" y="2897"/>
                    <a:pt x="4562" y="2920"/>
                  </a:cubicBezTo>
                  <a:cubicBezTo>
                    <a:pt x="4011" y="3271"/>
                    <a:pt x="3485" y="3647"/>
                    <a:pt x="2958" y="4048"/>
                  </a:cubicBezTo>
                  <a:cubicBezTo>
                    <a:pt x="2808" y="4148"/>
                    <a:pt x="2783" y="4349"/>
                    <a:pt x="2908" y="4499"/>
                  </a:cubicBezTo>
                  <a:cubicBezTo>
                    <a:pt x="2958" y="4574"/>
                    <a:pt x="3058" y="4624"/>
                    <a:pt x="3159" y="4624"/>
                  </a:cubicBezTo>
                  <a:cubicBezTo>
                    <a:pt x="3234" y="4624"/>
                    <a:pt x="3284" y="4599"/>
                    <a:pt x="3359" y="4549"/>
                  </a:cubicBezTo>
                  <a:cubicBezTo>
                    <a:pt x="3860" y="4173"/>
                    <a:pt x="4387" y="3822"/>
                    <a:pt x="4913" y="3472"/>
                  </a:cubicBezTo>
                  <a:cubicBezTo>
                    <a:pt x="5063" y="3396"/>
                    <a:pt x="5114" y="3196"/>
                    <a:pt x="5013" y="3045"/>
                  </a:cubicBezTo>
                  <a:cubicBezTo>
                    <a:pt x="4944" y="2942"/>
                    <a:pt x="4827" y="2886"/>
                    <a:pt x="4712" y="2886"/>
                  </a:cubicBezTo>
                  <a:close/>
                  <a:moveTo>
                    <a:pt x="1702" y="5232"/>
                  </a:moveTo>
                  <a:cubicBezTo>
                    <a:pt x="1617" y="5232"/>
                    <a:pt x="1530" y="5264"/>
                    <a:pt x="1454" y="5326"/>
                  </a:cubicBezTo>
                  <a:cubicBezTo>
                    <a:pt x="1003" y="5777"/>
                    <a:pt x="527" y="6253"/>
                    <a:pt x="101" y="6730"/>
                  </a:cubicBezTo>
                  <a:cubicBezTo>
                    <a:pt x="1" y="6880"/>
                    <a:pt x="1" y="7081"/>
                    <a:pt x="151" y="7181"/>
                  </a:cubicBezTo>
                  <a:cubicBezTo>
                    <a:pt x="201" y="7231"/>
                    <a:pt x="276" y="7256"/>
                    <a:pt x="352" y="7256"/>
                  </a:cubicBezTo>
                  <a:cubicBezTo>
                    <a:pt x="452" y="7256"/>
                    <a:pt x="527" y="7231"/>
                    <a:pt x="602" y="7156"/>
                  </a:cubicBezTo>
                  <a:cubicBezTo>
                    <a:pt x="1003" y="6680"/>
                    <a:pt x="1454" y="6228"/>
                    <a:pt x="1906" y="5777"/>
                  </a:cubicBezTo>
                  <a:cubicBezTo>
                    <a:pt x="2031" y="5677"/>
                    <a:pt x="2031" y="5451"/>
                    <a:pt x="1931" y="5326"/>
                  </a:cubicBezTo>
                  <a:cubicBezTo>
                    <a:pt x="1868" y="5264"/>
                    <a:pt x="1787" y="5232"/>
                    <a:pt x="1702" y="523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39"/>
            <p:cNvSpPr/>
            <p:nvPr/>
          </p:nvSpPr>
          <p:spPr>
            <a:xfrm>
              <a:off x="2635900" y="1008625"/>
              <a:ext cx="279475" cy="231500"/>
            </a:xfrm>
            <a:custGeom>
              <a:avLst/>
              <a:gdLst/>
              <a:ahLst/>
              <a:cxnLst/>
              <a:rect l="l" t="t" r="r" b="b"/>
              <a:pathLst>
                <a:path w="11179" h="9260" extrusionOk="0">
                  <a:moveTo>
                    <a:pt x="4251" y="0"/>
                  </a:moveTo>
                  <a:cubicBezTo>
                    <a:pt x="4157" y="0"/>
                    <a:pt x="4058" y="39"/>
                    <a:pt x="3985" y="112"/>
                  </a:cubicBezTo>
                  <a:cubicBezTo>
                    <a:pt x="3885" y="237"/>
                    <a:pt x="3885" y="438"/>
                    <a:pt x="4036" y="563"/>
                  </a:cubicBezTo>
                  <a:cubicBezTo>
                    <a:pt x="4512" y="964"/>
                    <a:pt x="4988" y="1390"/>
                    <a:pt x="5464" y="1841"/>
                  </a:cubicBezTo>
                  <a:cubicBezTo>
                    <a:pt x="5514" y="1891"/>
                    <a:pt x="5615" y="1917"/>
                    <a:pt x="5690" y="1917"/>
                  </a:cubicBezTo>
                  <a:cubicBezTo>
                    <a:pt x="5765" y="1917"/>
                    <a:pt x="5865" y="1891"/>
                    <a:pt x="5915" y="1816"/>
                  </a:cubicBezTo>
                  <a:cubicBezTo>
                    <a:pt x="6041" y="1691"/>
                    <a:pt x="6041" y="1490"/>
                    <a:pt x="5890" y="1365"/>
                  </a:cubicBezTo>
                  <a:cubicBezTo>
                    <a:pt x="5439" y="914"/>
                    <a:pt x="4938" y="488"/>
                    <a:pt x="4437" y="62"/>
                  </a:cubicBezTo>
                  <a:cubicBezTo>
                    <a:pt x="4384" y="20"/>
                    <a:pt x="4319" y="0"/>
                    <a:pt x="4251" y="0"/>
                  </a:cubicBezTo>
                  <a:close/>
                  <a:moveTo>
                    <a:pt x="7068" y="2625"/>
                  </a:moveTo>
                  <a:cubicBezTo>
                    <a:pt x="6987" y="2625"/>
                    <a:pt x="6905" y="2656"/>
                    <a:pt x="6843" y="2719"/>
                  </a:cubicBezTo>
                  <a:cubicBezTo>
                    <a:pt x="6717" y="2844"/>
                    <a:pt x="6717" y="3044"/>
                    <a:pt x="6843" y="3170"/>
                  </a:cubicBezTo>
                  <a:cubicBezTo>
                    <a:pt x="7269" y="3621"/>
                    <a:pt x="7720" y="4097"/>
                    <a:pt x="8146" y="4573"/>
                  </a:cubicBezTo>
                  <a:cubicBezTo>
                    <a:pt x="8196" y="4648"/>
                    <a:pt x="8296" y="4673"/>
                    <a:pt x="8397" y="4673"/>
                  </a:cubicBezTo>
                  <a:cubicBezTo>
                    <a:pt x="8472" y="4673"/>
                    <a:pt x="8547" y="4648"/>
                    <a:pt x="8597" y="4598"/>
                  </a:cubicBezTo>
                  <a:cubicBezTo>
                    <a:pt x="8722" y="4473"/>
                    <a:pt x="8747" y="4272"/>
                    <a:pt x="8622" y="4147"/>
                  </a:cubicBezTo>
                  <a:cubicBezTo>
                    <a:pt x="8196" y="3671"/>
                    <a:pt x="7745" y="3170"/>
                    <a:pt x="7294" y="2719"/>
                  </a:cubicBezTo>
                  <a:cubicBezTo>
                    <a:pt x="7231" y="2656"/>
                    <a:pt x="7150" y="2625"/>
                    <a:pt x="7068" y="2625"/>
                  </a:cubicBezTo>
                  <a:close/>
                  <a:moveTo>
                    <a:pt x="9637" y="5495"/>
                  </a:moveTo>
                  <a:cubicBezTo>
                    <a:pt x="9563" y="5495"/>
                    <a:pt x="9489" y="5522"/>
                    <a:pt x="9424" y="5576"/>
                  </a:cubicBezTo>
                  <a:cubicBezTo>
                    <a:pt x="9299" y="5676"/>
                    <a:pt x="9274" y="5876"/>
                    <a:pt x="9399" y="6027"/>
                  </a:cubicBezTo>
                  <a:cubicBezTo>
                    <a:pt x="9800" y="6503"/>
                    <a:pt x="10201" y="7029"/>
                    <a:pt x="10577" y="7531"/>
                  </a:cubicBezTo>
                  <a:cubicBezTo>
                    <a:pt x="10627" y="7606"/>
                    <a:pt x="10727" y="7656"/>
                    <a:pt x="10828" y="7656"/>
                  </a:cubicBezTo>
                  <a:cubicBezTo>
                    <a:pt x="10903" y="7656"/>
                    <a:pt x="10953" y="7631"/>
                    <a:pt x="11028" y="7606"/>
                  </a:cubicBezTo>
                  <a:cubicBezTo>
                    <a:pt x="11153" y="7480"/>
                    <a:pt x="11178" y="7280"/>
                    <a:pt x="11078" y="7155"/>
                  </a:cubicBezTo>
                  <a:cubicBezTo>
                    <a:pt x="10702" y="6628"/>
                    <a:pt x="10301" y="6102"/>
                    <a:pt x="9900" y="5626"/>
                  </a:cubicBezTo>
                  <a:cubicBezTo>
                    <a:pt x="9829" y="5540"/>
                    <a:pt x="9734" y="5495"/>
                    <a:pt x="9637" y="5495"/>
                  </a:cubicBezTo>
                  <a:close/>
                  <a:moveTo>
                    <a:pt x="9925" y="7531"/>
                  </a:moveTo>
                  <a:cubicBezTo>
                    <a:pt x="9274" y="7531"/>
                    <a:pt x="8622" y="7531"/>
                    <a:pt x="7970" y="7581"/>
                  </a:cubicBezTo>
                  <a:cubicBezTo>
                    <a:pt x="7795" y="7581"/>
                    <a:pt x="7670" y="7731"/>
                    <a:pt x="7670" y="7907"/>
                  </a:cubicBezTo>
                  <a:cubicBezTo>
                    <a:pt x="7670" y="8082"/>
                    <a:pt x="7820" y="8207"/>
                    <a:pt x="7996" y="8207"/>
                  </a:cubicBezTo>
                  <a:cubicBezTo>
                    <a:pt x="8647" y="8182"/>
                    <a:pt x="9274" y="8157"/>
                    <a:pt x="9925" y="8157"/>
                  </a:cubicBezTo>
                  <a:cubicBezTo>
                    <a:pt x="10101" y="8157"/>
                    <a:pt x="10226" y="8007"/>
                    <a:pt x="10226" y="7831"/>
                  </a:cubicBezTo>
                  <a:cubicBezTo>
                    <a:pt x="10226" y="7656"/>
                    <a:pt x="10101" y="7531"/>
                    <a:pt x="9925" y="7531"/>
                  </a:cubicBezTo>
                  <a:close/>
                  <a:moveTo>
                    <a:pt x="6079" y="7703"/>
                  </a:moveTo>
                  <a:cubicBezTo>
                    <a:pt x="6066" y="7703"/>
                    <a:pt x="6054" y="7704"/>
                    <a:pt x="6041" y="7706"/>
                  </a:cubicBezTo>
                  <a:cubicBezTo>
                    <a:pt x="5389" y="7781"/>
                    <a:pt x="4737" y="7856"/>
                    <a:pt x="4111" y="7932"/>
                  </a:cubicBezTo>
                  <a:cubicBezTo>
                    <a:pt x="3935" y="7957"/>
                    <a:pt x="3810" y="8107"/>
                    <a:pt x="3835" y="8308"/>
                  </a:cubicBezTo>
                  <a:cubicBezTo>
                    <a:pt x="3860" y="8458"/>
                    <a:pt x="3985" y="8583"/>
                    <a:pt x="4136" y="8583"/>
                  </a:cubicBezTo>
                  <a:cubicBezTo>
                    <a:pt x="4161" y="8583"/>
                    <a:pt x="4186" y="8583"/>
                    <a:pt x="4186" y="8558"/>
                  </a:cubicBezTo>
                  <a:cubicBezTo>
                    <a:pt x="4813" y="8483"/>
                    <a:pt x="5464" y="8408"/>
                    <a:pt x="6091" y="8358"/>
                  </a:cubicBezTo>
                  <a:cubicBezTo>
                    <a:pt x="6266" y="8333"/>
                    <a:pt x="6391" y="8182"/>
                    <a:pt x="6391" y="8007"/>
                  </a:cubicBezTo>
                  <a:cubicBezTo>
                    <a:pt x="6368" y="7844"/>
                    <a:pt x="6238" y="7703"/>
                    <a:pt x="6079" y="7703"/>
                  </a:cubicBezTo>
                  <a:close/>
                  <a:moveTo>
                    <a:pt x="2226" y="8229"/>
                  </a:moveTo>
                  <a:cubicBezTo>
                    <a:pt x="2211" y="8229"/>
                    <a:pt x="2196" y="8230"/>
                    <a:pt x="2181" y="8232"/>
                  </a:cubicBezTo>
                  <a:cubicBezTo>
                    <a:pt x="1554" y="8358"/>
                    <a:pt x="903" y="8483"/>
                    <a:pt x="276" y="8633"/>
                  </a:cubicBezTo>
                  <a:cubicBezTo>
                    <a:pt x="101" y="8683"/>
                    <a:pt x="0" y="8834"/>
                    <a:pt x="51" y="9009"/>
                  </a:cubicBezTo>
                  <a:cubicBezTo>
                    <a:pt x="76" y="9160"/>
                    <a:pt x="201" y="9260"/>
                    <a:pt x="351" y="9260"/>
                  </a:cubicBezTo>
                  <a:lnTo>
                    <a:pt x="427" y="9260"/>
                  </a:lnTo>
                  <a:cubicBezTo>
                    <a:pt x="1053" y="9110"/>
                    <a:pt x="1680" y="8984"/>
                    <a:pt x="2306" y="8884"/>
                  </a:cubicBezTo>
                  <a:cubicBezTo>
                    <a:pt x="2482" y="8834"/>
                    <a:pt x="2582" y="8683"/>
                    <a:pt x="2557" y="8508"/>
                  </a:cubicBezTo>
                  <a:cubicBezTo>
                    <a:pt x="2534" y="8348"/>
                    <a:pt x="2385" y="8229"/>
                    <a:pt x="2226" y="822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75" name="Google Shape;5475;p39"/>
          <p:cNvSpPr/>
          <p:nvPr/>
        </p:nvSpPr>
        <p:spPr>
          <a:xfrm rot="10800000">
            <a:off x="5184560" y="1441000"/>
            <a:ext cx="142250" cy="134625"/>
          </a:xfrm>
          <a:custGeom>
            <a:avLst/>
            <a:gdLst/>
            <a:ahLst/>
            <a:cxnLst/>
            <a:rect l="l" t="t" r="r" b="b"/>
            <a:pathLst>
              <a:path w="5690" h="5385" extrusionOk="0">
                <a:moveTo>
                  <a:pt x="1635" y="0"/>
                </a:moveTo>
                <a:cubicBezTo>
                  <a:pt x="1424" y="0"/>
                  <a:pt x="1235" y="168"/>
                  <a:pt x="1254" y="391"/>
                </a:cubicBezTo>
                <a:lnTo>
                  <a:pt x="1354" y="1645"/>
                </a:lnTo>
                <a:cubicBezTo>
                  <a:pt x="1354" y="1770"/>
                  <a:pt x="1304" y="1895"/>
                  <a:pt x="1204" y="1970"/>
                </a:cubicBezTo>
                <a:lnTo>
                  <a:pt x="226" y="2772"/>
                </a:lnTo>
                <a:cubicBezTo>
                  <a:pt x="1" y="2948"/>
                  <a:pt x="76" y="3349"/>
                  <a:pt x="376" y="3424"/>
                </a:cubicBezTo>
                <a:lnTo>
                  <a:pt x="1605" y="3725"/>
                </a:lnTo>
                <a:cubicBezTo>
                  <a:pt x="1730" y="3750"/>
                  <a:pt x="1830" y="3850"/>
                  <a:pt x="1855" y="3975"/>
                </a:cubicBezTo>
                <a:lnTo>
                  <a:pt x="2306" y="5128"/>
                </a:lnTo>
                <a:cubicBezTo>
                  <a:pt x="2376" y="5295"/>
                  <a:pt x="2530" y="5385"/>
                  <a:pt x="2679" y="5385"/>
                </a:cubicBezTo>
                <a:cubicBezTo>
                  <a:pt x="2799" y="5385"/>
                  <a:pt x="2916" y="5326"/>
                  <a:pt x="2983" y="5204"/>
                </a:cubicBezTo>
                <a:lnTo>
                  <a:pt x="3660" y="4151"/>
                </a:lnTo>
                <a:cubicBezTo>
                  <a:pt x="3710" y="4026"/>
                  <a:pt x="3835" y="3975"/>
                  <a:pt x="3960" y="3950"/>
                </a:cubicBezTo>
                <a:lnTo>
                  <a:pt x="5214" y="3900"/>
                </a:lnTo>
                <a:cubicBezTo>
                  <a:pt x="5539" y="3875"/>
                  <a:pt x="5690" y="3524"/>
                  <a:pt x="5489" y="3274"/>
                </a:cubicBezTo>
                <a:lnTo>
                  <a:pt x="4687" y="2321"/>
                </a:lnTo>
                <a:cubicBezTo>
                  <a:pt x="4587" y="2221"/>
                  <a:pt x="4562" y="2096"/>
                  <a:pt x="4612" y="1970"/>
                </a:cubicBezTo>
                <a:lnTo>
                  <a:pt x="4938" y="767"/>
                </a:lnTo>
                <a:cubicBezTo>
                  <a:pt x="5002" y="491"/>
                  <a:pt x="4795" y="269"/>
                  <a:pt x="4547" y="269"/>
                </a:cubicBezTo>
                <a:cubicBezTo>
                  <a:pt x="4503" y="269"/>
                  <a:pt x="4457" y="276"/>
                  <a:pt x="4412" y="291"/>
                </a:cubicBezTo>
                <a:lnTo>
                  <a:pt x="3259" y="767"/>
                </a:lnTo>
                <a:cubicBezTo>
                  <a:pt x="3202" y="790"/>
                  <a:pt x="3146" y="802"/>
                  <a:pt x="3092" y="802"/>
                </a:cubicBezTo>
                <a:cubicBezTo>
                  <a:pt x="3026" y="802"/>
                  <a:pt x="2963" y="784"/>
                  <a:pt x="2908" y="742"/>
                </a:cubicBezTo>
                <a:lnTo>
                  <a:pt x="1855" y="66"/>
                </a:lnTo>
                <a:cubicBezTo>
                  <a:pt x="1784" y="20"/>
                  <a:pt x="1708" y="0"/>
                  <a:pt x="163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76" name="Google Shape;5476;p39"/>
          <p:cNvSpPr/>
          <p:nvPr/>
        </p:nvSpPr>
        <p:spPr>
          <a:xfrm>
            <a:off x="3773775" y="4270750"/>
            <a:ext cx="1120950" cy="151975"/>
          </a:xfrm>
          <a:custGeom>
            <a:avLst/>
            <a:gdLst/>
            <a:ahLst/>
            <a:cxnLst/>
            <a:rect l="l" t="t" r="r" b="b"/>
            <a:pathLst>
              <a:path w="44838" h="6079" extrusionOk="0">
                <a:moveTo>
                  <a:pt x="5586" y="0"/>
                </a:moveTo>
                <a:cubicBezTo>
                  <a:pt x="5409" y="0"/>
                  <a:pt x="5142" y="160"/>
                  <a:pt x="4813" y="489"/>
                </a:cubicBezTo>
                <a:cubicBezTo>
                  <a:pt x="4512" y="765"/>
                  <a:pt x="3835" y="1266"/>
                  <a:pt x="3334" y="1617"/>
                </a:cubicBezTo>
                <a:lnTo>
                  <a:pt x="2381" y="2244"/>
                </a:lnTo>
                <a:lnTo>
                  <a:pt x="1630" y="2169"/>
                </a:lnTo>
                <a:cubicBezTo>
                  <a:pt x="1087" y="2106"/>
                  <a:pt x="731" y="2074"/>
                  <a:pt x="499" y="2074"/>
                </a:cubicBezTo>
                <a:cubicBezTo>
                  <a:pt x="173" y="2074"/>
                  <a:pt x="90" y="2137"/>
                  <a:pt x="76" y="2269"/>
                </a:cubicBezTo>
                <a:cubicBezTo>
                  <a:pt x="0" y="2570"/>
                  <a:pt x="151" y="2645"/>
                  <a:pt x="1103" y="2795"/>
                </a:cubicBezTo>
                <a:cubicBezTo>
                  <a:pt x="1855" y="2945"/>
                  <a:pt x="2106" y="3046"/>
                  <a:pt x="2757" y="3497"/>
                </a:cubicBezTo>
                <a:cubicBezTo>
                  <a:pt x="3209" y="3798"/>
                  <a:pt x="3835" y="4299"/>
                  <a:pt x="4211" y="4625"/>
                </a:cubicBezTo>
                <a:cubicBezTo>
                  <a:pt x="4620" y="5003"/>
                  <a:pt x="4900" y="5190"/>
                  <a:pt x="5070" y="5190"/>
                </a:cubicBezTo>
                <a:cubicBezTo>
                  <a:pt x="5181" y="5190"/>
                  <a:pt x="5244" y="5109"/>
                  <a:pt x="5264" y="4950"/>
                </a:cubicBezTo>
                <a:cubicBezTo>
                  <a:pt x="5314" y="4725"/>
                  <a:pt x="4512" y="3898"/>
                  <a:pt x="3735" y="3321"/>
                </a:cubicBezTo>
                <a:lnTo>
                  <a:pt x="3409" y="3071"/>
                </a:lnTo>
                <a:lnTo>
                  <a:pt x="3409" y="3071"/>
                </a:lnTo>
                <a:lnTo>
                  <a:pt x="3785" y="3121"/>
                </a:lnTo>
                <a:cubicBezTo>
                  <a:pt x="3985" y="3171"/>
                  <a:pt x="4888" y="3246"/>
                  <a:pt x="5740" y="3321"/>
                </a:cubicBezTo>
                <a:lnTo>
                  <a:pt x="7294" y="3447"/>
                </a:lnTo>
                <a:lnTo>
                  <a:pt x="8497" y="4148"/>
                </a:lnTo>
                <a:cubicBezTo>
                  <a:pt x="9173" y="4524"/>
                  <a:pt x="9825" y="4950"/>
                  <a:pt x="9950" y="5101"/>
                </a:cubicBezTo>
                <a:cubicBezTo>
                  <a:pt x="10096" y="5235"/>
                  <a:pt x="10236" y="5304"/>
                  <a:pt x="10352" y="5304"/>
                </a:cubicBezTo>
                <a:cubicBezTo>
                  <a:pt x="10495" y="5304"/>
                  <a:pt x="10599" y="5198"/>
                  <a:pt x="10627" y="4976"/>
                </a:cubicBezTo>
                <a:cubicBezTo>
                  <a:pt x="10652" y="4725"/>
                  <a:pt x="10577" y="4625"/>
                  <a:pt x="9825" y="4123"/>
                </a:cubicBezTo>
                <a:lnTo>
                  <a:pt x="8998" y="3597"/>
                </a:lnTo>
                <a:lnTo>
                  <a:pt x="10226" y="3672"/>
                </a:lnTo>
                <a:cubicBezTo>
                  <a:pt x="10928" y="3697"/>
                  <a:pt x="11529" y="3798"/>
                  <a:pt x="11630" y="3873"/>
                </a:cubicBezTo>
                <a:cubicBezTo>
                  <a:pt x="11705" y="3948"/>
                  <a:pt x="12106" y="4148"/>
                  <a:pt x="12507" y="4349"/>
                </a:cubicBezTo>
                <a:cubicBezTo>
                  <a:pt x="12908" y="4524"/>
                  <a:pt x="13584" y="4925"/>
                  <a:pt x="13986" y="5226"/>
                </a:cubicBezTo>
                <a:cubicBezTo>
                  <a:pt x="14451" y="5551"/>
                  <a:pt x="14750" y="5708"/>
                  <a:pt x="14922" y="5708"/>
                </a:cubicBezTo>
                <a:cubicBezTo>
                  <a:pt x="15056" y="5708"/>
                  <a:pt x="15113" y="5613"/>
                  <a:pt x="15113" y="5427"/>
                </a:cubicBezTo>
                <a:cubicBezTo>
                  <a:pt x="15113" y="5226"/>
                  <a:pt x="14938" y="5026"/>
                  <a:pt x="14286" y="4575"/>
                </a:cubicBezTo>
                <a:cubicBezTo>
                  <a:pt x="13835" y="4249"/>
                  <a:pt x="13459" y="3973"/>
                  <a:pt x="13484" y="3973"/>
                </a:cubicBezTo>
                <a:cubicBezTo>
                  <a:pt x="13491" y="3966"/>
                  <a:pt x="13546" y="3963"/>
                  <a:pt x="13641" y="3963"/>
                </a:cubicBezTo>
                <a:cubicBezTo>
                  <a:pt x="13898" y="3963"/>
                  <a:pt x="14446" y="3986"/>
                  <a:pt x="15088" y="4023"/>
                </a:cubicBezTo>
                <a:cubicBezTo>
                  <a:pt x="16341" y="4123"/>
                  <a:pt x="16717" y="4174"/>
                  <a:pt x="16968" y="4349"/>
                </a:cubicBezTo>
                <a:cubicBezTo>
                  <a:pt x="17118" y="4449"/>
                  <a:pt x="17469" y="4650"/>
                  <a:pt x="17720" y="4800"/>
                </a:cubicBezTo>
                <a:cubicBezTo>
                  <a:pt x="17996" y="4925"/>
                  <a:pt x="18522" y="5251"/>
                  <a:pt x="18923" y="5552"/>
                </a:cubicBezTo>
                <a:cubicBezTo>
                  <a:pt x="19324" y="5828"/>
                  <a:pt x="19675" y="6078"/>
                  <a:pt x="19750" y="6078"/>
                </a:cubicBezTo>
                <a:cubicBezTo>
                  <a:pt x="19800" y="6078"/>
                  <a:pt x="19925" y="5978"/>
                  <a:pt x="19976" y="5853"/>
                </a:cubicBezTo>
                <a:cubicBezTo>
                  <a:pt x="20076" y="5677"/>
                  <a:pt x="20051" y="5602"/>
                  <a:pt x="19700" y="5301"/>
                </a:cubicBezTo>
                <a:cubicBezTo>
                  <a:pt x="19499" y="5101"/>
                  <a:pt x="19023" y="4775"/>
                  <a:pt x="18672" y="4549"/>
                </a:cubicBezTo>
                <a:lnTo>
                  <a:pt x="17996" y="4148"/>
                </a:lnTo>
                <a:lnTo>
                  <a:pt x="20477" y="4224"/>
                </a:lnTo>
                <a:lnTo>
                  <a:pt x="22933" y="4274"/>
                </a:lnTo>
                <a:lnTo>
                  <a:pt x="23509" y="4600"/>
                </a:lnTo>
                <a:cubicBezTo>
                  <a:pt x="24261" y="5026"/>
                  <a:pt x="25339" y="5752"/>
                  <a:pt x="25339" y="5853"/>
                </a:cubicBezTo>
                <a:cubicBezTo>
                  <a:pt x="25339" y="5903"/>
                  <a:pt x="25414" y="5978"/>
                  <a:pt x="25514" y="6003"/>
                </a:cubicBezTo>
                <a:cubicBezTo>
                  <a:pt x="25555" y="6021"/>
                  <a:pt x="25596" y="6029"/>
                  <a:pt x="25636" y="6029"/>
                </a:cubicBezTo>
                <a:cubicBezTo>
                  <a:pt x="25821" y="6029"/>
                  <a:pt x="25991" y="5854"/>
                  <a:pt x="25991" y="5627"/>
                </a:cubicBezTo>
                <a:cubicBezTo>
                  <a:pt x="25991" y="5452"/>
                  <a:pt x="25364" y="4875"/>
                  <a:pt x="24687" y="4474"/>
                </a:cubicBezTo>
                <a:lnTo>
                  <a:pt x="24311" y="4249"/>
                </a:lnTo>
                <a:lnTo>
                  <a:pt x="27971" y="4249"/>
                </a:lnTo>
                <a:lnTo>
                  <a:pt x="29875" y="5101"/>
                </a:lnTo>
                <a:cubicBezTo>
                  <a:pt x="30903" y="5577"/>
                  <a:pt x="31830" y="5978"/>
                  <a:pt x="31930" y="5978"/>
                </a:cubicBezTo>
                <a:cubicBezTo>
                  <a:pt x="32306" y="5978"/>
                  <a:pt x="32407" y="5377"/>
                  <a:pt x="32006" y="5251"/>
                </a:cubicBezTo>
                <a:cubicBezTo>
                  <a:pt x="31905" y="5226"/>
                  <a:pt x="31304" y="4976"/>
                  <a:pt x="30677" y="4700"/>
                </a:cubicBezTo>
                <a:lnTo>
                  <a:pt x="29524" y="4199"/>
                </a:lnTo>
                <a:lnTo>
                  <a:pt x="31179" y="4123"/>
                </a:lnTo>
                <a:cubicBezTo>
                  <a:pt x="31787" y="4085"/>
                  <a:pt x="32179" y="4065"/>
                  <a:pt x="32445" y="4065"/>
                </a:cubicBezTo>
                <a:cubicBezTo>
                  <a:pt x="32869" y="4065"/>
                  <a:pt x="32970" y="4116"/>
                  <a:pt x="33108" y="4224"/>
                </a:cubicBezTo>
                <a:cubicBezTo>
                  <a:pt x="33209" y="4349"/>
                  <a:pt x="33860" y="4775"/>
                  <a:pt x="34537" y="5151"/>
                </a:cubicBezTo>
                <a:cubicBezTo>
                  <a:pt x="35299" y="5632"/>
                  <a:pt x="35644" y="5809"/>
                  <a:pt x="35815" y="5809"/>
                </a:cubicBezTo>
                <a:cubicBezTo>
                  <a:pt x="35858" y="5809"/>
                  <a:pt x="35890" y="5798"/>
                  <a:pt x="35915" y="5778"/>
                </a:cubicBezTo>
                <a:cubicBezTo>
                  <a:pt x="36316" y="5552"/>
                  <a:pt x="36116" y="5301"/>
                  <a:pt x="35113" y="4700"/>
                </a:cubicBezTo>
                <a:cubicBezTo>
                  <a:pt x="34537" y="4349"/>
                  <a:pt x="34186" y="4073"/>
                  <a:pt x="34261" y="4023"/>
                </a:cubicBezTo>
                <a:cubicBezTo>
                  <a:pt x="34336" y="3998"/>
                  <a:pt x="35164" y="3923"/>
                  <a:pt x="36091" y="3898"/>
                </a:cubicBezTo>
                <a:cubicBezTo>
                  <a:pt x="36693" y="3867"/>
                  <a:pt x="37093" y="3848"/>
                  <a:pt x="37366" y="3848"/>
                </a:cubicBezTo>
                <a:cubicBezTo>
                  <a:pt x="37751" y="3848"/>
                  <a:pt x="37883" y="3885"/>
                  <a:pt x="37971" y="3973"/>
                </a:cubicBezTo>
                <a:cubicBezTo>
                  <a:pt x="38196" y="4174"/>
                  <a:pt x="40602" y="5101"/>
                  <a:pt x="40878" y="5101"/>
                </a:cubicBezTo>
                <a:cubicBezTo>
                  <a:pt x="41354" y="5101"/>
                  <a:pt x="41454" y="4424"/>
                  <a:pt x="40978" y="4374"/>
                </a:cubicBezTo>
                <a:cubicBezTo>
                  <a:pt x="40627" y="4349"/>
                  <a:pt x="39174" y="3823"/>
                  <a:pt x="39098" y="3697"/>
                </a:cubicBezTo>
                <a:cubicBezTo>
                  <a:pt x="39073" y="3647"/>
                  <a:pt x="39224" y="3597"/>
                  <a:pt x="39449" y="3597"/>
                </a:cubicBezTo>
                <a:cubicBezTo>
                  <a:pt x="39675" y="3597"/>
                  <a:pt x="40828" y="3472"/>
                  <a:pt x="42006" y="3296"/>
                </a:cubicBezTo>
                <a:cubicBezTo>
                  <a:pt x="43063" y="3139"/>
                  <a:pt x="44000" y="3042"/>
                  <a:pt x="44216" y="3042"/>
                </a:cubicBezTo>
                <a:cubicBezTo>
                  <a:pt x="44241" y="3042"/>
                  <a:pt x="44256" y="3043"/>
                  <a:pt x="44261" y="3046"/>
                </a:cubicBezTo>
                <a:cubicBezTo>
                  <a:pt x="44286" y="3055"/>
                  <a:pt x="44314" y="3059"/>
                  <a:pt x="44343" y="3059"/>
                </a:cubicBezTo>
                <a:cubicBezTo>
                  <a:pt x="44549" y="3059"/>
                  <a:pt x="44838" y="2842"/>
                  <a:pt x="44838" y="2645"/>
                </a:cubicBezTo>
                <a:cubicBezTo>
                  <a:pt x="44838" y="2417"/>
                  <a:pt x="44788" y="2311"/>
                  <a:pt x="44403" y="2311"/>
                </a:cubicBezTo>
                <a:cubicBezTo>
                  <a:pt x="44066" y="2311"/>
                  <a:pt x="43472" y="2392"/>
                  <a:pt x="42432" y="2544"/>
                </a:cubicBezTo>
                <a:cubicBezTo>
                  <a:pt x="41254" y="2695"/>
                  <a:pt x="40101" y="2870"/>
                  <a:pt x="39900" y="2870"/>
                </a:cubicBezTo>
                <a:lnTo>
                  <a:pt x="39474" y="2920"/>
                </a:lnTo>
                <a:lnTo>
                  <a:pt x="39850" y="2620"/>
                </a:lnTo>
                <a:cubicBezTo>
                  <a:pt x="40377" y="2194"/>
                  <a:pt x="40502" y="1943"/>
                  <a:pt x="40276" y="1742"/>
                </a:cubicBezTo>
                <a:cubicBezTo>
                  <a:pt x="40182" y="1636"/>
                  <a:pt x="40109" y="1585"/>
                  <a:pt x="40033" y="1585"/>
                </a:cubicBezTo>
                <a:cubicBezTo>
                  <a:pt x="39948" y="1585"/>
                  <a:pt x="39857" y="1648"/>
                  <a:pt x="39725" y="1768"/>
                </a:cubicBezTo>
                <a:cubicBezTo>
                  <a:pt x="39625" y="1893"/>
                  <a:pt x="39249" y="2219"/>
                  <a:pt x="38898" y="2519"/>
                </a:cubicBezTo>
                <a:lnTo>
                  <a:pt x="38221" y="3046"/>
                </a:lnTo>
                <a:lnTo>
                  <a:pt x="36542" y="3171"/>
                </a:lnTo>
                <a:cubicBezTo>
                  <a:pt x="35610" y="3237"/>
                  <a:pt x="35049" y="3285"/>
                  <a:pt x="34744" y="3285"/>
                </a:cubicBezTo>
                <a:cubicBezTo>
                  <a:pt x="34237" y="3285"/>
                  <a:pt x="34437" y="3152"/>
                  <a:pt x="34813" y="2745"/>
                </a:cubicBezTo>
                <a:cubicBezTo>
                  <a:pt x="35088" y="2469"/>
                  <a:pt x="35314" y="2169"/>
                  <a:pt x="35314" y="2068"/>
                </a:cubicBezTo>
                <a:cubicBezTo>
                  <a:pt x="35314" y="1943"/>
                  <a:pt x="35113" y="1692"/>
                  <a:pt x="34988" y="1692"/>
                </a:cubicBezTo>
                <a:cubicBezTo>
                  <a:pt x="34963" y="1692"/>
                  <a:pt x="34562" y="2043"/>
                  <a:pt x="34086" y="2494"/>
                </a:cubicBezTo>
                <a:cubicBezTo>
                  <a:pt x="33635" y="2945"/>
                  <a:pt x="33133" y="3321"/>
                  <a:pt x="33008" y="3346"/>
                </a:cubicBezTo>
                <a:cubicBezTo>
                  <a:pt x="32883" y="3372"/>
                  <a:pt x="31930" y="3397"/>
                  <a:pt x="30903" y="3447"/>
                </a:cubicBezTo>
                <a:lnTo>
                  <a:pt x="29023" y="3497"/>
                </a:lnTo>
                <a:lnTo>
                  <a:pt x="29023" y="3497"/>
                </a:lnTo>
                <a:lnTo>
                  <a:pt x="29625" y="2895"/>
                </a:lnTo>
                <a:cubicBezTo>
                  <a:pt x="30352" y="2194"/>
                  <a:pt x="30602" y="1742"/>
                  <a:pt x="30352" y="1517"/>
                </a:cubicBezTo>
                <a:cubicBezTo>
                  <a:pt x="30282" y="1447"/>
                  <a:pt x="30212" y="1411"/>
                  <a:pt x="30140" y="1411"/>
                </a:cubicBezTo>
                <a:cubicBezTo>
                  <a:pt x="30003" y="1411"/>
                  <a:pt x="29855" y="1540"/>
                  <a:pt x="29675" y="1818"/>
                </a:cubicBezTo>
                <a:cubicBezTo>
                  <a:pt x="29549" y="1993"/>
                  <a:pt x="29098" y="2444"/>
                  <a:pt x="28672" y="2820"/>
                </a:cubicBezTo>
                <a:lnTo>
                  <a:pt x="27845" y="3497"/>
                </a:lnTo>
                <a:lnTo>
                  <a:pt x="25915" y="3497"/>
                </a:lnTo>
                <a:cubicBezTo>
                  <a:pt x="24211" y="3497"/>
                  <a:pt x="24011" y="3472"/>
                  <a:pt x="24211" y="3346"/>
                </a:cubicBezTo>
                <a:cubicBezTo>
                  <a:pt x="24913" y="2820"/>
                  <a:pt x="25865" y="2043"/>
                  <a:pt x="25915" y="1918"/>
                </a:cubicBezTo>
                <a:cubicBezTo>
                  <a:pt x="25966" y="1793"/>
                  <a:pt x="25715" y="1467"/>
                  <a:pt x="25539" y="1467"/>
                </a:cubicBezTo>
                <a:cubicBezTo>
                  <a:pt x="25489" y="1467"/>
                  <a:pt x="25189" y="1692"/>
                  <a:pt x="24838" y="1968"/>
                </a:cubicBezTo>
                <a:cubicBezTo>
                  <a:pt x="24487" y="2269"/>
                  <a:pt x="23885" y="2720"/>
                  <a:pt x="23484" y="3021"/>
                </a:cubicBezTo>
                <a:lnTo>
                  <a:pt x="22732" y="3522"/>
                </a:lnTo>
                <a:lnTo>
                  <a:pt x="20527" y="3522"/>
                </a:lnTo>
                <a:cubicBezTo>
                  <a:pt x="19324" y="3497"/>
                  <a:pt x="18296" y="3472"/>
                  <a:pt x="18296" y="3447"/>
                </a:cubicBezTo>
                <a:cubicBezTo>
                  <a:pt x="18221" y="3397"/>
                  <a:pt x="19976" y="1993"/>
                  <a:pt x="20126" y="1993"/>
                </a:cubicBezTo>
                <a:cubicBezTo>
                  <a:pt x="20477" y="1993"/>
                  <a:pt x="20452" y="1442"/>
                  <a:pt x="20126" y="1316"/>
                </a:cubicBezTo>
                <a:cubicBezTo>
                  <a:pt x="20087" y="1301"/>
                  <a:pt x="20048" y="1292"/>
                  <a:pt x="20006" y="1292"/>
                </a:cubicBezTo>
                <a:cubicBezTo>
                  <a:pt x="19773" y="1292"/>
                  <a:pt x="19427" y="1558"/>
                  <a:pt x="18346" y="2469"/>
                </a:cubicBezTo>
                <a:lnTo>
                  <a:pt x="17168" y="3422"/>
                </a:lnTo>
                <a:lnTo>
                  <a:pt x="15439" y="3346"/>
                </a:lnTo>
                <a:cubicBezTo>
                  <a:pt x="14487" y="3296"/>
                  <a:pt x="13509" y="3246"/>
                  <a:pt x="13259" y="3196"/>
                </a:cubicBezTo>
                <a:lnTo>
                  <a:pt x="12808" y="3121"/>
                </a:lnTo>
                <a:lnTo>
                  <a:pt x="13810" y="2319"/>
                </a:lnTo>
                <a:cubicBezTo>
                  <a:pt x="14361" y="1893"/>
                  <a:pt x="14888" y="1517"/>
                  <a:pt x="14988" y="1492"/>
                </a:cubicBezTo>
                <a:cubicBezTo>
                  <a:pt x="15189" y="1442"/>
                  <a:pt x="15289" y="1141"/>
                  <a:pt x="15138" y="966"/>
                </a:cubicBezTo>
                <a:cubicBezTo>
                  <a:pt x="15068" y="882"/>
                  <a:pt x="14991" y="835"/>
                  <a:pt x="14886" y="835"/>
                </a:cubicBezTo>
                <a:cubicBezTo>
                  <a:pt x="14614" y="835"/>
                  <a:pt x="14159" y="1148"/>
                  <a:pt x="13183" y="1943"/>
                </a:cubicBezTo>
                <a:cubicBezTo>
                  <a:pt x="12056" y="2845"/>
                  <a:pt x="11705" y="3071"/>
                  <a:pt x="11454" y="3071"/>
                </a:cubicBezTo>
                <a:cubicBezTo>
                  <a:pt x="11279" y="3071"/>
                  <a:pt x="10477" y="2996"/>
                  <a:pt x="9675" y="2945"/>
                </a:cubicBezTo>
                <a:lnTo>
                  <a:pt x="8196" y="2795"/>
                </a:lnTo>
                <a:lnTo>
                  <a:pt x="9173" y="2043"/>
                </a:lnTo>
                <a:cubicBezTo>
                  <a:pt x="10727" y="865"/>
                  <a:pt x="10602" y="966"/>
                  <a:pt x="10477" y="740"/>
                </a:cubicBezTo>
                <a:cubicBezTo>
                  <a:pt x="10397" y="616"/>
                  <a:pt x="10314" y="548"/>
                  <a:pt x="10197" y="548"/>
                </a:cubicBezTo>
                <a:cubicBezTo>
                  <a:pt x="9983" y="548"/>
                  <a:pt x="9654" y="773"/>
                  <a:pt x="9023" y="1291"/>
                </a:cubicBezTo>
                <a:cubicBezTo>
                  <a:pt x="8472" y="1717"/>
                  <a:pt x="7820" y="2219"/>
                  <a:pt x="7544" y="2419"/>
                </a:cubicBezTo>
                <a:lnTo>
                  <a:pt x="7068" y="2745"/>
                </a:lnTo>
                <a:lnTo>
                  <a:pt x="5840" y="2645"/>
                </a:lnTo>
                <a:cubicBezTo>
                  <a:pt x="5163" y="2570"/>
                  <a:pt x="4336" y="2494"/>
                  <a:pt x="4036" y="2444"/>
                </a:cubicBezTo>
                <a:lnTo>
                  <a:pt x="3459" y="2369"/>
                </a:lnTo>
                <a:lnTo>
                  <a:pt x="4261" y="1818"/>
                </a:lnTo>
                <a:cubicBezTo>
                  <a:pt x="5264" y="1091"/>
                  <a:pt x="5865" y="489"/>
                  <a:pt x="5815" y="214"/>
                </a:cubicBezTo>
                <a:cubicBezTo>
                  <a:pt x="5785" y="72"/>
                  <a:pt x="5706" y="0"/>
                  <a:pt x="558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77" name="Google Shape;5477;p39">
            <a:hlinkClick r:id="" action="ppaction://hlinkshowjump?jump=previous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Part 1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9" name="Google Shape;489;p4"/>
          <p:cNvGrpSpPr/>
          <p:nvPr/>
        </p:nvGrpSpPr>
        <p:grpSpPr>
          <a:xfrm>
            <a:off x="918910" y="1594450"/>
            <a:ext cx="7244035" cy="2804174"/>
            <a:chOff x="918910" y="1594450"/>
            <a:chExt cx="7244035" cy="2804174"/>
          </a:xfrm>
        </p:grpSpPr>
        <p:sp>
          <p:nvSpPr>
            <p:cNvPr id="490" name="Google Shape;490;p4"/>
            <p:cNvSpPr/>
            <p:nvPr/>
          </p:nvSpPr>
          <p:spPr>
            <a:xfrm>
              <a:off x="918910" y="2032221"/>
              <a:ext cx="9726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4"/>
            <p:cNvSpPr/>
            <p:nvPr/>
          </p:nvSpPr>
          <p:spPr>
            <a:xfrm>
              <a:off x="3015018" y="2032224"/>
              <a:ext cx="9729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4"/>
            <p:cNvSpPr/>
            <p:nvPr/>
          </p:nvSpPr>
          <p:spPr>
            <a:xfrm>
              <a:off x="4053091" y="2032224"/>
              <a:ext cx="9729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4"/>
            <p:cNvSpPr/>
            <p:nvPr/>
          </p:nvSpPr>
          <p:spPr>
            <a:xfrm>
              <a:off x="5100902" y="2032224"/>
              <a:ext cx="9729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4"/>
            <p:cNvSpPr/>
            <p:nvPr/>
          </p:nvSpPr>
          <p:spPr>
            <a:xfrm>
              <a:off x="6144716" y="2032224"/>
              <a:ext cx="9729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95" name="Google Shape;495;p4"/>
            <p:cNvCxnSpPr/>
            <p:nvPr/>
          </p:nvCxnSpPr>
          <p:spPr>
            <a:xfrm>
              <a:off x="7247011" y="2645469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496" name="Google Shape;496;p4"/>
            <p:cNvSpPr/>
            <p:nvPr/>
          </p:nvSpPr>
          <p:spPr>
            <a:xfrm>
              <a:off x="1966961" y="2032221"/>
              <a:ext cx="9726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97" name="Google Shape;497;p4"/>
            <p:cNvCxnSpPr/>
            <p:nvPr/>
          </p:nvCxnSpPr>
          <p:spPr>
            <a:xfrm>
              <a:off x="975783" y="2335974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98" name="Google Shape;498;p4"/>
            <p:cNvCxnSpPr/>
            <p:nvPr/>
          </p:nvCxnSpPr>
          <p:spPr>
            <a:xfrm>
              <a:off x="975783" y="2645353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499" name="Google Shape;499;p4"/>
            <p:cNvCxnSpPr/>
            <p:nvPr/>
          </p:nvCxnSpPr>
          <p:spPr>
            <a:xfrm>
              <a:off x="975783" y="2946153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0" name="Google Shape;500;p4"/>
            <p:cNvCxnSpPr/>
            <p:nvPr/>
          </p:nvCxnSpPr>
          <p:spPr>
            <a:xfrm>
              <a:off x="975783" y="3255532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1" name="Google Shape;501;p4"/>
            <p:cNvCxnSpPr/>
            <p:nvPr/>
          </p:nvCxnSpPr>
          <p:spPr>
            <a:xfrm>
              <a:off x="975783" y="3564912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2" name="Google Shape;502;p4"/>
            <p:cNvCxnSpPr/>
            <p:nvPr/>
          </p:nvCxnSpPr>
          <p:spPr>
            <a:xfrm>
              <a:off x="975751" y="3851740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3" name="Google Shape;503;p4"/>
            <p:cNvCxnSpPr/>
            <p:nvPr/>
          </p:nvCxnSpPr>
          <p:spPr>
            <a:xfrm>
              <a:off x="975783" y="4175265"/>
              <a:ext cx="8586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4" name="Google Shape;504;p4"/>
            <p:cNvCxnSpPr/>
            <p:nvPr/>
          </p:nvCxnSpPr>
          <p:spPr>
            <a:xfrm>
              <a:off x="3071891" y="2336118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5" name="Google Shape;505;p4"/>
            <p:cNvCxnSpPr/>
            <p:nvPr/>
          </p:nvCxnSpPr>
          <p:spPr>
            <a:xfrm>
              <a:off x="3071891" y="2645515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6" name="Google Shape;506;p4"/>
            <p:cNvCxnSpPr/>
            <p:nvPr/>
          </p:nvCxnSpPr>
          <p:spPr>
            <a:xfrm>
              <a:off x="3071891" y="2946333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7" name="Google Shape;507;p4"/>
            <p:cNvCxnSpPr/>
            <p:nvPr/>
          </p:nvCxnSpPr>
          <p:spPr>
            <a:xfrm>
              <a:off x="3071891" y="3255729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8" name="Google Shape;508;p4"/>
            <p:cNvCxnSpPr/>
            <p:nvPr/>
          </p:nvCxnSpPr>
          <p:spPr>
            <a:xfrm>
              <a:off x="3071891" y="3565126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09" name="Google Shape;509;p4"/>
            <p:cNvCxnSpPr/>
            <p:nvPr/>
          </p:nvCxnSpPr>
          <p:spPr>
            <a:xfrm>
              <a:off x="3071891" y="3874523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0" name="Google Shape;510;p4"/>
            <p:cNvCxnSpPr/>
            <p:nvPr/>
          </p:nvCxnSpPr>
          <p:spPr>
            <a:xfrm>
              <a:off x="3071891" y="4175340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1" name="Google Shape;511;p4"/>
            <p:cNvCxnSpPr/>
            <p:nvPr/>
          </p:nvCxnSpPr>
          <p:spPr>
            <a:xfrm>
              <a:off x="5157878" y="2336078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2" name="Google Shape;512;p4"/>
            <p:cNvCxnSpPr/>
            <p:nvPr/>
          </p:nvCxnSpPr>
          <p:spPr>
            <a:xfrm>
              <a:off x="5157878" y="2645469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3" name="Google Shape;513;p4"/>
            <p:cNvCxnSpPr/>
            <p:nvPr/>
          </p:nvCxnSpPr>
          <p:spPr>
            <a:xfrm>
              <a:off x="5157878" y="2946282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4" name="Google Shape;514;p4"/>
            <p:cNvCxnSpPr/>
            <p:nvPr/>
          </p:nvCxnSpPr>
          <p:spPr>
            <a:xfrm>
              <a:off x="5157878" y="3255674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5" name="Google Shape;515;p4"/>
            <p:cNvCxnSpPr/>
            <p:nvPr/>
          </p:nvCxnSpPr>
          <p:spPr>
            <a:xfrm>
              <a:off x="5157878" y="3565065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6" name="Google Shape;516;p4"/>
            <p:cNvCxnSpPr/>
            <p:nvPr/>
          </p:nvCxnSpPr>
          <p:spPr>
            <a:xfrm>
              <a:off x="5157878" y="3874457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7" name="Google Shape;517;p4"/>
            <p:cNvCxnSpPr/>
            <p:nvPr/>
          </p:nvCxnSpPr>
          <p:spPr>
            <a:xfrm>
              <a:off x="5157878" y="4175270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8" name="Google Shape;518;p4"/>
            <p:cNvCxnSpPr/>
            <p:nvPr/>
          </p:nvCxnSpPr>
          <p:spPr>
            <a:xfrm>
              <a:off x="6201692" y="2336078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19" name="Google Shape;519;p4"/>
            <p:cNvCxnSpPr/>
            <p:nvPr/>
          </p:nvCxnSpPr>
          <p:spPr>
            <a:xfrm>
              <a:off x="6201692" y="2645469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0" name="Google Shape;520;p4"/>
            <p:cNvCxnSpPr/>
            <p:nvPr/>
          </p:nvCxnSpPr>
          <p:spPr>
            <a:xfrm>
              <a:off x="6201692" y="2946282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1" name="Google Shape;521;p4"/>
            <p:cNvCxnSpPr/>
            <p:nvPr/>
          </p:nvCxnSpPr>
          <p:spPr>
            <a:xfrm>
              <a:off x="6201692" y="3255674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2" name="Google Shape;522;p4"/>
            <p:cNvCxnSpPr/>
            <p:nvPr/>
          </p:nvCxnSpPr>
          <p:spPr>
            <a:xfrm>
              <a:off x="6201692" y="3565065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3" name="Google Shape;523;p4"/>
            <p:cNvCxnSpPr/>
            <p:nvPr/>
          </p:nvCxnSpPr>
          <p:spPr>
            <a:xfrm>
              <a:off x="6202269" y="3874457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4" name="Google Shape;524;p4"/>
            <p:cNvCxnSpPr/>
            <p:nvPr/>
          </p:nvCxnSpPr>
          <p:spPr>
            <a:xfrm>
              <a:off x="6202269" y="4175270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525" name="Google Shape;525;p4"/>
            <p:cNvSpPr/>
            <p:nvPr/>
          </p:nvSpPr>
          <p:spPr>
            <a:xfrm>
              <a:off x="7190034" y="2032222"/>
              <a:ext cx="972900" cy="2366400"/>
            </a:xfrm>
            <a:prstGeom prst="roundRect">
              <a:avLst>
                <a:gd name="adj" fmla="val 16667"/>
              </a:avLst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26" name="Google Shape;526;p4"/>
            <p:cNvCxnSpPr/>
            <p:nvPr/>
          </p:nvCxnSpPr>
          <p:spPr>
            <a:xfrm>
              <a:off x="7247011" y="2336078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7" name="Google Shape;527;p4"/>
            <p:cNvCxnSpPr/>
            <p:nvPr/>
          </p:nvCxnSpPr>
          <p:spPr>
            <a:xfrm>
              <a:off x="7247011" y="2946282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8" name="Google Shape;528;p4"/>
            <p:cNvCxnSpPr/>
            <p:nvPr/>
          </p:nvCxnSpPr>
          <p:spPr>
            <a:xfrm>
              <a:off x="7247011" y="3255674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29" name="Google Shape;529;p4"/>
            <p:cNvCxnSpPr/>
            <p:nvPr/>
          </p:nvCxnSpPr>
          <p:spPr>
            <a:xfrm>
              <a:off x="7247011" y="3565065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30" name="Google Shape;530;p4"/>
            <p:cNvCxnSpPr/>
            <p:nvPr/>
          </p:nvCxnSpPr>
          <p:spPr>
            <a:xfrm>
              <a:off x="7252150" y="3874457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31" name="Google Shape;531;p4"/>
            <p:cNvCxnSpPr/>
            <p:nvPr/>
          </p:nvCxnSpPr>
          <p:spPr>
            <a:xfrm>
              <a:off x="7252150" y="4175270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grpSp>
          <p:nvGrpSpPr>
            <p:cNvPr id="532" name="Google Shape;532;p4"/>
            <p:cNvGrpSpPr/>
            <p:nvPr/>
          </p:nvGrpSpPr>
          <p:grpSpPr>
            <a:xfrm>
              <a:off x="2023767" y="2336027"/>
              <a:ext cx="858819" cy="1839156"/>
              <a:chOff x="1869050" y="2294050"/>
              <a:chExt cx="695400" cy="1650800"/>
            </a:xfrm>
          </p:grpSpPr>
          <p:cxnSp>
            <p:nvCxnSpPr>
              <p:cNvPr id="533" name="Google Shape;533;p4"/>
              <p:cNvCxnSpPr/>
              <p:nvPr/>
            </p:nvCxnSpPr>
            <p:spPr>
              <a:xfrm>
                <a:off x="1869050" y="22940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4" name="Google Shape;534;p4"/>
              <p:cNvCxnSpPr/>
              <p:nvPr/>
            </p:nvCxnSpPr>
            <p:spPr>
              <a:xfrm>
                <a:off x="1869050" y="25717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5" name="Google Shape;535;p4"/>
              <p:cNvCxnSpPr/>
              <p:nvPr/>
            </p:nvCxnSpPr>
            <p:spPr>
              <a:xfrm>
                <a:off x="1869050" y="28417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6" name="Google Shape;536;p4"/>
              <p:cNvCxnSpPr/>
              <p:nvPr/>
            </p:nvCxnSpPr>
            <p:spPr>
              <a:xfrm>
                <a:off x="1869050" y="31194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7" name="Google Shape;537;p4"/>
              <p:cNvCxnSpPr/>
              <p:nvPr/>
            </p:nvCxnSpPr>
            <p:spPr>
              <a:xfrm>
                <a:off x="1869050" y="33971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8" name="Google Shape;538;p4"/>
              <p:cNvCxnSpPr/>
              <p:nvPr/>
            </p:nvCxnSpPr>
            <p:spPr>
              <a:xfrm>
                <a:off x="1869050" y="36748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539" name="Google Shape;539;p4"/>
              <p:cNvCxnSpPr/>
              <p:nvPr/>
            </p:nvCxnSpPr>
            <p:spPr>
              <a:xfrm>
                <a:off x="1869050" y="3944850"/>
                <a:ext cx="6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cxnSp>
          <p:nvCxnSpPr>
            <p:cNvPr id="540" name="Google Shape;540;p4"/>
            <p:cNvCxnSpPr/>
            <p:nvPr/>
          </p:nvCxnSpPr>
          <p:spPr>
            <a:xfrm>
              <a:off x="4109966" y="2336118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1" name="Google Shape;541;p4"/>
            <p:cNvCxnSpPr/>
            <p:nvPr/>
          </p:nvCxnSpPr>
          <p:spPr>
            <a:xfrm>
              <a:off x="4109966" y="2645515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2" name="Google Shape;542;p4"/>
            <p:cNvCxnSpPr/>
            <p:nvPr/>
          </p:nvCxnSpPr>
          <p:spPr>
            <a:xfrm>
              <a:off x="4109966" y="2946333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3" name="Google Shape;543;p4"/>
            <p:cNvCxnSpPr/>
            <p:nvPr/>
          </p:nvCxnSpPr>
          <p:spPr>
            <a:xfrm>
              <a:off x="4109966" y="3255729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4" name="Google Shape;544;p4"/>
            <p:cNvCxnSpPr/>
            <p:nvPr/>
          </p:nvCxnSpPr>
          <p:spPr>
            <a:xfrm>
              <a:off x="4109966" y="3565126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5" name="Google Shape;545;p4"/>
            <p:cNvCxnSpPr/>
            <p:nvPr/>
          </p:nvCxnSpPr>
          <p:spPr>
            <a:xfrm>
              <a:off x="4109966" y="4175340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546" name="Google Shape;546;p4"/>
            <p:cNvCxnSpPr/>
            <p:nvPr/>
          </p:nvCxnSpPr>
          <p:spPr>
            <a:xfrm>
              <a:off x="4109966" y="3874523"/>
              <a:ext cx="859200" cy="0"/>
            </a:xfrm>
            <a:prstGeom prst="straightConnector1">
              <a:avLst/>
            </a:prstGeom>
            <a:noFill/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547" name="Google Shape;547;p4"/>
            <p:cNvSpPr/>
            <p:nvPr/>
          </p:nvSpPr>
          <p:spPr>
            <a:xfrm>
              <a:off x="918931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59607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SUN 30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48" name="Google Shape;548;p4"/>
            <p:cNvSpPr/>
            <p:nvPr/>
          </p:nvSpPr>
          <p:spPr>
            <a:xfrm>
              <a:off x="3015008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18823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uFill>
                    <a:noFill/>
                  </a:uFill>
                  <a:latin typeface="Varela Round"/>
                  <a:ea typeface="Varela Round"/>
                  <a:cs typeface="Varela Round"/>
                  <a:sym typeface="Varela Round"/>
                  <a:hlinkClick r:id="rId3" action="ppaction://hlinksldjump">
                    <a:extLst>
                      <a:ext uri="{A12FA001-AC4F-418D-AE19-62706E023703}">
  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  </a:ext>
                    </a:extLst>
                  </a:hlinkClick>
                </a:rPr>
                <a:t>TUE 01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49" name="Google Shape;549;p4"/>
            <p:cNvSpPr/>
            <p:nvPr/>
          </p:nvSpPr>
          <p:spPr>
            <a:xfrm>
              <a:off x="4053104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59607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WED 02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50" name="Google Shape;550;p4"/>
            <p:cNvSpPr/>
            <p:nvPr/>
          </p:nvSpPr>
          <p:spPr>
            <a:xfrm>
              <a:off x="1966985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41176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MON 31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51" name="Google Shape;551;p4"/>
            <p:cNvSpPr/>
            <p:nvPr/>
          </p:nvSpPr>
          <p:spPr>
            <a:xfrm>
              <a:off x="5100892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41176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THU 03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52" name="Google Shape;552;p4"/>
            <p:cNvSpPr/>
            <p:nvPr/>
          </p:nvSpPr>
          <p:spPr>
            <a:xfrm>
              <a:off x="7190045" y="1596092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41176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SAT 05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  <p:sp>
          <p:nvSpPr>
            <p:cNvPr id="553" name="Google Shape;553;p4"/>
            <p:cNvSpPr/>
            <p:nvPr/>
          </p:nvSpPr>
          <p:spPr>
            <a:xfrm>
              <a:off x="6144729" y="1594450"/>
              <a:ext cx="972900" cy="367800"/>
            </a:xfrm>
            <a:prstGeom prst="roundRect">
              <a:avLst>
                <a:gd name="adj" fmla="val 50000"/>
              </a:avLst>
            </a:prstGeom>
            <a:solidFill>
              <a:schemeClr val="lt2">
                <a:alpha val="59607"/>
              </a:scheme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300"/>
                <a:buFont typeface="Arial"/>
                <a:buNone/>
              </a:pPr>
              <a:r>
                <a:rPr lang="en" sz="1300" b="0" i="0" u="none" strike="noStrike" cap="none">
                  <a:solidFill>
                    <a:schemeClr val="accent5"/>
                  </a:solidFill>
                  <a:latin typeface="Varela Round"/>
                  <a:ea typeface="Varela Round"/>
                  <a:cs typeface="Varela Round"/>
                  <a:sym typeface="Varela Round"/>
                </a:rPr>
                <a:t>FRI 04</a:t>
              </a:r>
              <a:endParaRPr sz="13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endParaRPr>
            </a:p>
          </p:txBody>
        </p:sp>
      </p:grpSp>
      <p:sp>
        <p:nvSpPr>
          <p:cNvPr id="554" name="Google Shape;554;p4"/>
          <p:cNvSpPr txBox="1"/>
          <p:nvPr/>
        </p:nvSpPr>
        <p:spPr>
          <a:xfrm>
            <a:off x="1005925" y="838250"/>
            <a:ext cx="58755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Pacifico"/>
              <a:buNone/>
            </a:pPr>
            <a:r>
              <a:rPr lang="en" sz="2700" b="0" i="0" u="none" strike="noStrike" cap="none">
                <a:solidFill>
                  <a:schemeClr val="dk1"/>
                </a:solidFill>
                <a:latin typeface="Pacifico"/>
                <a:ea typeface="Pacifico"/>
                <a:cs typeface="Pacifico"/>
                <a:sym typeface="Pacifico"/>
              </a:rPr>
              <a:t>WEEK 1 - SEPTEMBER 2020</a:t>
            </a:r>
            <a:endParaRPr sz="2700" b="0" i="0" u="none" strike="noStrike" cap="none">
              <a:solidFill>
                <a:schemeClr val="dk1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555" name="Google Shape;555;p4"/>
          <p:cNvSpPr txBox="1"/>
          <p:nvPr/>
        </p:nvSpPr>
        <p:spPr>
          <a:xfrm>
            <a:off x="5053449" y="2341676"/>
            <a:ext cx="10353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Exam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56" name="Google Shape;556;p4"/>
          <p:cNvSpPr txBox="1"/>
          <p:nvPr/>
        </p:nvSpPr>
        <p:spPr>
          <a:xfrm>
            <a:off x="4055748" y="2341676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Exam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57" name="Google Shape;557;p4"/>
          <p:cNvSpPr txBox="1"/>
          <p:nvPr/>
        </p:nvSpPr>
        <p:spPr>
          <a:xfrm>
            <a:off x="6177363" y="2946848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Exam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58" name="Google Shape;558;p4"/>
          <p:cNvSpPr txBox="1"/>
          <p:nvPr/>
        </p:nvSpPr>
        <p:spPr>
          <a:xfrm>
            <a:off x="5058902" y="2035971"/>
            <a:ext cx="10353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Review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59" name="Google Shape;559;p4"/>
          <p:cNvSpPr txBox="1"/>
          <p:nvPr/>
        </p:nvSpPr>
        <p:spPr>
          <a:xfrm>
            <a:off x="1971930" y="2341676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Test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0" name="Google Shape;560;p4"/>
          <p:cNvSpPr txBox="1"/>
          <p:nvPr/>
        </p:nvSpPr>
        <p:spPr>
          <a:xfrm>
            <a:off x="3009179" y="2341676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Study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1" name="Google Shape;561;p4"/>
          <p:cNvSpPr txBox="1"/>
          <p:nvPr/>
        </p:nvSpPr>
        <p:spPr>
          <a:xfrm>
            <a:off x="917325" y="3262936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Study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2" name="Google Shape;562;p4"/>
          <p:cNvSpPr txBox="1"/>
          <p:nvPr/>
        </p:nvSpPr>
        <p:spPr>
          <a:xfrm>
            <a:off x="5092258" y="2639623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Test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3" name="Google Shape;563;p4"/>
          <p:cNvSpPr txBox="1"/>
          <p:nvPr/>
        </p:nvSpPr>
        <p:spPr>
          <a:xfrm>
            <a:off x="4039071" y="2035971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Study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4" name="Google Shape;564;p4"/>
          <p:cNvSpPr txBox="1"/>
          <p:nvPr/>
        </p:nvSpPr>
        <p:spPr>
          <a:xfrm>
            <a:off x="6127921" y="2341676"/>
            <a:ext cx="10353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Review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5" name="Google Shape;565;p4"/>
          <p:cNvSpPr txBox="1"/>
          <p:nvPr/>
        </p:nvSpPr>
        <p:spPr>
          <a:xfrm>
            <a:off x="7193863" y="2035985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Study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566" name="Google Shape;566;p4"/>
          <p:cNvSpPr txBox="1"/>
          <p:nvPr/>
        </p:nvSpPr>
        <p:spPr>
          <a:xfrm>
            <a:off x="1971930" y="2648232"/>
            <a:ext cx="968400" cy="30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chemeClr val="accent5"/>
                </a:solidFill>
                <a:latin typeface="Varela Round"/>
                <a:ea typeface="Varela Round"/>
                <a:cs typeface="Varela Round"/>
                <a:sym typeface="Varela Round"/>
              </a:rPr>
              <a:t>Test</a:t>
            </a:r>
            <a:endParaRPr sz="1400" b="0" i="0" u="none" strike="noStrike" cap="none">
              <a:solidFill>
                <a:schemeClr val="accent5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pic>
        <p:nvPicPr>
          <p:cNvPr id="567" name="Google Shape;567;p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693919" y="2453601"/>
            <a:ext cx="1214718" cy="240201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2" name="Google Shape;5482;p40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83" name="Google Shape;5483;p40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84" name="Google Shape;5484;p40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85" name="Google Shape;5485;p40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86" name="Google Shape;5486;p40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87" name="Google Shape;5487;p40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88" name="Google Shape;5488;p40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89" name="Google Shape;5489;p40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90" name="Google Shape;5490;p40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1" name="Google Shape;5491;p40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92" name="Google Shape;5492;p40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3" name="Google Shape;5493;p40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94" name="Google Shape;5494;p40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5" name="Google Shape;5495;p40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96" name="Google Shape;5496;p40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7" name="Google Shape;5497;p40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498" name="Google Shape;5498;p40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9" name="Google Shape;5499;p40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500" name="Google Shape;5500;p40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01" name="Google Shape;5501;p40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502" name="Google Shape;5502;p40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03" name="Google Shape;5503;p40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504" name="Google Shape;5504;p40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05" name="Google Shape;5505;p40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506" name="Google Shape;5506;p40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07" name="Google Shape;5507;p40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508" name="Google Shape;5508;p40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509" name="Google Shape;5509;p40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40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40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40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40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40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40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40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40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40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19" name="Google Shape;5519;p40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20" name="Google Shape;5520;p40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521" name="Google Shape;5521;p40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522" name="Google Shape;5522;p40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40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40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5" name="Google Shape;5525;p40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26" name="Google Shape;5526;p40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527" name="Google Shape;5527;p40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528" name="Google Shape;5528;p40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40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30" name="Google Shape;5530;p40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1" name="Google Shape;5531;p40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532" name="Google Shape;5532;p40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533" name="Google Shape;5533;p40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40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35" name="Google Shape;5535;p40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6" name="Google Shape;5536;p40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537" name="Google Shape;5537;p40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538" name="Google Shape;5538;p40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40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40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40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40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40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40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45" name="Google Shape;5545;p40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6" name="Google Shape;5546;p40"/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547" name="Google Shape;5547;p40">
            <a:hlinkClick r:id="rId5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8" name="Google Shape;5548;p40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549" name="Google Shape;5549;p40"/>
          <p:cNvGraphicFramePr/>
          <p:nvPr/>
        </p:nvGraphicFramePr>
        <p:xfrm>
          <a:off x="592950" y="194132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8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January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0" name="Google Shape;5550;p40"/>
          <p:cNvGraphicFramePr/>
          <p:nvPr/>
        </p:nvGraphicFramePr>
        <p:xfrm>
          <a:off x="1862701" y="19358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February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6th Hannah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1" name="Google Shape;5551;p40"/>
          <p:cNvGraphicFramePr/>
          <p:nvPr/>
        </p:nvGraphicFramePr>
        <p:xfrm>
          <a:off x="3132577" y="19358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March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2" name="Google Shape;5552;p40"/>
          <p:cNvGraphicFramePr/>
          <p:nvPr/>
        </p:nvGraphicFramePr>
        <p:xfrm>
          <a:off x="4402453" y="19260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April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15th Martin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3" name="Google Shape;5553;p40"/>
          <p:cNvGraphicFramePr/>
          <p:nvPr/>
        </p:nvGraphicFramePr>
        <p:xfrm>
          <a:off x="5672329" y="19358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156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May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4" name="Google Shape;5554;p40"/>
          <p:cNvGraphicFramePr/>
          <p:nvPr/>
        </p:nvGraphicFramePr>
        <p:xfrm>
          <a:off x="7008470" y="19391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8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June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7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1st Mum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7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5" name="Google Shape;5555;p40"/>
          <p:cNvGraphicFramePr/>
          <p:nvPr/>
        </p:nvGraphicFramePr>
        <p:xfrm>
          <a:off x="592950" y="338912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8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July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57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27th Dad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572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6" name="Google Shape;5556;p40"/>
          <p:cNvGraphicFramePr/>
          <p:nvPr/>
        </p:nvGraphicFramePr>
        <p:xfrm>
          <a:off x="1838491" y="33836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August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7" name="Google Shape;5557;p40"/>
          <p:cNvGraphicFramePr/>
          <p:nvPr/>
        </p:nvGraphicFramePr>
        <p:xfrm>
          <a:off x="3084157" y="33836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2000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September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2nd Sister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8" name="Google Shape;5558;p40"/>
          <p:cNvGraphicFramePr/>
          <p:nvPr/>
        </p:nvGraphicFramePr>
        <p:xfrm>
          <a:off x="4450873" y="33738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October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59" name="Google Shape;5559;p40"/>
          <p:cNvGraphicFramePr/>
          <p:nvPr/>
        </p:nvGraphicFramePr>
        <p:xfrm>
          <a:off x="5696539" y="33836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156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23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November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13th Andy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12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5560" name="Google Shape;5560;p40"/>
          <p:cNvGraphicFramePr/>
          <p:nvPr/>
        </p:nvGraphicFramePr>
        <p:xfrm>
          <a:off x="7008470" y="338695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79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8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300"/>
                        <a:buFont typeface="Arial"/>
                        <a:buNone/>
                      </a:pPr>
                      <a:r>
                        <a:rPr lang="en" sz="13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December</a:t>
                      </a:r>
                      <a:endParaRPr sz="13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7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790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endParaRPr sz="1200" u="none" strike="noStrike" cap="none"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accent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5561" name="Google Shape;5561;p40"/>
          <p:cNvGrpSpPr/>
          <p:nvPr/>
        </p:nvGrpSpPr>
        <p:grpSpPr>
          <a:xfrm>
            <a:off x="6235456" y="902707"/>
            <a:ext cx="2109173" cy="836676"/>
            <a:chOff x="5573588" y="524735"/>
            <a:chExt cx="2770852" cy="1099153"/>
          </a:xfrm>
        </p:grpSpPr>
        <p:sp>
          <p:nvSpPr>
            <p:cNvPr id="5562" name="Google Shape;5562;p40"/>
            <p:cNvSpPr/>
            <p:nvPr/>
          </p:nvSpPr>
          <p:spPr>
            <a:xfrm rot="827834">
              <a:off x="5667978" y="608134"/>
              <a:ext cx="372096" cy="328168"/>
            </a:xfrm>
            <a:custGeom>
              <a:avLst/>
              <a:gdLst/>
              <a:ahLst/>
              <a:cxnLst/>
              <a:rect l="l" t="t" r="r" b="b"/>
              <a:pathLst>
                <a:path w="14883" h="13126" extrusionOk="0">
                  <a:moveTo>
                    <a:pt x="0" y="1"/>
                  </a:moveTo>
                  <a:lnTo>
                    <a:pt x="4565" y="13125"/>
                  </a:lnTo>
                  <a:lnTo>
                    <a:pt x="14882" y="2626"/>
                  </a:lnTo>
                  <a:cubicBezTo>
                    <a:pt x="9678" y="1827"/>
                    <a:pt x="4725" y="93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40"/>
            <p:cNvSpPr/>
            <p:nvPr/>
          </p:nvSpPr>
          <p:spPr>
            <a:xfrm rot="827834">
              <a:off x="6132755" y="812272"/>
              <a:ext cx="393772" cy="353245"/>
            </a:xfrm>
            <a:custGeom>
              <a:avLst/>
              <a:gdLst/>
              <a:ahLst/>
              <a:cxnLst/>
              <a:rect l="l" t="t" r="r" b="b"/>
              <a:pathLst>
                <a:path w="15750" h="14129" extrusionOk="0">
                  <a:moveTo>
                    <a:pt x="0" y="0"/>
                  </a:moveTo>
                  <a:lnTo>
                    <a:pt x="5547" y="14129"/>
                  </a:lnTo>
                  <a:lnTo>
                    <a:pt x="15750" y="1826"/>
                  </a:lnTo>
                  <a:cubicBezTo>
                    <a:pt x="10294" y="1324"/>
                    <a:pt x="5045" y="708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40"/>
            <p:cNvSpPr/>
            <p:nvPr/>
          </p:nvSpPr>
          <p:spPr>
            <a:xfrm rot="827834">
              <a:off x="7129452" y="1136956"/>
              <a:ext cx="406348" cy="292766"/>
            </a:xfrm>
            <a:custGeom>
              <a:avLst/>
              <a:gdLst/>
              <a:ahLst/>
              <a:cxnLst/>
              <a:rect l="l" t="t" r="r" b="b"/>
              <a:pathLst>
                <a:path w="16253" h="11710" extrusionOk="0">
                  <a:moveTo>
                    <a:pt x="16252" y="0"/>
                  </a:moveTo>
                  <a:lnTo>
                    <a:pt x="16252" y="0"/>
                  </a:lnTo>
                  <a:cubicBezTo>
                    <a:pt x="12971" y="115"/>
                    <a:pt x="9618" y="167"/>
                    <a:pt x="6187" y="167"/>
                  </a:cubicBezTo>
                  <a:cubicBezTo>
                    <a:pt x="4153" y="167"/>
                    <a:pt x="2091" y="149"/>
                    <a:pt x="0" y="115"/>
                  </a:cubicBezTo>
                  <a:lnTo>
                    <a:pt x="0" y="115"/>
                  </a:lnTo>
                  <a:lnTo>
                    <a:pt x="8377" y="11710"/>
                  </a:lnTo>
                  <a:lnTo>
                    <a:pt x="1625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40"/>
            <p:cNvSpPr/>
            <p:nvPr/>
          </p:nvSpPr>
          <p:spPr>
            <a:xfrm rot="827834">
              <a:off x="7729240" y="1242827"/>
              <a:ext cx="393797" cy="338994"/>
            </a:xfrm>
            <a:custGeom>
              <a:avLst/>
              <a:gdLst/>
              <a:ahLst/>
              <a:cxnLst/>
              <a:rect l="l" t="t" r="r" b="b"/>
              <a:pathLst>
                <a:path w="15751" h="13559" extrusionOk="0">
                  <a:moveTo>
                    <a:pt x="15750" y="1"/>
                  </a:moveTo>
                  <a:lnTo>
                    <a:pt x="15750" y="1"/>
                  </a:lnTo>
                  <a:cubicBezTo>
                    <a:pt x="10751" y="503"/>
                    <a:pt x="5502" y="936"/>
                    <a:pt x="1" y="1233"/>
                  </a:cubicBezTo>
                  <a:lnTo>
                    <a:pt x="5958" y="13559"/>
                  </a:lnTo>
                  <a:lnTo>
                    <a:pt x="157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40"/>
            <p:cNvSpPr/>
            <p:nvPr/>
          </p:nvSpPr>
          <p:spPr>
            <a:xfrm rot="827834">
              <a:off x="6631145" y="1004414"/>
              <a:ext cx="424049" cy="330443"/>
            </a:xfrm>
            <a:custGeom>
              <a:avLst/>
              <a:gdLst/>
              <a:ahLst/>
              <a:cxnLst/>
              <a:rect l="l" t="t" r="r" b="b"/>
              <a:pathLst>
                <a:path w="16961" h="13217" extrusionOk="0">
                  <a:moveTo>
                    <a:pt x="1" y="0"/>
                  </a:moveTo>
                  <a:lnTo>
                    <a:pt x="7465" y="13216"/>
                  </a:lnTo>
                  <a:lnTo>
                    <a:pt x="16960" y="708"/>
                  </a:lnTo>
                  <a:cubicBezTo>
                    <a:pt x="15773" y="662"/>
                    <a:pt x="12258" y="388"/>
                    <a:pt x="11048" y="343"/>
                  </a:cubicBezTo>
                  <a:cubicBezTo>
                    <a:pt x="7670" y="206"/>
                    <a:pt x="3265" y="25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40"/>
            <p:cNvSpPr/>
            <p:nvPr/>
          </p:nvSpPr>
          <p:spPr>
            <a:xfrm rot="827834">
              <a:off x="5557723" y="855951"/>
              <a:ext cx="2802581" cy="206037"/>
            </a:xfrm>
            <a:custGeom>
              <a:avLst/>
              <a:gdLst/>
              <a:ahLst/>
              <a:cxnLst/>
              <a:rect l="l" t="t" r="r" b="b"/>
              <a:pathLst>
                <a:path w="112097" h="8241" fill="none" extrusionOk="0">
                  <a:moveTo>
                    <a:pt x="1" y="0"/>
                  </a:moveTo>
                  <a:cubicBezTo>
                    <a:pt x="16002" y="3447"/>
                    <a:pt x="35243" y="6369"/>
                    <a:pt x="57064" y="7327"/>
                  </a:cubicBezTo>
                  <a:cubicBezTo>
                    <a:pt x="77858" y="8240"/>
                    <a:pt x="96415" y="7168"/>
                    <a:pt x="112096" y="5342"/>
                  </a:cubicBezTo>
                </a:path>
              </a:pathLst>
            </a:custGeom>
            <a:noFill/>
            <a:ln w="18825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68" name="Google Shape;5568;p40"/>
          <p:cNvGrpSpPr/>
          <p:nvPr/>
        </p:nvGrpSpPr>
        <p:grpSpPr>
          <a:xfrm>
            <a:off x="5369525" y="943410"/>
            <a:ext cx="374098" cy="597239"/>
            <a:chOff x="5696550" y="1078056"/>
            <a:chExt cx="374098" cy="597239"/>
          </a:xfrm>
        </p:grpSpPr>
        <p:sp>
          <p:nvSpPr>
            <p:cNvPr id="5569" name="Google Shape;5569;p40"/>
            <p:cNvSpPr/>
            <p:nvPr/>
          </p:nvSpPr>
          <p:spPr>
            <a:xfrm>
              <a:off x="5721885" y="1152504"/>
              <a:ext cx="315388" cy="493611"/>
            </a:xfrm>
            <a:custGeom>
              <a:avLst/>
              <a:gdLst/>
              <a:ahLst/>
              <a:cxnLst/>
              <a:rect l="l" t="t" r="r" b="b"/>
              <a:pathLst>
                <a:path w="23306" h="36476" extrusionOk="0">
                  <a:moveTo>
                    <a:pt x="20384" y="1"/>
                  </a:moveTo>
                  <a:lnTo>
                    <a:pt x="1" y="29445"/>
                  </a:lnTo>
                  <a:cubicBezTo>
                    <a:pt x="2945" y="31089"/>
                    <a:pt x="6871" y="32937"/>
                    <a:pt x="11641" y="34353"/>
                  </a:cubicBezTo>
                  <a:cubicBezTo>
                    <a:pt x="16092" y="35654"/>
                    <a:pt x="20087" y="36247"/>
                    <a:pt x="23305" y="36475"/>
                  </a:cubicBezTo>
                  <a:lnTo>
                    <a:pt x="203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40"/>
            <p:cNvSpPr/>
            <p:nvPr/>
          </p:nvSpPr>
          <p:spPr>
            <a:xfrm>
              <a:off x="5875099" y="1294295"/>
              <a:ext cx="144879" cy="140860"/>
            </a:xfrm>
            <a:custGeom>
              <a:avLst/>
              <a:gdLst/>
              <a:ahLst/>
              <a:cxnLst/>
              <a:rect l="l" t="t" r="r" b="b"/>
              <a:pathLst>
                <a:path w="10706" h="10409" extrusionOk="0">
                  <a:moveTo>
                    <a:pt x="1827" y="0"/>
                  </a:moveTo>
                  <a:lnTo>
                    <a:pt x="1" y="2648"/>
                  </a:lnTo>
                  <a:cubicBezTo>
                    <a:pt x="1165" y="4497"/>
                    <a:pt x="2671" y="6140"/>
                    <a:pt x="4406" y="7441"/>
                  </a:cubicBezTo>
                  <a:cubicBezTo>
                    <a:pt x="6301" y="8857"/>
                    <a:pt x="8446" y="9838"/>
                    <a:pt x="10706" y="10409"/>
                  </a:cubicBezTo>
                  <a:lnTo>
                    <a:pt x="10364" y="5912"/>
                  </a:lnTo>
                  <a:cubicBezTo>
                    <a:pt x="8880" y="5501"/>
                    <a:pt x="7488" y="4862"/>
                    <a:pt x="6187" y="4040"/>
                  </a:cubicBezTo>
                  <a:cubicBezTo>
                    <a:pt x="4497" y="2991"/>
                    <a:pt x="3037" y="1598"/>
                    <a:pt x="18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40"/>
            <p:cNvSpPr/>
            <p:nvPr/>
          </p:nvSpPr>
          <p:spPr>
            <a:xfrm>
              <a:off x="5934105" y="1209656"/>
              <a:ext cx="75687" cy="96378"/>
            </a:xfrm>
            <a:custGeom>
              <a:avLst/>
              <a:gdLst/>
              <a:ahLst/>
              <a:cxnLst/>
              <a:rect l="l" t="t" r="r" b="b"/>
              <a:pathLst>
                <a:path w="5593" h="7122" extrusionOk="0">
                  <a:moveTo>
                    <a:pt x="1804" y="0"/>
                  </a:moveTo>
                  <a:lnTo>
                    <a:pt x="1" y="2602"/>
                  </a:lnTo>
                  <a:cubicBezTo>
                    <a:pt x="868" y="3835"/>
                    <a:pt x="1964" y="4931"/>
                    <a:pt x="3196" y="5798"/>
                  </a:cubicBezTo>
                  <a:cubicBezTo>
                    <a:pt x="3949" y="6323"/>
                    <a:pt x="4748" y="6757"/>
                    <a:pt x="5593" y="7122"/>
                  </a:cubicBezTo>
                  <a:lnTo>
                    <a:pt x="5250" y="2831"/>
                  </a:lnTo>
                  <a:cubicBezTo>
                    <a:pt x="4703" y="2580"/>
                    <a:pt x="4155" y="2260"/>
                    <a:pt x="3675" y="1895"/>
                  </a:cubicBezTo>
                  <a:cubicBezTo>
                    <a:pt x="2968" y="1370"/>
                    <a:pt x="2329" y="708"/>
                    <a:pt x="18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40"/>
            <p:cNvSpPr/>
            <p:nvPr/>
          </p:nvSpPr>
          <p:spPr>
            <a:xfrm>
              <a:off x="5721574" y="1489219"/>
              <a:ext cx="315388" cy="157545"/>
            </a:xfrm>
            <a:custGeom>
              <a:avLst/>
              <a:gdLst/>
              <a:ahLst/>
              <a:cxnLst/>
              <a:rect l="l" t="t" r="r" b="b"/>
              <a:pathLst>
                <a:path w="23306" h="11642" extrusionOk="0">
                  <a:moveTo>
                    <a:pt x="3196" y="0"/>
                  </a:moveTo>
                  <a:lnTo>
                    <a:pt x="1" y="4611"/>
                  </a:lnTo>
                  <a:cubicBezTo>
                    <a:pt x="2968" y="6277"/>
                    <a:pt x="6871" y="8103"/>
                    <a:pt x="11664" y="9518"/>
                  </a:cubicBezTo>
                  <a:cubicBezTo>
                    <a:pt x="16115" y="10819"/>
                    <a:pt x="20110" y="11413"/>
                    <a:pt x="23305" y="11641"/>
                  </a:cubicBezTo>
                  <a:lnTo>
                    <a:pt x="22917" y="6711"/>
                  </a:lnTo>
                  <a:cubicBezTo>
                    <a:pt x="22383" y="6742"/>
                    <a:pt x="21847" y="6757"/>
                    <a:pt x="21311" y="6757"/>
                  </a:cubicBezTo>
                  <a:cubicBezTo>
                    <a:pt x="17887" y="6757"/>
                    <a:pt x="14454" y="6128"/>
                    <a:pt x="11276" y="4885"/>
                  </a:cubicBezTo>
                  <a:cubicBezTo>
                    <a:pt x="8332" y="3743"/>
                    <a:pt x="5593" y="2077"/>
                    <a:pt x="31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40"/>
            <p:cNvSpPr/>
            <p:nvPr/>
          </p:nvSpPr>
          <p:spPr>
            <a:xfrm>
              <a:off x="5788917" y="1388205"/>
              <a:ext cx="237861" cy="131360"/>
            </a:xfrm>
            <a:custGeom>
              <a:avLst/>
              <a:gdLst/>
              <a:ahLst/>
              <a:cxnLst/>
              <a:rect l="l" t="t" r="r" b="b"/>
              <a:pathLst>
                <a:path w="17577" h="9707" extrusionOk="0">
                  <a:moveTo>
                    <a:pt x="3379" y="0"/>
                  </a:moveTo>
                  <a:lnTo>
                    <a:pt x="1" y="4885"/>
                  </a:lnTo>
                  <a:cubicBezTo>
                    <a:pt x="891" y="5752"/>
                    <a:pt x="1895" y="6505"/>
                    <a:pt x="2968" y="7099"/>
                  </a:cubicBezTo>
                  <a:cubicBezTo>
                    <a:pt x="4954" y="8195"/>
                    <a:pt x="7145" y="8856"/>
                    <a:pt x="9382" y="9245"/>
                  </a:cubicBezTo>
                  <a:cubicBezTo>
                    <a:pt x="11148" y="9559"/>
                    <a:pt x="12943" y="9706"/>
                    <a:pt x="14742" y="9706"/>
                  </a:cubicBezTo>
                  <a:cubicBezTo>
                    <a:pt x="15687" y="9706"/>
                    <a:pt x="16633" y="9665"/>
                    <a:pt x="17576" y="9587"/>
                  </a:cubicBezTo>
                  <a:lnTo>
                    <a:pt x="17348" y="6688"/>
                  </a:lnTo>
                  <a:cubicBezTo>
                    <a:pt x="17201" y="6692"/>
                    <a:pt x="17053" y="6694"/>
                    <a:pt x="16906" y="6694"/>
                  </a:cubicBezTo>
                  <a:cubicBezTo>
                    <a:pt x="14404" y="6694"/>
                    <a:pt x="11896" y="6145"/>
                    <a:pt x="9633" y="5067"/>
                  </a:cubicBezTo>
                  <a:cubicBezTo>
                    <a:pt x="7191" y="3926"/>
                    <a:pt x="5045" y="2146"/>
                    <a:pt x="3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40"/>
            <p:cNvSpPr/>
            <p:nvPr/>
          </p:nvSpPr>
          <p:spPr>
            <a:xfrm>
              <a:off x="5928543" y="1078056"/>
              <a:ext cx="142105" cy="92995"/>
            </a:xfrm>
            <a:custGeom>
              <a:avLst/>
              <a:gdLst/>
              <a:ahLst/>
              <a:cxnLst/>
              <a:rect l="l" t="t" r="r" b="b"/>
              <a:pathLst>
                <a:path w="10501" h="6872" extrusionOk="0">
                  <a:moveTo>
                    <a:pt x="6597" y="1"/>
                  </a:moveTo>
                  <a:lnTo>
                    <a:pt x="5205" y="3561"/>
                  </a:lnTo>
                  <a:lnTo>
                    <a:pt x="5159" y="24"/>
                  </a:lnTo>
                  <a:lnTo>
                    <a:pt x="3288" y="275"/>
                  </a:lnTo>
                  <a:lnTo>
                    <a:pt x="3698" y="4155"/>
                  </a:lnTo>
                  <a:lnTo>
                    <a:pt x="3698" y="4155"/>
                  </a:lnTo>
                  <a:lnTo>
                    <a:pt x="1279" y="1416"/>
                  </a:lnTo>
                  <a:lnTo>
                    <a:pt x="1" y="3014"/>
                  </a:lnTo>
                  <a:lnTo>
                    <a:pt x="4680" y="6871"/>
                  </a:lnTo>
                  <a:lnTo>
                    <a:pt x="10500" y="5159"/>
                  </a:lnTo>
                  <a:lnTo>
                    <a:pt x="9998" y="3173"/>
                  </a:lnTo>
                  <a:lnTo>
                    <a:pt x="6506" y="4064"/>
                  </a:lnTo>
                  <a:lnTo>
                    <a:pt x="8286" y="183"/>
                  </a:lnTo>
                  <a:lnTo>
                    <a:pt x="65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40"/>
            <p:cNvSpPr/>
            <p:nvPr/>
          </p:nvSpPr>
          <p:spPr>
            <a:xfrm>
              <a:off x="5721885" y="1431445"/>
              <a:ext cx="315388" cy="214693"/>
            </a:xfrm>
            <a:custGeom>
              <a:avLst/>
              <a:gdLst/>
              <a:ahLst/>
              <a:cxnLst/>
              <a:rect l="l" t="t" r="r" b="b"/>
              <a:pathLst>
                <a:path w="23306" h="15865" extrusionOk="0">
                  <a:moveTo>
                    <a:pt x="6118" y="1"/>
                  </a:moveTo>
                  <a:lnTo>
                    <a:pt x="1" y="8834"/>
                  </a:lnTo>
                  <a:cubicBezTo>
                    <a:pt x="2945" y="10478"/>
                    <a:pt x="6871" y="12326"/>
                    <a:pt x="11641" y="13742"/>
                  </a:cubicBezTo>
                  <a:cubicBezTo>
                    <a:pt x="16092" y="15043"/>
                    <a:pt x="20087" y="15636"/>
                    <a:pt x="23305" y="15864"/>
                  </a:cubicBezTo>
                  <a:lnTo>
                    <a:pt x="22940" y="11276"/>
                  </a:lnTo>
                  <a:cubicBezTo>
                    <a:pt x="17416" y="10660"/>
                    <a:pt x="12281" y="8309"/>
                    <a:pt x="8195" y="3128"/>
                  </a:cubicBezTo>
                  <a:cubicBezTo>
                    <a:pt x="7487" y="2192"/>
                    <a:pt x="6757" y="1142"/>
                    <a:pt x="6118" y="1"/>
                  </a:cubicBezTo>
                  <a:close/>
                </a:path>
              </a:pathLst>
            </a:custGeom>
            <a:solidFill>
              <a:srgbClr val="676768">
                <a:alpha val="2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40"/>
            <p:cNvSpPr/>
            <p:nvPr/>
          </p:nvSpPr>
          <p:spPr>
            <a:xfrm>
              <a:off x="5696550" y="1535545"/>
              <a:ext cx="369140" cy="139750"/>
            </a:xfrm>
            <a:custGeom>
              <a:avLst/>
              <a:gdLst/>
              <a:ahLst/>
              <a:cxnLst/>
              <a:rect l="l" t="t" r="r" b="b"/>
              <a:pathLst>
                <a:path w="27278" h="10327" extrusionOk="0">
                  <a:moveTo>
                    <a:pt x="1992" y="0"/>
                  </a:moveTo>
                  <a:cubicBezTo>
                    <a:pt x="1968" y="0"/>
                    <a:pt x="1943" y="1"/>
                    <a:pt x="1918" y="1"/>
                  </a:cubicBezTo>
                  <a:cubicBezTo>
                    <a:pt x="1462" y="1"/>
                    <a:pt x="982" y="69"/>
                    <a:pt x="617" y="343"/>
                  </a:cubicBezTo>
                  <a:cubicBezTo>
                    <a:pt x="229" y="594"/>
                    <a:pt x="1" y="1097"/>
                    <a:pt x="161" y="1530"/>
                  </a:cubicBezTo>
                  <a:cubicBezTo>
                    <a:pt x="343" y="1987"/>
                    <a:pt x="914" y="2192"/>
                    <a:pt x="1416" y="2238"/>
                  </a:cubicBezTo>
                  <a:cubicBezTo>
                    <a:pt x="1918" y="2283"/>
                    <a:pt x="2443" y="2238"/>
                    <a:pt x="2923" y="2443"/>
                  </a:cubicBezTo>
                  <a:cubicBezTo>
                    <a:pt x="3584" y="2740"/>
                    <a:pt x="3904" y="3470"/>
                    <a:pt x="4246" y="4109"/>
                  </a:cubicBezTo>
                  <a:cubicBezTo>
                    <a:pt x="4589" y="4749"/>
                    <a:pt x="5091" y="5433"/>
                    <a:pt x="5821" y="5456"/>
                  </a:cubicBezTo>
                  <a:cubicBezTo>
                    <a:pt x="5833" y="5456"/>
                    <a:pt x="5845" y="5457"/>
                    <a:pt x="5856" y="5457"/>
                  </a:cubicBezTo>
                  <a:cubicBezTo>
                    <a:pt x="6535" y="5457"/>
                    <a:pt x="7162" y="4880"/>
                    <a:pt x="7815" y="4880"/>
                  </a:cubicBezTo>
                  <a:cubicBezTo>
                    <a:pt x="7896" y="4880"/>
                    <a:pt x="7977" y="4889"/>
                    <a:pt x="8058" y="4908"/>
                  </a:cubicBezTo>
                  <a:cubicBezTo>
                    <a:pt x="9063" y="5159"/>
                    <a:pt x="9154" y="6712"/>
                    <a:pt x="10112" y="7054"/>
                  </a:cubicBezTo>
                  <a:cubicBezTo>
                    <a:pt x="10239" y="7100"/>
                    <a:pt x="10367" y="7120"/>
                    <a:pt x="10495" y="7120"/>
                  </a:cubicBezTo>
                  <a:cubicBezTo>
                    <a:pt x="11205" y="7120"/>
                    <a:pt x="11945" y="6524"/>
                    <a:pt x="12666" y="6524"/>
                  </a:cubicBezTo>
                  <a:cubicBezTo>
                    <a:pt x="12782" y="6524"/>
                    <a:pt x="12897" y="6539"/>
                    <a:pt x="13011" y="6575"/>
                  </a:cubicBezTo>
                  <a:cubicBezTo>
                    <a:pt x="13993" y="6849"/>
                    <a:pt x="14221" y="8401"/>
                    <a:pt x="15225" y="8538"/>
                  </a:cubicBezTo>
                  <a:cubicBezTo>
                    <a:pt x="15282" y="8547"/>
                    <a:pt x="15338" y="8552"/>
                    <a:pt x="15394" y="8552"/>
                  </a:cubicBezTo>
                  <a:cubicBezTo>
                    <a:pt x="16134" y="8552"/>
                    <a:pt x="16832" y="7770"/>
                    <a:pt x="17512" y="7770"/>
                  </a:cubicBezTo>
                  <a:cubicBezTo>
                    <a:pt x="17633" y="7770"/>
                    <a:pt x="17753" y="7795"/>
                    <a:pt x="17873" y="7853"/>
                  </a:cubicBezTo>
                  <a:cubicBezTo>
                    <a:pt x="18512" y="8150"/>
                    <a:pt x="18604" y="9177"/>
                    <a:pt x="19288" y="9314"/>
                  </a:cubicBezTo>
                  <a:cubicBezTo>
                    <a:pt x="19346" y="9328"/>
                    <a:pt x="19403" y="9334"/>
                    <a:pt x="19458" y="9334"/>
                  </a:cubicBezTo>
                  <a:cubicBezTo>
                    <a:pt x="19948" y="9334"/>
                    <a:pt x="20348" y="8836"/>
                    <a:pt x="20840" y="8652"/>
                  </a:cubicBezTo>
                  <a:cubicBezTo>
                    <a:pt x="20989" y="8593"/>
                    <a:pt x="21144" y="8568"/>
                    <a:pt x="21300" y="8568"/>
                  </a:cubicBezTo>
                  <a:cubicBezTo>
                    <a:pt x="21695" y="8568"/>
                    <a:pt x="22101" y="8729"/>
                    <a:pt x="22461" y="8926"/>
                  </a:cubicBezTo>
                  <a:cubicBezTo>
                    <a:pt x="22940" y="9200"/>
                    <a:pt x="23397" y="9565"/>
                    <a:pt x="23922" y="9747"/>
                  </a:cubicBezTo>
                  <a:cubicBezTo>
                    <a:pt x="24111" y="9823"/>
                    <a:pt x="24316" y="9867"/>
                    <a:pt x="24510" y="9867"/>
                  </a:cubicBezTo>
                  <a:cubicBezTo>
                    <a:pt x="24550" y="9867"/>
                    <a:pt x="24590" y="9865"/>
                    <a:pt x="24629" y="9861"/>
                  </a:cubicBezTo>
                  <a:cubicBezTo>
                    <a:pt x="24689" y="9856"/>
                    <a:pt x="24748" y="9854"/>
                    <a:pt x="24807" y="9854"/>
                  </a:cubicBezTo>
                  <a:cubicBezTo>
                    <a:pt x="25263" y="9854"/>
                    <a:pt x="25683" y="10007"/>
                    <a:pt x="26067" y="10249"/>
                  </a:cubicBezTo>
                  <a:cubicBezTo>
                    <a:pt x="26136" y="10301"/>
                    <a:pt x="26204" y="10327"/>
                    <a:pt x="26282" y="10327"/>
                  </a:cubicBezTo>
                  <a:cubicBezTo>
                    <a:pt x="26308" y="10327"/>
                    <a:pt x="26336" y="10324"/>
                    <a:pt x="26364" y="10318"/>
                  </a:cubicBezTo>
                  <a:cubicBezTo>
                    <a:pt x="26661" y="10249"/>
                    <a:pt x="26843" y="9770"/>
                    <a:pt x="26935" y="9496"/>
                  </a:cubicBezTo>
                  <a:cubicBezTo>
                    <a:pt x="27231" y="8629"/>
                    <a:pt x="27277" y="7122"/>
                    <a:pt x="26022" y="7077"/>
                  </a:cubicBezTo>
                  <a:cubicBezTo>
                    <a:pt x="25994" y="7075"/>
                    <a:pt x="25966" y="7074"/>
                    <a:pt x="25938" y="7074"/>
                  </a:cubicBezTo>
                  <a:cubicBezTo>
                    <a:pt x="25415" y="7074"/>
                    <a:pt x="24906" y="7399"/>
                    <a:pt x="24411" y="7399"/>
                  </a:cubicBezTo>
                  <a:cubicBezTo>
                    <a:pt x="24308" y="7399"/>
                    <a:pt x="24206" y="7385"/>
                    <a:pt x="24104" y="7351"/>
                  </a:cubicBezTo>
                  <a:cubicBezTo>
                    <a:pt x="23488" y="7122"/>
                    <a:pt x="23237" y="6278"/>
                    <a:pt x="22598" y="6164"/>
                  </a:cubicBezTo>
                  <a:cubicBezTo>
                    <a:pt x="22552" y="6156"/>
                    <a:pt x="22507" y="6152"/>
                    <a:pt x="22463" y="6152"/>
                  </a:cubicBezTo>
                  <a:cubicBezTo>
                    <a:pt x="21896" y="6152"/>
                    <a:pt x="21405" y="6742"/>
                    <a:pt x="20836" y="6742"/>
                  </a:cubicBezTo>
                  <a:cubicBezTo>
                    <a:pt x="20800" y="6742"/>
                    <a:pt x="20763" y="6739"/>
                    <a:pt x="20726" y="6734"/>
                  </a:cubicBezTo>
                  <a:cubicBezTo>
                    <a:pt x="20133" y="6666"/>
                    <a:pt x="19813" y="5913"/>
                    <a:pt x="19220" y="5753"/>
                  </a:cubicBezTo>
                  <a:cubicBezTo>
                    <a:pt x="19132" y="5727"/>
                    <a:pt x="19045" y="5715"/>
                    <a:pt x="18958" y="5715"/>
                  </a:cubicBezTo>
                  <a:cubicBezTo>
                    <a:pt x="18391" y="5715"/>
                    <a:pt x="17821" y="6191"/>
                    <a:pt x="17221" y="6191"/>
                  </a:cubicBezTo>
                  <a:cubicBezTo>
                    <a:pt x="17188" y="6191"/>
                    <a:pt x="17154" y="6190"/>
                    <a:pt x="17120" y="6187"/>
                  </a:cubicBezTo>
                  <a:cubicBezTo>
                    <a:pt x="16275" y="6118"/>
                    <a:pt x="15842" y="5091"/>
                    <a:pt x="15066" y="4726"/>
                  </a:cubicBezTo>
                  <a:cubicBezTo>
                    <a:pt x="14839" y="4624"/>
                    <a:pt x="14597" y="4587"/>
                    <a:pt x="14348" y="4587"/>
                  </a:cubicBezTo>
                  <a:cubicBezTo>
                    <a:pt x="13688" y="4587"/>
                    <a:pt x="12973" y="4848"/>
                    <a:pt x="12327" y="4848"/>
                  </a:cubicBezTo>
                  <a:cubicBezTo>
                    <a:pt x="12018" y="4848"/>
                    <a:pt x="11724" y="4788"/>
                    <a:pt x="11459" y="4612"/>
                  </a:cubicBezTo>
                  <a:cubicBezTo>
                    <a:pt x="10957" y="4269"/>
                    <a:pt x="10729" y="3584"/>
                    <a:pt x="10181" y="3333"/>
                  </a:cubicBezTo>
                  <a:cubicBezTo>
                    <a:pt x="10027" y="3267"/>
                    <a:pt x="9870" y="3242"/>
                    <a:pt x="9710" y="3242"/>
                  </a:cubicBezTo>
                  <a:cubicBezTo>
                    <a:pt x="9217" y="3242"/>
                    <a:pt x="8701" y="3481"/>
                    <a:pt x="8192" y="3481"/>
                  </a:cubicBezTo>
                  <a:cubicBezTo>
                    <a:pt x="8132" y="3481"/>
                    <a:pt x="8072" y="3478"/>
                    <a:pt x="8013" y="3470"/>
                  </a:cubicBezTo>
                  <a:cubicBezTo>
                    <a:pt x="7122" y="3379"/>
                    <a:pt x="6597" y="2489"/>
                    <a:pt x="6004" y="1827"/>
                  </a:cubicBezTo>
                  <a:cubicBezTo>
                    <a:pt x="4993" y="682"/>
                    <a:pt x="3497" y="0"/>
                    <a:pt x="19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40"/>
            <p:cNvSpPr/>
            <p:nvPr/>
          </p:nvSpPr>
          <p:spPr>
            <a:xfrm>
              <a:off x="5969320" y="1254344"/>
              <a:ext cx="33371" cy="178358"/>
            </a:xfrm>
            <a:custGeom>
              <a:avLst/>
              <a:gdLst/>
              <a:ahLst/>
              <a:cxnLst/>
              <a:rect l="l" t="t" r="r" b="b"/>
              <a:pathLst>
                <a:path w="2466" h="13180" extrusionOk="0">
                  <a:moveTo>
                    <a:pt x="846" y="0"/>
                  </a:moveTo>
                  <a:cubicBezTo>
                    <a:pt x="530" y="0"/>
                    <a:pt x="272" y="651"/>
                    <a:pt x="333" y="651"/>
                  </a:cubicBezTo>
                  <a:cubicBezTo>
                    <a:pt x="336" y="651"/>
                    <a:pt x="339" y="650"/>
                    <a:pt x="343" y="647"/>
                  </a:cubicBezTo>
                  <a:lnTo>
                    <a:pt x="343" y="647"/>
                  </a:lnTo>
                  <a:cubicBezTo>
                    <a:pt x="138" y="784"/>
                    <a:pt x="138" y="3067"/>
                    <a:pt x="115" y="3386"/>
                  </a:cubicBezTo>
                  <a:cubicBezTo>
                    <a:pt x="23" y="4390"/>
                    <a:pt x="1" y="5395"/>
                    <a:pt x="23" y="6399"/>
                  </a:cubicBezTo>
                  <a:cubicBezTo>
                    <a:pt x="46" y="8453"/>
                    <a:pt x="275" y="10530"/>
                    <a:pt x="708" y="12539"/>
                  </a:cubicBezTo>
                  <a:cubicBezTo>
                    <a:pt x="807" y="13003"/>
                    <a:pt x="948" y="13179"/>
                    <a:pt x="1099" y="13179"/>
                  </a:cubicBezTo>
                  <a:cubicBezTo>
                    <a:pt x="1439" y="13179"/>
                    <a:pt x="1825" y="12291"/>
                    <a:pt x="1872" y="11786"/>
                  </a:cubicBezTo>
                  <a:cubicBezTo>
                    <a:pt x="2260" y="8202"/>
                    <a:pt x="2466" y="4094"/>
                    <a:pt x="1324" y="624"/>
                  </a:cubicBezTo>
                  <a:cubicBezTo>
                    <a:pt x="1171" y="157"/>
                    <a:pt x="1002" y="0"/>
                    <a:pt x="8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78" name="Google Shape;5578;p40"/>
          <p:cNvGrpSpPr/>
          <p:nvPr/>
        </p:nvGrpSpPr>
        <p:grpSpPr>
          <a:xfrm rot="-668900">
            <a:off x="341879" y="1189576"/>
            <a:ext cx="3026679" cy="497014"/>
            <a:chOff x="-5003725" y="2181575"/>
            <a:chExt cx="4396750" cy="738425"/>
          </a:xfrm>
        </p:grpSpPr>
        <p:sp>
          <p:nvSpPr>
            <p:cNvPr id="5579" name="Google Shape;5579;p40"/>
            <p:cNvSpPr/>
            <p:nvPr/>
          </p:nvSpPr>
          <p:spPr>
            <a:xfrm>
              <a:off x="-4877050" y="2351050"/>
              <a:ext cx="367525" cy="366950"/>
            </a:xfrm>
            <a:custGeom>
              <a:avLst/>
              <a:gdLst/>
              <a:ahLst/>
              <a:cxnLst/>
              <a:rect l="l" t="t" r="r" b="b"/>
              <a:pathLst>
                <a:path w="14701" h="14678" extrusionOk="0">
                  <a:moveTo>
                    <a:pt x="1" y="1"/>
                  </a:moveTo>
                  <a:lnTo>
                    <a:pt x="6095" y="14677"/>
                  </a:lnTo>
                  <a:lnTo>
                    <a:pt x="14700" y="3858"/>
                  </a:lnTo>
                  <a:cubicBezTo>
                    <a:pt x="9382" y="2626"/>
                    <a:pt x="4474" y="1302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40"/>
            <p:cNvSpPr/>
            <p:nvPr/>
          </p:nvSpPr>
          <p:spPr>
            <a:xfrm>
              <a:off x="-4342925" y="2484575"/>
              <a:ext cx="366375" cy="354975"/>
            </a:xfrm>
            <a:custGeom>
              <a:avLst/>
              <a:gdLst/>
              <a:ahLst/>
              <a:cxnLst/>
              <a:rect l="l" t="t" r="r" b="b"/>
              <a:pathLst>
                <a:path w="14655" h="14199" extrusionOk="0">
                  <a:moveTo>
                    <a:pt x="0" y="1"/>
                  </a:moveTo>
                  <a:lnTo>
                    <a:pt x="6140" y="14198"/>
                  </a:lnTo>
                  <a:lnTo>
                    <a:pt x="14654" y="2603"/>
                  </a:lnTo>
                  <a:cubicBezTo>
                    <a:pt x="9518" y="1827"/>
                    <a:pt x="4611" y="93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40"/>
            <p:cNvSpPr/>
            <p:nvPr/>
          </p:nvSpPr>
          <p:spPr>
            <a:xfrm>
              <a:off x="-1553675" y="2361900"/>
              <a:ext cx="408600" cy="384625"/>
            </a:xfrm>
            <a:custGeom>
              <a:avLst/>
              <a:gdLst/>
              <a:ahLst/>
              <a:cxnLst/>
              <a:rect l="l" t="t" r="r" b="b"/>
              <a:pathLst>
                <a:path w="16344" h="15385" extrusionOk="0">
                  <a:moveTo>
                    <a:pt x="16343" y="0"/>
                  </a:moveTo>
                  <a:cubicBezTo>
                    <a:pt x="11276" y="1461"/>
                    <a:pt x="5821" y="2854"/>
                    <a:pt x="0" y="4155"/>
                  </a:cubicBezTo>
                  <a:lnTo>
                    <a:pt x="10066" y="15385"/>
                  </a:lnTo>
                  <a:lnTo>
                    <a:pt x="1634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40"/>
            <p:cNvSpPr/>
            <p:nvPr/>
          </p:nvSpPr>
          <p:spPr>
            <a:xfrm>
              <a:off x="-3806550" y="2572450"/>
              <a:ext cx="412025" cy="329300"/>
            </a:xfrm>
            <a:custGeom>
              <a:avLst/>
              <a:gdLst/>
              <a:ahLst/>
              <a:cxnLst/>
              <a:rect l="l" t="t" r="r" b="b"/>
              <a:pathLst>
                <a:path w="16481" h="13172" extrusionOk="0">
                  <a:moveTo>
                    <a:pt x="1" y="1"/>
                  </a:moveTo>
                  <a:lnTo>
                    <a:pt x="7944" y="13171"/>
                  </a:lnTo>
                  <a:lnTo>
                    <a:pt x="16481" y="1507"/>
                  </a:lnTo>
                  <a:cubicBezTo>
                    <a:pt x="10775" y="1165"/>
                    <a:pt x="5274" y="663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40"/>
            <p:cNvSpPr/>
            <p:nvPr/>
          </p:nvSpPr>
          <p:spPr>
            <a:xfrm>
              <a:off x="-2702375" y="2581600"/>
              <a:ext cx="446275" cy="326425"/>
            </a:xfrm>
            <a:custGeom>
              <a:avLst/>
              <a:gdLst/>
              <a:ahLst/>
              <a:cxnLst/>
              <a:rect l="l" t="t" r="r" b="b"/>
              <a:pathLst>
                <a:path w="17851" h="13057" extrusionOk="0">
                  <a:moveTo>
                    <a:pt x="17850" y="0"/>
                  </a:moveTo>
                  <a:lnTo>
                    <a:pt x="17850" y="0"/>
                  </a:lnTo>
                  <a:cubicBezTo>
                    <a:pt x="12121" y="639"/>
                    <a:pt x="6164" y="1119"/>
                    <a:pt x="1" y="1392"/>
                  </a:cubicBezTo>
                  <a:lnTo>
                    <a:pt x="10067" y="13056"/>
                  </a:lnTo>
                  <a:lnTo>
                    <a:pt x="178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40"/>
            <p:cNvSpPr/>
            <p:nvPr/>
          </p:nvSpPr>
          <p:spPr>
            <a:xfrm>
              <a:off x="-2120900" y="2497150"/>
              <a:ext cx="414325" cy="370350"/>
            </a:xfrm>
            <a:custGeom>
              <a:avLst/>
              <a:gdLst/>
              <a:ahLst/>
              <a:cxnLst/>
              <a:rect l="l" t="t" r="r" b="b"/>
              <a:pathLst>
                <a:path w="16573" h="14814" extrusionOk="0">
                  <a:moveTo>
                    <a:pt x="16572" y="0"/>
                  </a:moveTo>
                  <a:lnTo>
                    <a:pt x="16572" y="0"/>
                  </a:lnTo>
                  <a:cubicBezTo>
                    <a:pt x="11299" y="1050"/>
                    <a:pt x="5776" y="1963"/>
                    <a:pt x="1" y="2716"/>
                  </a:cubicBezTo>
                  <a:lnTo>
                    <a:pt x="9382" y="14814"/>
                  </a:lnTo>
                  <a:lnTo>
                    <a:pt x="16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40"/>
            <p:cNvSpPr/>
            <p:nvPr/>
          </p:nvSpPr>
          <p:spPr>
            <a:xfrm>
              <a:off x="-1064650" y="2202125"/>
              <a:ext cx="404600" cy="385200"/>
            </a:xfrm>
            <a:custGeom>
              <a:avLst/>
              <a:gdLst/>
              <a:ahLst/>
              <a:cxnLst/>
              <a:rect l="l" t="t" r="r" b="b"/>
              <a:pathLst>
                <a:path w="16184" h="15408" extrusionOk="0">
                  <a:moveTo>
                    <a:pt x="16184" y="0"/>
                  </a:moveTo>
                  <a:lnTo>
                    <a:pt x="16184" y="0"/>
                  </a:lnTo>
                  <a:cubicBezTo>
                    <a:pt x="11368" y="1781"/>
                    <a:pt x="5958" y="3630"/>
                    <a:pt x="1" y="5433"/>
                  </a:cubicBezTo>
                  <a:lnTo>
                    <a:pt x="9884" y="15407"/>
                  </a:lnTo>
                  <a:lnTo>
                    <a:pt x="16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40"/>
            <p:cNvSpPr/>
            <p:nvPr/>
          </p:nvSpPr>
          <p:spPr>
            <a:xfrm>
              <a:off x="-3290675" y="2615825"/>
              <a:ext cx="469650" cy="304175"/>
            </a:xfrm>
            <a:custGeom>
              <a:avLst/>
              <a:gdLst/>
              <a:ahLst/>
              <a:cxnLst/>
              <a:rect l="l" t="t" r="r" b="b"/>
              <a:pathLst>
                <a:path w="18786" h="12167" extrusionOk="0">
                  <a:moveTo>
                    <a:pt x="0" y="1"/>
                  </a:moveTo>
                  <a:lnTo>
                    <a:pt x="9746" y="12167"/>
                  </a:lnTo>
                  <a:lnTo>
                    <a:pt x="18785" y="183"/>
                  </a:lnTo>
                  <a:lnTo>
                    <a:pt x="18785" y="183"/>
                  </a:lnTo>
                  <a:cubicBezTo>
                    <a:pt x="17872" y="206"/>
                    <a:pt x="16936" y="229"/>
                    <a:pt x="16023" y="252"/>
                  </a:cubicBezTo>
                  <a:cubicBezTo>
                    <a:pt x="14826" y="267"/>
                    <a:pt x="13636" y="274"/>
                    <a:pt x="12454" y="274"/>
                  </a:cubicBezTo>
                  <a:cubicBezTo>
                    <a:pt x="8205" y="274"/>
                    <a:pt x="4054" y="17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40"/>
            <p:cNvSpPr/>
            <p:nvPr/>
          </p:nvSpPr>
          <p:spPr>
            <a:xfrm>
              <a:off x="-5003725" y="2181575"/>
              <a:ext cx="4396750" cy="458825"/>
            </a:xfrm>
            <a:custGeom>
              <a:avLst/>
              <a:gdLst/>
              <a:ahLst/>
              <a:cxnLst/>
              <a:rect l="l" t="t" r="r" b="b"/>
              <a:pathLst>
                <a:path w="175870" h="18353" fill="none" extrusionOk="0">
                  <a:moveTo>
                    <a:pt x="0" y="5616"/>
                  </a:moveTo>
                  <a:cubicBezTo>
                    <a:pt x="19470" y="11710"/>
                    <a:pt x="48481" y="18352"/>
                    <a:pt x="83975" y="17827"/>
                  </a:cubicBezTo>
                  <a:cubicBezTo>
                    <a:pt x="123919" y="17211"/>
                    <a:pt x="155760" y="7738"/>
                    <a:pt x="175869" y="1"/>
                  </a:cubicBezTo>
                </a:path>
              </a:pathLst>
            </a:custGeom>
            <a:noFill/>
            <a:ln w="18825" cap="rnd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588" name="Google Shape;5588;p40"/>
          <p:cNvGrpSpPr/>
          <p:nvPr/>
        </p:nvGrpSpPr>
        <p:grpSpPr>
          <a:xfrm>
            <a:off x="843329" y="995191"/>
            <a:ext cx="325838" cy="464043"/>
            <a:chOff x="1906650" y="2734591"/>
            <a:chExt cx="496477" cy="706951"/>
          </a:xfrm>
        </p:grpSpPr>
        <p:sp>
          <p:nvSpPr>
            <p:cNvPr id="5589" name="Google Shape;5589;p40"/>
            <p:cNvSpPr/>
            <p:nvPr/>
          </p:nvSpPr>
          <p:spPr>
            <a:xfrm>
              <a:off x="1907327" y="2734591"/>
              <a:ext cx="476908" cy="556130"/>
            </a:xfrm>
            <a:custGeom>
              <a:avLst/>
              <a:gdLst/>
              <a:ahLst/>
              <a:cxnLst/>
              <a:rect l="l" t="t" r="r" b="b"/>
              <a:pathLst>
                <a:path w="31683" h="36946" extrusionOk="0">
                  <a:moveTo>
                    <a:pt x="12878" y="0"/>
                  </a:moveTo>
                  <a:cubicBezTo>
                    <a:pt x="12778" y="0"/>
                    <a:pt x="12678" y="4"/>
                    <a:pt x="12578" y="12"/>
                  </a:cubicBezTo>
                  <a:cubicBezTo>
                    <a:pt x="11094" y="149"/>
                    <a:pt x="9724" y="1131"/>
                    <a:pt x="9131" y="2477"/>
                  </a:cubicBezTo>
                  <a:cubicBezTo>
                    <a:pt x="8697" y="3459"/>
                    <a:pt x="8652" y="4600"/>
                    <a:pt x="8515" y="5696"/>
                  </a:cubicBezTo>
                  <a:cubicBezTo>
                    <a:pt x="8492" y="5833"/>
                    <a:pt x="8469" y="5992"/>
                    <a:pt x="8446" y="6129"/>
                  </a:cubicBezTo>
                  <a:cubicBezTo>
                    <a:pt x="8309" y="6883"/>
                    <a:pt x="8104" y="7613"/>
                    <a:pt x="7647" y="8206"/>
                  </a:cubicBezTo>
                  <a:cubicBezTo>
                    <a:pt x="6301" y="9987"/>
                    <a:pt x="3174" y="10192"/>
                    <a:pt x="2557" y="12338"/>
                  </a:cubicBezTo>
                  <a:cubicBezTo>
                    <a:pt x="2534" y="12406"/>
                    <a:pt x="2534" y="12475"/>
                    <a:pt x="2512" y="12543"/>
                  </a:cubicBezTo>
                  <a:cubicBezTo>
                    <a:pt x="2169" y="14255"/>
                    <a:pt x="3699" y="16013"/>
                    <a:pt x="3333" y="17747"/>
                  </a:cubicBezTo>
                  <a:cubicBezTo>
                    <a:pt x="3333" y="17770"/>
                    <a:pt x="3333" y="17770"/>
                    <a:pt x="3333" y="17793"/>
                  </a:cubicBezTo>
                  <a:cubicBezTo>
                    <a:pt x="3174" y="18569"/>
                    <a:pt x="2626" y="19185"/>
                    <a:pt x="2101" y="19824"/>
                  </a:cubicBezTo>
                  <a:cubicBezTo>
                    <a:pt x="1827" y="20121"/>
                    <a:pt x="1576" y="20418"/>
                    <a:pt x="1348" y="20737"/>
                  </a:cubicBezTo>
                  <a:cubicBezTo>
                    <a:pt x="1" y="22678"/>
                    <a:pt x="138" y="25257"/>
                    <a:pt x="320" y="27608"/>
                  </a:cubicBezTo>
                  <a:cubicBezTo>
                    <a:pt x="457" y="29320"/>
                    <a:pt x="594" y="31077"/>
                    <a:pt x="1211" y="32675"/>
                  </a:cubicBezTo>
                  <a:cubicBezTo>
                    <a:pt x="1690" y="33953"/>
                    <a:pt x="2694" y="35734"/>
                    <a:pt x="4109" y="36144"/>
                  </a:cubicBezTo>
                  <a:cubicBezTo>
                    <a:pt x="5205" y="36487"/>
                    <a:pt x="6597" y="36533"/>
                    <a:pt x="7739" y="36692"/>
                  </a:cubicBezTo>
                  <a:cubicBezTo>
                    <a:pt x="8910" y="36865"/>
                    <a:pt x="10108" y="36946"/>
                    <a:pt x="11303" y="36946"/>
                  </a:cubicBezTo>
                  <a:cubicBezTo>
                    <a:pt x="11690" y="36946"/>
                    <a:pt x="12078" y="36937"/>
                    <a:pt x="12463" y="36921"/>
                  </a:cubicBezTo>
                  <a:cubicBezTo>
                    <a:pt x="14358" y="36852"/>
                    <a:pt x="16230" y="36578"/>
                    <a:pt x="18033" y="36099"/>
                  </a:cubicBezTo>
                  <a:cubicBezTo>
                    <a:pt x="19243" y="35779"/>
                    <a:pt x="20407" y="35391"/>
                    <a:pt x="21525" y="34912"/>
                  </a:cubicBezTo>
                  <a:cubicBezTo>
                    <a:pt x="21867" y="34775"/>
                    <a:pt x="22210" y="34615"/>
                    <a:pt x="22552" y="34455"/>
                  </a:cubicBezTo>
                  <a:cubicBezTo>
                    <a:pt x="24880" y="33337"/>
                    <a:pt x="27049" y="31785"/>
                    <a:pt x="28669" y="29822"/>
                  </a:cubicBezTo>
                  <a:cubicBezTo>
                    <a:pt x="29331" y="29023"/>
                    <a:pt x="29902" y="28156"/>
                    <a:pt x="30336" y="27197"/>
                  </a:cubicBezTo>
                  <a:cubicBezTo>
                    <a:pt x="31682" y="24367"/>
                    <a:pt x="31682" y="20783"/>
                    <a:pt x="30176" y="18113"/>
                  </a:cubicBezTo>
                  <a:cubicBezTo>
                    <a:pt x="29765" y="17382"/>
                    <a:pt x="29263" y="16720"/>
                    <a:pt x="28647" y="16172"/>
                  </a:cubicBezTo>
                  <a:cubicBezTo>
                    <a:pt x="27186" y="14849"/>
                    <a:pt x="25177" y="14050"/>
                    <a:pt x="24173" y="12338"/>
                  </a:cubicBezTo>
                  <a:cubicBezTo>
                    <a:pt x="23899" y="11904"/>
                    <a:pt x="23716" y="11402"/>
                    <a:pt x="23557" y="10923"/>
                  </a:cubicBezTo>
                  <a:cubicBezTo>
                    <a:pt x="23237" y="9964"/>
                    <a:pt x="22963" y="8960"/>
                    <a:pt x="22301" y="8229"/>
                  </a:cubicBezTo>
                  <a:cubicBezTo>
                    <a:pt x="21571" y="7453"/>
                    <a:pt x="20475" y="7088"/>
                    <a:pt x="19402" y="6883"/>
                  </a:cubicBezTo>
                  <a:cubicBezTo>
                    <a:pt x="18352" y="6677"/>
                    <a:pt x="17257" y="6563"/>
                    <a:pt x="16275" y="6106"/>
                  </a:cubicBezTo>
                  <a:cubicBezTo>
                    <a:pt x="15294" y="5673"/>
                    <a:pt x="14404" y="4805"/>
                    <a:pt x="14335" y="3710"/>
                  </a:cubicBezTo>
                  <a:cubicBezTo>
                    <a:pt x="14275" y="2766"/>
                    <a:pt x="15098" y="1805"/>
                    <a:pt x="15996" y="1805"/>
                  </a:cubicBezTo>
                  <a:cubicBezTo>
                    <a:pt x="16119" y="1805"/>
                    <a:pt x="16243" y="1823"/>
                    <a:pt x="16367" y="1861"/>
                  </a:cubicBezTo>
                  <a:cubicBezTo>
                    <a:pt x="15601" y="713"/>
                    <a:pt x="14242" y="0"/>
                    <a:pt x="128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40"/>
            <p:cNvSpPr/>
            <p:nvPr/>
          </p:nvSpPr>
          <p:spPr>
            <a:xfrm>
              <a:off x="2037206" y="2735284"/>
              <a:ext cx="226781" cy="171644"/>
            </a:xfrm>
            <a:custGeom>
              <a:avLst/>
              <a:gdLst/>
              <a:ahLst/>
              <a:cxnLst/>
              <a:rect l="l" t="t" r="r" b="b"/>
              <a:pathLst>
                <a:path w="15066" h="11403" extrusionOk="0">
                  <a:moveTo>
                    <a:pt x="4369" y="0"/>
                  </a:moveTo>
                  <a:cubicBezTo>
                    <a:pt x="4267" y="0"/>
                    <a:pt x="4165" y="4"/>
                    <a:pt x="4064" y="12"/>
                  </a:cubicBezTo>
                  <a:cubicBezTo>
                    <a:pt x="2603" y="149"/>
                    <a:pt x="1233" y="1107"/>
                    <a:pt x="640" y="2477"/>
                  </a:cubicBezTo>
                  <a:cubicBezTo>
                    <a:pt x="206" y="3458"/>
                    <a:pt x="161" y="4600"/>
                    <a:pt x="1" y="5672"/>
                  </a:cubicBezTo>
                  <a:cubicBezTo>
                    <a:pt x="480" y="6494"/>
                    <a:pt x="1028" y="7270"/>
                    <a:pt x="1690" y="7955"/>
                  </a:cubicBezTo>
                  <a:cubicBezTo>
                    <a:pt x="3767" y="10101"/>
                    <a:pt x="6711" y="11379"/>
                    <a:pt x="9679" y="11402"/>
                  </a:cubicBezTo>
                  <a:cubicBezTo>
                    <a:pt x="9730" y="11402"/>
                    <a:pt x="9781" y="11403"/>
                    <a:pt x="9832" y="11403"/>
                  </a:cubicBezTo>
                  <a:cubicBezTo>
                    <a:pt x="11583" y="11403"/>
                    <a:pt x="13314" y="11032"/>
                    <a:pt x="15066" y="10899"/>
                  </a:cubicBezTo>
                  <a:cubicBezTo>
                    <a:pt x="14746" y="9941"/>
                    <a:pt x="14472" y="8959"/>
                    <a:pt x="13787" y="8229"/>
                  </a:cubicBezTo>
                  <a:cubicBezTo>
                    <a:pt x="13057" y="7430"/>
                    <a:pt x="11961" y="7088"/>
                    <a:pt x="10911" y="6882"/>
                  </a:cubicBezTo>
                  <a:cubicBezTo>
                    <a:pt x="9861" y="6654"/>
                    <a:pt x="8766" y="6563"/>
                    <a:pt x="7784" y="6106"/>
                  </a:cubicBezTo>
                  <a:cubicBezTo>
                    <a:pt x="6803" y="5672"/>
                    <a:pt x="5913" y="4782"/>
                    <a:pt x="5844" y="3709"/>
                  </a:cubicBezTo>
                  <a:cubicBezTo>
                    <a:pt x="5784" y="2764"/>
                    <a:pt x="6610" y="1782"/>
                    <a:pt x="7511" y="1782"/>
                  </a:cubicBezTo>
                  <a:cubicBezTo>
                    <a:pt x="7632" y="1782"/>
                    <a:pt x="7754" y="1800"/>
                    <a:pt x="7876" y="1838"/>
                  </a:cubicBezTo>
                  <a:cubicBezTo>
                    <a:pt x="7110" y="711"/>
                    <a:pt x="5751" y="0"/>
                    <a:pt x="4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40"/>
            <p:cNvSpPr/>
            <p:nvPr/>
          </p:nvSpPr>
          <p:spPr>
            <a:xfrm>
              <a:off x="1942040" y="2923735"/>
              <a:ext cx="398906" cy="330207"/>
            </a:xfrm>
            <a:custGeom>
              <a:avLst/>
              <a:gdLst/>
              <a:ahLst/>
              <a:cxnLst/>
              <a:rect l="l" t="t" r="r" b="b"/>
              <a:pathLst>
                <a:path w="26501" h="21937" extrusionOk="0">
                  <a:moveTo>
                    <a:pt x="343" y="1"/>
                  </a:moveTo>
                  <a:lnTo>
                    <a:pt x="343" y="1"/>
                  </a:lnTo>
                  <a:cubicBezTo>
                    <a:pt x="0" y="1736"/>
                    <a:pt x="1529" y="3493"/>
                    <a:pt x="1164" y="5228"/>
                  </a:cubicBezTo>
                  <a:cubicBezTo>
                    <a:pt x="2534" y="7442"/>
                    <a:pt x="4520" y="9291"/>
                    <a:pt x="6871" y="10432"/>
                  </a:cubicBezTo>
                  <a:cubicBezTo>
                    <a:pt x="8925" y="11414"/>
                    <a:pt x="11207" y="11893"/>
                    <a:pt x="13239" y="12897"/>
                  </a:cubicBezTo>
                  <a:cubicBezTo>
                    <a:pt x="15795" y="14153"/>
                    <a:pt x="17918" y="16253"/>
                    <a:pt x="19219" y="18786"/>
                  </a:cubicBezTo>
                  <a:cubicBezTo>
                    <a:pt x="19744" y="19790"/>
                    <a:pt x="20109" y="20840"/>
                    <a:pt x="20360" y="21936"/>
                  </a:cubicBezTo>
                  <a:cubicBezTo>
                    <a:pt x="22711" y="20818"/>
                    <a:pt x="24880" y="19266"/>
                    <a:pt x="26500" y="17303"/>
                  </a:cubicBezTo>
                  <a:cubicBezTo>
                    <a:pt x="26249" y="15682"/>
                    <a:pt x="25724" y="14130"/>
                    <a:pt x="24880" y="12715"/>
                  </a:cubicBezTo>
                  <a:cubicBezTo>
                    <a:pt x="23282" y="9998"/>
                    <a:pt x="20657" y="7921"/>
                    <a:pt x="17644" y="7008"/>
                  </a:cubicBezTo>
                  <a:cubicBezTo>
                    <a:pt x="15248" y="6278"/>
                    <a:pt x="12714" y="6255"/>
                    <a:pt x="10226" y="6050"/>
                  </a:cubicBezTo>
                  <a:cubicBezTo>
                    <a:pt x="7715" y="5844"/>
                    <a:pt x="5136" y="5411"/>
                    <a:pt x="3082" y="3995"/>
                  </a:cubicBezTo>
                  <a:cubicBezTo>
                    <a:pt x="1735" y="3060"/>
                    <a:pt x="685" y="1576"/>
                    <a:pt x="3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40"/>
            <p:cNvSpPr/>
            <p:nvPr/>
          </p:nvSpPr>
          <p:spPr>
            <a:xfrm>
              <a:off x="1947188" y="2827530"/>
              <a:ext cx="439112" cy="356654"/>
            </a:xfrm>
            <a:custGeom>
              <a:avLst/>
              <a:gdLst/>
              <a:ahLst/>
              <a:cxnLst/>
              <a:rect l="l" t="t" r="r" b="b"/>
              <a:pathLst>
                <a:path w="29172" h="23694" extrusionOk="0">
                  <a:moveTo>
                    <a:pt x="5935" y="1"/>
                  </a:moveTo>
                  <a:cubicBezTo>
                    <a:pt x="5798" y="754"/>
                    <a:pt x="5593" y="1462"/>
                    <a:pt x="5136" y="2078"/>
                  </a:cubicBezTo>
                  <a:cubicBezTo>
                    <a:pt x="3767" y="3858"/>
                    <a:pt x="663" y="4064"/>
                    <a:pt x="46" y="6209"/>
                  </a:cubicBezTo>
                  <a:cubicBezTo>
                    <a:pt x="23" y="6278"/>
                    <a:pt x="23" y="6346"/>
                    <a:pt x="1" y="6392"/>
                  </a:cubicBezTo>
                  <a:cubicBezTo>
                    <a:pt x="343" y="7967"/>
                    <a:pt x="1393" y="9451"/>
                    <a:pt x="2740" y="10386"/>
                  </a:cubicBezTo>
                  <a:cubicBezTo>
                    <a:pt x="4794" y="11802"/>
                    <a:pt x="7373" y="12235"/>
                    <a:pt x="9884" y="12441"/>
                  </a:cubicBezTo>
                  <a:cubicBezTo>
                    <a:pt x="12372" y="12646"/>
                    <a:pt x="14906" y="12669"/>
                    <a:pt x="17302" y="13399"/>
                  </a:cubicBezTo>
                  <a:cubicBezTo>
                    <a:pt x="20315" y="14312"/>
                    <a:pt x="22940" y="16389"/>
                    <a:pt x="24538" y="19106"/>
                  </a:cubicBezTo>
                  <a:cubicBezTo>
                    <a:pt x="25382" y="20521"/>
                    <a:pt x="25907" y="22073"/>
                    <a:pt x="26158" y="23694"/>
                  </a:cubicBezTo>
                  <a:cubicBezTo>
                    <a:pt x="26797" y="22895"/>
                    <a:pt x="27368" y="22027"/>
                    <a:pt x="27825" y="21069"/>
                  </a:cubicBezTo>
                  <a:cubicBezTo>
                    <a:pt x="29148" y="18215"/>
                    <a:pt x="29171" y="14655"/>
                    <a:pt x="27665" y="11961"/>
                  </a:cubicBezTo>
                  <a:cubicBezTo>
                    <a:pt x="26706" y="11391"/>
                    <a:pt x="25679" y="10934"/>
                    <a:pt x="24583" y="10660"/>
                  </a:cubicBezTo>
                  <a:cubicBezTo>
                    <a:pt x="21091" y="9816"/>
                    <a:pt x="17279" y="10706"/>
                    <a:pt x="13856" y="9565"/>
                  </a:cubicBezTo>
                  <a:cubicBezTo>
                    <a:pt x="11139" y="8652"/>
                    <a:pt x="8925" y="6506"/>
                    <a:pt x="7510" y="3995"/>
                  </a:cubicBezTo>
                  <a:cubicBezTo>
                    <a:pt x="6825" y="2740"/>
                    <a:pt x="6300" y="1393"/>
                    <a:pt x="5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40"/>
            <p:cNvSpPr/>
            <p:nvPr/>
          </p:nvSpPr>
          <p:spPr>
            <a:xfrm>
              <a:off x="1940655" y="3002418"/>
              <a:ext cx="307869" cy="275912"/>
            </a:xfrm>
            <a:custGeom>
              <a:avLst/>
              <a:gdLst/>
              <a:ahLst/>
              <a:cxnLst/>
              <a:rect l="l" t="t" r="r" b="b"/>
              <a:pathLst>
                <a:path w="20453" h="18330" extrusionOk="0">
                  <a:moveTo>
                    <a:pt x="1256" y="1"/>
                  </a:moveTo>
                  <a:cubicBezTo>
                    <a:pt x="1256" y="24"/>
                    <a:pt x="1256" y="24"/>
                    <a:pt x="1256" y="47"/>
                  </a:cubicBezTo>
                  <a:cubicBezTo>
                    <a:pt x="1074" y="823"/>
                    <a:pt x="549" y="1439"/>
                    <a:pt x="1" y="2055"/>
                  </a:cubicBezTo>
                  <a:cubicBezTo>
                    <a:pt x="686" y="4155"/>
                    <a:pt x="1941" y="6072"/>
                    <a:pt x="3630" y="7465"/>
                  </a:cubicBezTo>
                  <a:cubicBezTo>
                    <a:pt x="5753" y="9200"/>
                    <a:pt x="8423" y="10135"/>
                    <a:pt x="10683" y="11710"/>
                  </a:cubicBezTo>
                  <a:cubicBezTo>
                    <a:pt x="13034" y="13331"/>
                    <a:pt x="14883" y="15682"/>
                    <a:pt x="15956" y="18330"/>
                  </a:cubicBezTo>
                  <a:cubicBezTo>
                    <a:pt x="17143" y="18033"/>
                    <a:pt x="18307" y="17645"/>
                    <a:pt x="19448" y="17166"/>
                  </a:cubicBezTo>
                  <a:cubicBezTo>
                    <a:pt x="19790" y="17006"/>
                    <a:pt x="20133" y="16869"/>
                    <a:pt x="20452" y="16709"/>
                  </a:cubicBezTo>
                  <a:cubicBezTo>
                    <a:pt x="20201" y="15613"/>
                    <a:pt x="19836" y="14563"/>
                    <a:pt x="19311" y="13559"/>
                  </a:cubicBezTo>
                  <a:cubicBezTo>
                    <a:pt x="18010" y="11026"/>
                    <a:pt x="15887" y="8926"/>
                    <a:pt x="13331" y="7670"/>
                  </a:cubicBezTo>
                  <a:cubicBezTo>
                    <a:pt x="11299" y="6666"/>
                    <a:pt x="9017" y="6187"/>
                    <a:pt x="6963" y="5205"/>
                  </a:cubicBezTo>
                  <a:cubicBezTo>
                    <a:pt x="4612" y="4064"/>
                    <a:pt x="2626" y="2215"/>
                    <a:pt x="12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40"/>
            <p:cNvSpPr/>
            <p:nvPr/>
          </p:nvSpPr>
          <p:spPr>
            <a:xfrm>
              <a:off x="1909390" y="3033352"/>
              <a:ext cx="271442" cy="258075"/>
            </a:xfrm>
            <a:custGeom>
              <a:avLst/>
              <a:gdLst/>
              <a:ahLst/>
              <a:cxnLst/>
              <a:rect l="l" t="t" r="r" b="b"/>
              <a:pathLst>
                <a:path w="18033" h="17145" extrusionOk="0">
                  <a:moveTo>
                    <a:pt x="2078" y="0"/>
                  </a:moveTo>
                  <a:cubicBezTo>
                    <a:pt x="1827" y="320"/>
                    <a:pt x="1553" y="617"/>
                    <a:pt x="1347" y="936"/>
                  </a:cubicBezTo>
                  <a:cubicBezTo>
                    <a:pt x="1" y="2876"/>
                    <a:pt x="138" y="5433"/>
                    <a:pt x="320" y="7784"/>
                  </a:cubicBezTo>
                  <a:cubicBezTo>
                    <a:pt x="457" y="9518"/>
                    <a:pt x="594" y="11253"/>
                    <a:pt x="1211" y="12874"/>
                  </a:cubicBezTo>
                  <a:cubicBezTo>
                    <a:pt x="1690" y="14152"/>
                    <a:pt x="2694" y="15909"/>
                    <a:pt x="4087" y="16343"/>
                  </a:cubicBezTo>
                  <a:cubicBezTo>
                    <a:pt x="5182" y="16686"/>
                    <a:pt x="6597" y="16731"/>
                    <a:pt x="7716" y="16891"/>
                  </a:cubicBezTo>
                  <a:cubicBezTo>
                    <a:pt x="8905" y="17063"/>
                    <a:pt x="10107" y="17145"/>
                    <a:pt x="11302" y="17145"/>
                  </a:cubicBezTo>
                  <a:cubicBezTo>
                    <a:pt x="11690" y="17145"/>
                    <a:pt x="12078" y="17136"/>
                    <a:pt x="12463" y="17119"/>
                  </a:cubicBezTo>
                  <a:cubicBezTo>
                    <a:pt x="14335" y="17051"/>
                    <a:pt x="16207" y="16754"/>
                    <a:pt x="18033" y="16275"/>
                  </a:cubicBezTo>
                  <a:cubicBezTo>
                    <a:pt x="16960" y="13627"/>
                    <a:pt x="15111" y="11276"/>
                    <a:pt x="12760" y="9655"/>
                  </a:cubicBezTo>
                  <a:cubicBezTo>
                    <a:pt x="10500" y="8080"/>
                    <a:pt x="7830" y="7145"/>
                    <a:pt x="5707" y="5410"/>
                  </a:cubicBezTo>
                  <a:cubicBezTo>
                    <a:pt x="4018" y="4017"/>
                    <a:pt x="2763" y="2100"/>
                    <a:pt x="20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40"/>
            <p:cNvSpPr/>
            <p:nvPr/>
          </p:nvSpPr>
          <p:spPr>
            <a:xfrm>
              <a:off x="1918678" y="3047773"/>
              <a:ext cx="464189" cy="243655"/>
            </a:xfrm>
            <a:custGeom>
              <a:avLst/>
              <a:gdLst/>
              <a:ahLst/>
              <a:cxnLst/>
              <a:rect l="l" t="t" r="r" b="b"/>
              <a:pathLst>
                <a:path w="30838" h="16187" extrusionOk="0">
                  <a:moveTo>
                    <a:pt x="28030" y="1"/>
                  </a:moveTo>
                  <a:cubicBezTo>
                    <a:pt x="27459" y="1028"/>
                    <a:pt x="26706" y="1964"/>
                    <a:pt x="26089" y="2945"/>
                  </a:cubicBezTo>
                  <a:cubicBezTo>
                    <a:pt x="25816" y="2352"/>
                    <a:pt x="25724" y="1622"/>
                    <a:pt x="25564" y="937"/>
                  </a:cubicBezTo>
                  <a:cubicBezTo>
                    <a:pt x="25154" y="1987"/>
                    <a:pt x="24400" y="3128"/>
                    <a:pt x="23601" y="3973"/>
                  </a:cubicBezTo>
                  <a:cubicBezTo>
                    <a:pt x="22688" y="3037"/>
                    <a:pt x="21616" y="2283"/>
                    <a:pt x="21068" y="1074"/>
                  </a:cubicBezTo>
                  <a:cubicBezTo>
                    <a:pt x="20452" y="2215"/>
                    <a:pt x="19744" y="3950"/>
                    <a:pt x="19379" y="5251"/>
                  </a:cubicBezTo>
                  <a:cubicBezTo>
                    <a:pt x="18306" y="4429"/>
                    <a:pt x="17028" y="3562"/>
                    <a:pt x="15886" y="2763"/>
                  </a:cubicBezTo>
                  <a:cubicBezTo>
                    <a:pt x="15498" y="3790"/>
                    <a:pt x="15384" y="4977"/>
                    <a:pt x="14951" y="5913"/>
                  </a:cubicBezTo>
                  <a:cubicBezTo>
                    <a:pt x="14083" y="5137"/>
                    <a:pt x="13399" y="4109"/>
                    <a:pt x="12508" y="3448"/>
                  </a:cubicBezTo>
                  <a:cubicBezTo>
                    <a:pt x="12166" y="4749"/>
                    <a:pt x="11481" y="5981"/>
                    <a:pt x="11299" y="7305"/>
                  </a:cubicBezTo>
                  <a:cubicBezTo>
                    <a:pt x="10180" y="6757"/>
                    <a:pt x="9587" y="5525"/>
                    <a:pt x="8423" y="5114"/>
                  </a:cubicBezTo>
                  <a:cubicBezTo>
                    <a:pt x="7920" y="6506"/>
                    <a:pt x="7624" y="8309"/>
                    <a:pt x="6505" y="9359"/>
                  </a:cubicBezTo>
                  <a:cubicBezTo>
                    <a:pt x="5478" y="8789"/>
                    <a:pt x="4200" y="8378"/>
                    <a:pt x="3127" y="7944"/>
                  </a:cubicBezTo>
                  <a:cubicBezTo>
                    <a:pt x="2671" y="8789"/>
                    <a:pt x="2511" y="9816"/>
                    <a:pt x="2374" y="10774"/>
                  </a:cubicBezTo>
                  <a:cubicBezTo>
                    <a:pt x="1644" y="10706"/>
                    <a:pt x="799" y="10523"/>
                    <a:pt x="0" y="10272"/>
                  </a:cubicBezTo>
                  <a:lnTo>
                    <a:pt x="0" y="10272"/>
                  </a:lnTo>
                  <a:cubicBezTo>
                    <a:pt x="114" y="10820"/>
                    <a:pt x="274" y="11368"/>
                    <a:pt x="457" y="11870"/>
                  </a:cubicBezTo>
                  <a:cubicBezTo>
                    <a:pt x="936" y="13148"/>
                    <a:pt x="1940" y="14929"/>
                    <a:pt x="3355" y="15339"/>
                  </a:cubicBezTo>
                  <a:cubicBezTo>
                    <a:pt x="3378" y="15362"/>
                    <a:pt x="3401" y="15362"/>
                    <a:pt x="3424" y="15362"/>
                  </a:cubicBezTo>
                  <a:cubicBezTo>
                    <a:pt x="3447" y="15385"/>
                    <a:pt x="3470" y="15385"/>
                    <a:pt x="3470" y="15385"/>
                  </a:cubicBezTo>
                  <a:cubicBezTo>
                    <a:pt x="4565" y="15728"/>
                    <a:pt x="5980" y="15773"/>
                    <a:pt x="7099" y="15933"/>
                  </a:cubicBezTo>
                  <a:cubicBezTo>
                    <a:pt x="8288" y="16105"/>
                    <a:pt x="9490" y="16187"/>
                    <a:pt x="10685" y="16187"/>
                  </a:cubicBezTo>
                  <a:cubicBezTo>
                    <a:pt x="11073" y="16187"/>
                    <a:pt x="11461" y="16178"/>
                    <a:pt x="11846" y="16161"/>
                  </a:cubicBezTo>
                  <a:cubicBezTo>
                    <a:pt x="13718" y="16093"/>
                    <a:pt x="15590" y="15796"/>
                    <a:pt x="17416" y="15317"/>
                  </a:cubicBezTo>
                  <a:cubicBezTo>
                    <a:pt x="18603" y="15020"/>
                    <a:pt x="19767" y="14632"/>
                    <a:pt x="20908" y="14153"/>
                  </a:cubicBezTo>
                  <a:cubicBezTo>
                    <a:pt x="21250" y="13993"/>
                    <a:pt x="21593" y="13856"/>
                    <a:pt x="21912" y="13696"/>
                  </a:cubicBezTo>
                  <a:cubicBezTo>
                    <a:pt x="24263" y="12578"/>
                    <a:pt x="26432" y="11026"/>
                    <a:pt x="28052" y="9063"/>
                  </a:cubicBezTo>
                  <a:cubicBezTo>
                    <a:pt x="28691" y="8264"/>
                    <a:pt x="29262" y="7396"/>
                    <a:pt x="29719" y="6438"/>
                  </a:cubicBezTo>
                  <a:cubicBezTo>
                    <a:pt x="30495" y="4749"/>
                    <a:pt x="30837" y="2808"/>
                    <a:pt x="30654" y="937"/>
                  </a:cubicBezTo>
                  <a:lnTo>
                    <a:pt x="30654" y="937"/>
                  </a:lnTo>
                  <a:cubicBezTo>
                    <a:pt x="30244" y="1530"/>
                    <a:pt x="29856" y="2146"/>
                    <a:pt x="29468" y="2649"/>
                  </a:cubicBezTo>
                  <a:cubicBezTo>
                    <a:pt x="29080" y="1713"/>
                    <a:pt x="28669" y="800"/>
                    <a:pt x="28030" y="1"/>
                  </a:cubicBezTo>
                  <a:close/>
                </a:path>
              </a:pathLst>
            </a:custGeom>
            <a:solidFill>
              <a:srgbClr val="676768">
                <a:alpha val="29803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40"/>
            <p:cNvSpPr/>
            <p:nvPr/>
          </p:nvSpPr>
          <p:spPr>
            <a:xfrm>
              <a:off x="1906650" y="3069766"/>
              <a:ext cx="496477" cy="371767"/>
            </a:xfrm>
            <a:custGeom>
              <a:avLst/>
              <a:gdLst/>
              <a:ahLst/>
              <a:cxnLst/>
              <a:rect l="l" t="t" r="r" b="b"/>
              <a:pathLst>
                <a:path w="32983" h="24698" extrusionOk="0">
                  <a:moveTo>
                    <a:pt x="32321" y="1"/>
                  </a:moveTo>
                  <a:lnTo>
                    <a:pt x="29399" y="3356"/>
                  </a:lnTo>
                  <a:lnTo>
                    <a:pt x="27779" y="1484"/>
                  </a:lnTo>
                  <a:lnTo>
                    <a:pt x="26386" y="4497"/>
                  </a:lnTo>
                  <a:lnTo>
                    <a:pt x="24834" y="2534"/>
                  </a:lnTo>
                  <a:lnTo>
                    <a:pt x="22597" y="5456"/>
                  </a:lnTo>
                  <a:lnTo>
                    <a:pt x="20657" y="3698"/>
                  </a:lnTo>
                  <a:lnTo>
                    <a:pt x="20497" y="5798"/>
                  </a:lnTo>
                  <a:lnTo>
                    <a:pt x="17507" y="3561"/>
                  </a:lnTo>
                  <a:lnTo>
                    <a:pt x="16275" y="7145"/>
                  </a:lnTo>
                  <a:lnTo>
                    <a:pt x="13536" y="4954"/>
                  </a:lnTo>
                  <a:lnTo>
                    <a:pt x="12577" y="8720"/>
                  </a:lnTo>
                  <a:lnTo>
                    <a:pt x="9861" y="6689"/>
                  </a:lnTo>
                  <a:lnTo>
                    <a:pt x="8240" y="9428"/>
                  </a:lnTo>
                  <a:lnTo>
                    <a:pt x="4405" y="8651"/>
                  </a:lnTo>
                  <a:lnTo>
                    <a:pt x="3949" y="10866"/>
                  </a:lnTo>
                  <a:lnTo>
                    <a:pt x="0" y="9861"/>
                  </a:lnTo>
                  <a:lnTo>
                    <a:pt x="0" y="9861"/>
                  </a:lnTo>
                  <a:lnTo>
                    <a:pt x="8583" y="24698"/>
                  </a:lnTo>
                  <a:cubicBezTo>
                    <a:pt x="11915" y="24606"/>
                    <a:pt x="16115" y="24196"/>
                    <a:pt x="20863" y="22986"/>
                  </a:cubicBezTo>
                  <a:cubicBezTo>
                    <a:pt x="25861" y="21708"/>
                    <a:pt x="29947" y="19927"/>
                    <a:pt x="32983" y="18329"/>
                  </a:cubicBezTo>
                  <a:lnTo>
                    <a:pt x="323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40"/>
            <p:cNvSpPr/>
            <p:nvPr/>
          </p:nvSpPr>
          <p:spPr>
            <a:xfrm>
              <a:off x="1938939" y="3274203"/>
              <a:ext cx="412649" cy="167339"/>
            </a:xfrm>
            <a:custGeom>
              <a:avLst/>
              <a:gdLst/>
              <a:ahLst/>
              <a:cxnLst/>
              <a:rect l="l" t="t" r="r" b="b"/>
              <a:pathLst>
                <a:path w="27414" h="11117" extrusionOk="0">
                  <a:moveTo>
                    <a:pt x="1" y="1"/>
                  </a:moveTo>
                  <a:lnTo>
                    <a:pt x="6438" y="11117"/>
                  </a:lnTo>
                  <a:cubicBezTo>
                    <a:pt x="9770" y="11025"/>
                    <a:pt x="13970" y="10615"/>
                    <a:pt x="18718" y="9405"/>
                  </a:cubicBezTo>
                  <a:cubicBezTo>
                    <a:pt x="22050" y="8560"/>
                    <a:pt x="24949" y="7487"/>
                    <a:pt x="27414" y="6392"/>
                  </a:cubicBezTo>
                  <a:lnTo>
                    <a:pt x="27414" y="6392"/>
                  </a:lnTo>
                  <a:cubicBezTo>
                    <a:pt x="25469" y="6631"/>
                    <a:pt x="23525" y="6757"/>
                    <a:pt x="21595" y="6757"/>
                  </a:cubicBezTo>
                  <a:cubicBezTo>
                    <a:pt x="13946" y="6757"/>
                    <a:pt x="6508" y="4776"/>
                    <a:pt x="1" y="1"/>
                  </a:cubicBezTo>
                  <a:close/>
                </a:path>
              </a:pathLst>
            </a:custGeom>
            <a:solidFill>
              <a:srgbClr val="676768">
                <a:alpha val="26274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40"/>
            <p:cNvSpPr/>
            <p:nvPr/>
          </p:nvSpPr>
          <p:spPr>
            <a:xfrm>
              <a:off x="1969873" y="3242592"/>
              <a:ext cx="94153" cy="173871"/>
            </a:xfrm>
            <a:custGeom>
              <a:avLst/>
              <a:gdLst/>
              <a:ahLst/>
              <a:cxnLst/>
              <a:rect l="l" t="t" r="r" b="b"/>
              <a:pathLst>
                <a:path w="6255" h="11551" fill="none" extrusionOk="0">
                  <a:moveTo>
                    <a:pt x="0" y="1"/>
                  </a:moveTo>
                  <a:cubicBezTo>
                    <a:pt x="2077" y="3858"/>
                    <a:pt x="4177" y="7693"/>
                    <a:pt x="6254" y="11550"/>
                  </a:cubicBez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40"/>
            <p:cNvSpPr/>
            <p:nvPr/>
          </p:nvSpPr>
          <p:spPr>
            <a:xfrm>
              <a:off x="2042370" y="3219229"/>
              <a:ext cx="86251" cy="179019"/>
            </a:xfrm>
            <a:custGeom>
              <a:avLst/>
              <a:gdLst/>
              <a:ahLst/>
              <a:cxnLst/>
              <a:rect l="l" t="t" r="r" b="b"/>
              <a:pathLst>
                <a:path w="5730" h="11893" fill="none" extrusionOk="0">
                  <a:moveTo>
                    <a:pt x="0" y="1"/>
                  </a:moveTo>
                  <a:lnTo>
                    <a:pt x="5729" y="11893"/>
                  </a:ln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40"/>
            <p:cNvSpPr/>
            <p:nvPr/>
          </p:nvSpPr>
          <p:spPr>
            <a:xfrm>
              <a:off x="2104555" y="3226455"/>
              <a:ext cx="70446" cy="172833"/>
            </a:xfrm>
            <a:custGeom>
              <a:avLst/>
              <a:gdLst/>
              <a:ahLst/>
              <a:cxnLst/>
              <a:rect l="l" t="t" r="r" b="b"/>
              <a:pathLst>
                <a:path w="4680" h="11482" fill="none" extrusionOk="0">
                  <a:moveTo>
                    <a:pt x="4680" y="11481"/>
                  </a:moveTo>
                  <a:lnTo>
                    <a:pt x="1" y="0"/>
                  </a:ln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40"/>
            <p:cNvSpPr/>
            <p:nvPr/>
          </p:nvSpPr>
          <p:spPr>
            <a:xfrm>
              <a:off x="2159875" y="3220614"/>
              <a:ext cx="54987" cy="172140"/>
            </a:xfrm>
            <a:custGeom>
              <a:avLst/>
              <a:gdLst/>
              <a:ahLst/>
              <a:cxnLst/>
              <a:rect l="l" t="t" r="r" b="b"/>
              <a:pathLst>
                <a:path w="3653" h="11436" fill="none" extrusionOk="0">
                  <a:moveTo>
                    <a:pt x="3652" y="11435"/>
                  </a:moveTo>
                  <a:cubicBezTo>
                    <a:pt x="2420" y="7624"/>
                    <a:pt x="1210" y="3812"/>
                    <a:pt x="0" y="0"/>
                  </a:cubicBez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40"/>
            <p:cNvSpPr/>
            <p:nvPr/>
          </p:nvSpPr>
          <p:spPr>
            <a:xfrm>
              <a:off x="2216565" y="3197583"/>
              <a:ext cx="38835" cy="181774"/>
            </a:xfrm>
            <a:custGeom>
              <a:avLst/>
              <a:gdLst/>
              <a:ahLst/>
              <a:cxnLst/>
              <a:rect l="l" t="t" r="r" b="b"/>
              <a:pathLst>
                <a:path w="2580" h="12076" fill="none" extrusionOk="0">
                  <a:moveTo>
                    <a:pt x="2580" y="12075"/>
                  </a:moveTo>
                  <a:cubicBezTo>
                    <a:pt x="1713" y="8058"/>
                    <a:pt x="845" y="4018"/>
                    <a:pt x="1" y="1"/>
                  </a:cubicBez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40"/>
            <p:cNvSpPr/>
            <p:nvPr/>
          </p:nvSpPr>
          <p:spPr>
            <a:xfrm>
              <a:off x="2271886" y="3190372"/>
              <a:ext cx="19945" cy="182451"/>
            </a:xfrm>
            <a:custGeom>
              <a:avLst/>
              <a:gdLst/>
              <a:ahLst/>
              <a:cxnLst/>
              <a:rect l="l" t="t" r="r" b="b"/>
              <a:pathLst>
                <a:path w="1325" h="12121" fill="none" extrusionOk="0">
                  <a:moveTo>
                    <a:pt x="1324" y="12121"/>
                  </a:moveTo>
                  <a:cubicBezTo>
                    <a:pt x="1210" y="8058"/>
                    <a:pt x="754" y="3995"/>
                    <a:pt x="0" y="0"/>
                  </a:cubicBez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40"/>
            <p:cNvSpPr/>
            <p:nvPr/>
          </p:nvSpPr>
          <p:spPr>
            <a:xfrm>
              <a:off x="2315525" y="3189680"/>
              <a:ext cx="12719" cy="160475"/>
            </a:xfrm>
            <a:custGeom>
              <a:avLst/>
              <a:gdLst/>
              <a:ahLst/>
              <a:cxnLst/>
              <a:rect l="l" t="t" r="r" b="b"/>
              <a:pathLst>
                <a:path w="845" h="10661" fill="none" extrusionOk="0">
                  <a:moveTo>
                    <a:pt x="845" y="10660"/>
                  </a:moveTo>
                  <a:cubicBezTo>
                    <a:pt x="548" y="7099"/>
                    <a:pt x="274" y="3539"/>
                    <a:pt x="0" y="1"/>
                  </a:cubicBez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40"/>
            <p:cNvSpPr/>
            <p:nvPr/>
          </p:nvSpPr>
          <p:spPr>
            <a:xfrm>
              <a:off x="2355386" y="3173528"/>
              <a:ext cx="9634" cy="150510"/>
            </a:xfrm>
            <a:custGeom>
              <a:avLst/>
              <a:gdLst/>
              <a:ahLst/>
              <a:cxnLst/>
              <a:rect l="l" t="t" r="r" b="b"/>
              <a:pathLst>
                <a:path w="640" h="9999" fill="none" extrusionOk="0">
                  <a:moveTo>
                    <a:pt x="639" y="9998"/>
                  </a:moveTo>
                  <a:lnTo>
                    <a:pt x="0" y="1"/>
                  </a:lnTo>
                </a:path>
              </a:pathLst>
            </a:custGeom>
            <a:noFill/>
            <a:ln w="9700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40"/>
            <p:cNvSpPr/>
            <p:nvPr/>
          </p:nvSpPr>
          <p:spPr>
            <a:xfrm>
              <a:off x="2085663" y="2762590"/>
              <a:ext cx="129888" cy="106406"/>
            </a:xfrm>
            <a:custGeom>
              <a:avLst/>
              <a:gdLst/>
              <a:ahLst/>
              <a:cxnLst/>
              <a:rect l="l" t="t" r="r" b="b"/>
              <a:pathLst>
                <a:path w="8629" h="7069" extrusionOk="0">
                  <a:moveTo>
                    <a:pt x="2237" y="1"/>
                  </a:moveTo>
                  <a:cubicBezTo>
                    <a:pt x="1712" y="229"/>
                    <a:pt x="1210" y="526"/>
                    <a:pt x="776" y="937"/>
                  </a:cubicBezTo>
                  <a:cubicBezTo>
                    <a:pt x="365" y="1370"/>
                    <a:pt x="23" y="1964"/>
                    <a:pt x="0" y="2603"/>
                  </a:cubicBezTo>
                  <a:cubicBezTo>
                    <a:pt x="0" y="3265"/>
                    <a:pt x="274" y="3881"/>
                    <a:pt x="639" y="4383"/>
                  </a:cubicBezTo>
                  <a:cubicBezTo>
                    <a:pt x="1004" y="4886"/>
                    <a:pt x="1484" y="5274"/>
                    <a:pt x="1963" y="5616"/>
                  </a:cubicBezTo>
                  <a:cubicBezTo>
                    <a:pt x="2945" y="6278"/>
                    <a:pt x="4063" y="6734"/>
                    <a:pt x="5204" y="6940"/>
                  </a:cubicBezTo>
                  <a:cubicBezTo>
                    <a:pt x="5650" y="7020"/>
                    <a:pt x="6109" y="7069"/>
                    <a:pt x="6565" y="7069"/>
                  </a:cubicBezTo>
                  <a:cubicBezTo>
                    <a:pt x="7279" y="7069"/>
                    <a:pt x="7988" y="6949"/>
                    <a:pt x="8628" y="6643"/>
                  </a:cubicBezTo>
                  <a:lnTo>
                    <a:pt x="8628" y="6643"/>
                  </a:lnTo>
                  <a:cubicBezTo>
                    <a:pt x="8301" y="6696"/>
                    <a:pt x="7974" y="6721"/>
                    <a:pt x="7649" y="6721"/>
                  </a:cubicBezTo>
                  <a:cubicBezTo>
                    <a:pt x="6862" y="6721"/>
                    <a:pt x="6084" y="6579"/>
                    <a:pt x="5341" y="6369"/>
                  </a:cubicBezTo>
                  <a:cubicBezTo>
                    <a:pt x="4816" y="6209"/>
                    <a:pt x="4291" y="6027"/>
                    <a:pt x="3812" y="5799"/>
                  </a:cubicBezTo>
                  <a:cubicBezTo>
                    <a:pt x="3310" y="5570"/>
                    <a:pt x="2831" y="5296"/>
                    <a:pt x="2397" y="5000"/>
                  </a:cubicBezTo>
                  <a:cubicBezTo>
                    <a:pt x="1940" y="4680"/>
                    <a:pt x="1529" y="4338"/>
                    <a:pt x="1210" y="3950"/>
                  </a:cubicBezTo>
                  <a:cubicBezTo>
                    <a:pt x="890" y="3539"/>
                    <a:pt x="662" y="3082"/>
                    <a:pt x="594" y="2603"/>
                  </a:cubicBezTo>
                  <a:cubicBezTo>
                    <a:pt x="571" y="2124"/>
                    <a:pt x="753" y="1622"/>
                    <a:pt x="1073" y="1188"/>
                  </a:cubicBezTo>
                  <a:cubicBezTo>
                    <a:pt x="1370" y="754"/>
                    <a:pt x="1803" y="366"/>
                    <a:pt x="22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40"/>
            <p:cNvSpPr/>
            <p:nvPr/>
          </p:nvSpPr>
          <p:spPr>
            <a:xfrm>
              <a:off x="2024848" y="2882504"/>
              <a:ext cx="346343" cy="146732"/>
            </a:xfrm>
            <a:custGeom>
              <a:avLst/>
              <a:gdLst/>
              <a:ahLst/>
              <a:cxnLst/>
              <a:rect l="l" t="t" r="r" b="b"/>
              <a:pathLst>
                <a:path w="23009" h="9748" extrusionOk="0">
                  <a:moveTo>
                    <a:pt x="0" y="1"/>
                  </a:moveTo>
                  <a:lnTo>
                    <a:pt x="0" y="1"/>
                  </a:lnTo>
                  <a:cubicBezTo>
                    <a:pt x="137" y="1119"/>
                    <a:pt x="479" y="2215"/>
                    <a:pt x="1004" y="3242"/>
                  </a:cubicBezTo>
                  <a:cubicBezTo>
                    <a:pt x="1552" y="4246"/>
                    <a:pt x="2351" y="5159"/>
                    <a:pt x="3287" y="5821"/>
                  </a:cubicBezTo>
                  <a:cubicBezTo>
                    <a:pt x="4246" y="6529"/>
                    <a:pt x="5318" y="6985"/>
                    <a:pt x="6414" y="7328"/>
                  </a:cubicBezTo>
                  <a:cubicBezTo>
                    <a:pt x="7532" y="7647"/>
                    <a:pt x="8651" y="7853"/>
                    <a:pt x="9792" y="7990"/>
                  </a:cubicBezTo>
                  <a:cubicBezTo>
                    <a:pt x="12052" y="8241"/>
                    <a:pt x="14312" y="8264"/>
                    <a:pt x="16548" y="8355"/>
                  </a:cubicBezTo>
                  <a:cubicBezTo>
                    <a:pt x="17667" y="8401"/>
                    <a:pt x="18785" y="8469"/>
                    <a:pt x="19881" y="8652"/>
                  </a:cubicBezTo>
                  <a:cubicBezTo>
                    <a:pt x="20977" y="8812"/>
                    <a:pt x="22072" y="9154"/>
                    <a:pt x="23008" y="9747"/>
                  </a:cubicBezTo>
                  <a:cubicBezTo>
                    <a:pt x="22163" y="8994"/>
                    <a:pt x="21068" y="8583"/>
                    <a:pt x="19972" y="8287"/>
                  </a:cubicBezTo>
                  <a:cubicBezTo>
                    <a:pt x="18854" y="8013"/>
                    <a:pt x="17713" y="7853"/>
                    <a:pt x="16594" y="7762"/>
                  </a:cubicBezTo>
                  <a:cubicBezTo>
                    <a:pt x="14334" y="7533"/>
                    <a:pt x="12098" y="7510"/>
                    <a:pt x="9883" y="7237"/>
                  </a:cubicBezTo>
                  <a:cubicBezTo>
                    <a:pt x="8765" y="7122"/>
                    <a:pt x="7669" y="6917"/>
                    <a:pt x="6619" y="6643"/>
                  </a:cubicBezTo>
                  <a:cubicBezTo>
                    <a:pt x="5569" y="6346"/>
                    <a:pt x="4542" y="5936"/>
                    <a:pt x="3629" y="5342"/>
                  </a:cubicBezTo>
                  <a:cubicBezTo>
                    <a:pt x="2716" y="4749"/>
                    <a:pt x="1917" y="3973"/>
                    <a:pt x="1324" y="3060"/>
                  </a:cubicBezTo>
                  <a:cubicBezTo>
                    <a:pt x="708" y="2124"/>
                    <a:pt x="320" y="107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40"/>
            <p:cNvSpPr/>
            <p:nvPr/>
          </p:nvSpPr>
          <p:spPr>
            <a:xfrm>
              <a:off x="1962648" y="3037477"/>
              <a:ext cx="105834" cy="78634"/>
            </a:xfrm>
            <a:custGeom>
              <a:avLst/>
              <a:gdLst/>
              <a:ahLst/>
              <a:cxnLst/>
              <a:rect l="l" t="t" r="r" b="b"/>
              <a:pathLst>
                <a:path w="7031" h="5224" extrusionOk="0">
                  <a:moveTo>
                    <a:pt x="1" y="0"/>
                  </a:moveTo>
                  <a:cubicBezTo>
                    <a:pt x="115" y="753"/>
                    <a:pt x="480" y="1484"/>
                    <a:pt x="937" y="2146"/>
                  </a:cubicBezTo>
                  <a:cubicBezTo>
                    <a:pt x="1393" y="2785"/>
                    <a:pt x="1941" y="3355"/>
                    <a:pt x="2603" y="3835"/>
                  </a:cubicBezTo>
                  <a:cubicBezTo>
                    <a:pt x="3219" y="4291"/>
                    <a:pt x="3949" y="4679"/>
                    <a:pt x="4703" y="4908"/>
                  </a:cubicBezTo>
                  <a:cubicBezTo>
                    <a:pt x="5311" y="5110"/>
                    <a:pt x="5950" y="5224"/>
                    <a:pt x="6582" y="5224"/>
                  </a:cubicBezTo>
                  <a:cubicBezTo>
                    <a:pt x="6732" y="5224"/>
                    <a:pt x="6882" y="5217"/>
                    <a:pt x="7031" y="5204"/>
                  </a:cubicBezTo>
                  <a:cubicBezTo>
                    <a:pt x="6278" y="4953"/>
                    <a:pt x="5593" y="4679"/>
                    <a:pt x="4931" y="4360"/>
                  </a:cubicBezTo>
                  <a:cubicBezTo>
                    <a:pt x="4246" y="4040"/>
                    <a:pt x="3630" y="3652"/>
                    <a:pt x="3036" y="3219"/>
                  </a:cubicBezTo>
                  <a:cubicBezTo>
                    <a:pt x="2466" y="2785"/>
                    <a:pt x="1895" y="2306"/>
                    <a:pt x="1393" y="1758"/>
                  </a:cubicBezTo>
                  <a:cubicBezTo>
                    <a:pt x="891" y="1233"/>
                    <a:pt x="412" y="63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09" name="Google Shape;5609;p40"/>
          <p:cNvSpPr/>
          <p:nvPr/>
        </p:nvSpPr>
        <p:spPr>
          <a:xfrm>
            <a:off x="1341100" y="1065320"/>
            <a:ext cx="108747" cy="139342"/>
          </a:xfrm>
          <a:custGeom>
            <a:avLst/>
            <a:gdLst/>
            <a:ahLst/>
            <a:cxnLst/>
            <a:rect l="l" t="t" r="r" b="b"/>
            <a:pathLst>
              <a:path w="3334" h="4272" extrusionOk="0">
                <a:moveTo>
                  <a:pt x="2651" y="1"/>
                </a:moveTo>
                <a:cubicBezTo>
                  <a:pt x="2635" y="1"/>
                  <a:pt x="2619" y="1"/>
                  <a:pt x="2603" y="3"/>
                </a:cubicBezTo>
                <a:cubicBezTo>
                  <a:pt x="2397" y="26"/>
                  <a:pt x="2215" y="163"/>
                  <a:pt x="2078" y="322"/>
                </a:cubicBezTo>
                <a:cubicBezTo>
                  <a:pt x="1804" y="619"/>
                  <a:pt x="1599" y="984"/>
                  <a:pt x="1484" y="1372"/>
                </a:cubicBezTo>
                <a:cubicBezTo>
                  <a:pt x="1439" y="984"/>
                  <a:pt x="1211" y="596"/>
                  <a:pt x="868" y="368"/>
                </a:cubicBezTo>
                <a:cubicBezTo>
                  <a:pt x="786" y="303"/>
                  <a:pt x="681" y="249"/>
                  <a:pt x="578" y="249"/>
                </a:cubicBezTo>
                <a:cubicBezTo>
                  <a:pt x="537" y="249"/>
                  <a:pt x="496" y="257"/>
                  <a:pt x="457" y="277"/>
                </a:cubicBezTo>
                <a:cubicBezTo>
                  <a:pt x="389" y="300"/>
                  <a:pt x="343" y="368"/>
                  <a:pt x="298" y="414"/>
                </a:cubicBezTo>
                <a:cubicBezTo>
                  <a:pt x="69" y="733"/>
                  <a:pt x="1" y="1121"/>
                  <a:pt x="24" y="1509"/>
                </a:cubicBezTo>
                <a:cubicBezTo>
                  <a:pt x="24" y="2514"/>
                  <a:pt x="1507" y="4271"/>
                  <a:pt x="1507" y="4271"/>
                </a:cubicBezTo>
                <a:cubicBezTo>
                  <a:pt x="1507" y="4271"/>
                  <a:pt x="2557" y="2765"/>
                  <a:pt x="2945" y="1989"/>
                </a:cubicBezTo>
                <a:cubicBezTo>
                  <a:pt x="3105" y="1692"/>
                  <a:pt x="3242" y="1350"/>
                  <a:pt x="3288" y="1007"/>
                </a:cubicBezTo>
                <a:cubicBezTo>
                  <a:pt x="3333" y="779"/>
                  <a:pt x="3310" y="528"/>
                  <a:pt x="3196" y="322"/>
                </a:cubicBezTo>
                <a:cubicBezTo>
                  <a:pt x="3068" y="152"/>
                  <a:pt x="2880" y="1"/>
                  <a:pt x="265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0" name="Google Shape;5610;p40"/>
          <p:cNvSpPr/>
          <p:nvPr/>
        </p:nvSpPr>
        <p:spPr>
          <a:xfrm>
            <a:off x="1486568" y="1283369"/>
            <a:ext cx="102028" cy="118597"/>
          </a:xfrm>
          <a:custGeom>
            <a:avLst/>
            <a:gdLst/>
            <a:ahLst/>
            <a:cxnLst/>
            <a:rect l="l" t="t" r="r" b="b"/>
            <a:pathLst>
              <a:path w="3128" h="3636" extrusionOk="0">
                <a:moveTo>
                  <a:pt x="2535" y="1"/>
                </a:moveTo>
                <a:cubicBezTo>
                  <a:pt x="2437" y="1"/>
                  <a:pt x="2333" y="34"/>
                  <a:pt x="2237" y="75"/>
                </a:cubicBezTo>
                <a:cubicBezTo>
                  <a:pt x="1872" y="235"/>
                  <a:pt x="1507" y="577"/>
                  <a:pt x="1575" y="965"/>
                </a:cubicBezTo>
                <a:cubicBezTo>
                  <a:pt x="1438" y="760"/>
                  <a:pt x="1278" y="531"/>
                  <a:pt x="1073" y="394"/>
                </a:cubicBezTo>
                <a:cubicBezTo>
                  <a:pt x="951" y="300"/>
                  <a:pt x="797" y="245"/>
                  <a:pt x="644" y="245"/>
                </a:cubicBezTo>
                <a:cubicBezTo>
                  <a:pt x="539" y="245"/>
                  <a:pt x="435" y="270"/>
                  <a:pt x="343" y="326"/>
                </a:cubicBezTo>
                <a:cubicBezTo>
                  <a:pt x="69" y="509"/>
                  <a:pt x="0" y="919"/>
                  <a:pt x="92" y="1216"/>
                </a:cubicBezTo>
                <a:cubicBezTo>
                  <a:pt x="617" y="2860"/>
                  <a:pt x="2853" y="3636"/>
                  <a:pt x="2853" y="3636"/>
                </a:cubicBezTo>
                <a:cubicBezTo>
                  <a:pt x="2945" y="2997"/>
                  <a:pt x="3127" y="828"/>
                  <a:pt x="2853" y="258"/>
                </a:cubicBezTo>
                <a:cubicBezTo>
                  <a:pt x="2808" y="189"/>
                  <a:pt x="2785" y="98"/>
                  <a:pt x="2716" y="52"/>
                </a:cubicBezTo>
                <a:cubicBezTo>
                  <a:pt x="2662" y="16"/>
                  <a:pt x="2600" y="1"/>
                  <a:pt x="253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1" name="Google Shape;5611;p40"/>
          <p:cNvSpPr/>
          <p:nvPr/>
        </p:nvSpPr>
        <p:spPr>
          <a:xfrm>
            <a:off x="1591276" y="1052790"/>
            <a:ext cx="122838" cy="131090"/>
          </a:xfrm>
          <a:custGeom>
            <a:avLst/>
            <a:gdLst/>
            <a:ahLst/>
            <a:cxnLst/>
            <a:rect l="l" t="t" r="r" b="b"/>
            <a:pathLst>
              <a:path w="3766" h="4019" extrusionOk="0">
                <a:moveTo>
                  <a:pt x="3106" y="0"/>
                </a:moveTo>
                <a:cubicBezTo>
                  <a:pt x="2949" y="0"/>
                  <a:pt x="2784" y="44"/>
                  <a:pt x="2647" y="107"/>
                </a:cubicBezTo>
                <a:cubicBezTo>
                  <a:pt x="2214" y="335"/>
                  <a:pt x="1871" y="723"/>
                  <a:pt x="1734" y="1202"/>
                </a:cubicBezTo>
                <a:cubicBezTo>
                  <a:pt x="1575" y="928"/>
                  <a:pt x="1438" y="654"/>
                  <a:pt x="1186" y="472"/>
                </a:cubicBezTo>
                <a:cubicBezTo>
                  <a:pt x="1036" y="349"/>
                  <a:pt x="844" y="275"/>
                  <a:pt x="661" y="275"/>
                </a:cubicBezTo>
                <a:cubicBezTo>
                  <a:pt x="538" y="275"/>
                  <a:pt x="420" y="307"/>
                  <a:pt x="319" y="381"/>
                </a:cubicBezTo>
                <a:cubicBezTo>
                  <a:pt x="91" y="540"/>
                  <a:pt x="22" y="883"/>
                  <a:pt x="22" y="1157"/>
                </a:cubicBezTo>
                <a:cubicBezTo>
                  <a:pt x="0" y="2036"/>
                  <a:pt x="1759" y="4018"/>
                  <a:pt x="2173" y="4018"/>
                </a:cubicBezTo>
                <a:cubicBezTo>
                  <a:pt x="2188" y="4018"/>
                  <a:pt x="2202" y="4016"/>
                  <a:pt x="2214" y="4010"/>
                </a:cubicBezTo>
                <a:cubicBezTo>
                  <a:pt x="2396" y="3896"/>
                  <a:pt x="2533" y="3485"/>
                  <a:pt x="2624" y="3302"/>
                </a:cubicBezTo>
                <a:cubicBezTo>
                  <a:pt x="2784" y="3028"/>
                  <a:pt x="2944" y="2754"/>
                  <a:pt x="3104" y="2458"/>
                </a:cubicBezTo>
                <a:cubicBezTo>
                  <a:pt x="3423" y="1864"/>
                  <a:pt x="3766" y="1179"/>
                  <a:pt x="3674" y="495"/>
                </a:cubicBezTo>
                <a:cubicBezTo>
                  <a:pt x="3652" y="403"/>
                  <a:pt x="3629" y="289"/>
                  <a:pt x="3560" y="221"/>
                </a:cubicBezTo>
                <a:cubicBezTo>
                  <a:pt x="3462" y="60"/>
                  <a:pt x="3290" y="0"/>
                  <a:pt x="310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2" name="Google Shape;5612;p40"/>
          <p:cNvSpPr/>
          <p:nvPr/>
        </p:nvSpPr>
        <p:spPr>
          <a:xfrm>
            <a:off x="1746093" y="1225633"/>
            <a:ext cx="134776" cy="166121"/>
          </a:xfrm>
          <a:custGeom>
            <a:avLst/>
            <a:gdLst/>
            <a:ahLst/>
            <a:cxnLst/>
            <a:rect l="l" t="t" r="r" b="b"/>
            <a:pathLst>
              <a:path w="4132" h="5093" extrusionOk="0">
                <a:moveTo>
                  <a:pt x="3362" y="1"/>
                </a:moveTo>
                <a:cubicBezTo>
                  <a:pt x="2972" y="1"/>
                  <a:pt x="2587" y="200"/>
                  <a:pt x="2306" y="482"/>
                </a:cubicBezTo>
                <a:cubicBezTo>
                  <a:pt x="2009" y="778"/>
                  <a:pt x="1803" y="1166"/>
                  <a:pt x="1621" y="1532"/>
                </a:cubicBezTo>
                <a:cubicBezTo>
                  <a:pt x="1393" y="1281"/>
                  <a:pt x="1164" y="1052"/>
                  <a:pt x="936" y="801"/>
                </a:cubicBezTo>
                <a:cubicBezTo>
                  <a:pt x="890" y="756"/>
                  <a:pt x="822" y="687"/>
                  <a:pt x="754" y="664"/>
                </a:cubicBezTo>
                <a:cubicBezTo>
                  <a:pt x="717" y="646"/>
                  <a:pt x="677" y="637"/>
                  <a:pt x="636" y="637"/>
                </a:cubicBezTo>
                <a:cubicBezTo>
                  <a:pt x="525" y="637"/>
                  <a:pt x="409" y="701"/>
                  <a:pt x="343" y="801"/>
                </a:cubicBezTo>
                <a:cubicBezTo>
                  <a:pt x="229" y="915"/>
                  <a:pt x="206" y="1075"/>
                  <a:pt x="183" y="1235"/>
                </a:cubicBezTo>
                <a:cubicBezTo>
                  <a:pt x="0" y="2308"/>
                  <a:pt x="1667" y="5092"/>
                  <a:pt x="1667" y="5092"/>
                </a:cubicBezTo>
                <a:cubicBezTo>
                  <a:pt x="1667" y="5092"/>
                  <a:pt x="3401" y="2741"/>
                  <a:pt x="3675" y="2194"/>
                </a:cubicBezTo>
                <a:cubicBezTo>
                  <a:pt x="3926" y="1646"/>
                  <a:pt x="4132" y="1007"/>
                  <a:pt x="3972" y="413"/>
                </a:cubicBezTo>
                <a:cubicBezTo>
                  <a:pt x="3949" y="322"/>
                  <a:pt x="3903" y="253"/>
                  <a:pt x="3858" y="162"/>
                </a:cubicBezTo>
                <a:cubicBezTo>
                  <a:pt x="3744" y="48"/>
                  <a:pt x="3584" y="2"/>
                  <a:pt x="3424" y="2"/>
                </a:cubicBezTo>
                <a:cubicBezTo>
                  <a:pt x="3403" y="1"/>
                  <a:pt x="3382" y="1"/>
                  <a:pt x="336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3" name="Google Shape;5613;p40"/>
          <p:cNvSpPr/>
          <p:nvPr/>
        </p:nvSpPr>
        <p:spPr>
          <a:xfrm>
            <a:off x="1855549" y="1025267"/>
            <a:ext cx="138527" cy="158619"/>
          </a:xfrm>
          <a:custGeom>
            <a:avLst/>
            <a:gdLst/>
            <a:ahLst/>
            <a:cxnLst/>
            <a:rect l="l" t="t" r="r" b="b"/>
            <a:pathLst>
              <a:path w="4247" h="4863" extrusionOk="0">
                <a:moveTo>
                  <a:pt x="3470" y="1"/>
                </a:moveTo>
                <a:cubicBezTo>
                  <a:pt x="3265" y="1"/>
                  <a:pt x="3082" y="115"/>
                  <a:pt x="2922" y="229"/>
                </a:cubicBezTo>
                <a:cubicBezTo>
                  <a:pt x="2511" y="549"/>
                  <a:pt x="2215" y="1028"/>
                  <a:pt x="2123" y="1530"/>
                </a:cubicBezTo>
                <a:cubicBezTo>
                  <a:pt x="1849" y="1142"/>
                  <a:pt x="1507" y="800"/>
                  <a:pt x="1142" y="480"/>
                </a:cubicBezTo>
                <a:cubicBezTo>
                  <a:pt x="994" y="374"/>
                  <a:pt x="827" y="249"/>
                  <a:pt x="622" y="249"/>
                </a:cubicBezTo>
                <a:cubicBezTo>
                  <a:pt x="605" y="249"/>
                  <a:pt x="588" y="250"/>
                  <a:pt x="571" y="252"/>
                </a:cubicBezTo>
                <a:cubicBezTo>
                  <a:pt x="366" y="252"/>
                  <a:pt x="206" y="412"/>
                  <a:pt x="115" y="594"/>
                </a:cubicBezTo>
                <a:cubicBezTo>
                  <a:pt x="23" y="777"/>
                  <a:pt x="1" y="1005"/>
                  <a:pt x="23" y="1210"/>
                </a:cubicBezTo>
                <a:cubicBezTo>
                  <a:pt x="46" y="2078"/>
                  <a:pt x="480" y="2945"/>
                  <a:pt x="1142" y="3516"/>
                </a:cubicBezTo>
                <a:cubicBezTo>
                  <a:pt x="1644" y="3972"/>
                  <a:pt x="2420" y="4634"/>
                  <a:pt x="3059" y="4863"/>
                </a:cubicBezTo>
                <a:cubicBezTo>
                  <a:pt x="3744" y="3835"/>
                  <a:pt x="4246" y="2352"/>
                  <a:pt x="4223" y="1119"/>
                </a:cubicBezTo>
                <a:cubicBezTo>
                  <a:pt x="4223" y="868"/>
                  <a:pt x="4178" y="617"/>
                  <a:pt x="4063" y="389"/>
                </a:cubicBezTo>
                <a:cubicBezTo>
                  <a:pt x="3949" y="183"/>
                  <a:pt x="3721" y="1"/>
                  <a:pt x="347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4" name="Google Shape;5614;p40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Birthdays</a:t>
            </a:r>
            <a:endParaRPr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9" name="Google Shape;5619;p41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0" name="Google Shape;5620;p41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21" name="Google Shape;5621;p41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2" name="Google Shape;5622;p41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23" name="Google Shape;5623;p41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4" name="Google Shape;5624;p41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25" name="Google Shape;5625;p41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6" name="Google Shape;5626;p41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27" name="Google Shape;5627;p41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8" name="Google Shape;5628;p41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29" name="Google Shape;5629;p41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0" name="Google Shape;5630;p41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31" name="Google Shape;5631;p41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2" name="Google Shape;5632;p41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33" name="Google Shape;5633;p41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4" name="Google Shape;5634;p41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35" name="Google Shape;5635;p41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6" name="Google Shape;5636;p41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37" name="Google Shape;5637;p41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8" name="Google Shape;5638;p41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39" name="Google Shape;5639;p41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0" name="Google Shape;5640;p41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41" name="Google Shape;5641;p41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2" name="Google Shape;5642;p41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43" name="Google Shape;5643;p41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4" name="Google Shape;5644;p41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645" name="Google Shape;5645;p41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646" name="Google Shape;5646;p41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41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41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41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41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41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41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41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41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41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56" name="Google Shape;5656;p41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7" name="Google Shape;5657;p41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658" name="Google Shape;5658;p41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659" name="Google Shape;5659;p41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41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41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62" name="Google Shape;5662;p41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3" name="Google Shape;5663;p41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664" name="Google Shape;5664;p41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665" name="Google Shape;5665;p41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41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67" name="Google Shape;5667;p41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8" name="Google Shape;5668;p41"/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669" name="Google Shape;5669;p41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670" name="Google Shape;5670;p41">
              <a:hlinkClick r:id="rId5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41">
              <a:hlinkClick r:id="rId5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72" name="Google Shape;5672;p41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3" name="Google Shape;5673;p41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674" name="Google Shape;5674;p41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675" name="Google Shape;5675;p41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41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41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41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41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41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41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82" name="Google Shape;5682;p41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3" name="Google Shape;5683;p41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684" name="Google Shape;5684;p41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5" name="Google Shape;5685;p41"/>
          <p:cNvSpPr/>
          <p:nvPr/>
        </p:nvSpPr>
        <p:spPr>
          <a:xfrm>
            <a:off x="340075" y="892775"/>
            <a:ext cx="7982400" cy="3715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686" name="Google Shape;5686;p41"/>
          <p:cNvGraphicFramePr/>
          <p:nvPr/>
        </p:nvGraphicFramePr>
        <p:xfrm>
          <a:off x="594358" y="16396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466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22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150">
                <a:tc grid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JENNA DOE</a:t>
                      </a:r>
                      <a:endParaRPr sz="16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Phone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+91 620 421 838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Mail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youremail@freepik.com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87" name="Google Shape;5687;p41"/>
          <p:cNvSpPr/>
          <p:nvPr/>
        </p:nvSpPr>
        <p:spPr>
          <a:xfrm>
            <a:off x="745897" y="2578797"/>
            <a:ext cx="263351" cy="164606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8" name="Google Shape;5688;p41"/>
          <p:cNvSpPr/>
          <p:nvPr/>
        </p:nvSpPr>
        <p:spPr>
          <a:xfrm>
            <a:off x="752745" y="2174353"/>
            <a:ext cx="249656" cy="23772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689" name="Google Shape;5689;p41"/>
          <p:cNvGraphicFramePr/>
          <p:nvPr/>
        </p:nvGraphicFramePr>
        <p:xfrm>
          <a:off x="594320" y="31325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466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22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150">
                <a:tc grid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ANDREW BROWN</a:t>
                      </a:r>
                      <a:endParaRPr sz="16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Phone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+91 852 659 021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Mail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youremail@freepik.com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90" name="Google Shape;5690;p41"/>
          <p:cNvSpPr/>
          <p:nvPr/>
        </p:nvSpPr>
        <p:spPr>
          <a:xfrm>
            <a:off x="745860" y="4071672"/>
            <a:ext cx="263351" cy="164606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1" name="Google Shape;5691;p41"/>
          <p:cNvSpPr/>
          <p:nvPr/>
        </p:nvSpPr>
        <p:spPr>
          <a:xfrm>
            <a:off x="752745" y="3632178"/>
            <a:ext cx="249656" cy="23772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692" name="Google Shape;5692;p41"/>
          <p:cNvGraphicFramePr/>
          <p:nvPr/>
        </p:nvGraphicFramePr>
        <p:xfrm>
          <a:off x="4594008" y="31325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466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22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150">
                <a:tc grid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AVA JOHNSON</a:t>
                      </a:r>
                      <a:endParaRPr sz="16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Phone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+91 658 692 838 125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62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Mail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youremail@freepik.com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93" name="Google Shape;5693;p41"/>
          <p:cNvSpPr/>
          <p:nvPr/>
        </p:nvSpPr>
        <p:spPr>
          <a:xfrm>
            <a:off x="4745547" y="4071672"/>
            <a:ext cx="263351" cy="164606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4" name="Google Shape;5694;p41"/>
          <p:cNvSpPr/>
          <p:nvPr/>
        </p:nvSpPr>
        <p:spPr>
          <a:xfrm>
            <a:off x="4752382" y="3632178"/>
            <a:ext cx="249656" cy="23772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5695" name="Google Shape;5695;p41"/>
          <p:cNvGraphicFramePr/>
          <p:nvPr/>
        </p:nvGraphicFramePr>
        <p:xfrm>
          <a:off x="4593995" y="1639663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4669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22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50">
                <a:tc gridSpan="2"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600"/>
                        <a:buFont typeface="Arial"/>
                        <a:buNone/>
                      </a:pPr>
                      <a:r>
                        <a:rPr lang="en" sz="16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LUCAS SMITH</a:t>
                      </a:r>
                      <a:endParaRPr sz="16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94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Phone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+93 584 125 865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9400">
                <a:tc>
                  <a:txBody>
                    <a:bodyPr/>
                    <a:lstStyle/>
                    <a:p>
                      <a:pPr marL="45720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rPr lang="en" sz="1400" b="1" u="none" strike="noStrike" cap="none">
                          <a:solidFill>
                            <a:schemeClr val="accent2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Mail</a:t>
                      </a:r>
                      <a:endParaRPr sz="1400" b="1" u="none" strike="noStrike" cap="none">
                        <a:solidFill>
                          <a:schemeClr val="accent2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youremail@freepik.com</a:t>
                      </a:r>
                      <a:endParaRPr sz="1200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696" name="Google Shape;5696;p41"/>
          <p:cNvSpPr/>
          <p:nvPr/>
        </p:nvSpPr>
        <p:spPr>
          <a:xfrm>
            <a:off x="4745535" y="2578797"/>
            <a:ext cx="263351" cy="164606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7" name="Google Shape;5697;p41"/>
          <p:cNvSpPr/>
          <p:nvPr/>
        </p:nvSpPr>
        <p:spPr>
          <a:xfrm>
            <a:off x="4752382" y="2174353"/>
            <a:ext cx="249656" cy="23772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8" name="Google Shape;5698;p41"/>
          <p:cNvSpPr/>
          <p:nvPr/>
        </p:nvSpPr>
        <p:spPr>
          <a:xfrm>
            <a:off x="5295945" y="1098233"/>
            <a:ext cx="1201150" cy="276900"/>
          </a:xfrm>
          <a:custGeom>
            <a:avLst/>
            <a:gdLst/>
            <a:ahLst/>
            <a:cxnLst/>
            <a:rect l="l" t="t" r="r" b="b"/>
            <a:pathLst>
              <a:path w="48046" h="11076" extrusionOk="0">
                <a:moveTo>
                  <a:pt x="7193" y="569"/>
                </a:moveTo>
                <a:cubicBezTo>
                  <a:pt x="7218" y="569"/>
                  <a:pt x="7018" y="769"/>
                  <a:pt x="6742" y="1020"/>
                </a:cubicBezTo>
                <a:cubicBezTo>
                  <a:pt x="6091" y="1621"/>
                  <a:pt x="4662" y="2599"/>
                  <a:pt x="3860" y="2950"/>
                </a:cubicBezTo>
                <a:cubicBezTo>
                  <a:pt x="2860" y="3415"/>
                  <a:pt x="1255" y="3988"/>
                  <a:pt x="889" y="3988"/>
                </a:cubicBezTo>
                <a:cubicBezTo>
                  <a:pt x="861" y="3988"/>
                  <a:pt x="840" y="3984"/>
                  <a:pt x="827" y="3977"/>
                </a:cubicBezTo>
                <a:cubicBezTo>
                  <a:pt x="652" y="3877"/>
                  <a:pt x="1830" y="3000"/>
                  <a:pt x="3108" y="2273"/>
                </a:cubicBezTo>
                <a:cubicBezTo>
                  <a:pt x="4386" y="1546"/>
                  <a:pt x="6617" y="619"/>
                  <a:pt x="7193" y="569"/>
                </a:cubicBezTo>
                <a:close/>
                <a:moveTo>
                  <a:pt x="8763" y="2961"/>
                </a:moveTo>
                <a:cubicBezTo>
                  <a:pt x="8846" y="2961"/>
                  <a:pt x="8816" y="3026"/>
                  <a:pt x="8622" y="3175"/>
                </a:cubicBezTo>
                <a:cubicBezTo>
                  <a:pt x="8271" y="3476"/>
                  <a:pt x="6492" y="4478"/>
                  <a:pt x="6166" y="4579"/>
                </a:cubicBezTo>
                <a:cubicBezTo>
                  <a:pt x="6080" y="4607"/>
                  <a:pt x="6027" y="4625"/>
                  <a:pt x="6004" y="4625"/>
                </a:cubicBezTo>
                <a:cubicBezTo>
                  <a:pt x="5966" y="4625"/>
                  <a:pt x="6007" y="4578"/>
                  <a:pt x="6116" y="4453"/>
                </a:cubicBezTo>
                <a:cubicBezTo>
                  <a:pt x="6216" y="4328"/>
                  <a:pt x="6617" y="4027"/>
                  <a:pt x="7018" y="3777"/>
                </a:cubicBezTo>
                <a:cubicBezTo>
                  <a:pt x="7757" y="3319"/>
                  <a:pt x="8569" y="2961"/>
                  <a:pt x="8763" y="2961"/>
                </a:cubicBezTo>
                <a:close/>
                <a:moveTo>
                  <a:pt x="17234" y="1989"/>
                </a:moveTo>
                <a:cubicBezTo>
                  <a:pt x="17429" y="1989"/>
                  <a:pt x="17544" y="2047"/>
                  <a:pt x="17544" y="2173"/>
                </a:cubicBezTo>
                <a:cubicBezTo>
                  <a:pt x="17544" y="2348"/>
                  <a:pt x="17093" y="2849"/>
                  <a:pt x="16642" y="3150"/>
                </a:cubicBezTo>
                <a:cubicBezTo>
                  <a:pt x="15779" y="3750"/>
                  <a:pt x="13354" y="4786"/>
                  <a:pt x="12862" y="4786"/>
                </a:cubicBezTo>
                <a:cubicBezTo>
                  <a:pt x="12840" y="4786"/>
                  <a:pt x="12821" y="4783"/>
                  <a:pt x="12807" y="4779"/>
                </a:cubicBezTo>
                <a:cubicBezTo>
                  <a:pt x="12632" y="4729"/>
                  <a:pt x="13760" y="3601"/>
                  <a:pt x="14537" y="3100"/>
                </a:cubicBezTo>
                <a:cubicBezTo>
                  <a:pt x="15533" y="2436"/>
                  <a:pt x="16691" y="1989"/>
                  <a:pt x="17234" y="1989"/>
                </a:cubicBezTo>
                <a:close/>
                <a:moveTo>
                  <a:pt x="22292" y="4169"/>
                </a:moveTo>
                <a:cubicBezTo>
                  <a:pt x="22372" y="4169"/>
                  <a:pt x="22335" y="4214"/>
                  <a:pt x="22156" y="4353"/>
                </a:cubicBezTo>
                <a:cubicBezTo>
                  <a:pt x="21913" y="4536"/>
                  <a:pt x="20865" y="4866"/>
                  <a:pt x="20594" y="4866"/>
                </a:cubicBezTo>
                <a:cubicBezTo>
                  <a:pt x="20530" y="4866"/>
                  <a:pt x="20509" y="4847"/>
                  <a:pt x="20552" y="4804"/>
                </a:cubicBezTo>
                <a:cubicBezTo>
                  <a:pt x="20677" y="4679"/>
                  <a:pt x="21980" y="4178"/>
                  <a:pt x="22206" y="4178"/>
                </a:cubicBezTo>
                <a:cubicBezTo>
                  <a:pt x="22242" y="4172"/>
                  <a:pt x="22271" y="4169"/>
                  <a:pt x="22292" y="4169"/>
                </a:cubicBezTo>
                <a:close/>
                <a:moveTo>
                  <a:pt x="29670" y="3251"/>
                </a:moveTo>
                <a:cubicBezTo>
                  <a:pt x="29726" y="3251"/>
                  <a:pt x="29748" y="3269"/>
                  <a:pt x="29800" y="3300"/>
                </a:cubicBezTo>
                <a:cubicBezTo>
                  <a:pt x="30151" y="3526"/>
                  <a:pt x="29073" y="4228"/>
                  <a:pt x="27745" y="4654"/>
                </a:cubicBezTo>
                <a:cubicBezTo>
                  <a:pt x="27007" y="4884"/>
                  <a:pt x="26015" y="5136"/>
                  <a:pt x="25822" y="5136"/>
                </a:cubicBezTo>
                <a:cubicBezTo>
                  <a:pt x="25805" y="5136"/>
                  <a:pt x="25794" y="5134"/>
                  <a:pt x="25790" y="5130"/>
                </a:cubicBezTo>
                <a:cubicBezTo>
                  <a:pt x="25765" y="5130"/>
                  <a:pt x="26016" y="4904"/>
                  <a:pt x="26341" y="4679"/>
                </a:cubicBezTo>
                <a:cubicBezTo>
                  <a:pt x="27068" y="4153"/>
                  <a:pt x="28321" y="3551"/>
                  <a:pt x="29048" y="3376"/>
                </a:cubicBezTo>
                <a:cubicBezTo>
                  <a:pt x="29445" y="3288"/>
                  <a:pt x="29592" y="3251"/>
                  <a:pt x="29670" y="3251"/>
                </a:cubicBezTo>
                <a:close/>
                <a:moveTo>
                  <a:pt x="39806" y="2870"/>
                </a:moveTo>
                <a:cubicBezTo>
                  <a:pt x="39968" y="2870"/>
                  <a:pt x="40082" y="2903"/>
                  <a:pt x="40126" y="2975"/>
                </a:cubicBezTo>
                <a:cubicBezTo>
                  <a:pt x="40251" y="3150"/>
                  <a:pt x="39374" y="3852"/>
                  <a:pt x="38447" y="4328"/>
                </a:cubicBezTo>
                <a:cubicBezTo>
                  <a:pt x="37519" y="4804"/>
                  <a:pt x="35740" y="5456"/>
                  <a:pt x="35414" y="5456"/>
                </a:cubicBezTo>
                <a:cubicBezTo>
                  <a:pt x="35138" y="5431"/>
                  <a:pt x="36341" y="4353"/>
                  <a:pt x="37194" y="3827"/>
                </a:cubicBezTo>
                <a:cubicBezTo>
                  <a:pt x="38053" y="3280"/>
                  <a:pt x="39232" y="2870"/>
                  <a:pt x="39806" y="2870"/>
                </a:cubicBezTo>
                <a:close/>
                <a:moveTo>
                  <a:pt x="44258" y="5596"/>
                </a:moveTo>
                <a:cubicBezTo>
                  <a:pt x="44814" y="5596"/>
                  <a:pt x="45405" y="5654"/>
                  <a:pt x="45890" y="5782"/>
                </a:cubicBezTo>
                <a:cubicBezTo>
                  <a:pt x="46768" y="6007"/>
                  <a:pt x="47344" y="6508"/>
                  <a:pt x="47093" y="6784"/>
                </a:cubicBezTo>
                <a:cubicBezTo>
                  <a:pt x="47043" y="6859"/>
                  <a:pt x="46768" y="6960"/>
                  <a:pt x="46492" y="7035"/>
                </a:cubicBezTo>
                <a:cubicBezTo>
                  <a:pt x="46323" y="7072"/>
                  <a:pt x="46132" y="7091"/>
                  <a:pt x="45919" y="7091"/>
                </a:cubicBezTo>
                <a:cubicBezTo>
                  <a:pt x="45283" y="7091"/>
                  <a:pt x="44455" y="6922"/>
                  <a:pt x="43459" y="6584"/>
                </a:cubicBezTo>
                <a:cubicBezTo>
                  <a:pt x="42632" y="6308"/>
                  <a:pt x="42432" y="6208"/>
                  <a:pt x="42432" y="6057"/>
                </a:cubicBezTo>
                <a:cubicBezTo>
                  <a:pt x="42432" y="5771"/>
                  <a:pt x="43290" y="5596"/>
                  <a:pt x="44258" y="5596"/>
                </a:cubicBezTo>
                <a:close/>
                <a:moveTo>
                  <a:pt x="16206" y="5960"/>
                </a:moveTo>
                <a:cubicBezTo>
                  <a:pt x="16303" y="5960"/>
                  <a:pt x="16598" y="6092"/>
                  <a:pt x="17118" y="6358"/>
                </a:cubicBezTo>
                <a:cubicBezTo>
                  <a:pt x="17820" y="6709"/>
                  <a:pt x="19098" y="7611"/>
                  <a:pt x="19098" y="7762"/>
                </a:cubicBezTo>
                <a:cubicBezTo>
                  <a:pt x="19098" y="7812"/>
                  <a:pt x="19023" y="7862"/>
                  <a:pt x="18898" y="7862"/>
                </a:cubicBezTo>
                <a:cubicBezTo>
                  <a:pt x="18421" y="7837"/>
                  <a:pt x="17419" y="7210"/>
                  <a:pt x="16467" y="6333"/>
                </a:cubicBezTo>
                <a:cubicBezTo>
                  <a:pt x="16207" y="6085"/>
                  <a:pt x="16112" y="5960"/>
                  <a:pt x="16206" y="5960"/>
                </a:cubicBezTo>
                <a:close/>
                <a:moveTo>
                  <a:pt x="10552" y="5631"/>
                </a:moveTo>
                <a:cubicBezTo>
                  <a:pt x="10602" y="5631"/>
                  <a:pt x="10802" y="5732"/>
                  <a:pt x="11053" y="5857"/>
                </a:cubicBezTo>
                <a:cubicBezTo>
                  <a:pt x="11705" y="6183"/>
                  <a:pt x="12582" y="6884"/>
                  <a:pt x="12983" y="7386"/>
                </a:cubicBezTo>
                <a:cubicBezTo>
                  <a:pt x="13459" y="7950"/>
                  <a:pt x="13588" y="8092"/>
                  <a:pt x="13517" y="8092"/>
                </a:cubicBezTo>
                <a:cubicBezTo>
                  <a:pt x="13488" y="8092"/>
                  <a:pt x="13423" y="8067"/>
                  <a:pt x="13334" y="8037"/>
                </a:cubicBezTo>
                <a:cubicBezTo>
                  <a:pt x="12858" y="7862"/>
                  <a:pt x="12256" y="7486"/>
                  <a:pt x="11830" y="7085"/>
                </a:cubicBezTo>
                <a:cubicBezTo>
                  <a:pt x="11379" y="6659"/>
                  <a:pt x="10477" y="5631"/>
                  <a:pt x="10552" y="5631"/>
                </a:cubicBezTo>
                <a:close/>
                <a:moveTo>
                  <a:pt x="30176" y="6107"/>
                </a:moveTo>
                <a:cubicBezTo>
                  <a:pt x="30276" y="6107"/>
                  <a:pt x="30878" y="6258"/>
                  <a:pt x="31504" y="6408"/>
                </a:cubicBezTo>
                <a:cubicBezTo>
                  <a:pt x="33259" y="6884"/>
                  <a:pt x="35088" y="7812"/>
                  <a:pt x="35088" y="8188"/>
                </a:cubicBezTo>
                <a:cubicBezTo>
                  <a:pt x="35088" y="8274"/>
                  <a:pt x="34968" y="8313"/>
                  <a:pt x="34774" y="8313"/>
                </a:cubicBezTo>
                <a:cubicBezTo>
                  <a:pt x="34406" y="8313"/>
                  <a:pt x="33773" y="8175"/>
                  <a:pt x="33183" y="7962"/>
                </a:cubicBezTo>
                <a:cubicBezTo>
                  <a:pt x="32457" y="7686"/>
                  <a:pt x="30803" y="6734"/>
                  <a:pt x="30251" y="6308"/>
                </a:cubicBezTo>
                <a:cubicBezTo>
                  <a:pt x="30026" y="6133"/>
                  <a:pt x="30001" y="6107"/>
                  <a:pt x="30176" y="6107"/>
                </a:cubicBezTo>
                <a:close/>
                <a:moveTo>
                  <a:pt x="23497" y="6047"/>
                </a:moveTo>
                <a:cubicBezTo>
                  <a:pt x="23599" y="6047"/>
                  <a:pt x="23905" y="6179"/>
                  <a:pt x="24487" y="6433"/>
                </a:cubicBezTo>
                <a:cubicBezTo>
                  <a:pt x="25514" y="6859"/>
                  <a:pt x="26166" y="7260"/>
                  <a:pt x="26742" y="7812"/>
                </a:cubicBezTo>
                <a:cubicBezTo>
                  <a:pt x="27250" y="8298"/>
                  <a:pt x="27347" y="8481"/>
                  <a:pt x="27063" y="8481"/>
                </a:cubicBezTo>
                <a:cubicBezTo>
                  <a:pt x="27011" y="8481"/>
                  <a:pt x="26946" y="8475"/>
                  <a:pt x="26868" y="8463"/>
                </a:cubicBezTo>
                <a:cubicBezTo>
                  <a:pt x="25990" y="8363"/>
                  <a:pt x="24637" y="7486"/>
                  <a:pt x="23785" y="6508"/>
                </a:cubicBezTo>
                <a:cubicBezTo>
                  <a:pt x="23513" y="6198"/>
                  <a:pt x="23388" y="6047"/>
                  <a:pt x="23497" y="6047"/>
                </a:cubicBezTo>
                <a:close/>
                <a:moveTo>
                  <a:pt x="37194" y="6183"/>
                </a:moveTo>
                <a:cubicBezTo>
                  <a:pt x="37294" y="6183"/>
                  <a:pt x="37745" y="6358"/>
                  <a:pt x="38171" y="6559"/>
                </a:cubicBezTo>
                <a:cubicBezTo>
                  <a:pt x="38597" y="6759"/>
                  <a:pt x="39199" y="7060"/>
                  <a:pt x="39499" y="7260"/>
                </a:cubicBezTo>
                <a:cubicBezTo>
                  <a:pt x="40051" y="7611"/>
                  <a:pt x="40903" y="8388"/>
                  <a:pt x="40903" y="8539"/>
                </a:cubicBezTo>
                <a:cubicBezTo>
                  <a:pt x="40903" y="8572"/>
                  <a:pt x="40852" y="8587"/>
                  <a:pt x="40768" y="8587"/>
                </a:cubicBezTo>
                <a:cubicBezTo>
                  <a:pt x="40533" y="8587"/>
                  <a:pt x="40037" y="8466"/>
                  <a:pt x="39650" y="8263"/>
                </a:cubicBezTo>
                <a:cubicBezTo>
                  <a:pt x="39148" y="8012"/>
                  <a:pt x="38221" y="7310"/>
                  <a:pt x="37394" y="6584"/>
                </a:cubicBezTo>
                <a:cubicBezTo>
                  <a:pt x="37043" y="6258"/>
                  <a:pt x="37018" y="6208"/>
                  <a:pt x="37194" y="6183"/>
                </a:cubicBezTo>
                <a:close/>
                <a:moveTo>
                  <a:pt x="3985" y="5456"/>
                </a:moveTo>
                <a:cubicBezTo>
                  <a:pt x="4035" y="5456"/>
                  <a:pt x="4487" y="5656"/>
                  <a:pt x="4963" y="5907"/>
                </a:cubicBezTo>
                <a:cubicBezTo>
                  <a:pt x="7093" y="7060"/>
                  <a:pt x="8697" y="8413"/>
                  <a:pt x="9299" y="9616"/>
                </a:cubicBezTo>
                <a:cubicBezTo>
                  <a:pt x="9600" y="10220"/>
                  <a:pt x="9643" y="10490"/>
                  <a:pt x="9394" y="10490"/>
                </a:cubicBezTo>
                <a:cubicBezTo>
                  <a:pt x="9353" y="10490"/>
                  <a:pt x="9305" y="10482"/>
                  <a:pt x="9249" y="10468"/>
                </a:cubicBezTo>
                <a:cubicBezTo>
                  <a:pt x="8472" y="10293"/>
                  <a:pt x="7820" y="9767"/>
                  <a:pt x="6091" y="7937"/>
                </a:cubicBezTo>
                <a:cubicBezTo>
                  <a:pt x="4361" y="6107"/>
                  <a:pt x="3810" y="5456"/>
                  <a:pt x="3985" y="5456"/>
                </a:cubicBezTo>
                <a:close/>
                <a:moveTo>
                  <a:pt x="7283" y="1"/>
                </a:moveTo>
                <a:cubicBezTo>
                  <a:pt x="6998" y="1"/>
                  <a:pt x="6596" y="94"/>
                  <a:pt x="6040" y="293"/>
                </a:cubicBezTo>
                <a:cubicBezTo>
                  <a:pt x="3685" y="1070"/>
                  <a:pt x="301" y="3125"/>
                  <a:pt x="126" y="3852"/>
                </a:cubicBezTo>
                <a:cubicBezTo>
                  <a:pt x="0" y="4328"/>
                  <a:pt x="652" y="4704"/>
                  <a:pt x="2055" y="4930"/>
                </a:cubicBezTo>
                <a:lnTo>
                  <a:pt x="2732" y="5030"/>
                </a:lnTo>
                <a:lnTo>
                  <a:pt x="3735" y="6233"/>
                </a:lnTo>
                <a:cubicBezTo>
                  <a:pt x="5188" y="7937"/>
                  <a:pt x="7569" y="10318"/>
                  <a:pt x="8221" y="10694"/>
                </a:cubicBezTo>
                <a:cubicBezTo>
                  <a:pt x="8655" y="10942"/>
                  <a:pt x="9109" y="11075"/>
                  <a:pt x="9457" y="11075"/>
                </a:cubicBezTo>
                <a:cubicBezTo>
                  <a:pt x="9671" y="11075"/>
                  <a:pt x="9845" y="11025"/>
                  <a:pt x="9950" y="10920"/>
                </a:cubicBezTo>
                <a:cubicBezTo>
                  <a:pt x="10477" y="10393"/>
                  <a:pt x="9950" y="9140"/>
                  <a:pt x="8622" y="7787"/>
                </a:cubicBezTo>
                <a:cubicBezTo>
                  <a:pt x="7770" y="6935"/>
                  <a:pt x="6868" y="6283"/>
                  <a:pt x="5589" y="5581"/>
                </a:cubicBezTo>
                <a:lnTo>
                  <a:pt x="4837" y="5155"/>
                </a:lnTo>
                <a:lnTo>
                  <a:pt x="5289" y="5205"/>
                </a:lnTo>
                <a:cubicBezTo>
                  <a:pt x="5564" y="5230"/>
                  <a:pt x="6617" y="5305"/>
                  <a:pt x="7644" y="5381"/>
                </a:cubicBezTo>
                <a:lnTo>
                  <a:pt x="9549" y="5481"/>
                </a:lnTo>
                <a:lnTo>
                  <a:pt x="9950" y="5957"/>
                </a:lnTo>
                <a:cubicBezTo>
                  <a:pt x="11153" y="7310"/>
                  <a:pt x="11980" y="8037"/>
                  <a:pt x="12657" y="8363"/>
                </a:cubicBezTo>
                <a:cubicBezTo>
                  <a:pt x="13112" y="8577"/>
                  <a:pt x="13459" y="8684"/>
                  <a:pt x="13707" y="8684"/>
                </a:cubicBezTo>
                <a:cubicBezTo>
                  <a:pt x="13924" y="8684"/>
                  <a:pt x="14066" y="8602"/>
                  <a:pt x="14136" y="8438"/>
                </a:cubicBezTo>
                <a:cubicBezTo>
                  <a:pt x="14236" y="8238"/>
                  <a:pt x="14211" y="8138"/>
                  <a:pt x="14036" y="7812"/>
                </a:cubicBezTo>
                <a:cubicBezTo>
                  <a:pt x="13735" y="7260"/>
                  <a:pt x="13058" y="6508"/>
                  <a:pt x="12381" y="6007"/>
                </a:cubicBezTo>
                <a:cubicBezTo>
                  <a:pt x="12081" y="5782"/>
                  <a:pt x="11830" y="5581"/>
                  <a:pt x="11830" y="5581"/>
                </a:cubicBezTo>
                <a:cubicBezTo>
                  <a:pt x="11855" y="5581"/>
                  <a:pt x="12607" y="5581"/>
                  <a:pt x="13509" y="5606"/>
                </a:cubicBezTo>
                <a:cubicBezTo>
                  <a:pt x="14888" y="5656"/>
                  <a:pt x="15138" y="5681"/>
                  <a:pt x="15138" y="5807"/>
                </a:cubicBezTo>
                <a:cubicBezTo>
                  <a:pt x="15138" y="5957"/>
                  <a:pt x="16091" y="6859"/>
                  <a:pt x="16968" y="7536"/>
                </a:cubicBezTo>
                <a:cubicBezTo>
                  <a:pt x="17795" y="8138"/>
                  <a:pt x="18346" y="8413"/>
                  <a:pt x="18898" y="8413"/>
                </a:cubicBezTo>
                <a:cubicBezTo>
                  <a:pt x="19474" y="8413"/>
                  <a:pt x="19750" y="8213"/>
                  <a:pt x="19750" y="7837"/>
                </a:cubicBezTo>
                <a:cubicBezTo>
                  <a:pt x="19750" y="7461"/>
                  <a:pt x="19148" y="6859"/>
                  <a:pt x="18096" y="6208"/>
                </a:cubicBezTo>
                <a:lnTo>
                  <a:pt x="17319" y="5732"/>
                </a:lnTo>
                <a:lnTo>
                  <a:pt x="17319" y="5732"/>
                </a:lnTo>
                <a:lnTo>
                  <a:pt x="19800" y="5782"/>
                </a:lnTo>
                <a:lnTo>
                  <a:pt x="22306" y="5832"/>
                </a:lnTo>
                <a:lnTo>
                  <a:pt x="23309" y="6884"/>
                </a:lnTo>
                <a:cubicBezTo>
                  <a:pt x="24386" y="7987"/>
                  <a:pt x="24913" y="8363"/>
                  <a:pt x="25715" y="8739"/>
                </a:cubicBezTo>
                <a:cubicBezTo>
                  <a:pt x="26282" y="8985"/>
                  <a:pt x="26749" y="9102"/>
                  <a:pt x="27084" y="9102"/>
                </a:cubicBezTo>
                <a:cubicBezTo>
                  <a:pt x="27193" y="9102"/>
                  <a:pt x="27289" y="9090"/>
                  <a:pt x="27369" y="9065"/>
                </a:cubicBezTo>
                <a:cubicBezTo>
                  <a:pt x="27720" y="8914"/>
                  <a:pt x="27795" y="8814"/>
                  <a:pt x="27795" y="8463"/>
                </a:cubicBezTo>
                <a:cubicBezTo>
                  <a:pt x="27795" y="7812"/>
                  <a:pt x="26943" y="6960"/>
                  <a:pt x="25539" y="6258"/>
                </a:cubicBezTo>
                <a:lnTo>
                  <a:pt x="24888" y="5932"/>
                </a:lnTo>
                <a:lnTo>
                  <a:pt x="26818" y="5982"/>
                </a:lnTo>
                <a:lnTo>
                  <a:pt x="28772" y="6032"/>
                </a:lnTo>
                <a:lnTo>
                  <a:pt x="30001" y="6859"/>
                </a:lnTo>
                <a:cubicBezTo>
                  <a:pt x="32038" y="8223"/>
                  <a:pt x="33687" y="8936"/>
                  <a:pt x="34691" y="8936"/>
                </a:cubicBezTo>
                <a:cubicBezTo>
                  <a:pt x="35107" y="8936"/>
                  <a:pt x="35413" y="8813"/>
                  <a:pt x="35590" y="8564"/>
                </a:cubicBezTo>
                <a:cubicBezTo>
                  <a:pt x="36041" y="7937"/>
                  <a:pt x="35289" y="7210"/>
                  <a:pt x="33158" y="6333"/>
                </a:cubicBezTo>
                <a:lnTo>
                  <a:pt x="32632" y="6107"/>
                </a:lnTo>
                <a:lnTo>
                  <a:pt x="33810" y="6107"/>
                </a:lnTo>
                <a:cubicBezTo>
                  <a:pt x="34437" y="6107"/>
                  <a:pt x="35214" y="6133"/>
                  <a:pt x="35564" y="6183"/>
                </a:cubicBezTo>
                <a:cubicBezTo>
                  <a:pt x="36116" y="6208"/>
                  <a:pt x="36191" y="6258"/>
                  <a:pt x="36667" y="6709"/>
                </a:cubicBezTo>
                <a:cubicBezTo>
                  <a:pt x="38171" y="8138"/>
                  <a:pt x="39224" y="8839"/>
                  <a:pt x="40251" y="9090"/>
                </a:cubicBezTo>
                <a:cubicBezTo>
                  <a:pt x="40500" y="9169"/>
                  <a:pt x="40653" y="9206"/>
                  <a:pt x="40782" y="9206"/>
                </a:cubicBezTo>
                <a:cubicBezTo>
                  <a:pt x="40899" y="9206"/>
                  <a:pt x="40997" y="9175"/>
                  <a:pt x="41128" y="9115"/>
                </a:cubicBezTo>
                <a:cubicBezTo>
                  <a:pt x="41479" y="8965"/>
                  <a:pt x="41605" y="8714"/>
                  <a:pt x="41529" y="8363"/>
                </a:cubicBezTo>
                <a:cubicBezTo>
                  <a:pt x="41429" y="7987"/>
                  <a:pt x="40427" y="7085"/>
                  <a:pt x="39600" y="6634"/>
                </a:cubicBezTo>
                <a:lnTo>
                  <a:pt x="38823" y="6183"/>
                </a:lnTo>
                <a:lnTo>
                  <a:pt x="39850" y="6183"/>
                </a:lnTo>
                <a:cubicBezTo>
                  <a:pt x="40727" y="6183"/>
                  <a:pt x="40903" y="6208"/>
                  <a:pt x="41354" y="6433"/>
                </a:cubicBezTo>
                <a:cubicBezTo>
                  <a:pt x="41630" y="6559"/>
                  <a:pt x="42482" y="6884"/>
                  <a:pt x="43259" y="7135"/>
                </a:cubicBezTo>
                <a:cubicBezTo>
                  <a:pt x="44437" y="7536"/>
                  <a:pt x="44788" y="7611"/>
                  <a:pt x="45539" y="7661"/>
                </a:cubicBezTo>
                <a:cubicBezTo>
                  <a:pt x="45637" y="7664"/>
                  <a:pt x="45730" y="7665"/>
                  <a:pt x="45819" y="7665"/>
                </a:cubicBezTo>
                <a:cubicBezTo>
                  <a:pt x="46670" y="7665"/>
                  <a:pt x="47154" y="7551"/>
                  <a:pt x="47494" y="7210"/>
                </a:cubicBezTo>
                <a:cubicBezTo>
                  <a:pt x="48046" y="6659"/>
                  <a:pt x="47695" y="5882"/>
                  <a:pt x="46717" y="5456"/>
                </a:cubicBezTo>
                <a:cubicBezTo>
                  <a:pt x="46021" y="5152"/>
                  <a:pt x="45190" y="5002"/>
                  <a:pt x="44351" y="5002"/>
                </a:cubicBezTo>
                <a:cubicBezTo>
                  <a:pt x="43529" y="5002"/>
                  <a:pt x="42700" y="5146"/>
                  <a:pt x="41981" y="5431"/>
                </a:cubicBezTo>
                <a:cubicBezTo>
                  <a:pt x="41653" y="5558"/>
                  <a:pt x="41471" y="5593"/>
                  <a:pt x="40648" y="5593"/>
                </a:cubicBezTo>
                <a:cubicBezTo>
                  <a:pt x="40338" y="5593"/>
                  <a:pt x="39935" y="5588"/>
                  <a:pt x="39399" y="5581"/>
                </a:cubicBezTo>
                <a:lnTo>
                  <a:pt x="37294" y="5506"/>
                </a:lnTo>
                <a:lnTo>
                  <a:pt x="38021" y="5180"/>
                </a:lnTo>
                <a:cubicBezTo>
                  <a:pt x="39299" y="4604"/>
                  <a:pt x="39875" y="4228"/>
                  <a:pt x="40301" y="3777"/>
                </a:cubicBezTo>
                <a:cubicBezTo>
                  <a:pt x="40803" y="3250"/>
                  <a:pt x="40878" y="2849"/>
                  <a:pt x="40527" y="2523"/>
                </a:cubicBezTo>
                <a:cubicBezTo>
                  <a:pt x="40321" y="2349"/>
                  <a:pt x="40114" y="2265"/>
                  <a:pt x="39812" y="2265"/>
                </a:cubicBezTo>
                <a:cubicBezTo>
                  <a:pt x="39637" y="2265"/>
                  <a:pt x="39431" y="2293"/>
                  <a:pt x="39173" y="2348"/>
                </a:cubicBezTo>
                <a:cubicBezTo>
                  <a:pt x="37695" y="2649"/>
                  <a:pt x="35564" y="4002"/>
                  <a:pt x="34712" y="5130"/>
                </a:cubicBezTo>
                <a:lnTo>
                  <a:pt x="34412" y="5556"/>
                </a:lnTo>
                <a:lnTo>
                  <a:pt x="32181" y="5481"/>
                </a:lnTo>
                <a:cubicBezTo>
                  <a:pt x="30953" y="5456"/>
                  <a:pt x="29424" y="5431"/>
                  <a:pt x="28772" y="5431"/>
                </a:cubicBezTo>
                <a:cubicBezTo>
                  <a:pt x="28624" y="5434"/>
                  <a:pt x="28492" y="5435"/>
                  <a:pt x="28376" y="5435"/>
                </a:cubicBezTo>
                <a:cubicBezTo>
                  <a:pt x="27545" y="5435"/>
                  <a:pt x="27505" y="5356"/>
                  <a:pt x="28121" y="5180"/>
                </a:cubicBezTo>
                <a:cubicBezTo>
                  <a:pt x="28772" y="4980"/>
                  <a:pt x="29900" y="4328"/>
                  <a:pt x="30201" y="4002"/>
                </a:cubicBezTo>
                <a:cubicBezTo>
                  <a:pt x="30752" y="3401"/>
                  <a:pt x="30427" y="2674"/>
                  <a:pt x="29650" y="2674"/>
                </a:cubicBezTo>
                <a:cubicBezTo>
                  <a:pt x="28522" y="2674"/>
                  <a:pt x="26091" y="3902"/>
                  <a:pt x="25188" y="4879"/>
                </a:cubicBezTo>
                <a:lnTo>
                  <a:pt x="24787" y="5305"/>
                </a:lnTo>
                <a:lnTo>
                  <a:pt x="23234" y="5280"/>
                </a:lnTo>
                <a:lnTo>
                  <a:pt x="21680" y="5255"/>
                </a:lnTo>
                <a:lnTo>
                  <a:pt x="22131" y="5055"/>
                </a:lnTo>
                <a:cubicBezTo>
                  <a:pt x="22632" y="4804"/>
                  <a:pt x="23183" y="4253"/>
                  <a:pt x="23183" y="3977"/>
                </a:cubicBezTo>
                <a:cubicBezTo>
                  <a:pt x="23183" y="3701"/>
                  <a:pt x="22908" y="3501"/>
                  <a:pt x="22532" y="3501"/>
                </a:cubicBezTo>
                <a:cubicBezTo>
                  <a:pt x="21780" y="3501"/>
                  <a:pt x="19950" y="4328"/>
                  <a:pt x="19474" y="4879"/>
                </a:cubicBezTo>
                <a:lnTo>
                  <a:pt x="19198" y="5180"/>
                </a:lnTo>
                <a:lnTo>
                  <a:pt x="16717" y="5130"/>
                </a:lnTo>
                <a:lnTo>
                  <a:pt x="14211" y="5055"/>
                </a:lnTo>
                <a:lnTo>
                  <a:pt x="15088" y="4679"/>
                </a:lnTo>
                <a:cubicBezTo>
                  <a:pt x="16241" y="4153"/>
                  <a:pt x="16968" y="3726"/>
                  <a:pt x="17419" y="3300"/>
                </a:cubicBezTo>
                <a:cubicBezTo>
                  <a:pt x="17920" y="2849"/>
                  <a:pt x="18096" y="2523"/>
                  <a:pt x="18096" y="2097"/>
                </a:cubicBezTo>
                <a:cubicBezTo>
                  <a:pt x="18096" y="1642"/>
                  <a:pt x="17769" y="1420"/>
                  <a:pt x="17227" y="1420"/>
                </a:cubicBezTo>
                <a:cubicBezTo>
                  <a:pt x="16607" y="1420"/>
                  <a:pt x="15704" y="1711"/>
                  <a:pt x="14687" y="2273"/>
                </a:cubicBezTo>
                <a:cubicBezTo>
                  <a:pt x="13785" y="2774"/>
                  <a:pt x="12306" y="4178"/>
                  <a:pt x="12081" y="4704"/>
                </a:cubicBezTo>
                <a:lnTo>
                  <a:pt x="11980" y="5005"/>
                </a:lnTo>
                <a:lnTo>
                  <a:pt x="11254" y="4955"/>
                </a:lnTo>
                <a:cubicBezTo>
                  <a:pt x="10878" y="4930"/>
                  <a:pt x="9850" y="4879"/>
                  <a:pt x="8973" y="4854"/>
                </a:cubicBezTo>
                <a:cubicBezTo>
                  <a:pt x="8096" y="4804"/>
                  <a:pt x="7369" y="4754"/>
                  <a:pt x="7369" y="4729"/>
                </a:cubicBezTo>
                <a:cubicBezTo>
                  <a:pt x="7369" y="4704"/>
                  <a:pt x="7695" y="4478"/>
                  <a:pt x="8096" y="4253"/>
                </a:cubicBezTo>
                <a:cubicBezTo>
                  <a:pt x="8873" y="3777"/>
                  <a:pt x="9775" y="2975"/>
                  <a:pt x="9775" y="2749"/>
                </a:cubicBezTo>
                <a:cubicBezTo>
                  <a:pt x="9775" y="2498"/>
                  <a:pt x="9499" y="2323"/>
                  <a:pt x="9173" y="2323"/>
                </a:cubicBezTo>
                <a:cubicBezTo>
                  <a:pt x="8196" y="2323"/>
                  <a:pt x="6216" y="3376"/>
                  <a:pt x="5314" y="4403"/>
                </a:cubicBezTo>
                <a:cubicBezTo>
                  <a:pt x="5189" y="4528"/>
                  <a:pt x="5132" y="4575"/>
                  <a:pt x="4862" y="4575"/>
                </a:cubicBezTo>
                <a:cubicBezTo>
                  <a:pt x="4696" y="4575"/>
                  <a:pt x="4451" y="4557"/>
                  <a:pt x="4061" y="4529"/>
                </a:cubicBezTo>
                <a:cubicBezTo>
                  <a:pt x="3459" y="4478"/>
                  <a:pt x="2782" y="4428"/>
                  <a:pt x="2532" y="4378"/>
                </a:cubicBezTo>
                <a:lnTo>
                  <a:pt x="2081" y="4328"/>
                </a:lnTo>
                <a:lnTo>
                  <a:pt x="2933" y="3977"/>
                </a:lnTo>
                <a:cubicBezTo>
                  <a:pt x="5038" y="3175"/>
                  <a:pt x="7319" y="1621"/>
                  <a:pt x="7795" y="719"/>
                </a:cubicBezTo>
                <a:cubicBezTo>
                  <a:pt x="7920" y="493"/>
                  <a:pt x="7920" y="418"/>
                  <a:pt x="7795" y="218"/>
                </a:cubicBezTo>
                <a:cubicBezTo>
                  <a:pt x="7700" y="76"/>
                  <a:pt x="7538" y="1"/>
                  <a:pt x="728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9" name="Google Shape;5699;p41"/>
          <p:cNvSpPr/>
          <p:nvPr/>
        </p:nvSpPr>
        <p:spPr>
          <a:xfrm flipH="1">
            <a:off x="2171745" y="1098233"/>
            <a:ext cx="1201150" cy="276900"/>
          </a:xfrm>
          <a:custGeom>
            <a:avLst/>
            <a:gdLst/>
            <a:ahLst/>
            <a:cxnLst/>
            <a:rect l="l" t="t" r="r" b="b"/>
            <a:pathLst>
              <a:path w="48046" h="11076" extrusionOk="0">
                <a:moveTo>
                  <a:pt x="7193" y="569"/>
                </a:moveTo>
                <a:cubicBezTo>
                  <a:pt x="7218" y="569"/>
                  <a:pt x="7018" y="769"/>
                  <a:pt x="6742" y="1020"/>
                </a:cubicBezTo>
                <a:cubicBezTo>
                  <a:pt x="6091" y="1621"/>
                  <a:pt x="4662" y="2599"/>
                  <a:pt x="3860" y="2950"/>
                </a:cubicBezTo>
                <a:cubicBezTo>
                  <a:pt x="2860" y="3415"/>
                  <a:pt x="1255" y="3988"/>
                  <a:pt x="889" y="3988"/>
                </a:cubicBezTo>
                <a:cubicBezTo>
                  <a:pt x="861" y="3988"/>
                  <a:pt x="840" y="3984"/>
                  <a:pt x="827" y="3977"/>
                </a:cubicBezTo>
                <a:cubicBezTo>
                  <a:pt x="652" y="3877"/>
                  <a:pt x="1830" y="3000"/>
                  <a:pt x="3108" y="2273"/>
                </a:cubicBezTo>
                <a:cubicBezTo>
                  <a:pt x="4386" y="1546"/>
                  <a:pt x="6617" y="619"/>
                  <a:pt x="7193" y="569"/>
                </a:cubicBezTo>
                <a:close/>
                <a:moveTo>
                  <a:pt x="8763" y="2961"/>
                </a:moveTo>
                <a:cubicBezTo>
                  <a:pt x="8846" y="2961"/>
                  <a:pt x="8816" y="3026"/>
                  <a:pt x="8622" y="3175"/>
                </a:cubicBezTo>
                <a:cubicBezTo>
                  <a:pt x="8271" y="3476"/>
                  <a:pt x="6492" y="4478"/>
                  <a:pt x="6166" y="4579"/>
                </a:cubicBezTo>
                <a:cubicBezTo>
                  <a:pt x="6080" y="4607"/>
                  <a:pt x="6027" y="4625"/>
                  <a:pt x="6004" y="4625"/>
                </a:cubicBezTo>
                <a:cubicBezTo>
                  <a:pt x="5966" y="4625"/>
                  <a:pt x="6007" y="4578"/>
                  <a:pt x="6116" y="4453"/>
                </a:cubicBezTo>
                <a:cubicBezTo>
                  <a:pt x="6216" y="4328"/>
                  <a:pt x="6617" y="4027"/>
                  <a:pt x="7018" y="3777"/>
                </a:cubicBezTo>
                <a:cubicBezTo>
                  <a:pt x="7757" y="3319"/>
                  <a:pt x="8569" y="2961"/>
                  <a:pt x="8763" y="2961"/>
                </a:cubicBezTo>
                <a:close/>
                <a:moveTo>
                  <a:pt x="17234" y="1989"/>
                </a:moveTo>
                <a:cubicBezTo>
                  <a:pt x="17429" y="1989"/>
                  <a:pt x="17544" y="2047"/>
                  <a:pt x="17544" y="2173"/>
                </a:cubicBezTo>
                <a:cubicBezTo>
                  <a:pt x="17544" y="2348"/>
                  <a:pt x="17093" y="2849"/>
                  <a:pt x="16642" y="3150"/>
                </a:cubicBezTo>
                <a:cubicBezTo>
                  <a:pt x="15779" y="3750"/>
                  <a:pt x="13354" y="4786"/>
                  <a:pt x="12862" y="4786"/>
                </a:cubicBezTo>
                <a:cubicBezTo>
                  <a:pt x="12840" y="4786"/>
                  <a:pt x="12821" y="4783"/>
                  <a:pt x="12807" y="4779"/>
                </a:cubicBezTo>
                <a:cubicBezTo>
                  <a:pt x="12632" y="4729"/>
                  <a:pt x="13760" y="3601"/>
                  <a:pt x="14537" y="3100"/>
                </a:cubicBezTo>
                <a:cubicBezTo>
                  <a:pt x="15533" y="2436"/>
                  <a:pt x="16691" y="1989"/>
                  <a:pt x="17234" y="1989"/>
                </a:cubicBezTo>
                <a:close/>
                <a:moveTo>
                  <a:pt x="22292" y="4169"/>
                </a:moveTo>
                <a:cubicBezTo>
                  <a:pt x="22372" y="4169"/>
                  <a:pt x="22335" y="4214"/>
                  <a:pt x="22156" y="4353"/>
                </a:cubicBezTo>
                <a:cubicBezTo>
                  <a:pt x="21913" y="4536"/>
                  <a:pt x="20865" y="4866"/>
                  <a:pt x="20594" y="4866"/>
                </a:cubicBezTo>
                <a:cubicBezTo>
                  <a:pt x="20530" y="4866"/>
                  <a:pt x="20509" y="4847"/>
                  <a:pt x="20552" y="4804"/>
                </a:cubicBezTo>
                <a:cubicBezTo>
                  <a:pt x="20677" y="4679"/>
                  <a:pt x="21980" y="4178"/>
                  <a:pt x="22206" y="4178"/>
                </a:cubicBezTo>
                <a:cubicBezTo>
                  <a:pt x="22242" y="4172"/>
                  <a:pt x="22271" y="4169"/>
                  <a:pt x="22292" y="4169"/>
                </a:cubicBezTo>
                <a:close/>
                <a:moveTo>
                  <a:pt x="29670" y="3251"/>
                </a:moveTo>
                <a:cubicBezTo>
                  <a:pt x="29726" y="3251"/>
                  <a:pt x="29748" y="3269"/>
                  <a:pt x="29800" y="3300"/>
                </a:cubicBezTo>
                <a:cubicBezTo>
                  <a:pt x="30151" y="3526"/>
                  <a:pt x="29073" y="4228"/>
                  <a:pt x="27745" y="4654"/>
                </a:cubicBezTo>
                <a:cubicBezTo>
                  <a:pt x="27007" y="4884"/>
                  <a:pt x="26015" y="5136"/>
                  <a:pt x="25822" y="5136"/>
                </a:cubicBezTo>
                <a:cubicBezTo>
                  <a:pt x="25805" y="5136"/>
                  <a:pt x="25794" y="5134"/>
                  <a:pt x="25790" y="5130"/>
                </a:cubicBezTo>
                <a:cubicBezTo>
                  <a:pt x="25765" y="5130"/>
                  <a:pt x="26016" y="4904"/>
                  <a:pt x="26341" y="4679"/>
                </a:cubicBezTo>
                <a:cubicBezTo>
                  <a:pt x="27068" y="4153"/>
                  <a:pt x="28321" y="3551"/>
                  <a:pt x="29048" y="3376"/>
                </a:cubicBezTo>
                <a:cubicBezTo>
                  <a:pt x="29445" y="3288"/>
                  <a:pt x="29592" y="3251"/>
                  <a:pt x="29670" y="3251"/>
                </a:cubicBezTo>
                <a:close/>
                <a:moveTo>
                  <a:pt x="39806" y="2870"/>
                </a:moveTo>
                <a:cubicBezTo>
                  <a:pt x="39968" y="2870"/>
                  <a:pt x="40082" y="2903"/>
                  <a:pt x="40126" y="2975"/>
                </a:cubicBezTo>
                <a:cubicBezTo>
                  <a:pt x="40251" y="3150"/>
                  <a:pt x="39374" y="3852"/>
                  <a:pt x="38447" y="4328"/>
                </a:cubicBezTo>
                <a:cubicBezTo>
                  <a:pt x="37519" y="4804"/>
                  <a:pt x="35740" y="5456"/>
                  <a:pt x="35414" y="5456"/>
                </a:cubicBezTo>
                <a:cubicBezTo>
                  <a:pt x="35138" y="5431"/>
                  <a:pt x="36341" y="4353"/>
                  <a:pt x="37194" y="3827"/>
                </a:cubicBezTo>
                <a:cubicBezTo>
                  <a:pt x="38053" y="3280"/>
                  <a:pt x="39232" y="2870"/>
                  <a:pt x="39806" y="2870"/>
                </a:cubicBezTo>
                <a:close/>
                <a:moveTo>
                  <a:pt x="44258" y="5596"/>
                </a:moveTo>
                <a:cubicBezTo>
                  <a:pt x="44814" y="5596"/>
                  <a:pt x="45405" y="5654"/>
                  <a:pt x="45890" y="5782"/>
                </a:cubicBezTo>
                <a:cubicBezTo>
                  <a:pt x="46768" y="6007"/>
                  <a:pt x="47344" y="6508"/>
                  <a:pt x="47093" y="6784"/>
                </a:cubicBezTo>
                <a:cubicBezTo>
                  <a:pt x="47043" y="6859"/>
                  <a:pt x="46768" y="6960"/>
                  <a:pt x="46492" y="7035"/>
                </a:cubicBezTo>
                <a:cubicBezTo>
                  <a:pt x="46323" y="7072"/>
                  <a:pt x="46132" y="7091"/>
                  <a:pt x="45919" y="7091"/>
                </a:cubicBezTo>
                <a:cubicBezTo>
                  <a:pt x="45283" y="7091"/>
                  <a:pt x="44455" y="6922"/>
                  <a:pt x="43459" y="6584"/>
                </a:cubicBezTo>
                <a:cubicBezTo>
                  <a:pt x="42632" y="6308"/>
                  <a:pt x="42432" y="6208"/>
                  <a:pt x="42432" y="6057"/>
                </a:cubicBezTo>
                <a:cubicBezTo>
                  <a:pt x="42432" y="5771"/>
                  <a:pt x="43290" y="5596"/>
                  <a:pt x="44258" y="5596"/>
                </a:cubicBezTo>
                <a:close/>
                <a:moveTo>
                  <a:pt x="16206" y="5960"/>
                </a:moveTo>
                <a:cubicBezTo>
                  <a:pt x="16303" y="5960"/>
                  <a:pt x="16598" y="6092"/>
                  <a:pt x="17118" y="6358"/>
                </a:cubicBezTo>
                <a:cubicBezTo>
                  <a:pt x="17820" y="6709"/>
                  <a:pt x="19098" y="7611"/>
                  <a:pt x="19098" y="7762"/>
                </a:cubicBezTo>
                <a:cubicBezTo>
                  <a:pt x="19098" y="7812"/>
                  <a:pt x="19023" y="7862"/>
                  <a:pt x="18898" y="7862"/>
                </a:cubicBezTo>
                <a:cubicBezTo>
                  <a:pt x="18421" y="7837"/>
                  <a:pt x="17419" y="7210"/>
                  <a:pt x="16467" y="6333"/>
                </a:cubicBezTo>
                <a:cubicBezTo>
                  <a:pt x="16207" y="6085"/>
                  <a:pt x="16112" y="5960"/>
                  <a:pt x="16206" y="5960"/>
                </a:cubicBezTo>
                <a:close/>
                <a:moveTo>
                  <a:pt x="10552" y="5631"/>
                </a:moveTo>
                <a:cubicBezTo>
                  <a:pt x="10602" y="5631"/>
                  <a:pt x="10802" y="5732"/>
                  <a:pt x="11053" y="5857"/>
                </a:cubicBezTo>
                <a:cubicBezTo>
                  <a:pt x="11705" y="6183"/>
                  <a:pt x="12582" y="6884"/>
                  <a:pt x="12983" y="7386"/>
                </a:cubicBezTo>
                <a:cubicBezTo>
                  <a:pt x="13459" y="7950"/>
                  <a:pt x="13588" y="8092"/>
                  <a:pt x="13517" y="8092"/>
                </a:cubicBezTo>
                <a:cubicBezTo>
                  <a:pt x="13488" y="8092"/>
                  <a:pt x="13423" y="8067"/>
                  <a:pt x="13334" y="8037"/>
                </a:cubicBezTo>
                <a:cubicBezTo>
                  <a:pt x="12858" y="7862"/>
                  <a:pt x="12256" y="7486"/>
                  <a:pt x="11830" y="7085"/>
                </a:cubicBezTo>
                <a:cubicBezTo>
                  <a:pt x="11379" y="6659"/>
                  <a:pt x="10477" y="5631"/>
                  <a:pt x="10552" y="5631"/>
                </a:cubicBezTo>
                <a:close/>
                <a:moveTo>
                  <a:pt x="30176" y="6107"/>
                </a:moveTo>
                <a:cubicBezTo>
                  <a:pt x="30276" y="6107"/>
                  <a:pt x="30878" y="6258"/>
                  <a:pt x="31504" y="6408"/>
                </a:cubicBezTo>
                <a:cubicBezTo>
                  <a:pt x="33259" y="6884"/>
                  <a:pt x="35088" y="7812"/>
                  <a:pt x="35088" y="8188"/>
                </a:cubicBezTo>
                <a:cubicBezTo>
                  <a:pt x="35088" y="8274"/>
                  <a:pt x="34968" y="8313"/>
                  <a:pt x="34774" y="8313"/>
                </a:cubicBezTo>
                <a:cubicBezTo>
                  <a:pt x="34406" y="8313"/>
                  <a:pt x="33773" y="8175"/>
                  <a:pt x="33183" y="7962"/>
                </a:cubicBezTo>
                <a:cubicBezTo>
                  <a:pt x="32457" y="7686"/>
                  <a:pt x="30803" y="6734"/>
                  <a:pt x="30251" y="6308"/>
                </a:cubicBezTo>
                <a:cubicBezTo>
                  <a:pt x="30026" y="6133"/>
                  <a:pt x="30001" y="6107"/>
                  <a:pt x="30176" y="6107"/>
                </a:cubicBezTo>
                <a:close/>
                <a:moveTo>
                  <a:pt x="23497" y="6047"/>
                </a:moveTo>
                <a:cubicBezTo>
                  <a:pt x="23599" y="6047"/>
                  <a:pt x="23905" y="6179"/>
                  <a:pt x="24487" y="6433"/>
                </a:cubicBezTo>
                <a:cubicBezTo>
                  <a:pt x="25514" y="6859"/>
                  <a:pt x="26166" y="7260"/>
                  <a:pt x="26742" y="7812"/>
                </a:cubicBezTo>
                <a:cubicBezTo>
                  <a:pt x="27250" y="8298"/>
                  <a:pt x="27347" y="8481"/>
                  <a:pt x="27063" y="8481"/>
                </a:cubicBezTo>
                <a:cubicBezTo>
                  <a:pt x="27011" y="8481"/>
                  <a:pt x="26946" y="8475"/>
                  <a:pt x="26868" y="8463"/>
                </a:cubicBezTo>
                <a:cubicBezTo>
                  <a:pt x="25990" y="8363"/>
                  <a:pt x="24637" y="7486"/>
                  <a:pt x="23785" y="6508"/>
                </a:cubicBezTo>
                <a:cubicBezTo>
                  <a:pt x="23513" y="6198"/>
                  <a:pt x="23388" y="6047"/>
                  <a:pt x="23497" y="6047"/>
                </a:cubicBezTo>
                <a:close/>
                <a:moveTo>
                  <a:pt x="37194" y="6183"/>
                </a:moveTo>
                <a:cubicBezTo>
                  <a:pt x="37294" y="6183"/>
                  <a:pt x="37745" y="6358"/>
                  <a:pt x="38171" y="6559"/>
                </a:cubicBezTo>
                <a:cubicBezTo>
                  <a:pt x="38597" y="6759"/>
                  <a:pt x="39199" y="7060"/>
                  <a:pt x="39499" y="7260"/>
                </a:cubicBezTo>
                <a:cubicBezTo>
                  <a:pt x="40051" y="7611"/>
                  <a:pt x="40903" y="8388"/>
                  <a:pt x="40903" y="8539"/>
                </a:cubicBezTo>
                <a:cubicBezTo>
                  <a:pt x="40903" y="8572"/>
                  <a:pt x="40852" y="8587"/>
                  <a:pt x="40768" y="8587"/>
                </a:cubicBezTo>
                <a:cubicBezTo>
                  <a:pt x="40533" y="8587"/>
                  <a:pt x="40037" y="8466"/>
                  <a:pt x="39650" y="8263"/>
                </a:cubicBezTo>
                <a:cubicBezTo>
                  <a:pt x="39148" y="8012"/>
                  <a:pt x="38221" y="7310"/>
                  <a:pt x="37394" y="6584"/>
                </a:cubicBezTo>
                <a:cubicBezTo>
                  <a:pt x="37043" y="6258"/>
                  <a:pt x="37018" y="6208"/>
                  <a:pt x="37194" y="6183"/>
                </a:cubicBezTo>
                <a:close/>
                <a:moveTo>
                  <a:pt x="3985" y="5456"/>
                </a:moveTo>
                <a:cubicBezTo>
                  <a:pt x="4035" y="5456"/>
                  <a:pt x="4487" y="5656"/>
                  <a:pt x="4963" y="5907"/>
                </a:cubicBezTo>
                <a:cubicBezTo>
                  <a:pt x="7093" y="7060"/>
                  <a:pt x="8697" y="8413"/>
                  <a:pt x="9299" y="9616"/>
                </a:cubicBezTo>
                <a:cubicBezTo>
                  <a:pt x="9600" y="10220"/>
                  <a:pt x="9643" y="10490"/>
                  <a:pt x="9394" y="10490"/>
                </a:cubicBezTo>
                <a:cubicBezTo>
                  <a:pt x="9353" y="10490"/>
                  <a:pt x="9305" y="10482"/>
                  <a:pt x="9249" y="10468"/>
                </a:cubicBezTo>
                <a:cubicBezTo>
                  <a:pt x="8472" y="10293"/>
                  <a:pt x="7820" y="9767"/>
                  <a:pt x="6091" y="7937"/>
                </a:cubicBezTo>
                <a:cubicBezTo>
                  <a:pt x="4361" y="6107"/>
                  <a:pt x="3810" y="5456"/>
                  <a:pt x="3985" y="5456"/>
                </a:cubicBezTo>
                <a:close/>
                <a:moveTo>
                  <a:pt x="7283" y="1"/>
                </a:moveTo>
                <a:cubicBezTo>
                  <a:pt x="6998" y="1"/>
                  <a:pt x="6596" y="94"/>
                  <a:pt x="6040" y="293"/>
                </a:cubicBezTo>
                <a:cubicBezTo>
                  <a:pt x="3685" y="1070"/>
                  <a:pt x="301" y="3125"/>
                  <a:pt x="126" y="3852"/>
                </a:cubicBezTo>
                <a:cubicBezTo>
                  <a:pt x="0" y="4328"/>
                  <a:pt x="652" y="4704"/>
                  <a:pt x="2055" y="4930"/>
                </a:cubicBezTo>
                <a:lnTo>
                  <a:pt x="2732" y="5030"/>
                </a:lnTo>
                <a:lnTo>
                  <a:pt x="3735" y="6233"/>
                </a:lnTo>
                <a:cubicBezTo>
                  <a:pt x="5188" y="7937"/>
                  <a:pt x="7569" y="10318"/>
                  <a:pt x="8221" y="10694"/>
                </a:cubicBezTo>
                <a:cubicBezTo>
                  <a:pt x="8655" y="10942"/>
                  <a:pt x="9109" y="11075"/>
                  <a:pt x="9457" y="11075"/>
                </a:cubicBezTo>
                <a:cubicBezTo>
                  <a:pt x="9671" y="11075"/>
                  <a:pt x="9845" y="11025"/>
                  <a:pt x="9950" y="10920"/>
                </a:cubicBezTo>
                <a:cubicBezTo>
                  <a:pt x="10477" y="10393"/>
                  <a:pt x="9950" y="9140"/>
                  <a:pt x="8622" y="7787"/>
                </a:cubicBezTo>
                <a:cubicBezTo>
                  <a:pt x="7770" y="6935"/>
                  <a:pt x="6868" y="6283"/>
                  <a:pt x="5589" y="5581"/>
                </a:cubicBezTo>
                <a:lnTo>
                  <a:pt x="4837" y="5155"/>
                </a:lnTo>
                <a:lnTo>
                  <a:pt x="5289" y="5205"/>
                </a:lnTo>
                <a:cubicBezTo>
                  <a:pt x="5564" y="5230"/>
                  <a:pt x="6617" y="5305"/>
                  <a:pt x="7644" y="5381"/>
                </a:cubicBezTo>
                <a:lnTo>
                  <a:pt x="9549" y="5481"/>
                </a:lnTo>
                <a:lnTo>
                  <a:pt x="9950" y="5957"/>
                </a:lnTo>
                <a:cubicBezTo>
                  <a:pt x="11153" y="7310"/>
                  <a:pt x="11980" y="8037"/>
                  <a:pt x="12657" y="8363"/>
                </a:cubicBezTo>
                <a:cubicBezTo>
                  <a:pt x="13112" y="8577"/>
                  <a:pt x="13459" y="8684"/>
                  <a:pt x="13707" y="8684"/>
                </a:cubicBezTo>
                <a:cubicBezTo>
                  <a:pt x="13924" y="8684"/>
                  <a:pt x="14066" y="8602"/>
                  <a:pt x="14136" y="8438"/>
                </a:cubicBezTo>
                <a:cubicBezTo>
                  <a:pt x="14236" y="8238"/>
                  <a:pt x="14211" y="8138"/>
                  <a:pt x="14036" y="7812"/>
                </a:cubicBezTo>
                <a:cubicBezTo>
                  <a:pt x="13735" y="7260"/>
                  <a:pt x="13058" y="6508"/>
                  <a:pt x="12381" y="6007"/>
                </a:cubicBezTo>
                <a:cubicBezTo>
                  <a:pt x="12081" y="5782"/>
                  <a:pt x="11830" y="5581"/>
                  <a:pt x="11830" y="5581"/>
                </a:cubicBezTo>
                <a:cubicBezTo>
                  <a:pt x="11855" y="5581"/>
                  <a:pt x="12607" y="5581"/>
                  <a:pt x="13509" y="5606"/>
                </a:cubicBezTo>
                <a:cubicBezTo>
                  <a:pt x="14888" y="5656"/>
                  <a:pt x="15138" y="5681"/>
                  <a:pt x="15138" y="5807"/>
                </a:cubicBezTo>
                <a:cubicBezTo>
                  <a:pt x="15138" y="5957"/>
                  <a:pt x="16091" y="6859"/>
                  <a:pt x="16968" y="7536"/>
                </a:cubicBezTo>
                <a:cubicBezTo>
                  <a:pt x="17795" y="8138"/>
                  <a:pt x="18346" y="8413"/>
                  <a:pt x="18898" y="8413"/>
                </a:cubicBezTo>
                <a:cubicBezTo>
                  <a:pt x="19474" y="8413"/>
                  <a:pt x="19750" y="8213"/>
                  <a:pt x="19750" y="7837"/>
                </a:cubicBezTo>
                <a:cubicBezTo>
                  <a:pt x="19750" y="7461"/>
                  <a:pt x="19148" y="6859"/>
                  <a:pt x="18096" y="6208"/>
                </a:cubicBezTo>
                <a:lnTo>
                  <a:pt x="17319" y="5732"/>
                </a:lnTo>
                <a:lnTo>
                  <a:pt x="17319" y="5732"/>
                </a:lnTo>
                <a:lnTo>
                  <a:pt x="19800" y="5782"/>
                </a:lnTo>
                <a:lnTo>
                  <a:pt x="22306" y="5832"/>
                </a:lnTo>
                <a:lnTo>
                  <a:pt x="23309" y="6884"/>
                </a:lnTo>
                <a:cubicBezTo>
                  <a:pt x="24386" y="7987"/>
                  <a:pt x="24913" y="8363"/>
                  <a:pt x="25715" y="8739"/>
                </a:cubicBezTo>
                <a:cubicBezTo>
                  <a:pt x="26282" y="8985"/>
                  <a:pt x="26749" y="9102"/>
                  <a:pt x="27084" y="9102"/>
                </a:cubicBezTo>
                <a:cubicBezTo>
                  <a:pt x="27193" y="9102"/>
                  <a:pt x="27289" y="9090"/>
                  <a:pt x="27369" y="9065"/>
                </a:cubicBezTo>
                <a:cubicBezTo>
                  <a:pt x="27720" y="8914"/>
                  <a:pt x="27795" y="8814"/>
                  <a:pt x="27795" y="8463"/>
                </a:cubicBezTo>
                <a:cubicBezTo>
                  <a:pt x="27795" y="7812"/>
                  <a:pt x="26943" y="6960"/>
                  <a:pt x="25539" y="6258"/>
                </a:cubicBezTo>
                <a:lnTo>
                  <a:pt x="24888" y="5932"/>
                </a:lnTo>
                <a:lnTo>
                  <a:pt x="26818" y="5982"/>
                </a:lnTo>
                <a:lnTo>
                  <a:pt x="28772" y="6032"/>
                </a:lnTo>
                <a:lnTo>
                  <a:pt x="30001" y="6859"/>
                </a:lnTo>
                <a:cubicBezTo>
                  <a:pt x="32038" y="8223"/>
                  <a:pt x="33687" y="8936"/>
                  <a:pt x="34691" y="8936"/>
                </a:cubicBezTo>
                <a:cubicBezTo>
                  <a:pt x="35107" y="8936"/>
                  <a:pt x="35413" y="8813"/>
                  <a:pt x="35590" y="8564"/>
                </a:cubicBezTo>
                <a:cubicBezTo>
                  <a:pt x="36041" y="7937"/>
                  <a:pt x="35289" y="7210"/>
                  <a:pt x="33158" y="6333"/>
                </a:cubicBezTo>
                <a:lnTo>
                  <a:pt x="32632" y="6107"/>
                </a:lnTo>
                <a:lnTo>
                  <a:pt x="33810" y="6107"/>
                </a:lnTo>
                <a:cubicBezTo>
                  <a:pt x="34437" y="6107"/>
                  <a:pt x="35214" y="6133"/>
                  <a:pt x="35564" y="6183"/>
                </a:cubicBezTo>
                <a:cubicBezTo>
                  <a:pt x="36116" y="6208"/>
                  <a:pt x="36191" y="6258"/>
                  <a:pt x="36667" y="6709"/>
                </a:cubicBezTo>
                <a:cubicBezTo>
                  <a:pt x="38171" y="8138"/>
                  <a:pt x="39224" y="8839"/>
                  <a:pt x="40251" y="9090"/>
                </a:cubicBezTo>
                <a:cubicBezTo>
                  <a:pt x="40500" y="9169"/>
                  <a:pt x="40653" y="9206"/>
                  <a:pt x="40782" y="9206"/>
                </a:cubicBezTo>
                <a:cubicBezTo>
                  <a:pt x="40899" y="9206"/>
                  <a:pt x="40997" y="9175"/>
                  <a:pt x="41128" y="9115"/>
                </a:cubicBezTo>
                <a:cubicBezTo>
                  <a:pt x="41479" y="8965"/>
                  <a:pt x="41605" y="8714"/>
                  <a:pt x="41529" y="8363"/>
                </a:cubicBezTo>
                <a:cubicBezTo>
                  <a:pt x="41429" y="7987"/>
                  <a:pt x="40427" y="7085"/>
                  <a:pt x="39600" y="6634"/>
                </a:cubicBezTo>
                <a:lnTo>
                  <a:pt x="38823" y="6183"/>
                </a:lnTo>
                <a:lnTo>
                  <a:pt x="39850" y="6183"/>
                </a:lnTo>
                <a:cubicBezTo>
                  <a:pt x="40727" y="6183"/>
                  <a:pt x="40903" y="6208"/>
                  <a:pt x="41354" y="6433"/>
                </a:cubicBezTo>
                <a:cubicBezTo>
                  <a:pt x="41630" y="6559"/>
                  <a:pt x="42482" y="6884"/>
                  <a:pt x="43259" y="7135"/>
                </a:cubicBezTo>
                <a:cubicBezTo>
                  <a:pt x="44437" y="7536"/>
                  <a:pt x="44788" y="7611"/>
                  <a:pt x="45539" y="7661"/>
                </a:cubicBezTo>
                <a:cubicBezTo>
                  <a:pt x="45637" y="7664"/>
                  <a:pt x="45730" y="7665"/>
                  <a:pt x="45819" y="7665"/>
                </a:cubicBezTo>
                <a:cubicBezTo>
                  <a:pt x="46670" y="7665"/>
                  <a:pt x="47154" y="7551"/>
                  <a:pt x="47494" y="7210"/>
                </a:cubicBezTo>
                <a:cubicBezTo>
                  <a:pt x="48046" y="6659"/>
                  <a:pt x="47695" y="5882"/>
                  <a:pt x="46717" y="5456"/>
                </a:cubicBezTo>
                <a:cubicBezTo>
                  <a:pt x="46021" y="5152"/>
                  <a:pt x="45190" y="5002"/>
                  <a:pt x="44351" y="5002"/>
                </a:cubicBezTo>
                <a:cubicBezTo>
                  <a:pt x="43529" y="5002"/>
                  <a:pt x="42700" y="5146"/>
                  <a:pt x="41981" y="5431"/>
                </a:cubicBezTo>
                <a:cubicBezTo>
                  <a:pt x="41653" y="5558"/>
                  <a:pt x="41471" y="5593"/>
                  <a:pt x="40648" y="5593"/>
                </a:cubicBezTo>
                <a:cubicBezTo>
                  <a:pt x="40338" y="5593"/>
                  <a:pt x="39935" y="5588"/>
                  <a:pt x="39399" y="5581"/>
                </a:cubicBezTo>
                <a:lnTo>
                  <a:pt x="37294" y="5506"/>
                </a:lnTo>
                <a:lnTo>
                  <a:pt x="38021" y="5180"/>
                </a:lnTo>
                <a:cubicBezTo>
                  <a:pt x="39299" y="4604"/>
                  <a:pt x="39875" y="4228"/>
                  <a:pt x="40301" y="3777"/>
                </a:cubicBezTo>
                <a:cubicBezTo>
                  <a:pt x="40803" y="3250"/>
                  <a:pt x="40878" y="2849"/>
                  <a:pt x="40527" y="2523"/>
                </a:cubicBezTo>
                <a:cubicBezTo>
                  <a:pt x="40321" y="2349"/>
                  <a:pt x="40114" y="2265"/>
                  <a:pt x="39812" y="2265"/>
                </a:cubicBezTo>
                <a:cubicBezTo>
                  <a:pt x="39637" y="2265"/>
                  <a:pt x="39431" y="2293"/>
                  <a:pt x="39173" y="2348"/>
                </a:cubicBezTo>
                <a:cubicBezTo>
                  <a:pt x="37695" y="2649"/>
                  <a:pt x="35564" y="4002"/>
                  <a:pt x="34712" y="5130"/>
                </a:cubicBezTo>
                <a:lnTo>
                  <a:pt x="34412" y="5556"/>
                </a:lnTo>
                <a:lnTo>
                  <a:pt x="32181" y="5481"/>
                </a:lnTo>
                <a:cubicBezTo>
                  <a:pt x="30953" y="5456"/>
                  <a:pt x="29424" y="5431"/>
                  <a:pt x="28772" y="5431"/>
                </a:cubicBezTo>
                <a:cubicBezTo>
                  <a:pt x="28624" y="5434"/>
                  <a:pt x="28492" y="5435"/>
                  <a:pt x="28376" y="5435"/>
                </a:cubicBezTo>
                <a:cubicBezTo>
                  <a:pt x="27545" y="5435"/>
                  <a:pt x="27505" y="5356"/>
                  <a:pt x="28121" y="5180"/>
                </a:cubicBezTo>
                <a:cubicBezTo>
                  <a:pt x="28772" y="4980"/>
                  <a:pt x="29900" y="4328"/>
                  <a:pt x="30201" y="4002"/>
                </a:cubicBezTo>
                <a:cubicBezTo>
                  <a:pt x="30752" y="3401"/>
                  <a:pt x="30427" y="2674"/>
                  <a:pt x="29650" y="2674"/>
                </a:cubicBezTo>
                <a:cubicBezTo>
                  <a:pt x="28522" y="2674"/>
                  <a:pt x="26091" y="3902"/>
                  <a:pt x="25188" y="4879"/>
                </a:cubicBezTo>
                <a:lnTo>
                  <a:pt x="24787" y="5305"/>
                </a:lnTo>
                <a:lnTo>
                  <a:pt x="23234" y="5280"/>
                </a:lnTo>
                <a:lnTo>
                  <a:pt x="21680" y="5255"/>
                </a:lnTo>
                <a:lnTo>
                  <a:pt x="22131" y="5055"/>
                </a:lnTo>
                <a:cubicBezTo>
                  <a:pt x="22632" y="4804"/>
                  <a:pt x="23183" y="4253"/>
                  <a:pt x="23183" y="3977"/>
                </a:cubicBezTo>
                <a:cubicBezTo>
                  <a:pt x="23183" y="3701"/>
                  <a:pt x="22908" y="3501"/>
                  <a:pt x="22532" y="3501"/>
                </a:cubicBezTo>
                <a:cubicBezTo>
                  <a:pt x="21780" y="3501"/>
                  <a:pt x="19950" y="4328"/>
                  <a:pt x="19474" y="4879"/>
                </a:cubicBezTo>
                <a:lnTo>
                  <a:pt x="19198" y="5180"/>
                </a:lnTo>
                <a:lnTo>
                  <a:pt x="16717" y="5130"/>
                </a:lnTo>
                <a:lnTo>
                  <a:pt x="14211" y="5055"/>
                </a:lnTo>
                <a:lnTo>
                  <a:pt x="15088" y="4679"/>
                </a:lnTo>
                <a:cubicBezTo>
                  <a:pt x="16241" y="4153"/>
                  <a:pt x="16968" y="3726"/>
                  <a:pt x="17419" y="3300"/>
                </a:cubicBezTo>
                <a:cubicBezTo>
                  <a:pt x="17920" y="2849"/>
                  <a:pt x="18096" y="2523"/>
                  <a:pt x="18096" y="2097"/>
                </a:cubicBezTo>
                <a:cubicBezTo>
                  <a:pt x="18096" y="1642"/>
                  <a:pt x="17769" y="1420"/>
                  <a:pt x="17227" y="1420"/>
                </a:cubicBezTo>
                <a:cubicBezTo>
                  <a:pt x="16607" y="1420"/>
                  <a:pt x="15704" y="1711"/>
                  <a:pt x="14687" y="2273"/>
                </a:cubicBezTo>
                <a:cubicBezTo>
                  <a:pt x="13785" y="2774"/>
                  <a:pt x="12306" y="4178"/>
                  <a:pt x="12081" y="4704"/>
                </a:cubicBezTo>
                <a:lnTo>
                  <a:pt x="11980" y="5005"/>
                </a:lnTo>
                <a:lnTo>
                  <a:pt x="11254" y="4955"/>
                </a:lnTo>
                <a:cubicBezTo>
                  <a:pt x="10878" y="4930"/>
                  <a:pt x="9850" y="4879"/>
                  <a:pt x="8973" y="4854"/>
                </a:cubicBezTo>
                <a:cubicBezTo>
                  <a:pt x="8096" y="4804"/>
                  <a:pt x="7369" y="4754"/>
                  <a:pt x="7369" y="4729"/>
                </a:cubicBezTo>
                <a:cubicBezTo>
                  <a:pt x="7369" y="4704"/>
                  <a:pt x="7695" y="4478"/>
                  <a:pt x="8096" y="4253"/>
                </a:cubicBezTo>
                <a:cubicBezTo>
                  <a:pt x="8873" y="3777"/>
                  <a:pt x="9775" y="2975"/>
                  <a:pt x="9775" y="2749"/>
                </a:cubicBezTo>
                <a:cubicBezTo>
                  <a:pt x="9775" y="2498"/>
                  <a:pt x="9499" y="2323"/>
                  <a:pt x="9173" y="2323"/>
                </a:cubicBezTo>
                <a:cubicBezTo>
                  <a:pt x="8196" y="2323"/>
                  <a:pt x="6216" y="3376"/>
                  <a:pt x="5314" y="4403"/>
                </a:cubicBezTo>
                <a:cubicBezTo>
                  <a:pt x="5189" y="4528"/>
                  <a:pt x="5132" y="4575"/>
                  <a:pt x="4862" y="4575"/>
                </a:cubicBezTo>
                <a:cubicBezTo>
                  <a:pt x="4696" y="4575"/>
                  <a:pt x="4451" y="4557"/>
                  <a:pt x="4061" y="4529"/>
                </a:cubicBezTo>
                <a:cubicBezTo>
                  <a:pt x="3459" y="4478"/>
                  <a:pt x="2782" y="4428"/>
                  <a:pt x="2532" y="4378"/>
                </a:cubicBezTo>
                <a:lnTo>
                  <a:pt x="2081" y="4328"/>
                </a:lnTo>
                <a:lnTo>
                  <a:pt x="2933" y="3977"/>
                </a:lnTo>
                <a:cubicBezTo>
                  <a:pt x="5038" y="3175"/>
                  <a:pt x="7319" y="1621"/>
                  <a:pt x="7795" y="719"/>
                </a:cubicBezTo>
                <a:cubicBezTo>
                  <a:pt x="7920" y="493"/>
                  <a:pt x="7920" y="418"/>
                  <a:pt x="7795" y="218"/>
                </a:cubicBezTo>
                <a:cubicBezTo>
                  <a:pt x="7700" y="76"/>
                  <a:pt x="7538" y="1"/>
                  <a:pt x="7283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0" name="Google Shape;5700;p41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Contact</a:t>
            </a:r>
            <a:endParaRPr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5" name="Google Shape;5705;p42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6" name="Google Shape;5706;p42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07" name="Google Shape;5707;p42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8" name="Google Shape;5708;p42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09" name="Google Shape;5709;p42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0" name="Google Shape;5710;p42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11" name="Google Shape;5711;p42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2" name="Google Shape;5712;p42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13" name="Google Shape;5713;p42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4" name="Google Shape;5714;p42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15" name="Google Shape;5715;p42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6" name="Google Shape;5716;p42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17" name="Google Shape;5717;p42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8" name="Google Shape;5718;p42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19" name="Google Shape;5719;p42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0" name="Google Shape;5720;p42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21" name="Google Shape;5721;p42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2" name="Google Shape;5722;p42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23" name="Google Shape;5723;p42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4" name="Google Shape;5724;p42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25" name="Google Shape;5725;p42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6" name="Google Shape;5726;p42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27" name="Google Shape;5727;p42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8" name="Google Shape;5728;p42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29" name="Google Shape;5729;p42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0" name="Google Shape;5730;p42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731" name="Google Shape;5731;p42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732" name="Google Shape;5732;p42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42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42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42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42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42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42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42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42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42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42" name="Google Shape;5742;p42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3" name="Google Shape;5743;p42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744" name="Google Shape;5744;p42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5745" name="Google Shape;5745;p42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42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42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48" name="Google Shape;5748;p42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9" name="Google Shape;5749;p42"/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750" name="Google Shape;5750;p42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5751" name="Google Shape;5751;p42">
              <a:hlinkClick r:id="rId5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42">
              <a:hlinkClick r:id="rId5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53" name="Google Shape;5753;p42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4" name="Google Shape;5754;p42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755" name="Google Shape;5755;p42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5756" name="Google Shape;5756;p42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42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58" name="Google Shape;5758;p42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9" name="Google Shape;5759;p42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760" name="Google Shape;5760;p42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5761" name="Google Shape;5761;p42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42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42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42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42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42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42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68" name="Google Shape;5768;p42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9" name="Google Shape;5769;p42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70" name="Google Shape;5770;p42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1" name="Google Shape;5771;p42"/>
          <p:cNvSpPr/>
          <p:nvPr/>
        </p:nvSpPr>
        <p:spPr>
          <a:xfrm>
            <a:off x="340075" y="892775"/>
            <a:ext cx="7982400" cy="37155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72" name="Google Shape;5772;p42"/>
          <p:cNvGrpSpPr/>
          <p:nvPr/>
        </p:nvGrpSpPr>
        <p:grpSpPr>
          <a:xfrm>
            <a:off x="791605" y="1665213"/>
            <a:ext cx="4247783" cy="2793229"/>
            <a:chOff x="235800" y="830650"/>
            <a:chExt cx="6978450" cy="4588844"/>
          </a:xfrm>
        </p:grpSpPr>
        <p:sp>
          <p:nvSpPr>
            <p:cNvPr id="5773" name="Google Shape;5773;p42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42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42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42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42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42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779" name="Google Shape;5779;p42"/>
          <p:cNvSpPr/>
          <p:nvPr/>
        </p:nvSpPr>
        <p:spPr>
          <a:xfrm rot="1462228">
            <a:off x="3112880" y="3362180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0" name="Google Shape;5780;p42"/>
          <p:cNvSpPr/>
          <p:nvPr/>
        </p:nvSpPr>
        <p:spPr>
          <a:xfrm rot="1462228">
            <a:off x="1865149" y="3911630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1" name="Google Shape;5781;p42"/>
          <p:cNvSpPr/>
          <p:nvPr/>
        </p:nvSpPr>
        <p:spPr>
          <a:xfrm rot="1462228">
            <a:off x="1865149" y="3262952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2" name="Google Shape;5782;p42"/>
          <p:cNvSpPr/>
          <p:nvPr/>
        </p:nvSpPr>
        <p:spPr>
          <a:xfrm rot="1462228">
            <a:off x="1353656" y="1838823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3" name="Google Shape;5783;p42"/>
          <p:cNvSpPr/>
          <p:nvPr/>
        </p:nvSpPr>
        <p:spPr>
          <a:xfrm rot="1462228">
            <a:off x="1926992" y="2347597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4" name="Google Shape;5784;p42"/>
          <p:cNvSpPr/>
          <p:nvPr/>
        </p:nvSpPr>
        <p:spPr>
          <a:xfrm rot="1462228">
            <a:off x="2609898" y="1533474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5" name="Google Shape;5785;p42"/>
          <p:cNvSpPr/>
          <p:nvPr/>
        </p:nvSpPr>
        <p:spPr>
          <a:xfrm rot="1462228">
            <a:off x="2728778" y="2576684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21A8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6" name="Google Shape;5786;p42"/>
          <p:cNvSpPr/>
          <p:nvPr/>
        </p:nvSpPr>
        <p:spPr>
          <a:xfrm rot="1462228">
            <a:off x="3485314" y="2885928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21A8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7" name="Google Shape;5787;p42"/>
          <p:cNvSpPr/>
          <p:nvPr/>
        </p:nvSpPr>
        <p:spPr>
          <a:xfrm rot="1462228">
            <a:off x="4716356" y="3453446"/>
            <a:ext cx="157624" cy="252243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21A89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8" name="Google Shape;5788;p42"/>
          <p:cNvSpPr txBox="1">
            <a:spLocks noGrp="1"/>
          </p:cNvSpPr>
          <p:nvPr>
            <p:ph type="subTitle" idx="4294967295"/>
          </p:nvPr>
        </p:nvSpPr>
        <p:spPr>
          <a:xfrm>
            <a:off x="5641255" y="2623086"/>
            <a:ext cx="2383200" cy="3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8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SATURN</a:t>
            </a:r>
            <a:endParaRPr sz="18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89" name="Google Shape;5789;p42"/>
          <p:cNvSpPr txBox="1">
            <a:spLocks noGrp="1"/>
          </p:cNvSpPr>
          <p:nvPr>
            <p:ph type="subTitle" idx="4294967295"/>
          </p:nvPr>
        </p:nvSpPr>
        <p:spPr>
          <a:xfrm>
            <a:off x="5641255" y="3537131"/>
            <a:ext cx="2383200" cy="3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8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MARS</a:t>
            </a:r>
            <a:endParaRPr sz="18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90" name="Google Shape;5790;p42"/>
          <p:cNvSpPr txBox="1">
            <a:spLocks noGrp="1"/>
          </p:cNvSpPr>
          <p:nvPr>
            <p:ph type="subTitle" idx="4294967295"/>
          </p:nvPr>
        </p:nvSpPr>
        <p:spPr>
          <a:xfrm>
            <a:off x="5641255" y="1704667"/>
            <a:ext cx="2383200" cy="30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800" b="1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VENUS</a:t>
            </a:r>
            <a:endParaRPr sz="1800" b="1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91" name="Google Shape;5791;p42"/>
          <p:cNvSpPr txBox="1">
            <a:spLocks noGrp="1"/>
          </p:cNvSpPr>
          <p:nvPr>
            <p:ph type="subTitle" idx="4294967295"/>
          </p:nvPr>
        </p:nvSpPr>
        <p:spPr>
          <a:xfrm>
            <a:off x="5641280" y="1969653"/>
            <a:ext cx="2383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Venus is the second planet from the Sun</a:t>
            </a:r>
            <a:endParaRPr sz="1400" b="0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92" name="Google Shape;5792;p42"/>
          <p:cNvSpPr txBox="1">
            <a:spLocks noGrp="1"/>
          </p:cNvSpPr>
          <p:nvPr>
            <p:ph type="subTitle" idx="4294967295"/>
          </p:nvPr>
        </p:nvSpPr>
        <p:spPr>
          <a:xfrm>
            <a:off x="5641280" y="2887493"/>
            <a:ext cx="2383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Saturn is composed of hydrogen and helium</a:t>
            </a:r>
            <a:endParaRPr sz="1400" b="0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93" name="Google Shape;5793;p42"/>
          <p:cNvSpPr txBox="1">
            <a:spLocks noGrp="1"/>
          </p:cNvSpPr>
          <p:nvPr>
            <p:ph type="subTitle" idx="4294967295"/>
          </p:nvPr>
        </p:nvSpPr>
        <p:spPr>
          <a:xfrm>
            <a:off x="5641280" y="3803347"/>
            <a:ext cx="23832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Poppins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Despite being red, Mars is actually a cold place</a:t>
            </a:r>
            <a:endParaRPr sz="1400" b="0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94" name="Google Shape;5794;p42"/>
          <p:cNvSpPr/>
          <p:nvPr/>
        </p:nvSpPr>
        <p:spPr>
          <a:xfrm>
            <a:off x="5385815" y="1152796"/>
            <a:ext cx="1159000" cy="183875"/>
          </a:xfrm>
          <a:custGeom>
            <a:avLst/>
            <a:gdLst/>
            <a:ahLst/>
            <a:cxnLst/>
            <a:rect l="l" t="t" r="r" b="b"/>
            <a:pathLst>
              <a:path w="46360" h="7355" extrusionOk="0">
                <a:moveTo>
                  <a:pt x="6328" y="0"/>
                </a:moveTo>
                <a:cubicBezTo>
                  <a:pt x="6274" y="0"/>
                  <a:pt x="6227" y="20"/>
                  <a:pt x="6184" y="59"/>
                </a:cubicBezTo>
                <a:cubicBezTo>
                  <a:pt x="6134" y="109"/>
                  <a:pt x="6109" y="209"/>
                  <a:pt x="6084" y="284"/>
                </a:cubicBezTo>
                <a:cubicBezTo>
                  <a:pt x="6084" y="460"/>
                  <a:pt x="7337" y="2214"/>
                  <a:pt x="7963" y="2916"/>
                </a:cubicBezTo>
                <a:lnTo>
                  <a:pt x="8440" y="3467"/>
                </a:lnTo>
                <a:lnTo>
                  <a:pt x="7788" y="3442"/>
                </a:lnTo>
                <a:cubicBezTo>
                  <a:pt x="7211" y="3417"/>
                  <a:pt x="7086" y="3367"/>
                  <a:pt x="6735" y="3066"/>
                </a:cubicBezTo>
                <a:cubicBezTo>
                  <a:pt x="6510" y="2866"/>
                  <a:pt x="5958" y="2139"/>
                  <a:pt x="5482" y="1437"/>
                </a:cubicBezTo>
                <a:cubicBezTo>
                  <a:pt x="4907" y="548"/>
                  <a:pt x="4635" y="204"/>
                  <a:pt x="4438" y="204"/>
                </a:cubicBezTo>
                <a:cubicBezTo>
                  <a:pt x="4352" y="204"/>
                  <a:pt x="4280" y="270"/>
                  <a:pt x="4204" y="384"/>
                </a:cubicBezTo>
                <a:cubicBezTo>
                  <a:pt x="4104" y="510"/>
                  <a:pt x="4204" y="735"/>
                  <a:pt x="4630" y="1412"/>
                </a:cubicBezTo>
                <a:cubicBezTo>
                  <a:pt x="4906" y="1863"/>
                  <a:pt x="5382" y="2540"/>
                  <a:pt x="5633" y="2866"/>
                </a:cubicBezTo>
                <a:lnTo>
                  <a:pt x="6109" y="3492"/>
                </a:lnTo>
                <a:lnTo>
                  <a:pt x="5457" y="3467"/>
                </a:lnTo>
                <a:cubicBezTo>
                  <a:pt x="4831" y="3442"/>
                  <a:pt x="4805" y="3442"/>
                  <a:pt x="4354" y="2916"/>
                </a:cubicBezTo>
                <a:cubicBezTo>
                  <a:pt x="4104" y="2615"/>
                  <a:pt x="3653" y="1963"/>
                  <a:pt x="3327" y="1462"/>
                </a:cubicBezTo>
                <a:cubicBezTo>
                  <a:pt x="2908" y="771"/>
                  <a:pt x="2635" y="449"/>
                  <a:pt x="2412" y="449"/>
                </a:cubicBezTo>
                <a:cubicBezTo>
                  <a:pt x="2327" y="449"/>
                  <a:pt x="2250" y="495"/>
                  <a:pt x="2174" y="585"/>
                </a:cubicBezTo>
                <a:cubicBezTo>
                  <a:pt x="1998" y="835"/>
                  <a:pt x="1973" y="911"/>
                  <a:pt x="2224" y="1136"/>
                </a:cubicBezTo>
                <a:cubicBezTo>
                  <a:pt x="2324" y="1262"/>
                  <a:pt x="2625" y="1688"/>
                  <a:pt x="2926" y="2139"/>
                </a:cubicBezTo>
                <a:cubicBezTo>
                  <a:pt x="3201" y="2565"/>
                  <a:pt x="3502" y="3016"/>
                  <a:pt x="3628" y="3166"/>
                </a:cubicBezTo>
                <a:lnTo>
                  <a:pt x="3828" y="3417"/>
                </a:lnTo>
                <a:lnTo>
                  <a:pt x="3427" y="3417"/>
                </a:lnTo>
                <a:cubicBezTo>
                  <a:pt x="2876" y="3392"/>
                  <a:pt x="2500" y="3041"/>
                  <a:pt x="1648" y="1788"/>
                </a:cubicBezTo>
                <a:cubicBezTo>
                  <a:pt x="1247" y="1186"/>
                  <a:pt x="846" y="635"/>
                  <a:pt x="745" y="585"/>
                </a:cubicBezTo>
                <a:cubicBezTo>
                  <a:pt x="684" y="550"/>
                  <a:pt x="622" y="535"/>
                  <a:pt x="563" y="535"/>
                </a:cubicBezTo>
                <a:cubicBezTo>
                  <a:pt x="239" y="535"/>
                  <a:pt x="1" y="995"/>
                  <a:pt x="319" y="1186"/>
                </a:cubicBezTo>
                <a:cubicBezTo>
                  <a:pt x="394" y="1236"/>
                  <a:pt x="745" y="1688"/>
                  <a:pt x="1046" y="2189"/>
                </a:cubicBezTo>
                <a:cubicBezTo>
                  <a:pt x="1397" y="2665"/>
                  <a:pt x="1698" y="3141"/>
                  <a:pt x="1773" y="3241"/>
                </a:cubicBezTo>
                <a:cubicBezTo>
                  <a:pt x="1829" y="3312"/>
                  <a:pt x="1838" y="3343"/>
                  <a:pt x="1768" y="3343"/>
                </a:cubicBezTo>
                <a:cubicBezTo>
                  <a:pt x="1713" y="3343"/>
                  <a:pt x="1611" y="3324"/>
                  <a:pt x="1447" y="3292"/>
                </a:cubicBezTo>
                <a:cubicBezTo>
                  <a:pt x="1321" y="3265"/>
                  <a:pt x="1224" y="3251"/>
                  <a:pt x="1149" y="3251"/>
                </a:cubicBezTo>
                <a:cubicBezTo>
                  <a:pt x="1016" y="3251"/>
                  <a:pt x="953" y="3295"/>
                  <a:pt x="921" y="3392"/>
                </a:cubicBezTo>
                <a:cubicBezTo>
                  <a:pt x="770" y="3718"/>
                  <a:pt x="1021" y="3968"/>
                  <a:pt x="1597" y="4069"/>
                </a:cubicBezTo>
                <a:lnTo>
                  <a:pt x="2124" y="4144"/>
                </a:lnTo>
                <a:lnTo>
                  <a:pt x="1648" y="4695"/>
                </a:lnTo>
                <a:cubicBezTo>
                  <a:pt x="946" y="5522"/>
                  <a:pt x="419" y="6349"/>
                  <a:pt x="445" y="6550"/>
                </a:cubicBezTo>
                <a:cubicBezTo>
                  <a:pt x="470" y="6675"/>
                  <a:pt x="570" y="6775"/>
                  <a:pt x="745" y="6800"/>
                </a:cubicBezTo>
                <a:cubicBezTo>
                  <a:pt x="765" y="6803"/>
                  <a:pt x="785" y="6804"/>
                  <a:pt x="803" y="6804"/>
                </a:cubicBezTo>
                <a:cubicBezTo>
                  <a:pt x="991" y="6804"/>
                  <a:pt x="1103" y="6676"/>
                  <a:pt x="1422" y="6174"/>
                </a:cubicBezTo>
                <a:cubicBezTo>
                  <a:pt x="1648" y="5798"/>
                  <a:pt x="2149" y="5196"/>
                  <a:pt x="2525" y="4846"/>
                </a:cubicBezTo>
                <a:cubicBezTo>
                  <a:pt x="3099" y="4294"/>
                  <a:pt x="3264" y="4189"/>
                  <a:pt x="3553" y="4189"/>
                </a:cubicBezTo>
                <a:cubicBezTo>
                  <a:pt x="3592" y="4189"/>
                  <a:pt x="3633" y="4191"/>
                  <a:pt x="3678" y="4194"/>
                </a:cubicBezTo>
                <a:lnTo>
                  <a:pt x="4129" y="4194"/>
                </a:lnTo>
                <a:lnTo>
                  <a:pt x="3653" y="4695"/>
                </a:lnTo>
                <a:cubicBezTo>
                  <a:pt x="3076" y="5297"/>
                  <a:pt x="2199" y="6876"/>
                  <a:pt x="2299" y="7126"/>
                </a:cubicBezTo>
                <a:cubicBezTo>
                  <a:pt x="2324" y="7226"/>
                  <a:pt x="2450" y="7302"/>
                  <a:pt x="2575" y="7327"/>
                </a:cubicBezTo>
                <a:cubicBezTo>
                  <a:pt x="2750" y="7327"/>
                  <a:pt x="2926" y="7101"/>
                  <a:pt x="3277" y="6424"/>
                </a:cubicBezTo>
                <a:cubicBezTo>
                  <a:pt x="3628" y="5823"/>
                  <a:pt x="4003" y="5347"/>
                  <a:pt x="4555" y="4846"/>
                </a:cubicBezTo>
                <a:cubicBezTo>
                  <a:pt x="5183" y="4239"/>
                  <a:pt x="5306" y="4138"/>
                  <a:pt x="5684" y="4138"/>
                </a:cubicBezTo>
                <a:cubicBezTo>
                  <a:pt x="5743" y="4138"/>
                  <a:pt x="5808" y="4140"/>
                  <a:pt x="5883" y="4144"/>
                </a:cubicBezTo>
                <a:lnTo>
                  <a:pt x="6435" y="4169"/>
                </a:lnTo>
                <a:lnTo>
                  <a:pt x="5983" y="4620"/>
                </a:lnTo>
                <a:cubicBezTo>
                  <a:pt x="5758" y="4871"/>
                  <a:pt x="5357" y="5397"/>
                  <a:pt x="5106" y="5773"/>
                </a:cubicBezTo>
                <a:cubicBezTo>
                  <a:pt x="4630" y="6525"/>
                  <a:pt x="4580" y="6976"/>
                  <a:pt x="4956" y="7051"/>
                </a:cubicBezTo>
                <a:cubicBezTo>
                  <a:pt x="4972" y="7053"/>
                  <a:pt x="4989" y="7055"/>
                  <a:pt x="5004" y="7055"/>
                </a:cubicBezTo>
                <a:cubicBezTo>
                  <a:pt x="5156" y="7055"/>
                  <a:pt x="5276" y="6940"/>
                  <a:pt x="5457" y="6600"/>
                </a:cubicBezTo>
                <a:cubicBezTo>
                  <a:pt x="5833" y="5848"/>
                  <a:pt x="6660" y="4871"/>
                  <a:pt x="7161" y="4520"/>
                </a:cubicBezTo>
                <a:cubicBezTo>
                  <a:pt x="7489" y="4315"/>
                  <a:pt x="8050" y="4110"/>
                  <a:pt x="8313" y="4110"/>
                </a:cubicBezTo>
                <a:cubicBezTo>
                  <a:pt x="8372" y="4110"/>
                  <a:pt x="8417" y="4121"/>
                  <a:pt x="8440" y="4144"/>
                </a:cubicBezTo>
                <a:cubicBezTo>
                  <a:pt x="8465" y="4169"/>
                  <a:pt x="8339" y="4344"/>
                  <a:pt x="8189" y="4570"/>
                </a:cubicBezTo>
                <a:cubicBezTo>
                  <a:pt x="7813" y="5021"/>
                  <a:pt x="6986" y="6575"/>
                  <a:pt x="6986" y="6825"/>
                </a:cubicBezTo>
                <a:cubicBezTo>
                  <a:pt x="6961" y="7176"/>
                  <a:pt x="7086" y="7352"/>
                  <a:pt x="7337" y="7352"/>
                </a:cubicBezTo>
                <a:cubicBezTo>
                  <a:pt x="7353" y="7353"/>
                  <a:pt x="7368" y="7354"/>
                  <a:pt x="7383" y="7354"/>
                </a:cubicBezTo>
                <a:cubicBezTo>
                  <a:pt x="7606" y="7354"/>
                  <a:pt x="7738" y="7179"/>
                  <a:pt x="7738" y="6851"/>
                </a:cubicBezTo>
                <a:cubicBezTo>
                  <a:pt x="7763" y="6525"/>
                  <a:pt x="8414" y="5397"/>
                  <a:pt x="8941" y="4770"/>
                </a:cubicBezTo>
                <a:cubicBezTo>
                  <a:pt x="9417" y="4244"/>
                  <a:pt x="9542" y="4169"/>
                  <a:pt x="9943" y="4144"/>
                </a:cubicBezTo>
                <a:lnTo>
                  <a:pt x="10394" y="4119"/>
                </a:lnTo>
                <a:lnTo>
                  <a:pt x="10394" y="4119"/>
                </a:lnTo>
                <a:lnTo>
                  <a:pt x="9868" y="5071"/>
                </a:lnTo>
                <a:cubicBezTo>
                  <a:pt x="9467" y="5823"/>
                  <a:pt x="9367" y="6124"/>
                  <a:pt x="9342" y="6575"/>
                </a:cubicBezTo>
                <a:cubicBezTo>
                  <a:pt x="9317" y="7126"/>
                  <a:pt x="9342" y="7151"/>
                  <a:pt x="9592" y="7151"/>
                </a:cubicBezTo>
                <a:cubicBezTo>
                  <a:pt x="9618" y="7154"/>
                  <a:pt x="9641" y="7156"/>
                  <a:pt x="9662" y="7156"/>
                </a:cubicBezTo>
                <a:cubicBezTo>
                  <a:pt x="9830" y="7156"/>
                  <a:pt x="9877" y="7059"/>
                  <a:pt x="9943" y="6725"/>
                </a:cubicBezTo>
                <a:cubicBezTo>
                  <a:pt x="10069" y="6099"/>
                  <a:pt x="10645" y="4996"/>
                  <a:pt x="11121" y="4495"/>
                </a:cubicBezTo>
                <a:lnTo>
                  <a:pt x="11497" y="4094"/>
                </a:lnTo>
                <a:lnTo>
                  <a:pt x="13176" y="4043"/>
                </a:lnTo>
                <a:cubicBezTo>
                  <a:pt x="13768" y="4012"/>
                  <a:pt x="14162" y="3994"/>
                  <a:pt x="14422" y="3994"/>
                </a:cubicBezTo>
                <a:cubicBezTo>
                  <a:pt x="14790" y="3994"/>
                  <a:pt x="14891" y="4031"/>
                  <a:pt x="14906" y="4119"/>
                </a:cubicBezTo>
                <a:cubicBezTo>
                  <a:pt x="14956" y="4194"/>
                  <a:pt x="15081" y="4394"/>
                  <a:pt x="15232" y="4545"/>
                </a:cubicBezTo>
                <a:cubicBezTo>
                  <a:pt x="15386" y="4718"/>
                  <a:pt x="15496" y="4788"/>
                  <a:pt x="15710" y="4788"/>
                </a:cubicBezTo>
                <a:cubicBezTo>
                  <a:pt x="15774" y="4788"/>
                  <a:pt x="15847" y="4782"/>
                  <a:pt x="15933" y="4770"/>
                </a:cubicBezTo>
                <a:cubicBezTo>
                  <a:pt x="16384" y="4720"/>
                  <a:pt x="16760" y="4470"/>
                  <a:pt x="16911" y="4119"/>
                </a:cubicBezTo>
                <a:cubicBezTo>
                  <a:pt x="16986" y="3918"/>
                  <a:pt x="17111" y="3868"/>
                  <a:pt x="17863" y="3843"/>
                </a:cubicBezTo>
                <a:cubicBezTo>
                  <a:pt x="18048" y="3838"/>
                  <a:pt x="18193" y="3833"/>
                  <a:pt x="18309" y="3833"/>
                </a:cubicBezTo>
                <a:cubicBezTo>
                  <a:pt x="18727" y="3833"/>
                  <a:pt x="18770" y="3889"/>
                  <a:pt x="18966" y="4144"/>
                </a:cubicBezTo>
                <a:cubicBezTo>
                  <a:pt x="19091" y="4319"/>
                  <a:pt x="19342" y="4495"/>
                  <a:pt x="19517" y="4545"/>
                </a:cubicBezTo>
                <a:cubicBezTo>
                  <a:pt x="19574" y="4559"/>
                  <a:pt x="19636" y="4566"/>
                  <a:pt x="19702" y="4566"/>
                </a:cubicBezTo>
                <a:cubicBezTo>
                  <a:pt x="20100" y="4566"/>
                  <a:pt x="20620" y="4320"/>
                  <a:pt x="20770" y="4018"/>
                </a:cubicBezTo>
                <a:cubicBezTo>
                  <a:pt x="20883" y="3793"/>
                  <a:pt x="21220" y="3689"/>
                  <a:pt x="21854" y="3689"/>
                </a:cubicBezTo>
                <a:cubicBezTo>
                  <a:pt x="21924" y="3689"/>
                  <a:pt x="21997" y="3690"/>
                  <a:pt x="22074" y="3693"/>
                </a:cubicBezTo>
                <a:cubicBezTo>
                  <a:pt x="22374" y="3693"/>
                  <a:pt x="22550" y="3768"/>
                  <a:pt x="22801" y="4043"/>
                </a:cubicBezTo>
                <a:cubicBezTo>
                  <a:pt x="23001" y="4244"/>
                  <a:pt x="23227" y="4369"/>
                  <a:pt x="23402" y="4394"/>
                </a:cubicBezTo>
                <a:cubicBezTo>
                  <a:pt x="23778" y="4394"/>
                  <a:pt x="24304" y="4144"/>
                  <a:pt x="24405" y="3893"/>
                </a:cubicBezTo>
                <a:cubicBezTo>
                  <a:pt x="24459" y="3715"/>
                  <a:pt x="24805" y="3635"/>
                  <a:pt x="26433" y="3635"/>
                </a:cubicBezTo>
                <a:cubicBezTo>
                  <a:pt x="27787" y="3635"/>
                  <a:pt x="30029" y="3690"/>
                  <a:pt x="33728" y="3793"/>
                </a:cubicBezTo>
                <a:lnTo>
                  <a:pt x="41071" y="4018"/>
                </a:lnTo>
                <a:lnTo>
                  <a:pt x="41046" y="5071"/>
                </a:lnTo>
                <a:cubicBezTo>
                  <a:pt x="41021" y="5723"/>
                  <a:pt x="41046" y="6174"/>
                  <a:pt x="41121" y="6224"/>
                </a:cubicBezTo>
                <a:cubicBezTo>
                  <a:pt x="41135" y="6233"/>
                  <a:pt x="41152" y="6237"/>
                  <a:pt x="41171" y="6237"/>
                </a:cubicBezTo>
                <a:cubicBezTo>
                  <a:pt x="41260" y="6237"/>
                  <a:pt x="41404" y="6151"/>
                  <a:pt x="41548" y="6049"/>
                </a:cubicBezTo>
                <a:cubicBezTo>
                  <a:pt x="42274" y="5397"/>
                  <a:pt x="43603" y="4745"/>
                  <a:pt x="45382" y="4169"/>
                </a:cubicBezTo>
                <a:lnTo>
                  <a:pt x="46360" y="3843"/>
                </a:lnTo>
                <a:lnTo>
                  <a:pt x="45833" y="3768"/>
                </a:lnTo>
                <a:cubicBezTo>
                  <a:pt x="45182" y="3642"/>
                  <a:pt x="42274" y="2565"/>
                  <a:pt x="41573" y="2189"/>
                </a:cubicBezTo>
                <a:cubicBezTo>
                  <a:pt x="41242" y="2013"/>
                  <a:pt x="41047" y="1914"/>
                  <a:pt x="40939" y="1914"/>
                </a:cubicBezTo>
                <a:cubicBezTo>
                  <a:pt x="40801" y="1914"/>
                  <a:pt x="40804" y="2074"/>
                  <a:pt x="40846" y="2439"/>
                </a:cubicBezTo>
                <a:cubicBezTo>
                  <a:pt x="40871" y="2740"/>
                  <a:pt x="40921" y="3041"/>
                  <a:pt x="40946" y="3141"/>
                </a:cubicBezTo>
                <a:cubicBezTo>
                  <a:pt x="40965" y="3184"/>
                  <a:pt x="40371" y="3203"/>
                  <a:pt x="39395" y="3203"/>
                </a:cubicBezTo>
                <a:cubicBezTo>
                  <a:pt x="35259" y="3203"/>
                  <a:pt x="24267" y="2873"/>
                  <a:pt x="24004" y="2690"/>
                </a:cubicBezTo>
                <a:cubicBezTo>
                  <a:pt x="23865" y="2586"/>
                  <a:pt x="23689" y="2535"/>
                  <a:pt x="23515" y="2535"/>
                </a:cubicBezTo>
                <a:cubicBezTo>
                  <a:pt x="23312" y="2535"/>
                  <a:pt x="23111" y="2605"/>
                  <a:pt x="22976" y="2740"/>
                </a:cubicBezTo>
                <a:cubicBezTo>
                  <a:pt x="22775" y="2966"/>
                  <a:pt x="22600" y="2991"/>
                  <a:pt x="21748" y="2991"/>
                </a:cubicBezTo>
                <a:cubicBezTo>
                  <a:pt x="21572" y="2996"/>
                  <a:pt x="21427" y="2999"/>
                  <a:pt x="21305" y="2999"/>
                </a:cubicBezTo>
                <a:cubicBezTo>
                  <a:pt x="20817" y="2999"/>
                  <a:pt x="20700" y="2951"/>
                  <a:pt x="20520" y="2790"/>
                </a:cubicBezTo>
                <a:cubicBezTo>
                  <a:pt x="20395" y="2640"/>
                  <a:pt x="20094" y="2515"/>
                  <a:pt x="19843" y="2465"/>
                </a:cubicBezTo>
                <a:cubicBezTo>
                  <a:pt x="19709" y="2439"/>
                  <a:pt x="19609" y="2426"/>
                  <a:pt x="19527" y="2426"/>
                </a:cubicBezTo>
                <a:cubicBezTo>
                  <a:pt x="19361" y="2426"/>
                  <a:pt x="19267" y="2481"/>
                  <a:pt x="19116" y="2615"/>
                </a:cubicBezTo>
                <a:cubicBezTo>
                  <a:pt x="18966" y="2765"/>
                  <a:pt x="18816" y="2941"/>
                  <a:pt x="18790" y="2991"/>
                </a:cubicBezTo>
                <a:cubicBezTo>
                  <a:pt x="18765" y="3066"/>
                  <a:pt x="18289" y="3116"/>
                  <a:pt x="17738" y="3141"/>
                </a:cubicBezTo>
                <a:cubicBezTo>
                  <a:pt x="17425" y="3157"/>
                  <a:pt x="17207" y="3168"/>
                  <a:pt x="17056" y="3168"/>
                </a:cubicBezTo>
                <a:cubicBezTo>
                  <a:pt x="16736" y="3168"/>
                  <a:pt x="16718" y="3119"/>
                  <a:pt x="16735" y="2966"/>
                </a:cubicBezTo>
                <a:cubicBezTo>
                  <a:pt x="16735" y="2866"/>
                  <a:pt x="16635" y="2690"/>
                  <a:pt x="16535" y="2640"/>
                </a:cubicBezTo>
                <a:cubicBezTo>
                  <a:pt x="16384" y="2555"/>
                  <a:pt x="16238" y="2513"/>
                  <a:pt x="16089" y="2513"/>
                </a:cubicBezTo>
                <a:cubicBezTo>
                  <a:pt x="15841" y="2513"/>
                  <a:pt x="15589" y="2631"/>
                  <a:pt x="15307" y="2866"/>
                </a:cubicBezTo>
                <a:cubicBezTo>
                  <a:pt x="14881" y="3241"/>
                  <a:pt x="14881" y="3241"/>
                  <a:pt x="13402" y="3317"/>
                </a:cubicBezTo>
                <a:cubicBezTo>
                  <a:pt x="12960" y="3333"/>
                  <a:pt x="12650" y="3344"/>
                  <a:pt x="12419" y="3344"/>
                </a:cubicBezTo>
                <a:cubicBezTo>
                  <a:pt x="11928" y="3344"/>
                  <a:pt x="11795" y="3295"/>
                  <a:pt x="11522" y="3141"/>
                </a:cubicBezTo>
                <a:cubicBezTo>
                  <a:pt x="11046" y="2891"/>
                  <a:pt x="10420" y="2214"/>
                  <a:pt x="9668" y="1111"/>
                </a:cubicBezTo>
                <a:cubicBezTo>
                  <a:pt x="9367" y="735"/>
                  <a:pt x="9116" y="409"/>
                  <a:pt x="9066" y="409"/>
                </a:cubicBezTo>
                <a:cubicBezTo>
                  <a:pt x="8891" y="409"/>
                  <a:pt x="8590" y="735"/>
                  <a:pt x="8590" y="911"/>
                </a:cubicBezTo>
                <a:cubicBezTo>
                  <a:pt x="8590" y="986"/>
                  <a:pt x="8640" y="1086"/>
                  <a:pt x="8740" y="1136"/>
                </a:cubicBezTo>
                <a:cubicBezTo>
                  <a:pt x="8816" y="1161"/>
                  <a:pt x="9041" y="1412"/>
                  <a:pt x="9242" y="1713"/>
                </a:cubicBezTo>
                <a:cubicBezTo>
                  <a:pt x="9417" y="2013"/>
                  <a:pt x="9818" y="2515"/>
                  <a:pt x="10094" y="2815"/>
                </a:cubicBezTo>
                <a:lnTo>
                  <a:pt x="10620" y="3417"/>
                </a:lnTo>
                <a:lnTo>
                  <a:pt x="10069" y="3417"/>
                </a:lnTo>
                <a:cubicBezTo>
                  <a:pt x="9567" y="3392"/>
                  <a:pt x="9442" y="3342"/>
                  <a:pt x="8941" y="2891"/>
                </a:cubicBezTo>
                <a:cubicBezTo>
                  <a:pt x="8640" y="2615"/>
                  <a:pt x="8013" y="1888"/>
                  <a:pt x="7537" y="1236"/>
                </a:cubicBezTo>
                <a:cubicBezTo>
                  <a:pt x="6908" y="364"/>
                  <a:pt x="6558" y="0"/>
                  <a:pt x="632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5" name="Google Shape;5795;p42"/>
          <p:cNvSpPr/>
          <p:nvPr/>
        </p:nvSpPr>
        <p:spPr>
          <a:xfrm>
            <a:off x="2115540" y="1163134"/>
            <a:ext cx="1097775" cy="163225"/>
          </a:xfrm>
          <a:custGeom>
            <a:avLst/>
            <a:gdLst/>
            <a:ahLst/>
            <a:cxnLst/>
            <a:rect l="l" t="t" r="r" b="b"/>
            <a:pathLst>
              <a:path w="43911" h="6529" extrusionOk="0">
                <a:moveTo>
                  <a:pt x="3815" y="1"/>
                </a:moveTo>
                <a:cubicBezTo>
                  <a:pt x="3761" y="1"/>
                  <a:pt x="3720" y="24"/>
                  <a:pt x="3685" y="65"/>
                </a:cubicBezTo>
                <a:cubicBezTo>
                  <a:pt x="3509" y="240"/>
                  <a:pt x="3710" y="541"/>
                  <a:pt x="4812" y="1644"/>
                </a:cubicBezTo>
                <a:cubicBezTo>
                  <a:pt x="5715" y="2521"/>
                  <a:pt x="5965" y="2847"/>
                  <a:pt x="5815" y="2872"/>
                </a:cubicBezTo>
                <a:cubicBezTo>
                  <a:pt x="5715" y="2872"/>
                  <a:pt x="5539" y="2872"/>
                  <a:pt x="5414" y="2897"/>
                </a:cubicBezTo>
                <a:cubicBezTo>
                  <a:pt x="5404" y="2899"/>
                  <a:pt x="5392" y="2900"/>
                  <a:pt x="5380" y="2900"/>
                </a:cubicBezTo>
                <a:cubicBezTo>
                  <a:pt x="5268" y="2900"/>
                  <a:pt x="5070" y="2804"/>
                  <a:pt x="4913" y="2646"/>
                </a:cubicBezTo>
                <a:cubicBezTo>
                  <a:pt x="4737" y="2471"/>
                  <a:pt x="4311" y="2145"/>
                  <a:pt x="3960" y="1869"/>
                </a:cubicBezTo>
                <a:cubicBezTo>
                  <a:pt x="3609" y="1593"/>
                  <a:pt x="3058" y="1142"/>
                  <a:pt x="2757" y="867"/>
                </a:cubicBezTo>
                <a:cubicBezTo>
                  <a:pt x="2430" y="580"/>
                  <a:pt x="2199" y="434"/>
                  <a:pt x="2056" y="434"/>
                </a:cubicBezTo>
                <a:cubicBezTo>
                  <a:pt x="1937" y="434"/>
                  <a:pt x="1880" y="536"/>
                  <a:pt x="1880" y="741"/>
                </a:cubicBezTo>
                <a:cubicBezTo>
                  <a:pt x="1880" y="967"/>
                  <a:pt x="2482" y="1568"/>
                  <a:pt x="3710" y="2521"/>
                </a:cubicBezTo>
                <a:lnTo>
                  <a:pt x="4261" y="2947"/>
                </a:lnTo>
                <a:lnTo>
                  <a:pt x="3083" y="2947"/>
                </a:lnTo>
                <a:lnTo>
                  <a:pt x="2081" y="1969"/>
                </a:lnTo>
                <a:cubicBezTo>
                  <a:pt x="1397" y="1304"/>
                  <a:pt x="1049" y="1012"/>
                  <a:pt x="870" y="1012"/>
                </a:cubicBezTo>
                <a:cubicBezTo>
                  <a:pt x="800" y="1012"/>
                  <a:pt x="756" y="1057"/>
                  <a:pt x="727" y="1142"/>
                </a:cubicBezTo>
                <a:cubicBezTo>
                  <a:pt x="627" y="1368"/>
                  <a:pt x="802" y="1593"/>
                  <a:pt x="1454" y="2270"/>
                </a:cubicBezTo>
                <a:lnTo>
                  <a:pt x="2081" y="2947"/>
                </a:lnTo>
                <a:lnTo>
                  <a:pt x="1604" y="2972"/>
                </a:lnTo>
                <a:cubicBezTo>
                  <a:pt x="1153" y="2997"/>
                  <a:pt x="1103" y="3022"/>
                  <a:pt x="1103" y="3273"/>
                </a:cubicBezTo>
                <a:cubicBezTo>
                  <a:pt x="1103" y="3498"/>
                  <a:pt x="1153" y="3523"/>
                  <a:pt x="1554" y="3548"/>
                </a:cubicBezTo>
                <a:lnTo>
                  <a:pt x="2005" y="3573"/>
                </a:lnTo>
                <a:lnTo>
                  <a:pt x="1003" y="4601"/>
                </a:lnTo>
                <a:cubicBezTo>
                  <a:pt x="126" y="5478"/>
                  <a:pt x="0" y="5654"/>
                  <a:pt x="101" y="5804"/>
                </a:cubicBezTo>
                <a:cubicBezTo>
                  <a:pt x="176" y="5904"/>
                  <a:pt x="301" y="5954"/>
                  <a:pt x="401" y="5954"/>
                </a:cubicBezTo>
                <a:cubicBezTo>
                  <a:pt x="527" y="5954"/>
                  <a:pt x="1128" y="5403"/>
                  <a:pt x="1780" y="4751"/>
                </a:cubicBezTo>
                <a:lnTo>
                  <a:pt x="2958" y="3573"/>
                </a:lnTo>
                <a:lnTo>
                  <a:pt x="3484" y="3573"/>
                </a:lnTo>
                <a:cubicBezTo>
                  <a:pt x="3785" y="3573"/>
                  <a:pt x="4036" y="3598"/>
                  <a:pt x="4036" y="3623"/>
                </a:cubicBezTo>
                <a:cubicBezTo>
                  <a:pt x="4036" y="3674"/>
                  <a:pt x="3760" y="3999"/>
                  <a:pt x="3434" y="4375"/>
                </a:cubicBezTo>
                <a:cubicBezTo>
                  <a:pt x="2256" y="5729"/>
                  <a:pt x="1980" y="6130"/>
                  <a:pt x="2081" y="6355"/>
                </a:cubicBezTo>
                <a:cubicBezTo>
                  <a:pt x="2147" y="6469"/>
                  <a:pt x="2213" y="6528"/>
                  <a:pt x="2295" y="6528"/>
                </a:cubicBezTo>
                <a:cubicBezTo>
                  <a:pt x="2431" y="6528"/>
                  <a:pt x="2611" y="6364"/>
                  <a:pt x="2908" y="6004"/>
                </a:cubicBezTo>
                <a:cubicBezTo>
                  <a:pt x="3158" y="5704"/>
                  <a:pt x="3660" y="5102"/>
                  <a:pt x="4036" y="4676"/>
                </a:cubicBezTo>
                <a:cubicBezTo>
                  <a:pt x="4411" y="4250"/>
                  <a:pt x="4762" y="3824"/>
                  <a:pt x="4812" y="3724"/>
                </a:cubicBezTo>
                <a:cubicBezTo>
                  <a:pt x="4871" y="3627"/>
                  <a:pt x="4974" y="3590"/>
                  <a:pt x="5286" y="3590"/>
                </a:cubicBezTo>
                <a:cubicBezTo>
                  <a:pt x="5377" y="3590"/>
                  <a:pt x="5485" y="3593"/>
                  <a:pt x="5614" y="3598"/>
                </a:cubicBezTo>
                <a:lnTo>
                  <a:pt x="6316" y="3623"/>
                </a:lnTo>
                <a:lnTo>
                  <a:pt x="5414" y="4726"/>
                </a:lnTo>
                <a:cubicBezTo>
                  <a:pt x="4938" y="5353"/>
                  <a:pt x="4512" y="5904"/>
                  <a:pt x="4462" y="6004"/>
                </a:cubicBezTo>
                <a:cubicBezTo>
                  <a:pt x="4411" y="6155"/>
                  <a:pt x="4612" y="6431"/>
                  <a:pt x="4787" y="6431"/>
                </a:cubicBezTo>
                <a:cubicBezTo>
                  <a:pt x="4888" y="6431"/>
                  <a:pt x="6817" y="4125"/>
                  <a:pt x="7093" y="3649"/>
                </a:cubicBezTo>
                <a:cubicBezTo>
                  <a:pt x="7130" y="3612"/>
                  <a:pt x="7314" y="3589"/>
                  <a:pt x="7568" y="3589"/>
                </a:cubicBezTo>
                <a:cubicBezTo>
                  <a:pt x="7661" y="3589"/>
                  <a:pt x="7763" y="3592"/>
                  <a:pt x="7870" y="3598"/>
                </a:cubicBezTo>
                <a:lnTo>
                  <a:pt x="8547" y="3623"/>
                </a:lnTo>
                <a:lnTo>
                  <a:pt x="7569" y="4801"/>
                </a:lnTo>
                <a:cubicBezTo>
                  <a:pt x="6567" y="6004"/>
                  <a:pt x="6391" y="6380"/>
                  <a:pt x="6868" y="6380"/>
                </a:cubicBezTo>
                <a:cubicBezTo>
                  <a:pt x="7018" y="6380"/>
                  <a:pt x="7394" y="6030"/>
                  <a:pt x="8146" y="5152"/>
                </a:cubicBezTo>
                <a:cubicBezTo>
                  <a:pt x="8697" y="4476"/>
                  <a:pt x="9224" y="3849"/>
                  <a:pt x="9299" y="3749"/>
                </a:cubicBezTo>
                <a:cubicBezTo>
                  <a:pt x="9374" y="3598"/>
                  <a:pt x="9549" y="3573"/>
                  <a:pt x="10051" y="3573"/>
                </a:cubicBezTo>
                <a:lnTo>
                  <a:pt x="10702" y="3573"/>
                </a:lnTo>
                <a:lnTo>
                  <a:pt x="9775" y="4776"/>
                </a:lnTo>
                <a:cubicBezTo>
                  <a:pt x="9274" y="5453"/>
                  <a:pt x="8848" y="6080"/>
                  <a:pt x="8848" y="6205"/>
                </a:cubicBezTo>
                <a:cubicBezTo>
                  <a:pt x="8848" y="6386"/>
                  <a:pt x="8993" y="6502"/>
                  <a:pt x="9154" y="6502"/>
                </a:cubicBezTo>
                <a:cubicBezTo>
                  <a:pt x="9194" y="6502"/>
                  <a:pt x="9234" y="6495"/>
                  <a:pt x="9274" y="6481"/>
                </a:cubicBezTo>
                <a:cubicBezTo>
                  <a:pt x="9349" y="6456"/>
                  <a:pt x="9875" y="5779"/>
                  <a:pt x="10452" y="5002"/>
                </a:cubicBezTo>
                <a:lnTo>
                  <a:pt x="11529" y="3573"/>
                </a:lnTo>
                <a:lnTo>
                  <a:pt x="12858" y="3548"/>
                </a:lnTo>
                <a:cubicBezTo>
                  <a:pt x="13609" y="3523"/>
                  <a:pt x="17469" y="3498"/>
                  <a:pt x="21429" y="3498"/>
                </a:cubicBezTo>
                <a:cubicBezTo>
                  <a:pt x="25414" y="3473"/>
                  <a:pt x="31379" y="3423"/>
                  <a:pt x="34712" y="3398"/>
                </a:cubicBezTo>
                <a:lnTo>
                  <a:pt x="40753" y="3348"/>
                </a:lnTo>
                <a:lnTo>
                  <a:pt x="40026" y="3699"/>
                </a:lnTo>
                <a:cubicBezTo>
                  <a:pt x="38823" y="4300"/>
                  <a:pt x="38121" y="5052"/>
                  <a:pt x="38597" y="5253"/>
                </a:cubicBezTo>
                <a:cubicBezTo>
                  <a:pt x="38689" y="5280"/>
                  <a:pt x="38760" y="5298"/>
                  <a:pt x="38824" y="5298"/>
                </a:cubicBezTo>
                <a:cubicBezTo>
                  <a:pt x="38935" y="5298"/>
                  <a:pt x="39021" y="5245"/>
                  <a:pt x="39148" y="5102"/>
                </a:cubicBezTo>
                <a:cubicBezTo>
                  <a:pt x="39900" y="4375"/>
                  <a:pt x="40828" y="3974"/>
                  <a:pt x="42532" y="3699"/>
                </a:cubicBezTo>
                <a:cubicBezTo>
                  <a:pt x="43484" y="3548"/>
                  <a:pt x="43585" y="3498"/>
                  <a:pt x="43735" y="3222"/>
                </a:cubicBezTo>
                <a:cubicBezTo>
                  <a:pt x="43910" y="2947"/>
                  <a:pt x="43910" y="2922"/>
                  <a:pt x="43735" y="2796"/>
                </a:cubicBezTo>
                <a:cubicBezTo>
                  <a:pt x="43635" y="2721"/>
                  <a:pt x="43359" y="2671"/>
                  <a:pt x="43108" y="2646"/>
                </a:cubicBezTo>
                <a:cubicBezTo>
                  <a:pt x="42557" y="2646"/>
                  <a:pt x="40828" y="2195"/>
                  <a:pt x="40101" y="1869"/>
                </a:cubicBezTo>
                <a:cubicBezTo>
                  <a:pt x="39775" y="1744"/>
                  <a:pt x="39349" y="1443"/>
                  <a:pt x="39148" y="1243"/>
                </a:cubicBezTo>
                <a:cubicBezTo>
                  <a:pt x="38948" y="1055"/>
                  <a:pt x="38773" y="961"/>
                  <a:pt x="38647" y="961"/>
                </a:cubicBezTo>
                <a:cubicBezTo>
                  <a:pt x="38522" y="961"/>
                  <a:pt x="38447" y="1055"/>
                  <a:pt x="38447" y="1243"/>
                </a:cubicBezTo>
                <a:cubicBezTo>
                  <a:pt x="38447" y="1568"/>
                  <a:pt x="38973" y="2045"/>
                  <a:pt x="39725" y="2420"/>
                </a:cubicBezTo>
                <a:lnTo>
                  <a:pt x="40326" y="2746"/>
                </a:lnTo>
                <a:lnTo>
                  <a:pt x="35665" y="2746"/>
                </a:lnTo>
                <a:cubicBezTo>
                  <a:pt x="33108" y="2746"/>
                  <a:pt x="26542" y="2771"/>
                  <a:pt x="21078" y="2821"/>
                </a:cubicBezTo>
                <a:lnTo>
                  <a:pt x="11153" y="2872"/>
                </a:lnTo>
                <a:lnTo>
                  <a:pt x="10677" y="2270"/>
                </a:lnTo>
                <a:cubicBezTo>
                  <a:pt x="10427" y="1944"/>
                  <a:pt x="10026" y="1418"/>
                  <a:pt x="9800" y="1067"/>
                </a:cubicBezTo>
                <a:cubicBezTo>
                  <a:pt x="9409" y="511"/>
                  <a:pt x="9237" y="344"/>
                  <a:pt x="9077" y="344"/>
                </a:cubicBezTo>
                <a:cubicBezTo>
                  <a:pt x="9043" y="344"/>
                  <a:pt x="9009" y="352"/>
                  <a:pt x="8973" y="365"/>
                </a:cubicBezTo>
                <a:cubicBezTo>
                  <a:pt x="8672" y="466"/>
                  <a:pt x="8848" y="967"/>
                  <a:pt x="9549" y="1894"/>
                </a:cubicBezTo>
                <a:lnTo>
                  <a:pt x="10276" y="2847"/>
                </a:lnTo>
                <a:lnTo>
                  <a:pt x="9775" y="2847"/>
                </a:lnTo>
                <a:cubicBezTo>
                  <a:pt x="9274" y="2847"/>
                  <a:pt x="9224" y="2821"/>
                  <a:pt x="8647" y="2245"/>
                </a:cubicBezTo>
                <a:cubicBezTo>
                  <a:pt x="8346" y="1919"/>
                  <a:pt x="7770" y="1318"/>
                  <a:pt x="7419" y="892"/>
                </a:cubicBezTo>
                <a:cubicBezTo>
                  <a:pt x="6968" y="365"/>
                  <a:pt x="6667" y="90"/>
                  <a:pt x="6517" y="90"/>
                </a:cubicBezTo>
                <a:cubicBezTo>
                  <a:pt x="6116" y="90"/>
                  <a:pt x="6116" y="566"/>
                  <a:pt x="6542" y="917"/>
                </a:cubicBezTo>
                <a:cubicBezTo>
                  <a:pt x="6767" y="1092"/>
                  <a:pt x="8121" y="2721"/>
                  <a:pt x="8121" y="2796"/>
                </a:cubicBezTo>
                <a:cubicBezTo>
                  <a:pt x="8121" y="2821"/>
                  <a:pt x="7870" y="2847"/>
                  <a:pt x="7569" y="2847"/>
                </a:cubicBezTo>
                <a:lnTo>
                  <a:pt x="7018" y="2847"/>
                </a:lnTo>
                <a:lnTo>
                  <a:pt x="5539" y="1418"/>
                </a:lnTo>
                <a:cubicBezTo>
                  <a:pt x="4440" y="359"/>
                  <a:pt x="4026" y="1"/>
                  <a:pt x="3815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6" name="Google Shape;5796;p42"/>
          <p:cNvSpPr txBox="1">
            <a:spLocks noGrp="1"/>
          </p:cNvSpPr>
          <p:nvPr>
            <p:ph type="title"/>
          </p:nvPr>
        </p:nvSpPr>
        <p:spPr>
          <a:xfrm>
            <a:off x="2505450" y="985975"/>
            <a:ext cx="36576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>
                <a:solidFill>
                  <a:srgbClr val="0070C0"/>
                </a:solidFill>
              </a:rPr>
              <a:t>My trips</a:t>
            </a:r>
            <a:endParaRPr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1" name="Google Shape;5801;p43"/>
          <p:cNvSpPr/>
          <p:nvPr/>
        </p:nvSpPr>
        <p:spPr>
          <a:xfrm rot="-4616690">
            <a:off x="6944680" y="3891871"/>
            <a:ext cx="1201208" cy="276913"/>
          </a:xfrm>
          <a:custGeom>
            <a:avLst/>
            <a:gdLst/>
            <a:ahLst/>
            <a:cxnLst/>
            <a:rect l="l" t="t" r="r" b="b"/>
            <a:pathLst>
              <a:path w="48046" h="11076" extrusionOk="0">
                <a:moveTo>
                  <a:pt x="7193" y="569"/>
                </a:moveTo>
                <a:cubicBezTo>
                  <a:pt x="7218" y="569"/>
                  <a:pt x="7018" y="769"/>
                  <a:pt x="6742" y="1020"/>
                </a:cubicBezTo>
                <a:cubicBezTo>
                  <a:pt x="6091" y="1621"/>
                  <a:pt x="4662" y="2599"/>
                  <a:pt x="3860" y="2950"/>
                </a:cubicBezTo>
                <a:cubicBezTo>
                  <a:pt x="2860" y="3415"/>
                  <a:pt x="1255" y="3988"/>
                  <a:pt x="889" y="3988"/>
                </a:cubicBezTo>
                <a:cubicBezTo>
                  <a:pt x="861" y="3988"/>
                  <a:pt x="840" y="3984"/>
                  <a:pt x="827" y="3977"/>
                </a:cubicBezTo>
                <a:cubicBezTo>
                  <a:pt x="652" y="3877"/>
                  <a:pt x="1830" y="3000"/>
                  <a:pt x="3108" y="2273"/>
                </a:cubicBezTo>
                <a:cubicBezTo>
                  <a:pt x="4386" y="1546"/>
                  <a:pt x="6617" y="619"/>
                  <a:pt x="7193" y="569"/>
                </a:cubicBezTo>
                <a:close/>
                <a:moveTo>
                  <a:pt x="8763" y="2961"/>
                </a:moveTo>
                <a:cubicBezTo>
                  <a:pt x="8846" y="2961"/>
                  <a:pt x="8816" y="3026"/>
                  <a:pt x="8622" y="3175"/>
                </a:cubicBezTo>
                <a:cubicBezTo>
                  <a:pt x="8271" y="3476"/>
                  <a:pt x="6492" y="4478"/>
                  <a:pt x="6166" y="4579"/>
                </a:cubicBezTo>
                <a:cubicBezTo>
                  <a:pt x="6080" y="4607"/>
                  <a:pt x="6027" y="4625"/>
                  <a:pt x="6004" y="4625"/>
                </a:cubicBezTo>
                <a:cubicBezTo>
                  <a:pt x="5966" y="4625"/>
                  <a:pt x="6007" y="4578"/>
                  <a:pt x="6116" y="4453"/>
                </a:cubicBezTo>
                <a:cubicBezTo>
                  <a:pt x="6216" y="4328"/>
                  <a:pt x="6617" y="4027"/>
                  <a:pt x="7018" y="3777"/>
                </a:cubicBezTo>
                <a:cubicBezTo>
                  <a:pt x="7757" y="3319"/>
                  <a:pt x="8569" y="2961"/>
                  <a:pt x="8763" y="2961"/>
                </a:cubicBezTo>
                <a:close/>
                <a:moveTo>
                  <a:pt x="17234" y="1989"/>
                </a:moveTo>
                <a:cubicBezTo>
                  <a:pt x="17429" y="1989"/>
                  <a:pt x="17544" y="2047"/>
                  <a:pt x="17544" y="2173"/>
                </a:cubicBezTo>
                <a:cubicBezTo>
                  <a:pt x="17544" y="2348"/>
                  <a:pt x="17093" y="2849"/>
                  <a:pt x="16642" y="3150"/>
                </a:cubicBezTo>
                <a:cubicBezTo>
                  <a:pt x="15779" y="3750"/>
                  <a:pt x="13354" y="4786"/>
                  <a:pt x="12862" y="4786"/>
                </a:cubicBezTo>
                <a:cubicBezTo>
                  <a:pt x="12840" y="4786"/>
                  <a:pt x="12821" y="4783"/>
                  <a:pt x="12807" y="4779"/>
                </a:cubicBezTo>
                <a:cubicBezTo>
                  <a:pt x="12632" y="4729"/>
                  <a:pt x="13760" y="3601"/>
                  <a:pt x="14537" y="3100"/>
                </a:cubicBezTo>
                <a:cubicBezTo>
                  <a:pt x="15533" y="2436"/>
                  <a:pt x="16691" y="1989"/>
                  <a:pt x="17234" y="1989"/>
                </a:cubicBezTo>
                <a:close/>
                <a:moveTo>
                  <a:pt x="22292" y="4169"/>
                </a:moveTo>
                <a:cubicBezTo>
                  <a:pt x="22372" y="4169"/>
                  <a:pt x="22335" y="4214"/>
                  <a:pt x="22156" y="4353"/>
                </a:cubicBezTo>
                <a:cubicBezTo>
                  <a:pt x="21913" y="4536"/>
                  <a:pt x="20865" y="4866"/>
                  <a:pt x="20594" y="4866"/>
                </a:cubicBezTo>
                <a:cubicBezTo>
                  <a:pt x="20530" y="4866"/>
                  <a:pt x="20509" y="4847"/>
                  <a:pt x="20552" y="4804"/>
                </a:cubicBezTo>
                <a:cubicBezTo>
                  <a:pt x="20677" y="4679"/>
                  <a:pt x="21980" y="4178"/>
                  <a:pt x="22206" y="4178"/>
                </a:cubicBezTo>
                <a:cubicBezTo>
                  <a:pt x="22242" y="4172"/>
                  <a:pt x="22271" y="4169"/>
                  <a:pt x="22292" y="4169"/>
                </a:cubicBezTo>
                <a:close/>
                <a:moveTo>
                  <a:pt x="29670" y="3251"/>
                </a:moveTo>
                <a:cubicBezTo>
                  <a:pt x="29726" y="3251"/>
                  <a:pt x="29748" y="3269"/>
                  <a:pt x="29800" y="3300"/>
                </a:cubicBezTo>
                <a:cubicBezTo>
                  <a:pt x="30151" y="3526"/>
                  <a:pt x="29073" y="4228"/>
                  <a:pt x="27745" y="4654"/>
                </a:cubicBezTo>
                <a:cubicBezTo>
                  <a:pt x="27007" y="4884"/>
                  <a:pt x="26015" y="5136"/>
                  <a:pt x="25822" y="5136"/>
                </a:cubicBezTo>
                <a:cubicBezTo>
                  <a:pt x="25805" y="5136"/>
                  <a:pt x="25794" y="5134"/>
                  <a:pt x="25790" y="5130"/>
                </a:cubicBezTo>
                <a:cubicBezTo>
                  <a:pt x="25765" y="5130"/>
                  <a:pt x="26016" y="4904"/>
                  <a:pt x="26341" y="4679"/>
                </a:cubicBezTo>
                <a:cubicBezTo>
                  <a:pt x="27068" y="4153"/>
                  <a:pt x="28321" y="3551"/>
                  <a:pt x="29048" y="3376"/>
                </a:cubicBezTo>
                <a:cubicBezTo>
                  <a:pt x="29445" y="3288"/>
                  <a:pt x="29592" y="3251"/>
                  <a:pt x="29670" y="3251"/>
                </a:cubicBezTo>
                <a:close/>
                <a:moveTo>
                  <a:pt x="39806" y="2870"/>
                </a:moveTo>
                <a:cubicBezTo>
                  <a:pt x="39968" y="2870"/>
                  <a:pt x="40082" y="2903"/>
                  <a:pt x="40126" y="2975"/>
                </a:cubicBezTo>
                <a:cubicBezTo>
                  <a:pt x="40251" y="3150"/>
                  <a:pt x="39374" y="3852"/>
                  <a:pt x="38447" y="4328"/>
                </a:cubicBezTo>
                <a:cubicBezTo>
                  <a:pt x="37519" y="4804"/>
                  <a:pt x="35740" y="5456"/>
                  <a:pt x="35414" y="5456"/>
                </a:cubicBezTo>
                <a:cubicBezTo>
                  <a:pt x="35138" y="5431"/>
                  <a:pt x="36341" y="4353"/>
                  <a:pt x="37194" y="3827"/>
                </a:cubicBezTo>
                <a:cubicBezTo>
                  <a:pt x="38053" y="3280"/>
                  <a:pt x="39232" y="2870"/>
                  <a:pt x="39806" y="2870"/>
                </a:cubicBezTo>
                <a:close/>
                <a:moveTo>
                  <a:pt x="44258" y="5596"/>
                </a:moveTo>
                <a:cubicBezTo>
                  <a:pt x="44814" y="5596"/>
                  <a:pt x="45405" y="5654"/>
                  <a:pt x="45890" y="5782"/>
                </a:cubicBezTo>
                <a:cubicBezTo>
                  <a:pt x="46768" y="6007"/>
                  <a:pt x="47344" y="6508"/>
                  <a:pt x="47093" y="6784"/>
                </a:cubicBezTo>
                <a:cubicBezTo>
                  <a:pt x="47043" y="6859"/>
                  <a:pt x="46768" y="6960"/>
                  <a:pt x="46492" y="7035"/>
                </a:cubicBezTo>
                <a:cubicBezTo>
                  <a:pt x="46323" y="7072"/>
                  <a:pt x="46132" y="7091"/>
                  <a:pt x="45919" y="7091"/>
                </a:cubicBezTo>
                <a:cubicBezTo>
                  <a:pt x="45283" y="7091"/>
                  <a:pt x="44455" y="6922"/>
                  <a:pt x="43459" y="6584"/>
                </a:cubicBezTo>
                <a:cubicBezTo>
                  <a:pt x="42632" y="6308"/>
                  <a:pt x="42432" y="6208"/>
                  <a:pt x="42432" y="6057"/>
                </a:cubicBezTo>
                <a:cubicBezTo>
                  <a:pt x="42432" y="5771"/>
                  <a:pt x="43290" y="5596"/>
                  <a:pt x="44258" y="5596"/>
                </a:cubicBezTo>
                <a:close/>
                <a:moveTo>
                  <a:pt x="16206" y="5960"/>
                </a:moveTo>
                <a:cubicBezTo>
                  <a:pt x="16303" y="5960"/>
                  <a:pt x="16598" y="6092"/>
                  <a:pt x="17118" y="6358"/>
                </a:cubicBezTo>
                <a:cubicBezTo>
                  <a:pt x="17820" y="6709"/>
                  <a:pt x="19098" y="7611"/>
                  <a:pt x="19098" y="7762"/>
                </a:cubicBezTo>
                <a:cubicBezTo>
                  <a:pt x="19098" y="7812"/>
                  <a:pt x="19023" y="7862"/>
                  <a:pt x="18898" y="7862"/>
                </a:cubicBezTo>
                <a:cubicBezTo>
                  <a:pt x="18421" y="7837"/>
                  <a:pt x="17419" y="7210"/>
                  <a:pt x="16467" y="6333"/>
                </a:cubicBezTo>
                <a:cubicBezTo>
                  <a:pt x="16207" y="6085"/>
                  <a:pt x="16112" y="5960"/>
                  <a:pt x="16206" y="5960"/>
                </a:cubicBezTo>
                <a:close/>
                <a:moveTo>
                  <a:pt x="10552" y="5631"/>
                </a:moveTo>
                <a:cubicBezTo>
                  <a:pt x="10602" y="5631"/>
                  <a:pt x="10802" y="5732"/>
                  <a:pt x="11053" y="5857"/>
                </a:cubicBezTo>
                <a:cubicBezTo>
                  <a:pt x="11705" y="6183"/>
                  <a:pt x="12582" y="6884"/>
                  <a:pt x="12983" y="7386"/>
                </a:cubicBezTo>
                <a:cubicBezTo>
                  <a:pt x="13459" y="7950"/>
                  <a:pt x="13588" y="8092"/>
                  <a:pt x="13517" y="8092"/>
                </a:cubicBezTo>
                <a:cubicBezTo>
                  <a:pt x="13488" y="8092"/>
                  <a:pt x="13423" y="8067"/>
                  <a:pt x="13334" y="8037"/>
                </a:cubicBezTo>
                <a:cubicBezTo>
                  <a:pt x="12858" y="7862"/>
                  <a:pt x="12256" y="7486"/>
                  <a:pt x="11830" y="7085"/>
                </a:cubicBezTo>
                <a:cubicBezTo>
                  <a:pt x="11379" y="6659"/>
                  <a:pt x="10477" y="5631"/>
                  <a:pt x="10552" y="5631"/>
                </a:cubicBezTo>
                <a:close/>
                <a:moveTo>
                  <a:pt x="30176" y="6107"/>
                </a:moveTo>
                <a:cubicBezTo>
                  <a:pt x="30276" y="6107"/>
                  <a:pt x="30878" y="6258"/>
                  <a:pt x="31504" y="6408"/>
                </a:cubicBezTo>
                <a:cubicBezTo>
                  <a:pt x="33259" y="6884"/>
                  <a:pt x="35088" y="7812"/>
                  <a:pt x="35088" y="8188"/>
                </a:cubicBezTo>
                <a:cubicBezTo>
                  <a:pt x="35088" y="8274"/>
                  <a:pt x="34968" y="8313"/>
                  <a:pt x="34774" y="8313"/>
                </a:cubicBezTo>
                <a:cubicBezTo>
                  <a:pt x="34406" y="8313"/>
                  <a:pt x="33773" y="8175"/>
                  <a:pt x="33183" y="7962"/>
                </a:cubicBezTo>
                <a:cubicBezTo>
                  <a:pt x="32457" y="7686"/>
                  <a:pt x="30803" y="6734"/>
                  <a:pt x="30251" y="6308"/>
                </a:cubicBezTo>
                <a:cubicBezTo>
                  <a:pt x="30026" y="6133"/>
                  <a:pt x="30001" y="6107"/>
                  <a:pt x="30176" y="6107"/>
                </a:cubicBezTo>
                <a:close/>
                <a:moveTo>
                  <a:pt x="23497" y="6047"/>
                </a:moveTo>
                <a:cubicBezTo>
                  <a:pt x="23599" y="6047"/>
                  <a:pt x="23905" y="6179"/>
                  <a:pt x="24487" y="6433"/>
                </a:cubicBezTo>
                <a:cubicBezTo>
                  <a:pt x="25514" y="6859"/>
                  <a:pt x="26166" y="7260"/>
                  <a:pt x="26742" y="7812"/>
                </a:cubicBezTo>
                <a:cubicBezTo>
                  <a:pt x="27250" y="8298"/>
                  <a:pt x="27347" y="8481"/>
                  <a:pt x="27063" y="8481"/>
                </a:cubicBezTo>
                <a:cubicBezTo>
                  <a:pt x="27011" y="8481"/>
                  <a:pt x="26946" y="8475"/>
                  <a:pt x="26868" y="8463"/>
                </a:cubicBezTo>
                <a:cubicBezTo>
                  <a:pt x="25990" y="8363"/>
                  <a:pt x="24637" y="7486"/>
                  <a:pt x="23785" y="6508"/>
                </a:cubicBezTo>
                <a:cubicBezTo>
                  <a:pt x="23513" y="6198"/>
                  <a:pt x="23388" y="6047"/>
                  <a:pt x="23497" y="6047"/>
                </a:cubicBezTo>
                <a:close/>
                <a:moveTo>
                  <a:pt x="37194" y="6183"/>
                </a:moveTo>
                <a:cubicBezTo>
                  <a:pt x="37294" y="6183"/>
                  <a:pt x="37745" y="6358"/>
                  <a:pt x="38171" y="6559"/>
                </a:cubicBezTo>
                <a:cubicBezTo>
                  <a:pt x="38597" y="6759"/>
                  <a:pt x="39199" y="7060"/>
                  <a:pt x="39499" y="7260"/>
                </a:cubicBezTo>
                <a:cubicBezTo>
                  <a:pt x="40051" y="7611"/>
                  <a:pt x="40903" y="8388"/>
                  <a:pt x="40903" y="8539"/>
                </a:cubicBezTo>
                <a:cubicBezTo>
                  <a:pt x="40903" y="8572"/>
                  <a:pt x="40852" y="8587"/>
                  <a:pt x="40768" y="8587"/>
                </a:cubicBezTo>
                <a:cubicBezTo>
                  <a:pt x="40533" y="8587"/>
                  <a:pt x="40037" y="8466"/>
                  <a:pt x="39650" y="8263"/>
                </a:cubicBezTo>
                <a:cubicBezTo>
                  <a:pt x="39148" y="8012"/>
                  <a:pt x="38221" y="7310"/>
                  <a:pt x="37394" y="6584"/>
                </a:cubicBezTo>
                <a:cubicBezTo>
                  <a:pt x="37043" y="6258"/>
                  <a:pt x="37018" y="6208"/>
                  <a:pt x="37194" y="6183"/>
                </a:cubicBezTo>
                <a:close/>
                <a:moveTo>
                  <a:pt x="3985" y="5456"/>
                </a:moveTo>
                <a:cubicBezTo>
                  <a:pt x="4035" y="5456"/>
                  <a:pt x="4487" y="5656"/>
                  <a:pt x="4963" y="5907"/>
                </a:cubicBezTo>
                <a:cubicBezTo>
                  <a:pt x="7093" y="7060"/>
                  <a:pt x="8697" y="8413"/>
                  <a:pt x="9299" y="9616"/>
                </a:cubicBezTo>
                <a:cubicBezTo>
                  <a:pt x="9600" y="10220"/>
                  <a:pt x="9643" y="10490"/>
                  <a:pt x="9394" y="10490"/>
                </a:cubicBezTo>
                <a:cubicBezTo>
                  <a:pt x="9353" y="10490"/>
                  <a:pt x="9305" y="10482"/>
                  <a:pt x="9249" y="10468"/>
                </a:cubicBezTo>
                <a:cubicBezTo>
                  <a:pt x="8472" y="10293"/>
                  <a:pt x="7820" y="9767"/>
                  <a:pt x="6091" y="7937"/>
                </a:cubicBezTo>
                <a:cubicBezTo>
                  <a:pt x="4361" y="6107"/>
                  <a:pt x="3810" y="5456"/>
                  <a:pt x="3985" y="5456"/>
                </a:cubicBezTo>
                <a:close/>
                <a:moveTo>
                  <a:pt x="7283" y="1"/>
                </a:moveTo>
                <a:cubicBezTo>
                  <a:pt x="6998" y="1"/>
                  <a:pt x="6596" y="94"/>
                  <a:pt x="6040" y="293"/>
                </a:cubicBezTo>
                <a:cubicBezTo>
                  <a:pt x="3685" y="1070"/>
                  <a:pt x="301" y="3125"/>
                  <a:pt x="126" y="3852"/>
                </a:cubicBezTo>
                <a:cubicBezTo>
                  <a:pt x="0" y="4328"/>
                  <a:pt x="652" y="4704"/>
                  <a:pt x="2055" y="4930"/>
                </a:cubicBezTo>
                <a:lnTo>
                  <a:pt x="2732" y="5030"/>
                </a:lnTo>
                <a:lnTo>
                  <a:pt x="3735" y="6233"/>
                </a:lnTo>
                <a:cubicBezTo>
                  <a:pt x="5188" y="7937"/>
                  <a:pt x="7569" y="10318"/>
                  <a:pt x="8221" y="10694"/>
                </a:cubicBezTo>
                <a:cubicBezTo>
                  <a:pt x="8655" y="10942"/>
                  <a:pt x="9109" y="11075"/>
                  <a:pt x="9457" y="11075"/>
                </a:cubicBezTo>
                <a:cubicBezTo>
                  <a:pt x="9671" y="11075"/>
                  <a:pt x="9845" y="11025"/>
                  <a:pt x="9950" y="10920"/>
                </a:cubicBezTo>
                <a:cubicBezTo>
                  <a:pt x="10477" y="10393"/>
                  <a:pt x="9950" y="9140"/>
                  <a:pt x="8622" y="7787"/>
                </a:cubicBezTo>
                <a:cubicBezTo>
                  <a:pt x="7770" y="6935"/>
                  <a:pt x="6868" y="6283"/>
                  <a:pt x="5589" y="5581"/>
                </a:cubicBezTo>
                <a:lnTo>
                  <a:pt x="4837" y="5155"/>
                </a:lnTo>
                <a:lnTo>
                  <a:pt x="5289" y="5205"/>
                </a:lnTo>
                <a:cubicBezTo>
                  <a:pt x="5564" y="5230"/>
                  <a:pt x="6617" y="5305"/>
                  <a:pt x="7644" y="5381"/>
                </a:cubicBezTo>
                <a:lnTo>
                  <a:pt x="9549" y="5481"/>
                </a:lnTo>
                <a:lnTo>
                  <a:pt x="9950" y="5957"/>
                </a:lnTo>
                <a:cubicBezTo>
                  <a:pt x="11153" y="7310"/>
                  <a:pt x="11980" y="8037"/>
                  <a:pt x="12657" y="8363"/>
                </a:cubicBezTo>
                <a:cubicBezTo>
                  <a:pt x="13112" y="8577"/>
                  <a:pt x="13459" y="8684"/>
                  <a:pt x="13707" y="8684"/>
                </a:cubicBezTo>
                <a:cubicBezTo>
                  <a:pt x="13924" y="8684"/>
                  <a:pt x="14066" y="8602"/>
                  <a:pt x="14136" y="8438"/>
                </a:cubicBezTo>
                <a:cubicBezTo>
                  <a:pt x="14236" y="8238"/>
                  <a:pt x="14211" y="8138"/>
                  <a:pt x="14036" y="7812"/>
                </a:cubicBezTo>
                <a:cubicBezTo>
                  <a:pt x="13735" y="7260"/>
                  <a:pt x="13058" y="6508"/>
                  <a:pt x="12381" y="6007"/>
                </a:cubicBezTo>
                <a:cubicBezTo>
                  <a:pt x="12081" y="5782"/>
                  <a:pt x="11830" y="5581"/>
                  <a:pt x="11830" y="5581"/>
                </a:cubicBezTo>
                <a:cubicBezTo>
                  <a:pt x="11855" y="5581"/>
                  <a:pt x="12607" y="5581"/>
                  <a:pt x="13509" y="5606"/>
                </a:cubicBezTo>
                <a:cubicBezTo>
                  <a:pt x="14888" y="5656"/>
                  <a:pt x="15138" y="5681"/>
                  <a:pt x="15138" y="5807"/>
                </a:cubicBezTo>
                <a:cubicBezTo>
                  <a:pt x="15138" y="5957"/>
                  <a:pt x="16091" y="6859"/>
                  <a:pt x="16968" y="7536"/>
                </a:cubicBezTo>
                <a:cubicBezTo>
                  <a:pt x="17795" y="8138"/>
                  <a:pt x="18346" y="8413"/>
                  <a:pt x="18898" y="8413"/>
                </a:cubicBezTo>
                <a:cubicBezTo>
                  <a:pt x="19474" y="8413"/>
                  <a:pt x="19750" y="8213"/>
                  <a:pt x="19750" y="7837"/>
                </a:cubicBezTo>
                <a:cubicBezTo>
                  <a:pt x="19750" y="7461"/>
                  <a:pt x="19148" y="6859"/>
                  <a:pt x="18096" y="6208"/>
                </a:cubicBezTo>
                <a:lnTo>
                  <a:pt x="17319" y="5732"/>
                </a:lnTo>
                <a:lnTo>
                  <a:pt x="17319" y="5732"/>
                </a:lnTo>
                <a:lnTo>
                  <a:pt x="19800" y="5782"/>
                </a:lnTo>
                <a:lnTo>
                  <a:pt x="22306" y="5832"/>
                </a:lnTo>
                <a:lnTo>
                  <a:pt x="23309" y="6884"/>
                </a:lnTo>
                <a:cubicBezTo>
                  <a:pt x="24386" y="7987"/>
                  <a:pt x="24913" y="8363"/>
                  <a:pt x="25715" y="8739"/>
                </a:cubicBezTo>
                <a:cubicBezTo>
                  <a:pt x="26282" y="8985"/>
                  <a:pt x="26749" y="9102"/>
                  <a:pt x="27084" y="9102"/>
                </a:cubicBezTo>
                <a:cubicBezTo>
                  <a:pt x="27193" y="9102"/>
                  <a:pt x="27289" y="9090"/>
                  <a:pt x="27369" y="9065"/>
                </a:cubicBezTo>
                <a:cubicBezTo>
                  <a:pt x="27720" y="8914"/>
                  <a:pt x="27795" y="8814"/>
                  <a:pt x="27795" y="8463"/>
                </a:cubicBezTo>
                <a:cubicBezTo>
                  <a:pt x="27795" y="7812"/>
                  <a:pt x="26943" y="6960"/>
                  <a:pt x="25539" y="6258"/>
                </a:cubicBezTo>
                <a:lnTo>
                  <a:pt x="24888" y="5932"/>
                </a:lnTo>
                <a:lnTo>
                  <a:pt x="26818" y="5982"/>
                </a:lnTo>
                <a:lnTo>
                  <a:pt x="28772" y="6032"/>
                </a:lnTo>
                <a:lnTo>
                  <a:pt x="30001" y="6859"/>
                </a:lnTo>
                <a:cubicBezTo>
                  <a:pt x="32038" y="8223"/>
                  <a:pt x="33687" y="8936"/>
                  <a:pt x="34691" y="8936"/>
                </a:cubicBezTo>
                <a:cubicBezTo>
                  <a:pt x="35107" y="8936"/>
                  <a:pt x="35413" y="8813"/>
                  <a:pt x="35590" y="8564"/>
                </a:cubicBezTo>
                <a:cubicBezTo>
                  <a:pt x="36041" y="7937"/>
                  <a:pt x="35289" y="7210"/>
                  <a:pt x="33158" y="6333"/>
                </a:cubicBezTo>
                <a:lnTo>
                  <a:pt x="32632" y="6107"/>
                </a:lnTo>
                <a:lnTo>
                  <a:pt x="33810" y="6107"/>
                </a:lnTo>
                <a:cubicBezTo>
                  <a:pt x="34437" y="6107"/>
                  <a:pt x="35214" y="6133"/>
                  <a:pt x="35564" y="6183"/>
                </a:cubicBezTo>
                <a:cubicBezTo>
                  <a:pt x="36116" y="6208"/>
                  <a:pt x="36191" y="6258"/>
                  <a:pt x="36667" y="6709"/>
                </a:cubicBezTo>
                <a:cubicBezTo>
                  <a:pt x="38171" y="8138"/>
                  <a:pt x="39224" y="8839"/>
                  <a:pt x="40251" y="9090"/>
                </a:cubicBezTo>
                <a:cubicBezTo>
                  <a:pt x="40500" y="9169"/>
                  <a:pt x="40653" y="9206"/>
                  <a:pt x="40782" y="9206"/>
                </a:cubicBezTo>
                <a:cubicBezTo>
                  <a:pt x="40899" y="9206"/>
                  <a:pt x="40997" y="9175"/>
                  <a:pt x="41128" y="9115"/>
                </a:cubicBezTo>
                <a:cubicBezTo>
                  <a:pt x="41479" y="8965"/>
                  <a:pt x="41605" y="8714"/>
                  <a:pt x="41529" y="8363"/>
                </a:cubicBezTo>
                <a:cubicBezTo>
                  <a:pt x="41429" y="7987"/>
                  <a:pt x="40427" y="7085"/>
                  <a:pt x="39600" y="6634"/>
                </a:cubicBezTo>
                <a:lnTo>
                  <a:pt x="38823" y="6183"/>
                </a:lnTo>
                <a:lnTo>
                  <a:pt x="39850" y="6183"/>
                </a:lnTo>
                <a:cubicBezTo>
                  <a:pt x="40727" y="6183"/>
                  <a:pt x="40903" y="6208"/>
                  <a:pt x="41354" y="6433"/>
                </a:cubicBezTo>
                <a:cubicBezTo>
                  <a:pt x="41630" y="6559"/>
                  <a:pt x="42482" y="6884"/>
                  <a:pt x="43259" y="7135"/>
                </a:cubicBezTo>
                <a:cubicBezTo>
                  <a:pt x="44437" y="7536"/>
                  <a:pt x="44788" y="7611"/>
                  <a:pt x="45539" y="7661"/>
                </a:cubicBezTo>
                <a:cubicBezTo>
                  <a:pt x="45637" y="7664"/>
                  <a:pt x="45730" y="7665"/>
                  <a:pt x="45819" y="7665"/>
                </a:cubicBezTo>
                <a:cubicBezTo>
                  <a:pt x="46670" y="7665"/>
                  <a:pt x="47154" y="7551"/>
                  <a:pt x="47494" y="7210"/>
                </a:cubicBezTo>
                <a:cubicBezTo>
                  <a:pt x="48046" y="6659"/>
                  <a:pt x="47695" y="5882"/>
                  <a:pt x="46717" y="5456"/>
                </a:cubicBezTo>
                <a:cubicBezTo>
                  <a:pt x="46021" y="5152"/>
                  <a:pt x="45190" y="5002"/>
                  <a:pt x="44351" y="5002"/>
                </a:cubicBezTo>
                <a:cubicBezTo>
                  <a:pt x="43529" y="5002"/>
                  <a:pt x="42700" y="5146"/>
                  <a:pt x="41981" y="5431"/>
                </a:cubicBezTo>
                <a:cubicBezTo>
                  <a:pt x="41653" y="5558"/>
                  <a:pt x="41471" y="5593"/>
                  <a:pt x="40648" y="5593"/>
                </a:cubicBezTo>
                <a:cubicBezTo>
                  <a:pt x="40338" y="5593"/>
                  <a:pt x="39935" y="5588"/>
                  <a:pt x="39399" y="5581"/>
                </a:cubicBezTo>
                <a:lnTo>
                  <a:pt x="37294" y="5506"/>
                </a:lnTo>
                <a:lnTo>
                  <a:pt x="38021" y="5180"/>
                </a:lnTo>
                <a:cubicBezTo>
                  <a:pt x="39299" y="4604"/>
                  <a:pt x="39875" y="4228"/>
                  <a:pt x="40301" y="3777"/>
                </a:cubicBezTo>
                <a:cubicBezTo>
                  <a:pt x="40803" y="3250"/>
                  <a:pt x="40878" y="2849"/>
                  <a:pt x="40527" y="2523"/>
                </a:cubicBezTo>
                <a:cubicBezTo>
                  <a:pt x="40321" y="2349"/>
                  <a:pt x="40114" y="2265"/>
                  <a:pt x="39812" y="2265"/>
                </a:cubicBezTo>
                <a:cubicBezTo>
                  <a:pt x="39637" y="2265"/>
                  <a:pt x="39431" y="2293"/>
                  <a:pt x="39173" y="2348"/>
                </a:cubicBezTo>
                <a:cubicBezTo>
                  <a:pt x="37695" y="2649"/>
                  <a:pt x="35564" y="4002"/>
                  <a:pt x="34712" y="5130"/>
                </a:cubicBezTo>
                <a:lnTo>
                  <a:pt x="34412" y="5556"/>
                </a:lnTo>
                <a:lnTo>
                  <a:pt x="32181" y="5481"/>
                </a:lnTo>
                <a:cubicBezTo>
                  <a:pt x="30953" y="5456"/>
                  <a:pt x="29424" y="5431"/>
                  <a:pt x="28772" y="5431"/>
                </a:cubicBezTo>
                <a:cubicBezTo>
                  <a:pt x="28624" y="5434"/>
                  <a:pt x="28492" y="5435"/>
                  <a:pt x="28376" y="5435"/>
                </a:cubicBezTo>
                <a:cubicBezTo>
                  <a:pt x="27545" y="5435"/>
                  <a:pt x="27505" y="5356"/>
                  <a:pt x="28121" y="5180"/>
                </a:cubicBezTo>
                <a:cubicBezTo>
                  <a:pt x="28772" y="4980"/>
                  <a:pt x="29900" y="4328"/>
                  <a:pt x="30201" y="4002"/>
                </a:cubicBezTo>
                <a:cubicBezTo>
                  <a:pt x="30752" y="3401"/>
                  <a:pt x="30427" y="2674"/>
                  <a:pt x="29650" y="2674"/>
                </a:cubicBezTo>
                <a:cubicBezTo>
                  <a:pt x="28522" y="2674"/>
                  <a:pt x="26091" y="3902"/>
                  <a:pt x="25188" y="4879"/>
                </a:cubicBezTo>
                <a:lnTo>
                  <a:pt x="24787" y="5305"/>
                </a:lnTo>
                <a:lnTo>
                  <a:pt x="23234" y="5280"/>
                </a:lnTo>
                <a:lnTo>
                  <a:pt x="21680" y="5255"/>
                </a:lnTo>
                <a:lnTo>
                  <a:pt x="22131" y="5055"/>
                </a:lnTo>
                <a:cubicBezTo>
                  <a:pt x="22632" y="4804"/>
                  <a:pt x="23183" y="4253"/>
                  <a:pt x="23183" y="3977"/>
                </a:cubicBezTo>
                <a:cubicBezTo>
                  <a:pt x="23183" y="3701"/>
                  <a:pt x="22908" y="3501"/>
                  <a:pt x="22532" y="3501"/>
                </a:cubicBezTo>
                <a:cubicBezTo>
                  <a:pt x="21780" y="3501"/>
                  <a:pt x="19950" y="4328"/>
                  <a:pt x="19474" y="4879"/>
                </a:cubicBezTo>
                <a:lnTo>
                  <a:pt x="19198" y="5180"/>
                </a:lnTo>
                <a:lnTo>
                  <a:pt x="16717" y="5130"/>
                </a:lnTo>
                <a:lnTo>
                  <a:pt x="14211" y="5055"/>
                </a:lnTo>
                <a:lnTo>
                  <a:pt x="15088" y="4679"/>
                </a:lnTo>
                <a:cubicBezTo>
                  <a:pt x="16241" y="4153"/>
                  <a:pt x="16968" y="3726"/>
                  <a:pt x="17419" y="3300"/>
                </a:cubicBezTo>
                <a:cubicBezTo>
                  <a:pt x="17920" y="2849"/>
                  <a:pt x="18096" y="2523"/>
                  <a:pt x="18096" y="2097"/>
                </a:cubicBezTo>
                <a:cubicBezTo>
                  <a:pt x="18096" y="1642"/>
                  <a:pt x="17769" y="1420"/>
                  <a:pt x="17227" y="1420"/>
                </a:cubicBezTo>
                <a:cubicBezTo>
                  <a:pt x="16607" y="1420"/>
                  <a:pt x="15704" y="1711"/>
                  <a:pt x="14687" y="2273"/>
                </a:cubicBezTo>
                <a:cubicBezTo>
                  <a:pt x="13785" y="2774"/>
                  <a:pt x="12306" y="4178"/>
                  <a:pt x="12081" y="4704"/>
                </a:cubicBezTo>
                <a:lnTo>
                  <a:pt x="11980" y="5005"/>
                </a:lnTo>
                <a:lnTo>
                  <a:pt x="11254" y="4955"/>
                </a:lnTo>
                <a:cubicBezTo>
                  <a:pt x="10878" y="4930"/>
                  <a:pt x="9850" y="4879"/>
                  <a:pt x="8973" y="4854"/>
                </a:cubicBezTo>
                <a:cubicBezTo>
                  <a:pt x="8096" y="4804"/>
                  <a:pt x="7369" y="4754"/>
                  <a:pt x="7369" y="4729"/>
                </a:cubicBezTo>
                <a:cubicBezTo>
                  <a:pt x="7369" y="4704"/>
                  <a:pt x="7695" y="4478"/>
                  <a:pt x="8096" y="4253"/>
                </a:cubicBezTo>
                <a:cubicBezTo>
                  <a:pt x="8873" y="3777"/>
                  <a:pt x="9775" y="2975"/>
                  <a:pt x="9775" y="2749"/>
                </a:cubicBezTo>
                <a:cubicBezTo>
                  <a:pt x="9775" y="2498"/>
                  <a:pt x="9499" y="2323"/>
                  <a:pt x="9173" y="2323"/>
                </a:cubicBezTo>
                <a:cubicBezTo>
                  <a:pt x="8196" y="2323"/>
                  <a:pt x="6216" y="3376"/>
                  <a:pt x="5314" y="4403"/>
                </a:cubicBezTo>
                <a:cubicBezTo>
                  <a:pt x="5189" y="4528"/>
                  <a:pt x="5132" y="4575"/>
                  <a:pt x="4862" y="4575"/>
                </a:cubicBezTo>
                <a:cubicBezTo>
                  <a:pt x="4696" y="4575"/>
                  <a:pt x="4451" y="4557"/>
                  <a:pt x="4061" y="4529"/>
                </a:cubicBezTo>
                <a:cubicBezTo>
                  <a:pt x="3459" y="4478"/>
                  <a:pt x="2782" y="4428"/>
                  <a:pt x="2532" y="4378"/>
                </a:cubicBezTo>
                <a:lnTo>
                  <a:pt x="2081" y="4328"/>
                </a:lnTo>
                <a:lnTo>
                  <a:pt x="2933" y="3977"/>
                </a:lnTo>
                <a:cubicBezTo>
                  <a:pt x="5038" y="3175"/>
                  <a:pt x="7319" y="1621"/>
                  <a:pt x="7795" y="719"/>
                </a:cubicBezTo>
                <a:cubicBezTo>
                  <a:pt x="7920" y="493"/>
                  <a:pt x="7920" y="418"/>
                  <a:pt x="7795" y="218"/>
                </a:cubicBezTo>
                <a:cubicBezTo>
                  <a:pt x="7700" y="76"/>
                  <a:pt x="7538" y="1"/>
                  <a:pt x="72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2" name="Google Shape;5802;p43"/>
          <p:cNvSpPr txBox="1">
            <a:spLocks noGrp="1"/>
          </p:cNvSpPr>
          <p:nvPr>
            <p:ph type="title"/>
          </p:nvPr>
        </p:nvSpPr>
        <p:spPr>
          <a:xfrm>
            <a:off x="-2538378" y="-2266359"/>
            <a:ext cx="4099200" cy="89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endParaRPr/>
          </a:p>
        </p:txBody>
      </p:sp>
      <p:sp>
        <p:nvSpPr>
          <p:cNvPr id="5803" name="Google Shape;5803;p43"/>
          <p:cNvSpPr txBox="1">
            <a:spLocks noGrp="1"/>
          </p:cNvSpPr>
          <p:nvPr>
            <p:ph type="subTitle" idx="1"/>
          </p:nvPr>
        </p:nvSpPr>
        <p:spPr>
          <a:xfrm>
            <a:off x="-4320090" y="-508200"/>
            <a:ext cx="40692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endParaRPr/>
          </a:p>
        </p:txBody>
      </p:sp>
      <p:sp>
        <p:nvSpPr>
          <p:cNvPr id="5804" name="Google Shape;5804;p43"/>
          <p:cNvSpPr txBox="1"/>
          <p:nvPr/>
        </p:nvSpPr>
        <p:spPr>
          <a:xfrm>
            <a:off x="561081" y="1044749"/>
            <a:ext cx="3209235" cy="13754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rmAutofit fontScale="92500" lnSpcReduction="20000"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72072"/>
              <a:buFont typeface="Pacifico"/>
              <a:buNone/>
            </a:pPr>
            <a:r>
              <a:rPr lang="en" sz="4800" b="1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Agenda Template</a:t>
            </a:r>
            <a:endParaRPr sz="4800" b="1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grpSp>
        <p:nvGrpSpPr>
          <p:cNvPr id="5805" name="Google Shape;5805;p43"/>
          <p:cNvGrpSpPr/>
          <p:nvPr/>
        </p:nvGrpSpPr>
        <p:grpSpPr>
          <a:xfrm>
            <a:off x="695465" y="2401916"/>
            <a:ext cx="2303817" cy="2024110"/>
            <a:chOff x="-67855" y="3170080"/>
            <a:chExt cx="2303817" cy="2024110"/>
          </a:xfrm>
        </p:grpSpPr>
        <p:sp>
          <p:nvSpPr>
            <p:cNvPr id="5806" name="Google Shape;5806;p43"/>
            <p:cNvSpPr txBox="1"/>
            <p:nvPr/>
          </p:nvSpPr>
          <p:spPr>
            <a:xfrm>
              <a:off x="-67855" y="3809195"/>
              <a:ext cx="1910817" cy="138499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5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  <a:endParaRPr/>
            </a:p>
          </p:txBody>
        </p:sp>
        <p:sp>
          <p:nvSpPr>
            <p:cNvPr id="5807" name="Google Shape;5807;p43"/>
            <p:cNvSpPr txBox="1"/>
            <p:nvPr/>
          </p:nvSpPr>
          <p:spPr>
            <a:xfrm>
              <a:off x="-67855" y="3170080"/>
              <a:ext cx="2073421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600" b="0" i="0" u="none" strike="noStrike" cap="none">
                  <a:solidFill>
                    <a:srgbClr val="0070C0"/>
                  </a:solidFill>
                  <a:latin typeface="Calibri"/>
                  <a:ea typeface="Calibri"/>
                  <a:cs typeface="Calibri"/>
                  <a:sym typeface="Calibri"/>
                </a:rPr>
                <a:t>Your Perfect Subtitle Here</a:t>
              </a:r>
              <a:endParaRPr/>
            </a:p>
          </p:txBody>
        </p:sp>
        <p:cxnSp>
          <p:nvCxnSpPr>
            <p:cNvPr id="5808" name="Google Shape;5808;p43"/>
            <p:cNvCxnSpPr/>
            <p:nvPr/>
          </p:nvCxnSpPr>
          <p:spPr>
            <a:xfrm>
              <a:off x="-47557" y="3795582"/>
              <a:ext cx="2283519" cy="1"/>
            </a:xfrm>
            <a:prstGeom prst="straightConnector1">
              <a:avLst/>
            </a:prstGeom>
            <a:noFill/>
            <a:ln w="38100" cap="flat" cmpd="sng">
              <a:solidFill>
                <a:srgbClr val="00EEC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5809" name="Google Shape;5809;p43"/>
          <p:cNvGrpSpPr/>
          <p:nvPr/>
        </p:nvGrpSpPr>
        <p:grpSpPr>
          <a:xfrm>
            <a:off x="5118508" y="1674421"/>
            <a:ext cx="2948986" cy="1012061"/>
            <a:chOff x="7265444" y="1162806"/>
            <a:chExt cx="4088356" cy="1403082"/>
          </a:xfrm>
        </p:grpSpPr>
        <p:grpSp>
          <p:nvGrpSpPr>
            <p:cNvPr id="5810" name="Google Shape;5810;p43"/>
            <p:cNvGrpSpPr/>
            <p:nvPr/>
          </p:nvGrpSpPr>
          <p:grpSpPr>
            <a:xfrm>
              <a:off x="7265444" y="1162806"/>
              <a:ext cx="3223943" cy="1010025"/>
              <a:chOff x="6200776" y="1058031"/>
              <a:chExt cx="3223943" cy="1010025"/>
            </a:xfrm>
          </p:grpSpPr>
          <p:grpSp>
            <p:nvGrpSpPr>
              <p:cNvPr id="5811" name="Google Shape;5811;p43"/>
              <p:cNvGrpSpPr/>
              <p:nvPr/>
            </p:nvGrpSpPr>
            <p:grpSpPr>
              <a:xfrm>
                <a:off x="6200776" y="1058031"/>
                <a:ext cx="3223943" cy="1010025"/>
                <a:chOff x="6343295" y="1191851"/>
                <a:chExt cx="3223943" cy="1010025"/>
              </a:xfrm>
            </p:grpSpPr>
            <p:sp>
              <p:nvSpPr>
                <p:cNvPr id="5812" name="Google Shape;5812;p43"/>
                <p:cNvSpPr/>
                <p:nvPr/>
              </p:nvSpPr>
              <p:spPr>
                <a:xfrm rot="5764602" flipH="1">
                  <a:off x="7747942" y="262241"/>
                  <a:ext cx="710279" cy="2869245"/>
                </a:xfrm>
                <a:prstGeom prst="flowChartManualOperation">
                  <a:avLst/>
                </a:prstGeom>
                <a:gradFill>
                  <a:gsLst>
                    <a:gs pos="0">
                      <a:schemeClr val="accent3"/>
                    </a:gs>
                    <a:gs pos="39000">
                      <a:schemeClr val="accent3"/>
                    </a:gs>
                    <a:gs pos="85000">
                      <a:schemeClr val="lt1"/>
                    </a:gs>
                    <a:gs pos="100000">
                      <a:schemeClr val="lt1"/>
                    </a:gs>
                  </a:gsLst>
                  <a:lin ang="16200000" scaled="0"/>
                </a:gra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3" name="Google Shape;5813;p43"/>
                <p:cNvSpPr/>
                <p:nvPr/>
              </p:nvSpPr>
              <p:spPr>
                <a:xfrm>
                  <a:off x="6648450" y="1212848"/>
                  <a:ext cx="2533645" cy="495300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00B0F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14" name="Google Shape;5814;p43"/>
                <p:cNvSpPr/>
                <p:nvPr/>
              </p:nvSpPr>
              <p:spPr>
                <a:xfrm rot="-5400000">
                  <a:off x="6412007" y="1144136"/>
                  <a:ext cx="265142" cy="402567"/>
                </a:xfrm>
                <a:prstGeom prst="triangle">
                  <a:avLst>
                    <a:gd name="adj" fmla="val 100000"/>
                  </a:avLst>
                </a:prstGeom>
                <a:solidFill>
                  <a:srgbClr val="00B0F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815" name="Google Shape;5815;p43"/>
              <p:cNvSpPr txBox="1"/>
              <p:nvPr/>
            </p:nvSpPr>
            <p:spPr>
              <a:xfrm>
                <a:off x="6534507" y="1139828"/>
                <a:ext cx="2533646" cy="3626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50" b="0" i="0" u="none" strike="noStrike" cap="none">
                    <a:solidFill>
                      <a:srgbClr val="0070C0"/>
                    </a:solidFill>
                    <a:latin typeface="Calibri"/>
                    <a:ea typeface="Calibri"/>
                    <a:cs typeface="Calibri"/>
                    <a:sym typeface="Calibri"/>
                  </a:rPr>
                  <a:t>Outstanding</a:t>
                </a:r>
                <a:endParaRPr/>
              </a:p>
            </p:txBody>
          </p:sp>
        </p:grpSp>
        <p:sp>
          <p:nvSpPr>
            <p:cNvPr id="5816" name="Google Shape;5816;p43"/>
            <p:cNvSpPr txBox="1"/>
            <p:nvPr/>
          </p:nvSpPr>
          <p:spPr>
            <a:xfrm>
              <a:off x="7466261" y="1797846"/>
              <a:ext cx="3887539" cy="7680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rPr>
                <a:t>Lorem ipsum dolor sit amet, consectetuer adipiscing elit. Maecenas porttitor congue massa.</a:t>
              </a:r>
              <a:endParaRPr sz="10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17" name="Google Shape;5817;p43"/>
          <p:cNvGrpSpPr/>
          <p:nvPr/>
        </p:nvGrpSpPr>
        <p:grpSpPr>
          <a:xfrm>
            <a:off x="5046082" y="3390766"/>
            <a:ext cx="2948986" cy="1012061"/>
            <a:chOff x="6172201" y="2509453"/>
            <a:chExt cx="4088356" cy="1403082"/>
          </a:xfrm>
        </p:grpSpPr>
        <p:grpSp>
          <p:nvGrpSpPr>
            <p:cNvPr id="5818" name="Google Shape;5818;p43"/>
            <p:cNvGrpSpPr/>
            <p:nvPr/>
          </p:nvGrpSpPr>
          <p:grpSpPr>
            <a:xfrm>
              <a:off x="6172201" y="2509453"/>
              <a:ext cx="3223943" cy="1010025"/>
              <a:chOff x="6200776" y="1058031"/>
              <a:chExt cx="3223943" cy="1010025"/>
            </a:xfrm>
          </p:grpSpPr>
          <p:grpSp>
            <p:nvGrpSpPr>
              <p:cNvPr id="5819" name="Google Shape;5819;p43"/>
              <p:cNvGrpSpPr/>
              <p:nvPr/>
            </p:nvGrpSpPr>
            <p:grpSpPr>
              <a:xfrm>
                <a:off x="6200776" y="1058031"/>
                <a:ext cx="3223943" cy="1010025"/>
                <a:chOff x="6343295" y="1191851"/>
                <a:chExt cx="3223943" cy="1010025"/>
              </a:xfrm>
            </p:grpSpPr>
            <p:sp>
              <p:nvSpPr>
                <p:cNvPr id="5820" name="Google Shape;5820;p43"/>
                <p:cNvSpPr/>
                <p:nvPr/>
              </p:nvSpPr>
              <p:spPr>
                <a:xfrm rot="5764602" flipH="1">
                  <a:off x="7747942" y="262241"/>
                  <a:ext cx="710279" cy="2869245"/>
                </a:xfrm>
                <a:prstGeom prst="flowChartManualOperation">
                  <a:avLst/>
                </a:prstGeom>
                <a:gradFill>
                  <a:gsLst>
                    <a:gs pos="0">
                      <a:schemeClr val="accent3"/>
                    </a:gs>
                    <a:gs pos="39000">
                      <a:schemeClr val="accent3"/>
                    </a:gs>
                    <a:gs pos="85000">
                      <a:schemeClr val="lt1"/>
                    </a:gs>
                    <a:gs pos="100000">
                      <a:schemeClr val="lt1"/>
                    </a:gs>
                  </a:gsLst>
                  <a:lin ang="16200000" scaled="0"/>
                </a:gra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1" name="Google Shape;5821;p43"/>
                <p:cNvSpPr/>
                <p:nvPr/>
              </p:nvSpPr>
              <p:spPr>
                <a:xfrm>
                  <a:off x="6648450" y="1212848"/>
                  <a:ext cx="2533645" cy="495300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92D05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822" name="Google Shape;5822;p43"/>
                <p:cNvSpPr/>
                <p:nvPr/>
              </p:nvSpPr>
              <p:spPr>
                <a:xfrm rot="-5400000">
                  <a:off x="6412007" y="1144136"/>
                  <a:ext cx="265142" cy="402567"/>
                </a:xfrm>
                <a:prstGeom prst="triangle">
                  <a:avLst>
                    <a:gd name="adj" fmla="val 100000"/>
                  </a:avLst>
                </a:prstGeom>
                <a:solidFill>
                  <a:srgbClr val="92D05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050" b="0" i="0" u="none" strike="noStrike" cap="none">
                    <a:solidFill>
                      <a:srgbClr val="0070C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5823" name="Google Shape;5823;p43"/>
              <p:cNvSpPr txBox="1"/>
              <p:nvPr/>
            </p:nvSpPr>
            <p:spPr>
              <a:xfrm>
                <a:off x="6534507" y="1139828"/>
                <a:ext cx="2533646" cy="36268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50" b="0" i="0" u="none" strike="noStrike" cap="none">
                    <a:solidFill>
                      <a:srgbClr val="0070C0"/>
                    </a:solidFill>
                    <a:latin typeface="Calibri"/>
                    <a:ea typeface="Calibri"/>
                    <a:cs typeface="Calibri"/>
                    <a:sym typeface="Calibri"/>
                  </a:rPr>
                  <a:t>Spectacular</a:t>
                </a:r>
                <a:endParaRPr/>
              </a:p>
            </p:txBody>
          </p:sp>
        </p:grpSp>
        <p:sp>
          <p:nvSpPr>
            <p:cNvPr id="5824" name="Google Shape;5824;p43"/>
            <p:cNvSpPr txBox="1"/>
            <p:nvPr/>
          </p:nvSpPr>
          <p:spPr>
            <a:xfrm>
              <a:off x="6373018" y="3144493"/>
              <a:ext cx="3887539" cy="7680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rPr>
                <a:t>Lorem ipsum dolor sit amet, consectetuer adipiscing elit. Maecenas porttitor congue massa.</a:t>
              </a:r>
              <a:endParaRPr sz="10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5" name="Google Shape;5825;p43"/>
          <p:cNvGrpSpPr/>
          <p:nvPr/>
        </p:nvGrpSpPr>
        <p:grpSpPr>
          <a:xfrm>
            <a:off x="4618199" y="3314198"/>
            <a:ext cx="282965" cy="282965"/>
            <a:chOff x="5787149" y="2253691"/>
            <a:chExt cx="392292" cy="392292"/>
          </a:xfrm>
        </p:grpSpPr>
        <p:sp>
          <p:nvSpPr>
            <p:cNvPr id="5826" name="Google Shape;5826;p43"/>
            <p:cNvSpPr/>
            <p:nvPr/>
          </p:nvSpPr>
          <p:spPr>
            <a:xfrm>
              <a:off x="5787149" y="2253691"/>
              <a:ext cx="392292" cy="392292"/>
            </a:xfrm>
            <a:prstGeom prst="ellipse">
              <a:avLst/>
            </a:prstGeom>
            <a:solidFill>
              <a:srgbClr val="92D050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0800" dist="101600" dir="13500000" algn="br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43"/>
            <p:cNvSpPr/>
            <p:nvPr/>
          </p:nvSpPr>
          <p:spPr>
            <a:xfrm>
              <a:off x="5874634" y="2350231"/>
              <a:ext cx="217323" cy="19921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4440" y="9629"/>
                  </a:moveTo>
                  <a:cubicBezTo>
                    <a:pt x="14440" y="11971"/>
                    <a:pt x="14440" y="11971"/>
                    <a:pt x="14440" y="11971"/>
                  </a:cubicBezTo>
                  <a:cubicBezTo>
                    <a:pt x="14440" y="11971"/>
                    <a:pt x="14320" y="12101"/>
                    <a:pt x="14320" y="12231"/>
                  </a:cubicBezTo>
                  <a:cubicBezTo>
                    <a:pt x="14320" y="12231"/>
                    <a:pt x="14201" y="12361"/>
                    <a:pt x="14082" y="12361"/>
                  </a:cubicBezTo>
                  <a:cubicBezTo>
                    <a:pt x="12411" y="12622"/>
                    <a:pt x="12411" y="12622"/>
                    <a:pt x="12411" y="12622"/>
                  </a:cubicBezTo>
                  <a:cubicBezTo>
                    <a:pt x="12292" y="12882"/>
                    <a:pt x="12172" y="13272"/>
                    <a:pt x="12053" y="13533"/>
                  </a:cubicBezTo>
                  <a:cubicBezTo>
                    <a:pt x="12292" y="13923"/>
                    <a:pt x="12650" y="14443"/>
                    <a:pt x="13008" y="14964"/>
                  </a:cubicBezTo>
                  <a:cubicBezTo>
                    <a:pt x="13127" y="15094"/>
                    <a:pt x="13127" y="15094"/>
                    <a:pt x="13127" y="15224"/>
                  </a:cubicBezTo>
                  <a:cubicBezTo>
                    <a:pt x="13127" y="15354"/>
                    <a:pt x="13127" y="15354"/>
                    <a:pt x="13008" y="15484"/>
                  </a:cubicBezTo>
                  <a:cubicBezTo>
                    <a:pt x="12888" y="15745"/>
                    <a:pt x="12530" y="16005"/>
                    <a:pt x="12053" y="16525"/>
                  </a:cubicBezTo>
                  <a:cubicBezTo>
                    <a:pt x="11695" y="17046"/>
                    <a:pt x="11337" y="17306"/>
                    <a:pt x="11218" y="17306"/>
                  </a:cubicBezTo>
                  <a:cubicBezTo>
                    <a:pt x="11098" y="17306"/>
                    <a:pt x="11098" y="17306"/>
                    <a:pt x="10979" y="17176"/>
                  </a:cubicBezTo>
                  <a:cubicBezTo>
                    <a:pt x="9666" y="16135"/>
                    <a:pt x="9666" y="16135"/>
                    <a:pt x="9666" y="16135"/>
                  </a:cubicBezTo>
                  <a:cubicBezTo>
                    <a:pt x="9428" y="16265"/>
                    <a:pt x="9070" y="16395"/>
                    <a:pt x="8831" y="16525"/>
                  </a:cubicBezTo>
                  <a:cubicBezTo>
                    <a:pt x="8712" y="17306"/>
                    <a:pt x="8592" y="17957"/>
                    <a:pt x="8592" y="18347"/>
                  </a:cubicBezTo>
                  <a:cubicBezTo>
                    <a:pt x="8473" y="18607"/>
                    <a:pt x="8354" y="18607"/>
                    <a:pt x="8234" y="18607"/>
                  </a:cubicBezTo>
                  <a:cubicBezTo>
                    <a:pt x="6086" y="18607"/>
                    <a:pt x="6086" y="18607"/>
                    <a:pt x="6086" y="18607"/>
                  </a:cubicBezTo>
                  <a:cubicBezTo>
                    <a:pt x="6086" y="18607"/>
                    <a:pt x="5967" y="18607"/>
                    <a:pt x="5848" y="18607"/>
                  </a:cubicBezTo>
                  <a:cubicBezTo>
                    <a:pt x="5848" y="18477"/>
                    <a:pt x="5848" y="18477"/>
                    <a:pt x="5728" y="18347"/>
                  </a:cubicBezTo>
                  <a:cubicBezTo>
                    <a:pt x="5490" y="16525"/>
                    <a:pt x="5490" y="16525"/>
                    <a:pt x="5490" y="16525"/>
                  </a:cubicBezTo>
                  <a:cubicBezTo>
                    <a:pt x="5251" y="16395"/>
                    <a:pt x="5012" y="16265"/>
                    <a:pt x="4654" y="16135"/>
                  </a:cubicBezTo>
                  <a:cubicBezTo>
                    <a:pt x="3341" y="17176"/>
                    <a:pt x="3341" y="17176"/>
                    <a:pt x="3341" y="17176"/>
                  </a:cubicBezTo>
                  <a:cubicBezTo>
                    <a:pt x="3341" y="17306"/>
                    <a:pt x="3222" y="17306"/>
                    <a:pt x="3103" y="17306"/>
                  </a:cubicBezTo>
                  <a:cubicBezTo>
                    <a:pt x="2983" y="17306"/>
                    <a:pt x="2983" y="17306"/>
                    <a:pt x="2864" y="17176"/>
                  </a:cubicBezTo>
                  <a:cubicBezTo>
                    <a:pt x="1790" y="16135"/>
                    <a:pt x="1313" y="15484"/>
                    <a:pt x="1313" y="15224"/>
                  </a:cubicBezTo>
                  <a:cubicBezTo>
                    <a:pt x="1313" y="15094"/>
                    <a:pt x="1313" y="15094"/>
                    <a:pt x="1313" y="14964"/>
                  </a:cubicBezTo>
                  <a:cubicBezTo>
                    <a:pt x="1432" y="14834"/>
                    <a:pt x="1551" y="14704"/>
                    <a:pt x="1790" y="14313"/>
                  </a:cubicBezTo>
                  <a:cubicBezTo>
                    <a:pt x="2029" y="14053"/>
                    <a:pt x="2267" y="13793"/>
                    <a:pt x="2387" y="13533"/>
                  </a:cubicBezTo>
                  <a:cubicBezTo>
                    <a:pt x="2148" y="13272"/>
                    <a:pt x="2029" y="12882"/>
                    <a:pt x="1909" y="12622"/>
                  </a:cubicBezTo>
                  <a:cubicBezTo>
                    <a:pt x="239" y="12231"/>
                    <a:pt x="239" y="12231"/>
                    <a:pt x="239" y="12231"/>
                  </a:cubicBezTo>
                  <a:cubicBezTo>
                    <a:pt x="119" y="12231"/>
                    <a:pt x="119" y="12231"/>
                    <a:pt x="0" y="12101"/>
                  </a:cubicBezTo>
                  <a:cubicBezTo>
                    <a:pt x="0" y="12101"/>
                    <a:pt x="0" y="11971"/>
                    <a:pt x="0" y="11971"/>
                  </a:cubicBezTo>
                  <a:cubicBezTo>
                    <a:pt x="0" y="9629"/>
                    <a:pt x="0" y="9629"/>
                    <a:pt x="0" y="9629"/>
                  </a:cubicBezTo>
                  <a:cubicBezTo>
                    <a:pt x="0" y="9499"/>
                    <a:pt x="0" y="9499"/>
                    <a:pt x="0" y="9369"/>
                  </a:cubicBezTo>
                  <a:cubicBezTo>
                    <a:pt x="119" y="9369"/>
                    <a:pt x="119" y="9239"/>
                    <a:pt x="239" y="9239"/>
                  </a:cubicBezTo>
                  <a:cubicBezTo>
                    <a:pt x="1909" y="8978"/>
                    <a:pt x="1909" y="8978"/>
                    <a:pt x="1909" y="8978"/>
                  </a:cubicBezTo>
                  <a:cubicBezTo>
                    <a:pt x="2029" y="8718"/>
                    <a:pt x="2148" y="8328"/>
                    <a:pt x="2267" y="8067"/>
                  </a:cubicBezTo>
                  <a:cubicBezTo>
                    <a:pt x="2029" y="7677"/>
                    <a:pt x="1671" y="7157"/>
                    <a:pt x="1313" y="6636"/>
                  </a:cubicBezTo>
                  <a:cubicBezTo>
                    <a:pt x="1193" y="6506"/>
                    <a:pt x="1193" y="6506"/>
                    <a:pt x="1193" y="6376"/>
                  </a:cubicBezTo>
                  <a:cubicBezTo>
                    <a:pt x="1193" y="6246"/>
                    <a:pt x="1193" y="6246"/>
                    <a:pt x="1313" y="6116"/>
                  </a:cubicBezTo>
                  <a:cubicBezTo>
                    <a:pt x="1432" y="5855"/>
                    <a:pt x="1790" y="5465"/>
                    <a:pt x="2267" y="5075"/>
                  </a:cubicBezTo>
                  <a:cubicBezTo>
                    <a:pt x="2625" y="4554"/>
                    <a:pt x="2983" y="4294"/>
                    <a:pt x="3103" y="4294"/>
                  </a:cubicBezTo>
                  <a:cubicBezTo>
                    <a:pt x="3222" y="4294"/>
                    <a:pt x="3341" y="4294"/>
                    <a:pt x="3341" y="4424"/>
                  </a:cubicBezTo>
                  <a:cubicBezTo>
                    <a:pt x="4654" y="5465"/>
                    <a:pt x="4654" y="5465"/>
                    <a:pt x="4654" y="5465"/>
                  </a:cubicBezTo>
                  <a:cubicBezTo>
                    <a:pt x="4893" y="5335"/>
                    <a:pt x="5251" y="5205"/>
                    <a:pt x="5490" y="5075"/>
                  </a:cubicBezTo>
                  <a:cubicBezTo>
                    <a:pt x="5609" y="4164"/>
                    <a:pt x="5728" y="3643"/>
                    <a:pt x="5728" y="3253"/>
                  </a:cubicBezTo>
                  <a:cubicBezTo>
                    <a:pt x="5848" y="2993"/>
                    <a:pt x="5967" y="2863"/>
                    <a:pt x="6086" y="2863"/>
                  </a:cubicBezTo>
                  <a:cubicBezTo>
                    <a:pt x="8234" y="2863"/>
                    <a:pt x="8234" y="2863"/>
                    <a:pt x="8234" y="2863"/>
                  </a:cubicBezTo>
                  <a:cubicBezTo>
                    <a:pt x="8354" y="2863"/>
                    <a:pt x="8354" y="2993"/>
                    <a:pt x="8473" y="2993"/>
                  </a:cubicBezTo>
                  <a:cubicBezTo>
                    <a:pt x="8473" y="3123"/>
                    <a:pt x="8592" y="3123"/>
                    <a:pt x="8592" y="3253"/>
                  </a:cubicBezTo>
                  <a:cubicBezTo>
                    <a:pt x="8831" y="5075"/>
                    <a:pt x="8831" y="5075"/>
                    <a:pt x="8831" y="5075"/>
                  </a:cubicBezTo>
                  <a:cubicBezTo>
                    <a:pt x="9070" y="5205"/>
                    <a:pt x="9308" y="5335"/>
                    <a:pt x="9666" y="5465"/>
                  </a:cubicBezTo>
                  <a:cubicBezTo>
                    <a:pt x="10979" y="4424"/>
                    <a:pt x="10979" y="4424"/>
                    <a:pt x="10979" y="4424"/>
                  </a:cubicBezTo>
                  <a:cubicBezTo>
                    <a:pt x="11098" y="4294"/>
                    <a:pt x="11098" y="4294"/>
                    <a:pt x="11218" y="4294"/>
                  </a:cubicBezTo>
                  <a:cubicBezTo>
                    <a:pt x="11337" y="4294"/>
                    <a:pt x="11337" y="4294"/>
                    <a:pt x="11456" y="4424"/>
                  </a:cubicBezTo>
                  <a:cubicBezTo>
                    <a:pt x="12530" y="5465"/>
                    <a:pt x="13127" y="6116"/>
                    <a:pt x="13127" y="6376"/>
                  </a:cubicBezTo>
                  <a:cubicBezTo>
                    <a:pt x="13127" y="6506"/>
                    <a:pt x="13008" y="6506"/>
                    <a:pt x="13008" y="6636"/>
                  </a:cubicBezTo>
                  <a:cubicBezTo>
                    <a:pt x="12888" y="6766"/>
                    <a:pt x="12769" y="7027"/>
                    <a:pt x="12530" y="7287"/>
                  </a:cubicBezTo>
                  <a:cubicBezTo>
                    <a:pt x="12292" y="7547"/>
                    <a:pt x="12172" y="7807"/>
                    <a:pt x="12053" y="8067"/>
                  </a:cubicBezTo>
                  <a:cubicBezTo>
                    <a:pt x="12172" y="8458"/>
                    <a:pt x="12292" y="8718"/>
                    <a:pt x="12411" y="8978"/>
                  </a:cubicBezTo>
                  <a:cubicBezTo>
                    <a:pt x="14082" y="9369"/>
                    <a:pt x="14082" y="9369"/>
                    <a:pt x="14082" y="9369"/>
                  </a:cubicBezTo>
                  <a:cubicBezTo>
                    <a:pt x="14201" y="9369"/>
                    <a:pt x="14320" y="9369"/>
                    <a:pt x="14320" y="9499"/>
                  </a:cubicBezTo>
                  <a:cubicBezTo>
                    <a:pt x="14320" y="9499"/>
                    <a:pt x="14440" y="9629"/>
                    <a:pt x="14440" y="9629"/>
                  </a:cubicBezTo>
                  <a:close/>
                  <a:moveTo>
                    <a:pt x="9189" y="13012"/>
                  </a:moveTo>
                  <a:cubicBezTo>
                    <a:pt x="9786" y="12361"/>
                    <a:pt x="10024" y="11711"/>
                    <a:pt x="10024" y="10800"/>
                  </a:cubicBezTo>
                  <a:cubicBezTo>
                    <a:pt x="10024" y="9889"/>
                    <a:pt x="9786" y="9239"/>
                    <a:pt x="9189" y="8588"/>
                  </a:cubicBezTo>
                  <a:cubicBezTo>
                    <a:pt x="8592" y="7937"/>
                    <a:pt x="7996" y="7677"/>
                    <a:pt x="7160" y="7677"/>
                  </a:cubicBezTo>
                  <a:cubicBezTo>
                    <a:pt x="6325" y="7677"/>
                    <a:pt x="5728" y="7937"/>
                    <a:pt x="5131" y="8588"/>
                  </a:cubicBezTo>
                  <a:cubicBezTo>
                    <a:pt x="4535" y="9239"/>
                    <a:pt x="4296" y="9889"/>
                    <a:pt x="4296" y="10800"/>
                  </a:cubicBezTo>
                  <a:cubicBezTo>
                    <a:pt x="4296" y="11711"/>
                    <a:pt x="4535" y="12361"/>
                    <a:pt x="5131" y="13012"/>
                  </a:cubicBezTo>
                  <a:cubicBezTo>
                    <a:pt x="5728" y="13663"/>
                    <a:pt x="6325" y="13923"/>
                    <a:pt x="7160" y="13923"/>
                  </a:cubicBezTo>
                  <a:cubicBezTo>
                    <a:pt x="7996" y="13923"/>
                    <a:pt x="8592" y="13663"/>
                    <a:pt x="9189" y="13012"/>
                  </a:cubicBezTo>
                  <a:close/>
                  <a:moveTo>
                    <a:pt x="21600" y="3643"/>
                  </a:moveTo>
                  <a:cubicBezTo>
                    <a:pt x="21600" y="5335"/>
                    <a:pt x="21600" y="5335"/>
                    <a:pt x="21600" y="5335"/>
                  </a:cubicBezTo>
                  <a:cubicBezTo>
                    <a:pt x="21600" y="5465"/>
                    <a:pt x="21003" y="5595"/>
                    <a:pt x="19929" y="5725"/>
                  </a:cubicBezTo>
                  <a:cubicBezTo>
                    <a:pt x="19810" y="5986"/>
                    <a:pt x="19691" y="6116"/>
                    <a:pt x="19571" y="6376"/>
                  </a:cubicBezTo>
                  <a:cubicBezTo>
                    <a:pt x="19929" y="7287"/>
                    <a:pt x="20168" y="7807"/>
                    <a:pt x="20168" y="8067"/>
                  </a:cubicBezTo>
                  <a:cubicBezTo>
                    <a:pt x="20168" y="8067"/>
                    <a:pt x="20168" y="8198"/>
                    <a:pt x="20168" y="8198"/>
                  </a:cubicBezTo>
                  <a:cubicBezTo>
                    <a:pt x="19213" y="8718"/>
                    <a:pt x="18736" y="8978"/>
                    <a:pt x="18736" y="8978"/>
                  </a:cubicBezTo>
                  <a:cubicBezTo>
                    <a:pt x="18617" y="8978"/>
                    <a:pt x="18497" y="8848"/>
                    <a:pt x="18259" y="8458"/>
                  </a:cubicBezTo>
                  <a:cubicBezTo>
                    <a:pt x="17901" y="8067"/>
                    <a:pt x="17781" y="7807"/>
                    <a:pt x="17662" y="7677"/>
                  </a:cubicBezTo>
                  <a:cubicBezTo>
                    <a:pt x="17423" y="7677"/>
                    <a:pt x="17304" y="7677"/>
                    <a:pt x="17304" y="7677"/>
                  </a:cubicBezTo>
                  <a:cubicBezTo>
                    <a:pt x="17185" y="7677"/>
                    <a:pt x="17065" y="7677"/>
                    <a:pt x="16946" y="7677"/>
                  </a:cubicBezTo>
                  <a:cubicBezTo>
                    <a:pt x="16827" y="7807"/>
                    <a:pt x="16588" y="8067"/>
                    <a:pt x="16349" y="8458"/>
                  </a:cubicBezTo>
                  <a:cubicBezTo>
                    <a:pt x="16110" y="8848"/>
                    <a:pt x="15872" y="8978"/>
                    <a:pt x="15872" y="8978"/>
                  </a:cubicBezTo>
                  <a:cubicBezTo>
                    <a:pt x="15872" y="8978"/>
                    <a:pt x="15394" y="8718"/>
                    <a:pt x="14440" y="8198"/>
                  </a:cubicBezTo>
                  <a:cubicBezTo>
                    <a:pt x="14440" y="8198"/>
                    <a:pt x="14440" y="8067"/>
                    <a:pt x="14440" y="8067"/>
                  </a:cubicBezTo>
                  <a:cubicBezTo>
                    <a:pt x="14440" y="7807"/>
                    <a:pt x="14559" y="7287"/>
                    <a:pt x="14917" y="6376"/>
                  </a:cubicBezTo>
                  <a:cubicBezTo>
                    <a:pt x="14798" y="6116"/>
                    <a:pt x="14678" y="5986"/>
                    <a:pt x="14678" y="5725"/>
                  </a:cubicBezTo>
                  <a:cubicBezTo>
                    <a:pt x="13485" y="5595"/>
                    <a:pt x="13008" y="5465"/>
                    <a:pt x="13008" y="5335"/>
                  </a:cubicBezTo>
                  <a:cubicBezTo>
                    <a:pt x="13008" y="3643"/>
                    <a:pt x="13008" y="3643"/>
                    <a:pt x="13008" y="3643"/>
                  </a:cubicBezTo>
                  <a:cubicBezTo>
                    <a:pt x="13008" y="3513"/>
                    <a:pt x="13485" y="3383"/>
                    <a:pt x="14678" y="3253"/>
                  </a:cubicBezTo>
                  <a:cubicBezTo>
                    <a:pt x="14678" y="2993"/>
                    <a:pt x="14798" y="2863"/>
                    <a:pt x="14917" y="2602"/>
                  </a:cubicBezTo>
                  <a:cubicBezTo>
                    <a:pt x="14559" y="1692"/>
                    <a:pt x="14440" y="1171"/>
                    <a:pt x="14440" y="911"/>
                  </a:cubicBezTo>
                  <a:cubicBezTo>
                    <a:pt x="14440" y="911"/>
                    <a:pt x="14440" y="911"/>
                    <a:pt x="14440" y="781"/>
                  </a:cubicBezTo>
                  <a:cubicBezTo>
                    <a:pt x="14440" y="781"/>
                    <a:pt x="14559" y="781"/>
                    <a:pt x="14798" y="520"/>
                  </a:cubicBezTo>
                  <a:cubicBezTo>
                    <a:pt x="15036" y="390"/>
                    <a:pt x="15275" y="260"/>
                    <a:pt x="15514" y="130"/>
                  </a:cubicBezTo>
                  <a:cubicBezTo>
                    <a:pt x="15752" y="0"/>
                    <a:pt x="15872" y="0"/>
                    <a:pt x="15872" y="0"/>
                  </a:cubicBezTo>
                  <a:cubicBezTo>
                    <a:pt x="15872" y="0"/>
                    <a:pt x="16110" y="130"/>
                    <a:pt x="16349" y="520"/>
                  </a:cubicBezTo>
                  <a:cubicBezTo>
                    <a:pt x="16588" y="911"/>
                    <a:pt x="16827" y="1171"/>
                    <a:pt x="16946" y="1431"/>
                  </a:cubicBezTo>
                  <a:cubicBezTo>
                    <a:pt x="17065" y="1301"/>
                    <a:pt x="17185" y="1301"/>
                    <a:pt x="17304" y="1301"/>
                  </a:cubicBezTo>
                  <a:cubicBezTo>
                    <a:pt x="17304" y="1301"/>
                    <a:pt x="17423" y="1301"/>
                    <a:pt x="17662" y="1431"/>
                  </a:cubicBezTo>
                  <a:cubicBezTo>
                    <a:pt x="18020" y="781"/>
                    <a:pt x="18378" y="390"/>
                    <a:pt x="18617" y="0"/>
                  </a:cubicBezTo>
                  <a:cubicBezTo>
                    <a:pt x="18736" y="0"/>
                    <a:pt x="18736" y="0"/>
                    <a:pt x="18736" y="0"/>
                  </a:cubicBezTo>
                  <a:cubicBezTo>
                    <a:pt x="18736" y="0"/>
                    <a:pt x="19213" y="260"/>
                    <a:pt x="20168" y="781"/>
                  </a:cubicBezTo>
                  <a:cubicBezTo>
                    <a:pt x="20168" y="911"/>
                    <a:pt x="20168" y="911"/>
                    <a:pt x="20168" y="911"/>
                  </a:cubicBezTo>
                  <a:cubicBezTo>
                    <a:pt x="20168" y="1171"/>
                    <a:pt x="19929" y="1692"/>
                    <a:pt x="19571" y="2602"/>
                  </a:cubicBezTo>
                  <a:cubicBezTo>
                    <a:pt x="19691" y="2863"/>
                    <a:pt x="19810" y="2993"/>
                    <a:pt x="19929" y="3253"/>
                  </a:cubicBezTo>
                  <a:cubicBezTo>
                    <a:pt x="21003" y="3383"/>
                    <a:pt x="21600" y="3513"/>
                    <a:pt x="21600" y="3643"/>
                  </a:cubicBezTo>
                  <a:close/>
                  <a:moveTo>
                    <a:pt x="21600" y="16265"/>
                  </a:moveTo>
                  <a:cubicBezTo>
                    <a:pt x="21600" y="17957"/>
                    <a:pt x="21600" y="17957"/>
                    <a:pt x="21600" y="17957"/>
                  </a:cubicBezTo>
                  <a:cubicBezTo>
                    <a:pt x="21600" y="18087"/>
                    <a:pt x="21003" y="18217"/>
                    <a:pt x="19929" y="18347"/>
                  </a:cubicBezTo>
                  <a:cubicBezTo>
                    <a:pt x="19810" y="18607"/>
                    <a:pt x="19691" y="18737"/>
                    <a:pt x="19571" y="18998"/>
                  </a:cubicBezTo>
                  <a:cubicBezTo>
                    <a:pt x="19929" y="19908"/>
                    <a:pt x="20168" y="20429"/>
                    <a:pt x="20168" y="20689"/>
                  </a:cubicBezTo>
                  <a:cubicBezTo>
                    <a:pt x="20168" y="20689"/>
                    <a:pt x="20168" y="20689"/>
                    <a:pt x="20168" y="20819"/>
                  </a:cubicBezTo>
                  <a:cubicBezTo>
                    <a:pt x="19213" y="21340"/>
                    <a:pt x="18736" y="21600"/>
                    <a:pt x="18736" y="21600"/>
                  </a:cubicBezTo>
                  <a:cubicBezTo>
                    <a:pt x="18617" y="21600"/>
                    <a:pt x="18497" y="21470"/>
                    <a:pt x="18259" y="21080"/>
                  </a:cubicBezTo>
                  <a:cubicBezTo>
                    <a:pt x="17901" y="20689"/>
                    <a:pt x="17781" y="20429"/>
                    <a:pt x="17662" y="20169"/>
                  </a:cubicBezTo>
                  <a:cubicBezTo>
                    <a:pt x="17423" y="20169"/>
                    <a:pt x="17304" y="20299"/>
                    <a:pt x="17304" y="20299"/>
                  </a:cubicBezTo>
                  <a:cubicBezTo>
                    <a:pt x="17185" y="20299"/>
                    <a:pt x="17065" y="20169"/>
                    <a:pt x="16946" y="20169"/>
                  </a:cubicBezTo>
                  <a:cubicBezTo>
                    <a:pt x="16827" y="20429"/>
                    <a:pt x="16588" y="20689"/>
                    <a:pt x="16349" y="21080"/>
                  </a:cubicBezTo>
                  <a:cubicBezTo>
                    <a:pt x="16110" y="21470"/>
                    <a:pt x="15872" y="21600"/>
                    <a:pt x="15872" y="21600"/>
                  </a:cubicBezTo>
                  <a:cubicBezTo>
                    <a:pt x="15872" y="21600"/>
                    <a:pt x="15394" y="21340"/>
                    <a:pt x="14440" y="20819"/>
                  </a:cubicBezTo>
                  <a:cubicBezTo>
                    <a:pt x="14440" y="20689"/>
                    <a:pt x="14440" y="20689"/>
                    <a:pt x="14440" y="20689"/>
                  </a:cubicBezTo>
                  <a:cubicBezTo>
                    <a:pt x="14440" y="20429"/>
                    <a:pt x="14559" y="19908"/>
                    <a:pt x="14917" y="18998"/>
                  </a:cubicBezTo>
                  <a:cubicBezTo>
                    <a:pt x="14798" y="18737"/>
                    <a:pt x="14678" y="18607"/>
                    <a:pt x="14678" y="18347"/>
                  </a:cubicBezTo>
                  <a:cubicBezTo>
                    <a:pt x="13485" y="18217"/>
                    <a:pt x="13008" y="18087"/>
                    <a:pt x="13008" y="17957"/>
                  </a:cubicBezTo>
                  <a:cubicBezTo>
                    <a:pt x="13008" y="16265"/>
                    <a:pt x="13008" y="16265"/>
                    <a:pt x="13008" y="16265"/>
                  </a:cubicBezTo>
                  <a:cubicBezTo>
                    <a:pt x="13008" y="16135"/>
                    <a:pt x="13485" y="16005"/>
                    <a:pt x="14678" y="15875"/>
                  </a:cubicBezTo>
                  <a:cubicBezTo>
                    <a:pt x="14678" y="15614"/>
                    <a:pt x="14798" y="15354"/>
                    <a:pt x="14917" y="15224"/>
                  </a:cubicBezTo>
                  <a:cubicBezTo>
                    <a:pt x="14559" y="14313"/>
                    <a:pt x="14440" y="13663"/>
                    <a:pt x="14440" y="13533"/>
                  </a:cubicBezTo>
                  <a:cubicBezTo>
                    <a:pt x="14440" y="13533"/>
                    <a:pt x="14440" y="13402"/>
                    <a:pt x="14440" y="13402"/>
                  </a:cubicBezTo>
                  <a:cubicBezTo>
                    <a:pt x="14440" y="13402"/>
                    <a:pt x="14559" y="13272"/>
                    <a:pt x="14798" y="13142"/>
                  </a:cubicBezTo>
                  <a:cubicBezTo>
                    <a:pt x="15036" y="13012"/>
                    <a:pt x="15275" y="12882"/>
                    <a:pt x="15514" y="12752"/>
                  </a:cubicBezTo>
                  <a:cubicBezTo>
                    <a:pt x="15752" y="12622"/>
                    <a:pt x="15872" y="12622"/>
                    <a:pt x="15872" y="12622"/>
                  </a:cubicBezTo>
                  <a:cubicBezTo>
                    <a:pt x="15872" y="12622"/>
                    <a:pt x="16110" y="12752"/>
                    <a:pt x="16349" y="13142"/>
                  </a:cubicBezTo>
                  <a:cubicBezTo>
                    <a:pt x="16588" y="13533"/>
                    <a:pt x="16827" y="13793"/>
                    <a:pt x="16946" y="13923"/>
                  </a:cubicBezTo>
                  <a:cubicBezTo>
                    <a:pt x="17065" y="13923"/>
                    <a:pt x="17185" y="13923"/>
                    <a:pt x="17304" y="13923"/>
                  </a:cubicBezTo>
                  <a:cubicBezTo>
                    <a:pt x="17304" y="13923"/>
                    <a:pt x="17423" y="13923"/>
                    <a:pt x="17662" y="13923"/>
                  </a:cubicBezTo>
                  <a:cubicBezTo>
                    <a:pt x="18020" y="13402"/>
                    <a:pt x="18378" y="12882"/>
                    <a:pt x="18617" y="12622"/>
                  </a:cubicBezTo>
                  <a:cubicBezTo>
                    <a:pt x="18736" y="12622"/>
                    <a:pt x="18736" y="12622"/>
                    <a:pt x="18736" y="12622"/>
                  </a:cubicBezTo>
                  <a:cubicBezTo>
                    <a:pt x="18736" y="12622"/>
                    <a:pt x="19213" y="12882"/>
                    <a:pt x="20168" y="13402"/>
                  </a:cubicBezTo>
                  <a:cubicBezTo>
                    <a:pt x="20168" y="13402"/>
                    <a:pt x="20168" y="13533"/>
                    <a:pt x="20168" y="13533"/>
                  </a:cubicBezTo>
                  <a:cubicBezTo>
                    <a:pt x="20168" y="13663"/>
                    <a:pt x="19929" y="14313"/>
                    <a:pt x="19571" y="15224"/>
                  </a:cubicBezTo>
                  <a:cubicBezTo>
                    <a:pt x="19691" y="15354"/>
                    <a:pt x="19810" y="15614"/>
                    <a:pt x="19929" y="15875"/>
                  </a:cubicBezTo>
                  <a:cubicBezTo>
                    <a:pt x="21003" y="16005"/>
                    <a:pt x="21600" y="16135"/>
                    <a:pt x="21600" y="16265"/>
                  </a:cubicBezTo>
                  <a:close/>
                  <a:moveTo>
                    <a:pt x="18736" y="4554"/>
                  </a:moveTo>
                  <a:cubicBezTo>
                    <a:pt x="18736" y="4034"/>
                    <a:pt x="18617" y="3643"/>
                    <a:pt x="18259" y="3383"/>
                  </a:cubicBezTo>
                  <a:cubicBezTo>
                    <a:pt x="18020" y="3123"/>
                    <a:pt x="17662" y="2863"/>
                    <a:pt x="17304" y="2863"/>
                  </a:cubicBezTo>
                  <a:cubicBezTo>
                    <a:pt x="16946" y="2863"/>
                    <a:pt x="16588" y="3123"/>
                    <a:pt x="16230" y="3383"/>
                  </a:cubicBezTo>
                  <a:cubicBezTo>
                    <a:pt x="15991" y="3643"/>
                    <a:pt x="15872" y="4034"/>
                    <a:pt x="15872" y="4554"/>
                  </a:cubicBezTo>
                  <a:cubicBezTo>
                    <a:pt x="15872" y="4945"/>
                    <a:pt x="15991" y="5335"/>
                    <a:pt x="16230" y="5595"/>
                  </a:cubicBezTo>
                  <a:cubicBezTo>
                    <a:pt x="16588" y="5855"/>
                    <a:pt x="16827" y="6116"/>
                    <a:pt x="17304" y="6116"/>
                  </a:cubicBezTo>
                  <a:cubicBezTo>
                    <a:pt x="17662" y="6116"/>
                    <a:pt x="18020" y="5855"/>
                    <a:pt x="18259" y="5595"/>
                  </a:cubicBezTo>
                  <a:cubicBezTo>
                    <a:pt x="18617" y="5335"/>
                    <a:pt x="18736" y="4945"/>
                    <a:pt x="18736" y="4554"/>
                  </a:cubicBezTo>
                  <a:close/>
                  <a:moveTo>
                    <a:pt x="18736" y="17046"/>
                  </a:moveTo>
                  <a:cubicBezTo>
                    <a:pt x="18736" y="16655"/>
                    <a:pt x="18617" y="16265"/>
                    <a:pt x="18259" y="16005"/>
                  </a:cubicBezTo>
                  <a:cubicBezTo>
                    <a:pt x="18020" y="15614"/>
                    <a:pt x="17662" y="15484"/>
                    <a:pt x="17304" y="15484"/>
                  </a:cubicBezTo>
                  <a:cubicBezTo>
                    <a:pt x="16946" y="15484"/>
                    <a:pt x="16588" y="15614"/>
                    <a:pt x="16230" y="16005"/>
                  </a:cubicBezTo>
                  <a:cubicBezTo>
                    <a:pt x="15991" y="16265"/>
                    <a:pt x="15872" y="16655"/>
                    <a:pt x="15872" y="17046"/>
                  </a:cubicBezTo>
                  <a:cubicBezTo>
                    <a:pt x="15872" y="17566"/>
                    <a:pt x="15991" y="17957"/>
                    <a:pt x="16230" y="18217"/>
                  </a:cubicBezTo>
                  <a:cubicBezTo>
                    <a:pt x="16588" y="18477"/>
                    <a:pt x="16827" y="18607"/>
                    <a:pt x="17304" y="18607"/>
                  </a:cubicBezTo>
                  <a:cubicBezTo>
                    <a:pt x="17662" y="18607"/>
                    <a:pt x="18020" y="18477"/>
                    <a:pt x="18259" y="18217"/>
                  </a:cubicBezTo>
                  <a:cubicBezTo>
                    <a:pt x="18617" y="17957"/>
                    <a:pt x="18736" y="17566"/>
                    <a:pt x="18736" y="17046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28" name="Google Shape;5828;p43"/>
          <p:cNvGrpSpPr/>
          <p:nvPr/>
        </p:nvGrpSpPr>
        <p:grpSpPr>
          <a:xfrm>
            <a:off x="4618199" y="1506012"/>
            <a:ext cx="282965" cy="282965"/>
            <a:chOff x="6300197" y="882877"/>
            <a:chExt cx="392292" cy="392292"/>
          </a:xfrm>
        </p:grpSpPr>
        <p:sp>
          <p:nvSpPr>
            <p:cNvPr id="5829" name="Google Shape;5829;p43"/>
            <p:cNvSpPr/>
            <p:nvPr/>
          </p:nvSpPr>
          <p:spPr>
            <a:xfrm>
              <a:off x="6300197" y="882877"/>
              <a:ext cx="392292" cy="392292"/>
            </a:xfrm>
            <a:prstGeom prst="ellipse">
              <a:avLst/>
            </a:prstGeom>
            <a:solidFill>
              <a:srgbClr val="00B0F0"/>
            </a:solidFill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  <a:effectLst>
              <a:outerShdw blurRad="50800" dist="101600" dir="13500000" algn="br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05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43"/>
            <p:cNvSpPr/>
            <p:nvPr/>
          </p:nvSpPr>
          <p:spPr>
            <a:xfrm>
              <a:off x="6404627" y="986425"/>
              <a:ext cx="183432" cy="18519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959"/>
                  </a:moveTo>
                  <a:cubicBezTo>
                    <a:pt x="21600" y="20370"/>
                    <a:pt x="21462" y="20780"/>
                    <a:pt x="21187" y="21053"/>
                  </a:cubicBezTo>
                  <a:cubicBezTo>
                    <a:pt x="20775" y="21327"/>
                    <a:pt x="20362" y="21600"/>
                    <a:pt x="19949" y="21600"/>
                  </a:cubicBezTo>
                  <a:cubicBezTo>
                    <a:pt x="19536" y="21600"/>
                    <a:pt x="19124" y="21327"/>
                    <a:pt x="18848" y="21053"/>
                  </a:cubicBezTo>
                  <a:cubicBezTo>
                    <a:pt x="14308" y="16678"/>
                    <a:pt x="14308" y="16678"/>
                    <a:pt x="14308" y="16678"/>
                  </a:cubicBezTo>
                  <a:cubicBezTo>
                    <a:pt x="12795" y="17772"/>
                    <a:pt x="11006" y="18182"/>
                    <a:pt x="9080" y="18182"/>
                  </a:cubicBezTo>
                  <a:cubicBezTo>
                    <a:pt x="7842" y="18182"/>
                    <a:pt x="6741" y="18046"/>
                    <a:pt x="5641" y="17499"/>
                  </a:cubicBezTo>
                  <a:cubicBezTo>
                    <a:pt x="4403" y="17089"/>
                    <a:pt x="3439" y="16405"/>
                    <a:pt x="2614" y="15585"/>
                  </a:cubicBezTo>
                  <a:cubicBezTo>
                    <a:pt x="1789" y="14765"/>
                    <a:pt x="1238" y="13808"/>
                    <a:pt x="688" y="12714"/>
                  </a:cubicBezTo>
                  <a:cubicBezTo>
                    <a:pt x="275" y="11620"/>
                    <a:pt x="0" y="10390"/>
                    <a:pt x="0" y="9159"/>
                  </a:cubicBezTo>
                  <a:cubicBezTo>
                    <a:pt x="0" y="7929"/>
                    <a:pt x="275" y="6699"/>
                    <a:pt x="688" y="5605"/>
                  </a:cubicBezTo>
                  <a:cubicBezTo>
                    <a:pt x="1238" y="4511"/>
                    <a:pt x="1789" y="3554"/>
                    <a:pt x="2614" y="2734"/>
                  </a:cubicBezTo>
                  <a:cubicBezTo>
                    <a:pt x="3439" y="1914"/>
                    <a:pt x="4403" y="1230"/>
                    <a:pt x="5641" y="820"/>
                  </a:cubicBezTo>
                  <a:cubicBezTo>
                    <a:pt x="6741" y="273"/>
                    <a:pt x="7842" y="0"/>
                    <a:pt x="9080" y="0"/>
                  </a:cubicBezTo>
                  <a:cubicBezTo>
                    <a:pt x="10318" y="0"/>
                    <a:pt x="11557" y="273"/>
                    <a:pt x="12657" y="820"/>
                  </a:cubicBezTo>
                  <a:cubicBezTo>
                    <a:pt x="13896" y="1230"/>
                    <a:pt x="14859" y="1914"/>
                    <a:pt x="15684" y="2734"/>
                  </a:cubicBezTo>
                  <a:cubicBezTo>
                    <a:pt x="16510" y="3554"/>
                    <a:pt x="17060" y="4511"/>
                    <a:pt x="17610" y="5605"/>
                  </a:cubicBezTo>
                  <a:cubicBezTo>
                    <a:pt x="18023" y="6699"/>
                    <a:pt x="18298" y="7929"/>
                    <a:pt x="18298" y="9159"/>
                  </a:cubicBezTo>
                  <a:cubicBezTo>
                    <a:pt x="18298" y="11073"/>
                    <a:pt x="17748" y="12714"/>
                    <a:pt x="16647" y="14354"/>
                  </a:cubicBezTo>
                  <a:cubicBezTo>
                    <a:pt x="21187" y="18729"/>
                    <a:pt x="21187" y="18729"/>
                    <a:pt x="21187" y="18729"/>
                  </a:cubicBezTo>
                  <a:cubicBezTo>
                    <a:pt x="21462" y="19003"/>
                    <a:pt x="21600" y="19413"/>
                    <a:pt x="21600" y="19959"/>
                  </a:cubicBezTo>
                  <a:close/>
                  <a:moveTo>
                    <a:pt x="13208" y="13261"/>
                  </a:moveTo>
                  <a:cubicBezTo>
                    <a:pt x="14446" y="12167"/>
                    <a:pt x="14996" y="10800"/>
                    <a:pt x="14996" y="9159"/>
                  </a:cubicBezTo>
                  <a:cubicBezTo>
                    <a:pt x="14996" y="7519"/>
                    <a:pt x="14446" y="6152"/>
                    <a:pt x="13208" y="5058"/>
                  </a:cubicBezTo>
                  <a:cubicBezTo>
                    <a:pt x="12107" y="3965"/>
                    <a:pt x="10731" y="3418"/>
                    <a:pt x="9080" y="3418"/>
                  </a:cubicBezTo>
                  <a:cubicBezTo>
                    <a:pt x="7567" y="3418"/>
                    <a:pt x="6191" y="3965"/>
                    <a:pt x="5090" y="5058"/>
                  </a:cubicBezTo>
                  <a:cubicBezTo>
                    <a:pt x="3852" y="6152"/>
                    <a:pt x="3302" y="7519"/>
                    <a:pt x="3302" y="9159"/>
                  </a:cubicBezTo>
                  <a:cubicBezTo>
                    <a:pt x="3302" y="10800"/>
                    <a:pt x="3852" y="12167"/>
                    <a:pt x="5090" y="13261"/>
                  </a:cubicBezTo>
                  <a:cubicBezTo>
                    <a:pt x="6191" y="14354"/>
                    <a:pt x="7567" y="14901"/>
                    <a:pt x="9080" y="14901"/>
                  </a:cubicBezTo>
                  <a:cubicBezTo>
                    <a:pt x="10731" y="14901"/>
                    <a:pt x="12107" y="14354"/>
                    <a:pt x="13208" y="1326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45700" tIns="45700" rIns="45700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5" name="Google Shape;5835;p44"/>
          <p:cNvSpPr txBox="1">
            <a:spLocks noGrp="1"/>
          </p:cNvSpPr>
          <p:nvPr>
            <p:ph type="title"/>
          </p:nvPr>
        </p:nvSpPr>
        <p:spPr>
          <a:xfrm>
            <a:off x="2290296" y="1118525"/>
            <a:ext cx="4099200" cy="89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200"/>
              <a:buNone/>
            </a:pPr>
            <a:r>
              <a:rPr lang="en" b="0">
                <a:solidFill>
                  <a:srgbClr val="0070C0"/>
                </a:solidFill>
              </a:rPr>
              <a:t>Thanks!</a:t>
            </a:r>
            <a:endParaRPr b="0">
              <a:solidFill>
                <a:srgbClr val="0070C0"/>
              </a:solidFill>
            </a:endParaRPr>
          </a:p>
        </p:txBody>
      </p:sp>
      <p:sp>
        <p:nvSpPr>
          <p:cNvPr id="5836" name="Google Shape;5836;p44"/>
          <p:cNvSpPr txBox="1">
            <a:spLocks noGrp="1"/>
          </p:cNvSpPr>
          <p:nvPr>
            <p:ph type="subTitle" idx="1"/>
          </p:nvPr>
        </p:nvSpPr>
        <p:spPr>
          <a:xfrm>
            <a:off x="2305300" y="2484325"/>
            <a:ext cx="4069200" cy="1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</a:pPr>
            <a:r>
              <a:rPr lang="en">
                <a:solidFill>
                  <a:srgbClr val="0070C0"/>
                </a:solidFill>
              </a:rPr>
              <a:t>Do you have any questions? </a:t>
            </a:r>
            <a:r>
              <a:rPr lang="en">
                <a:solidFill>
                  <a:srgbClr val="0070C0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youremail@freepik.com</a:t>
            </a:r>
            <a:r>
              <a:rPr lang="en">
                <a:solidFill>
                  <a:srgbClr val="0070C0"/>
                </a:solidFill>
              </a:rPr>
              <a:t> </a:t>
            </a:r>
            <a:br>
              <a:rPr lang="en">
                <a:solidFill>
                  <a:srgbClr val="0070C0"/>
                </a:solidFill>
              </a:rPr>
            </a:br>
            <a:r>
              <a:rPr lang="en">
                <a:solidFill>
                  <a:srgbClr val="0070C0"/>
                </a:solidFill>
              </a:rPr>
              <a:t>+91 620 421 833</a:t>
            </a:r>
            <a:endParaRPr>
              <a:solidFill>
                <a:srgbClr val="0070C0"/>
              </a:solidFill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SzPts val="1800"/>
              <a:buNone/>
            </a:pPr>
            <a:r>
              <a:rPr lang="en">
                <a:solidFill>
                  <a:srgbClr val="0070C0"/>
                </a:solidFill>
              </a:rPr>
              <a:t>yourcompany.com</a:t>
            </a:r>
            <a:endParaRPr>
              <a:solidFill>
                <a:srgbClr val="0070C0"/>
              </a:solidFill>
            </a:endParaRPr>
          </a:p>
        </p:txBody>
      </p:sp>
      <p:sp>
        <p:nvSpPr>
          <p:cNvPr id="5837" name="Google Shape;5837;p44"/>
          <p:cNvSpPr txBox="1"/>
          <p:nvPr/>
        </p:nvSpPr>
        <p:spPr>
          <a:xfrm>
            <a:off x="2887200" y="4144225"/>
            <a:ext cx="2912400" cy="31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100" b="0" i="0" u="none" strike="noStrike" cap="none">
                <a:solidFill>
                  <a:srgbClr val="0070C0"/>
                </a:solidFill>
                <a:latin typeface="Poppins"/>
                <a:ea typeface="Poppins"/>
                <a:cs typeface="Poppins"/>
                <a:sym typeface="Poppins"/>
              </a:rPr>
              <a:t>Please keep this slide for attribution</a:t>
            </a:r>
            <a:endParaRPr sz="1100" b="0" i="0" u="none" strike="noStrike" cap="none">
              <a:solidFill>
                <a:srgbClr val="0070C0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38" name="Google Shape;5838;p44"/>
          <p:cNvSpPr/>
          <p:nvPr/>
        </p:nvSpPr>
        <p:spPr>
          <a:xfrm>
            <a:off x="3466726" y="2019652"/>
            <a:ext cx="407383" cy="407383"/>
          </a:xfrm>
          <a:custGeom>
            <a:avLst/>
            <a:gdLst/>
            <a:ahLst/>
            <a:cxnLst/>
            <a:rect l="l" t="t" r="r" b="b"/>
            <a:pathLst>
              <a:path w="19982" h="19982" extrusionOk="0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839" name="Google Shape;5839;p44"/>
          <p:cNvGrpSpPr/>
          <p:nvPr/>
        </p:nvGrpSpPr>
        <p:grpSpPr>
          <a:xfrm>
            <a:off x="4139667" y="2019590"/>
            <a:ext cx="407432" cy="407391"/>
            <a:chOff x="812101" y="2571761"/>
            <a:chExt cx="417066" cy="417024"/>
          </a:xfrm>
        </p:grpSpPr>
        <p:sp>
          <p:nvSpPr>
            <p:cNvPr id="5840" name="Google Shape;5840;p44"/>
            <p:cNvSpPr/>
            <p:nvPr/>
          </p:nvSpPr>
          <p:spPr>
            <a:xfrm>
              <a:off x="935084" y="2694744"/>
              <a:ext cx="171071" cy="171071"/>
            </a:xfrm>
            <a:custGeom>
              <a:avLst/>
              <a:gdLst/>
              <a:ahLst/>
              <a:cxnLst/>
              <a:rect l="l" t="t" r="r" b="b"/>
              <a:pathLst>
                <a:path w="8197" h="8197" extrusionOk="0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44"/>
            <p:cNvSpPr/>
            <p:nvPr/>
          </p:nvSpPr>
          <p:spPr>
            <a:xfrm>
              <a:off x="860977" y="2620616"/>
              <a:ext cx="319311" cy="319290"/>
            </a:xfrm>
            <a:custGeom>
              <a:avLst/>
              <a:gdLst/>
              <a:ahLst/>
              <a:cxnLst/>
              <a:rect l="l" t="t" r="r" b="b"/>
              <a:pathLst>
                <a:path w="15300" h="15299" extrusionOk="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44"/>
            <p:cNvSpPr/>
            <p:nvPr/>
          </p:nvSpPr>
          <p:spPr>
            <a:xfrm>
              <a:off x="812101" y="2571761"/>
              <a:ext cx="417066" cy="417024"/>
            </a:xfrm>
            <a:custGeom>
              <a:avLst/>
              <a:gdLst/>
              <a:ahLst/>
              <a:cxnLst/>
              <a:rect l="l" t="t" r="r" b="b"/>
              <a:pathLst>
                <a:path w="19984" h="19982" extrusionOk="0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44"/>
            <p:cNvSpPr/>
            <p:nvPr/>
          </p:nvSpPr>
          <p:spPr>
            <a:xfrm>
              <a:off x="1081712" y="2670306"/>
              <a:ext cx="48878" cy="48898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44" name="Google Shape;5844;p44"/>
          <p:cNvGrpSpPr/>
          <p:nvPr/>
        </p:nvGrpSpPr>
        <p:grpSpPr>
          <a:xfrm>
            <a:off x="4812661" y="2019590"/>
            <a:ext cx="407391" cy="407391"/>
            <a:chOff x="1323129" y="2571761"/>
            <a:chExt cx="417024" cy="417024"/>
          </a:xfrm>
        </p:grpSpPr>
        <p:sp>
          <p:nvSpPr>
            <p:cNvPr id="5845" name="Google Shape;5845;p44"/>
            <p:cNvSpPr/>
            <p:nvPr/>
          </p:nvSpPr>
          <p:spPr>
            <a:xfrm>
              <a:off x="1385007" y="2719183"/>
              <a:ext cx="73337" cy="219907"/>
            </a:xfrm>
            <a:custGeom>
              <a:avLst/>
              <a:gdLst/>
              <a:ahLst/>
              <a:cxnLst/>
              <a:rect l="l" t="t" r="r" b="b"/>
              <a:pathLst>
                <a:path w="3514" h="10537" extrusionOk="0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44"/>
            <p:cNvSpPr/>
            <p:nvPr/>
          </p:nvSpPr>
          <p:spPr>
            <a:xfrm>
              <a:off x="1385007" y="2621430"/>
              <a:ext cx="73337" cy="73337"/>
            </a:xfrm>
            <a:custGeom>
              <a:avLst/>
              <a:gdLst/>
              <a:ahLst/>
              <a:cxnLst/>
              <a:rect l="l" t="t" r="r" b="b"/>
              <a:pathLst>
                <a:path w="3514" h="3514" extrusionOk="0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44"/>
            <p:cNvSpPr/>
            <p:nvPr/>
          </p:nvSpPr>
          <p:spPr>
            <a:xfrm>
              <a:off x="1482759" y="2718786"/>
              <a:ext cx="195510" cy="220304"/>
            </a:xfrm>
            <a:custGeom>
              <a:avLst/>
              <a:gdLst/>
              <a:ahLst/>
              <a:cxnLst/>
              <a:rect l="l" t="t" r="r" b="b"/>
              <a:pathLst>
                <a:path w="9368" h="10556" extrusionOk="0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44"/>
            <p:cNvSpPr/>
            <p:nvPr/>
          </p:nvSpPr>
          <p:spPr>
            <a:xfrm>
              <a:off x="1323129" y="2571761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49" name="Google Shape;5849;p44"/>
          <p:cNvSpPr/>
          <p:nvPr/>
        </p:nvSpPr>
        <p:spPr>
          <a:xfrm rot="-4616690">
            <a:off x="6944680" y="3891871"/>
            <a:ext cx="1201208" cy="276913"/>
          </a:xfrm>
          <a:custGeom>
            <a:avLst/>
            <a:gdLst/>
            <a:ahLst/>
            <a:cxnLst/>
            <a:rect l="l" t="t" r="r" b="b"/>
            <a:pathLst>
              <a:path w="48046" h="11076" extrusionOk="0">
                <a:moveTo>
                  <a:pt x="7193" y="569"/>
                </a:moveTo>
                <a:cubicBezTo>
                  <a:pt x="7218" y="569"/>
                  <a:pt x="7018" y="769"/>
                  <a:pt x="6742" y="1020"/>
                </a:cubicBezTo>
                <a:cubicBezTo>
                  <a:pt x="6091" y="1621"/>
                  <a:pt x="4662" y="2599"/>
                  <a:pt x="3860" y="2950"/>
                </a:cubicBezTo>
                <a:cubicBezTo>
                  <a:pt x="2860" y="3415"/>
                  <a:pt x="1255" y="3988"/>
                  <a:pt x="889" y="3988"/>
                </a:cubicBezTo>
                <a:cubicBezTo>
                  <a:pt x="861" y="3988"/>
                  <a:pt x="840" y="3984"/>
                  <a:pt x="827" y="3977"/>
                </a:cubicBezTo>
                <a:cubicBezTo>
                  <a:pt x="652" y="3877"/>
                  <a:pt x="1830" y="3000"/>
                  <a:pt x="3108" y="2273"/>
                </a:cubicBezTo>
                <a:cubicBezTo>
                  <a:pt x="4386" y="1546"/>
                  <a:pt x="6617" y="619"/>
                  <a:pt x="7193" y="569"/>
                </a:cubicBezTo>
                <a:close/>
                <a:moveTo>
                  <a:pt x="8763" y="2961"/>
                </a:moveTo>
                <a:cubicBezTo>
                  <a:pt x="8846" y="2961"/>
                  <a:pt x="8816" y="3026"/>
                  <a:pt x="8622" y="3175"/>
                </a:cubicBezTo>
                <a:cubicBezTo>
                  <a:pt x="8271" y="3476"/>
                  <a:pt x="6492" y="4478"/>
                  <a:pt x="6166" y="4579"/>
                </a:cubicBezTo>
                <a:cubicBezTo>
                  <a:pt x="6080" y="4607"/>
                  <a:pt x="6027" y="4625"/>
                  <a:pt x="6004" y="4625"/>
                </a:cubicBezTo>
                <a:cubicBezTo>
                  <a:pt x="5966" y="4625"/>
                  <a:pt x="6007" y="4578"/>
                  <a:pt x="6116" y="4453"/>
                </a:cubicBezTo>
                <a:cubicBezTo>
                  <a:pt x="6216" y="4328"/>
                  <a:pt x="6617" y="4027"/>
                  <a:pt x="7018" y="3777"/>
                </a:cubicBezTo>
                <a:cubicBezTo>
                  <a:pt x="7757" y="3319"/>
                  <a:pt x="8569" y="2961"/>
                  <a:pt x="8763" y="2961"/>
                </a:cubicBezTo>
                <a:close/>
                <a:moveTo>
                  <a:pt x="17234" y="1989"/>
                </a:moveTo>
                <a:cubicBezTo>
                  <a:pt x="17429" y="1989"/>
                  <a:pt x="17544" y="2047"/>
                  <a:pt x="17544" y="2173"/>
                </a:cubicBezTo>
                <a:cubicBezTo>
                  <a:pt x="17544" y="2348"/>
                  <a:pt x="17093" y="2849"/>
                  <a:pt x="16642" y="3150"/>
                </a:cubicBezTo>
                <a:cubicBezTo>
                  <a:pt x="15779" y="3750"/>
                  <a:pt x="13354" y="4786"/>
                  <a:pt x="12862" y="4786"/>
                </a:cubicBezTo>
                <a:cubicBezTo>
                  <a:pt x="12840" y="4786"/>
                  <a:pt x="12821" y="4783"/>
                  <a:pt x="12807" y="4779"/>
                </a:cubicBezTo>
                <a:cubicBezTo>
                  <a:pt x="12632" y="4729"/>
                  <a:pt x="13760" y="3601"/>
                  <a:pt x="14537" y="3100"/>
                </a:cubicBezTo>
                <a:cubicBezTo>
                  <a:pt x="15533" y="2436"/>
                  <a:pt x="16691" y="1989"/>
                  <a:pt x="17234" y="1989"/>
                </a:cubicBezTo>
                <a:close/>
                <a:moveTo>
                  <a:pt x="22292" y="4169"/>
                </a:moveTo>
                <a:cubicBezTo>
                  <a:pt x="22372" y="4169"/>
                  <a:pt x="22335" y="4214"/>
                  <a:pt x="22156" y="4353"/>
                </a:cubicBezTo>
                <a:cubicBezTo>
                  <a:pt x="21913" y="4536"/>
                  <a:pt x="20865" y="4866"/>
                  <a:pt x="20594" y="4866"/>
                </a:cubicBezTo>
                <a:cubicBezTo>
                  <a:pt x="20530" y="4866"/>
                  <a:pt x="20509" y="4847"/>
                  <a:pt x="20552" y="4804"/>
                </a:cubicBezTo>
                <a:cubicBezTo>
                  <a:pt x="20677" y="4679"/>
                  <a:pt x="21980" y="4178"/>
                  <a:pt x="22206" y="4178"/>
                </a:cubicBezTo>
                <a:cubicBezTo>
                  <a:pt x="22242" y="4172"/>
                  <a:pt x="22271" y="4169"/>
                  <a:pt x="22292" y="4169"/>
                </a:cubicBezTo>
                <a:close/>
                <a:moveTo>
                  <a:pt x="29670" y="3251"/>
                </a:moveTo>
                <a:cubicBezTo>
                  <a:pt x="29726" y="3251"/>
                  <a:pt x="29748" y="3269"/>
                  <a:pt x="29800" y="3300"/>
                </a:cubicBezTo>
                <a:cubicBezTo>
                  <a:pt x="30151" y="3526"/>
                  <a:pt x="29073" y="4228"/>
                  <a:pt x="27745" y="4654"/>
                </a:cubicBezTo>
                <a:cubicBezTo>
                  <a:pt x="27007" y="4884"/>
                  <a:pt x="26015" y="5136"/>
                  <a:pt x="25822" y="5136"/>
                </a:cubicBezTo>
                <a:cubicBezTo>
                  <a:pt x="25805" y="5136"/>
                  <a:pt x="25794" y="5134"/>
                  <a:pt x="25790" y="5130"/>
                </a:cubicBezTo>
                <a:cubicBezTo>
                  <a:pt x="25765" y="5130"/>
                  <a:pt x="26016" y="4904"/>
                  <a:pt x="26341" y="4679"/>
                </a:cubicBezTo>
                <a:cubicBezTo>
                  <a:pt x="27068" y="4153"/>
                  <a:pt x="28321" y="3551"/>
                  <a:pt x="29048" y="3376"/>
                </a:cubicBezTo>
                <a:cubicBezTo>
                  <a:pt x="29445" y="3288"/>
                  <a:pt x="29592" y="3251"/>
                  <a:pt x="29670" y="3251"/>
                </a:cubicBezTo>
                <a:close/>
                <a:moveTo>
                  <a:pt x="39806" y="2870"/>
                </a:moveTo>
                <a:cubicBezTo>
                  <a:pt x="39968" y="2870"/>
                  <a:pt x="40082" y="2903"/>
                  <a:pt x="40126" y="2975"/>
                </a:cubicBezTo>
                <a:cubicBezTo>
                  <a:pt x="40251" y="3150"/>
                  <a:pt x="39374" y="3852"/>
                  <a:pt x="38447" y="4328"/>
                </a:cubicBezTo>
                <a:cubicBezTo>
                  <a:pt x="37519" y="4804"/>
                  <a:pt x="35740" y="5456"/>
                  <a:pt x="35414" y="5456"/>
                </a:cubicBezTo>
                <a:cubicBezTo>
                  <a:pt x="35138" y="5431"/>
                  <a:pt x="36341" y="4353"/>
                  <a:pt x="37194" y="3827"/>
                </a:cubicBezTo>
                <a:cubicBezTo>
                  <a:pt x="38053" y="3280"/>
                  <a:pt x="39232" y="2870"/>
                  <a:pt x="39806" y="2870"/>
                </a:cubicBezTo>
                <a:close/>
                <a:moveTo>
                  <a:pt x="44258" y="5596"/>
                </a:moveTo>
                <a:cubicBezTo>
                  <a:pt x="44814" y="5596"/>
                  <a:pt x="45405" y="5654"/>
                  <a:pt x="45890" y="5782"/>
                </a:cubicBezTo>
                <a:cubicBezTo>
                  <a:pt x="46768" y="6007"/>
                  <a:pt x="47344" y="6508"/>
                  <a:pt x="47093" y="6784"/>
                </a:cubicBezTo>
                <a:cubicBezTo>
                  <a:pt x="47043" y="6859"/>
                  <a:pt x="46768" y="6960"/>
                  <a:pt x="46492" y="7035"/>
                </a:cubicBezTo>
                <a:cubicBezTo>
                  <a:pt x="46323" y="7072"/>
                  <a:pt x="46132" y="7091"/>
                  <a:pt x="45919" y="7091"/>
                </a:cubicBezTo>
                <a:cubicBezTo>
                  <a:pt x="45283" y="7091"/>
                  <a:pt x="44455" y="6922"/>
                  <a:pt x="43459" y="6584"/>
                </a:cubicBezTo>
                <a:cubicBezTo>
                  <a:pt x="42632" y="6308"/>
                  <a:pt x="42432" y="6208"/>
                  <a:pt x="42432" y="6057"/>
                </a:cubicBezTo>
                <a:cubicBezTo>
                  <a:pt x="42432" y="5771"/>
                  <a:pt x="43290" y="5596"/>
                  <a:pt x="44258" y="5596"/>
                </a:cubicBezTo>
                <a:close/>
                <a:moveTo>
                  <a:pt x="16206" y="5960"/>
                </a:moveTo>
                <a:cubicBezTo>
                  <a:pt x="16303" y="5960"/>
                  <a:pt x="16598" y="6092"/>
                  <a:pt x="17118" y="6358"/>
                </a:cubicBezTo>
                <a:cubicBezTo>
                  <a:pt x="17820" y="6709"/>
                  <a:pt x="19098" y="7611"/>
                  <a:pt x="19098" y="7762"/>
                </a:cubicBezTo>
                <a:cubicBezTo>
                  <a:pt x="19098" y="7812"/>
                  <a:pt x="19023" y="7862"/>
                  <a:pt x="18898" y="7862"/>
                </a:cubicBezTo>
                <a:cubicBezTo>
                  <a:pt x="18421" y="7837"/>
                  <a:pt x="17419" y="7210"/>
                  <a:pt x="16467" y="6333"/>
                </a:cubicBezTo>
                <a:cubicBezTo>
                  <a:pt x="16207" y="6085"/>
                  <a:pt x="16112" y="5960"/>
                  <a:pt x="16206" y="5960"/>
                </a:cubicBezTo>
                <a:close/>
                <a:moveTo>
                  <a:pt x="10552" y="5631"/>
                </a:moveTo>
                <a:cubicBezTo>
                  <a:pt x="10602" y="5631"/>
                  <a:pt x="10802" y="5732"/>
                  <a:pt x="11053" y="5857"/>
                </a:cubicBezTo>
                <a:cubicBezTo>
                  <a:pt x="11705" y="6183"/>
                  <a:pt x="12582" y="6884"/>
                  <a:pt x="12983" y="7386"/>
                </a:cubicBezTo>
                <a:cubicBezTo>
                  <a:pt x="13459" y="7950"/>
                  <a:pt x="13588" y="8092"/>
                  <a:pt x="13517" y="8092"/>
                </a:cubicBezTo>
                <a:cubicBezTo>
                  <a:pt x="13488" y="8092"/>
                  <a:pt x="13423" y="8067"/>
                  <a:pt x="13334" y="8037"/>
                </a:cubicBezTo>
                <a:cubicBezTo>
                  <a:pt x="12858" y="7862"/>
                  <a:pt x="12256" y="7486"/>
                  <a:pt x="11830" y="7085"/>
                </a:cubicBezTo>
                <a:cubicBezTo>
                  <a:pt x="11379" y="6659"/>
                  <a:pt x="10477" y="5631"/>
                  <a:pt x="10552" y="5631"/>
                </a:cubicBezTo>
                <a:close/>
                <a:moveTo>
                  <a:pt x="30176" y="6107"/>
                </a:moveTo>
                <a:cubicBezTo>
                  <a:pt x="30276" y="6107"/>
                  <a:pt x="30878" y="6258"/>
                  <a:pt x="31504" y="6408"/>
                </a:cubicBezTo>
                <a:cubicBezTo>
                  <a:pt x="33259" y="6884"/>
                  <a:pt x="35088" y="7812"/>
                  <a:pt x="35088" y="8188"/>
                </a:cubicBezTo>
                <a:cubicBezTo>
                  <a:pt x="35088" y="8274"/>
                  <a:pt x="34968" y="8313"/>
                  <a:pt x="34774" y="8313"/>
                </a:cubicBezTo>
                <a:cubicBezTo>
                  <a:pt x="34406" y="8313"/>
                  <a:pt x="33773" y="8175"/>
                  <a:pt x="33183" y="7962"/>
                </a:cubicBezTo>
                <a:cubicBezTo>
                  <a:pt x="32457" y="7686"/>
                  <a:pt x="30803" y="6734"/>
                  <a:pt x="30251" y="6308"/>
                </a:cubicBezTo>
                <a:cubicBezTo>
                  <a:pt x="30026" y="6133"/>
                  <a:pt x="30001" y="6107"/>
                  <a:pt x="30176" y="6107"/>
                </a:cubicBezTo>
                <a:close/>
                <a:moveTo>
                  <a:pt x="23497" y="6047"/>
                </a:moveTo>
                <a:cubicBezTo>
                  <a:pt x="23599" y="6047"/>
                  <a:pt x="23905" y="6179"/>
                  <a:pt x="24487" y="6433"/>
                </a:cubicBezTo>
                <a:cubicBezTo>
                  <a:pt x="25514" y="6859"/>
                  <a:pt x="26166" y="7260"/>
                  <a:pt x="26742" y="7812"/>
                </a:cubicBezTo>
                <a:cubicBezTo>
                  <a:pt x="27250" y="8298"/>
                  <a:pt x="27347" y="8481"/>
                  <a:pt x="27063" y="8481"/>
                </a:cubicBezTo>
                <a:cubicBezTo>
                  <a:pt x="27011" y="8481"/>
                  <a:pt x="26946" y="8475"/>
                  <a:pt x="26868" y="8463"/>
                </a:cubicBezTo>
                <a:cubicBezTo>
                  <a:pt x="25990" y="8363"/>
                  <a:pt x="24637" y="7486"/>
                  <a:pt x="23785" y="6508"/>
                </a:cubicBezTo>
                <a:cubicBezTo>
                  <a:pt x="23513" y="6198"/>
                  <a:pt x="23388" y="6047"/>
                  <a:pt x="23497" y="6047"/>
                </a:cubicBezTo>
                <a:close/>
                <a:moveTo>
                  <a:pt x="37194" y="6183"/>
                </a:moveTo>
                <a:cubicBezTo>
                  <a:pt x="37294" y="6183"/>
                  <a:pt x="37745" y="6358"/>
                  <a:pt x="38171" y="6559"/>
                </a:cubicBezTo>
                <a:cubicBezTo>
                  <a:pt x="38597" y="6759"/>
                  <a:pt x="39199" y="7060"/>
                  <a:pt x="39499" y="7260"/>
                </a:cubicBezTo>
                <a:cubicBezTo>
                  <a:pt x="40051" y="7611"/>
                  <a:pt x="40903" y="8388"/>
                  <a:pt x="40903" y="8539"/>
                </a:cubicBezTo>
                <a:cubicBezTo>
                  <a:pt x="40903" y="8572"/>
                  <a:pt x="40852" y="8587"/>
                  <a:pt x="40768" y="8587"/>
                </a:cubicBezTo>
                <a:cubicBezTo>
                  <a:pt x="40533" y="8587"/>
                  <a:pt x="40037" y="8466"/>
                  <a:pt x="39650" y="8263"/>
                </a:cubicBezTo>
                <a:cubicBezTo>
                  <a:pt x="39148" y="8012"/>
                  <a:pt x="38221" y="7310"/>
                  <a:pt x="37394" y="6584"/>
                </a:cubicBezTo>
                <a:cubicBezTo>
                  <a:pt x="37043" y="6258"/>
                  <a:pt x="37018" y="6208"/>
                  <a:pt x="37194" y="6183"/>
                </a:cubicBezTo>
                <a:close/>
                <a:moveTo>
                  <a:pt x="3985" y="5456"/>
                </a:moveTo>
                <a:cubicBezTo>
                  <a:pt x="4035" y="5456"/>
                  <a:pt x="4487" y="5656"/>
                  <a:pt x="4963" y="5907"/>
                </a:cubicBezTo>
                <a:cubicBezTo>
                  <a:pt x="7093" y="7060"/>
                  <a:pt x="8697" y="8413"/>
                  <a:pt x="9299" y="9616"/>
                </a:cubicBezTo>
                <a:cubicBezTo>
                  <a:pt x="9600" y="10220"/>
                  <a:pt x="9643" y="10490"/>
                  <a:pt x="9394" y="10490"/>
                </a:cubicBezTo>
                <a:cubicBezTo>
                  <a:pt x="9353" y="10490"/>
                  <a:pt x="9305" y="10482"/>
                  <a:pt x="9249" y="10468"/>
                </a:cubicBezTo>
                <a:cubicBezTo>
                  <a:pt x="8472" y="10293"/>
                  <a:pt x="7820" y="9767"/>
                  <a:pt x="6091" y="7937"/>
                </a:cubicBezTo>
                <a:cubicBezTo>
                  <a:pt x="4361" y="6107"/>
                  <a:pt x="3810" y="5456"/>
                  <a:pt x="3985" y="5456"/>
                </a:cubicBezTo>
                <a:close/>
                <a:moveTo>
                  <a:pt x="7283" y="1"/>
                </a:moveTo>
                <a:cubicBezTo>
                  <a:pt x="6998" y="1"/>
                  <a:pt x="6596" y="94"/>
                  <a:pt x="6040" y="293"/>
                </a:cubicBezTo>
                <a:cubicBezTo>
                  <a:pt x="3685" y="1070"/>
                  <a:pt x="301" y="3125"/>
                  <a:pt x="126" y="3852"/>
                </a:cubicBezTo>
                <a:cubicBezTo>
                  <a:pt x="0" y="4328"/>
                  <a:pt x="652" y="4704"/>
                  <a:pt x="2055" y="4930"/>
                </a:cubicBezTo>
                <a:lnTo>
                  <a:pt x="2732" y="5030"/>
                </a:lnTo>
                <a:lnTo>
                  <a:pt x="3735" y="6233"/>
                </a:lnTo>
                <a:cubicBezTo>
                  <a:pt x="5188" y="7937"/>
                  <a:pt x="7569" y="10318"/>
                  <a:pt x="8221" y="10694"/>
                </a:cubicBezTo>
                <a:cubicBezTo>
                  <a:pt x="8655" y="10942"/>
                  <a:pt x="9109" y="11075"/>
                  <a:pt x="9457" y="11075"/>
                </a:cubicBezTo>
                <a:cubicBezTo>
                  <a:pt x="9671" y="11075"/>
                  <a:pt x="9845" y="11025"/>
                  <a:pt x="9950" y="10920"/>
                </a:cubicBezTo>
                <a:cubicBezTo>
                  <a:pt x="10477" y="10393"/>
                  <a:pt x="9950" y="9140"/>
                  <a:pt x="8622" y="7787"/>
                </a:cubicBezTo>
                <a:cubicBezTo>
                  <a:pt x="7770" y="6935"/>
                  <a:pt x="6868" y="6283"/>
                  <a:pt x="5589" y="5581"/>
                </a:cubicBezTo>
                <a:lnTo>
                  <a:pt x="4837" y="5155"/>
                </a:lnTo>
                <a:lnTo>
                  <a:pt x="5289" y="5205"/>
                </a:lnTo>
                <a:cubicBezTo>
                  <a:pt x="5564" y="5230"/>
                  <a:pt x="6617" y="5305"/>
                  <a:pt x="7644" y="5381"/>
                </a:cubicBezTo>
                <a:lnTo>
                  <a:pt x="9549" y="5481"/>
                </a:lnTo>
                <a:lnTo>
                  <a:pt x="9950" y="5957"/>
                </a:lnTo>
                <a:cubicBezTo>
                  <a:pt x="11153" y="7310"/>
                  <a:pt x="11980" y="8037"/>
                  <a:pt x="12657" y="8363"/>
                </a:cubicBezTo>
                <a:cubicBezTo>
                  <a:pt x="13112" y="8577"/>
                  <a:pt x="13459" y="8684"/>
                  <a:pt x="13707" y="8684"/>
                </a:cubicBezTo>
                <a:cubicBezTo>
                  <a:pt x="13924" y="8684"/>
                  <a:pt x="14066" y="8602"/>
                  <a:pt x="14136" y="8438"/>
                </a:cubicBezTo>
                <a:cubicBezTo>
                  <a:pt x="14236" y="8238"/>
                  <a:pt x="14211" y="8138"/>
                  <a:pt x="14036" y="7812"/>
                </a:cubicBezTo>
                <a:cubicBezTo>
                  <a:pt x="13735" y="7260"/>
                  <a:pt x="13058" y="6508"/>
                  <a:pt x="12381" y="6007"/>
                </a:cubicBezTo>
                <a:cubicBezTo>
                  <a:pt x="12081" y="5782"/>
                  <a:pt x="11830" y="5581"/>
                  <a:pt x="11830" y="5581"/>
                </a:cubicBezTo>
                <a:cubicBezTo>
                  <a:pt x="11855" y="5581"/>
                  <a:pt x="12607" y="5581"/>
                  <a:pt x="13509" y="5606"/>
                </a:cubicBezTo>
                <a:cubicBezTo>
                  <a:pt x="14888" y="5656"/>
                  <a:pt x="15138" y="5681"/>
                  <a:pt x="15138" y="5807"/>
                </a:cubicBezTo>
                <a:cubicBezTo>
                  <a:pt x="15138" y="5957"/>
                  <a:pt x="16091" y="6859"/>
                  <a:pt x="16968" y="7536"/>
                </a:cubicBezTo>
                <a:cubicBezTo>
                  <a:pt x="17795" y="8138"/>
                  <a:pt x="18346" y="8413"/>
                  <a:pt x="18898" y="8413"/>
                </a:cubicBezTo>
                <a:cubicBezTo>
                  <a:pt x="19474" y="8413"/>
                  <a:pt x="19750" y="8213"/>
                  <a:pt x="19750" y="7837"/>
                </a:cubicBezTo>
                <a:cubicBezTo>
                  <a:pt x="19750" y="7461"/>
                  <a:pt x="19148" y="6859"/>
                  <a:pt x="18096" y="6208"/>
                </a:cubicBezTo>
                <a:lnTo>
                  <a:pt x="17319" y="5732"/>
                </a:lnTo>
                <a:lnTo>
                  <a:pt x="17319" y="5732"/>
                </a:lnTo>
                <a:lnTo>
                  <a:pt x="19800" y="5782"/>
                </a:lnTo>
                <a:lnTo>
                  <a:pt x="22306" y="5832"/>
                </a:lnTo>
                <a:lnTo>
                  <a:pt x="23309" y="6884"/>
                </a:lnTo>
                <a:cubicBezTo>
                  <a:pt x="24386" y="7987"/>
                  <a:pt x="24913" y="8363"/>
                  <a:pt x="25715" y="8739"/>
                </a:cubicBezTo>
                <a:cubicBezTo>
                  <a:pt x="26282" y="8985"/>
                  <a:pt x="26749" y="9102"/>
                  <a:pt x="27084" y="9102"/>
                </a:cubicBezTo>
                <a:cubicBezTo>
                  <a:pt x="27193" y="9102"/>
                  <a:pt x="27289" y="9090"/>
                  <a:pt x="27369" y="9065"/>
                </a:cubicBezTo>
                <a:cubicBezTo>
                  <a:pt x="27720" y="8914"/>
                  <a:pt x="27795" y="8814"/>
                  <a:pt x="27795" y="8463"/>
                </a:cubicBezTo>
                <a:cubicBezTo>
                  <a:pt x="27795" y="7812"/>
                  <a:pt x="26943" y="6960"/>
                  <a:pt x="25539" y="6258"/>
                </a:cubicBezTo>
                <a:lnTo>
                  <a:pt x="24888" y="5932"/>
                </a:lnTo>
                <a:lnTo>
                  <a:pt x="26818" y="5982"/>
                </a:lnTo>
                <a:lnTo>
                  <a:pt x="28772" y="6032"/>
                </a:lnTo>
                <a:lnTo>
                  <a:pt x="30001" y="6859"/>
                </a:lnTo>
                <a:cubicBezTo>
                  <a:pt x="32038" y="8223"/>
                  <a:pt x="33687" y="8936"/>
                  <a:pt x="34691" y="8936"/>
                </a:cubicBezTo>
                <a:cubicBezTo>
                  <a:pt x="35107" y="8936"/>
                  <a:pt x="35413" y="8813"/>
                  <a:pt x="35590" y="8564"/>
                </a:cubicBezTo>
                <a:cubicBezTo>
                  <a:pt x="36041" y="7937"/>
                  <a:pt x="35289" y="7210"/>
                  <a:pt x="33158" y="6333"/>
                </a:cubicBezTo>
                <a:lnTo>
                  <a:pt x="32632" y="6107"/>
                </a:lnTo>
                <a:lnTo>
                  <a:pt x="33810" y="6107"/>
                </a:lnTo>
                <a:cubicBezTo>
                  <a:pt x="34437" y="6107"/>
                  <a:pt x="35214" y="6133"/>
                  <a:pt x="35564" y="6183"/>
                </a:cubicBezTo>
                <a:cubicBezTo>
                  <a:pt x="36116" y="6208"/>
                  <a:pt x="36191" y="6258"/>
                  <a:pt x="36667" y="6709"/>
                </a:cubicBezTo>
                <a:cubicBezTo>
                  <a:pt x="38171" y="8138"/>
                  <a:pt x="39224" y="8839"/>
                  <a:pt x="40251" y="9090"/>
                </a:cubicBezTo>
                <a:cubicBezTo>
                  <a:pt x="40500" y="9169"/>
                  <a:pt x="40653" y="9206"/>
                  <a:pt x="40782" y="9206"/>
                </a:cubicBezTo>
                <a:cubicBezTo>
                  <a:pt x="40899" y="9206"/>
                  <a:pt x="40997" y="9175"/>
                  <a:pt x="41128" y="9115"/>
                </a:cubicBezTo>
                <a:cubicBezTo>
                  <a:pt x="41479" y="8965"/>
                  <a:pt x="41605" y="8714"/>
                  <a:pt x="41529" y="8363"/>
                </a:cubicBezTo>
                <a:cubicBezTo>
                  <a:pt x="41429" y="7987"/>
                  <a:pt x="40427" y="7085"/>
                  <a:pt x="39600" y="6634"/>
                </a:cubicBezTo>
                <a:lnTo>
                  <a:pt x="38823" y="6183"/>
                </a:lnTo>
                <a:lnTo>
                  <a:pt x="39850" y="6183"/>
                </a:lnTo>
                <a:cubicBezTo>
                  <a:pt x="40727" y="6183"/>
                  <a:pt x="40903" y="6208"/>
                  <a:pt x="41354" y="6433"/>
                </a:cubicBezTo>
                <a:cubicBezTo>
                  <a:pt x="41630" y="6559"/>
                  <a:pt x="42482" y="6884"/>
                  <a:pt x="43259" y="7135"/>
                </a:cubicBezTo>
                <a:cubicBezTo>
                  <a:pt x="44437" y="7536"/>
                  <a:pt x="44788" y="7611"/>
                  <a:pt x="45539" y="7661"/>
                </a:cubicBezTo>
                <a:cubicBezTo>
                  <a:pt x="45637" y="7664"/>
                  <a:pt x="45730" y="7665"/>
                  <a:pt x="45819" y="7665"/>
                </a:cubicBezTo>
                <a:cubicBezTo>
                  <a:pt x="46670" y="7665"/>
                  <a:pt x="47154" y="7551"/>
                  <a:pt x="47494" y="7210"/>
                </a:cubicBezTo>
                <a:cubicBezTo>
                  <a:pt x="48046" y="6659"/>
                  <a:pt x="47695" y="5882"/>
                  <a:pt x="46717" y="5456"/>
                </a:cubicBezTo>
                <a:cubicBezTo>
                  <a:pt x="46021" y="5152"/>
                  <a:pt x="45190" y="5002"/>
                  <a:pt x="44351" y="5002"/>
                </a:cubicBezTo>
                <a:cubicBezTo>
                  <a:pt x="43529" y="5002"/>
                  <a:pt x="42700" y="5146"/>
                  <a:pt x="41981" y="5431"/>
                </a:cubicBezTo>
                <a:cubicBezTo>
                  <a:pt x="41653" y="5558"/>
                  <a:pt x="41471" y="5593"/>
                  <a:pt x="40648" y="5593"/>
                </a:cubicBezTo>
                <a:cubicBezTo>
                  <a:pt x="40338" y="5593"/>
                  <a:pt x="39935" y="5588"/>
                  <a:pt x="39399" y="5581"/>
                </a:cubicBezTo>
                <a:lnTo>
                  <a:pt x="37294" y="5506"/>
                </a:lnTo>
                <a:lnTo>
                  <a:pt x="38021" y="5180"/>
                </a:lnTo>
                <a:cubicBezTo>
                  <a:pt x="39299" y="4604"/>
                  <a:pt x="39875" y="4228"/>
                  <a:pt x="40301" y="3777"/>
                </a:cubicBezTo>
                <a:cubicBezTo>
                  <a:pt x="40803" y="3250"/>
                  <a:pt x="40878" y="2849"/>
                  <a:pt x="40527" y="2523"/>
                </a:cubicBezTo>
                <a:cubicBezTo>
                  <a:pt x="40321" y="2349"/>
                  <a:pt x="40114" y="2265"/>
                  <a:pt x="39812" y="2265"/>
                </a:cubicBezTo>
                <a:cubicBezTo>
                  <a:pt x="39637" y="2265"/>
                  <a:pt x="39431" y="2293"/>
                  <a:pt x="39173" y="2348"/>
                </a:cubicBezTo>
                <a:cubicBezTo>
                  <a:pt x="37695" y="2649"/>
                  <a:pt x="35564" y="4002"/>
                  <a:pt x="34712" y="5130"/>
                </a:cubicBezTo>
                <a:lnTo>
                  <a:pt x="34412" y="5556"/>
                </a:lnTo>
                <a:lnTo>
                  <a:pt x="32181" y="5481"/>
                </a:lnTo>
                <a:cubicBezTo>
                  <a:pt x="30953" y="5456"/>
                  <a:pt x="29424" y="5431"/>
                  <a:pt x="28772" y="5431"/>
                </a:cubicBezTo>
                <a:cubicBezTo>
                  <a:pt x="28624" y="5434"/>
                  <a:pt x="28492" y="5435"/>
                  <a:pt x="28376" y="5435"/>
                </a:cubicBezTo>
                <a:cubicBezTo>
                  <a:pt x="27545" y="5435"/>
                  <a:pt x="27505" y="5356"/>
                  <a:pt x="28121" y="5180"/>
                </a:cubicBezTo>
                <a:cubicBezTo>
                  <a:pt x="28772" y="4980"/>
                  <a:pt x="29900" y="4328"/>
                  <a:pt x="30201" y="4002"/>
                </a:cubicBezTo>
                <a:cubicBezTo>
                  <a:pt x="30752" y="3401"/>
                  <a:pt x="30427" y="2674"/>
                  <a:pt x="29650" y="2674"/>
                </a:cubicBezTo>
                <a:cubicBezTo>
                  <a:pt x="28522" y="2674"/>
                  <a:pt x="26091" y="3902"/>
                  <a:pt x="25188" y="4879"/>
                </a:cubicBezTo>
                <a:lnTo>
                  <a:pt x="24787" y="5305"/>
                </a:lnTo>
                <a:lnTo>
                  <a:pt x="23234" y="5280"/>
                </a:lnTo>
                <a:lnTo>
                  <a:pt x="21680" y="5255"/>
                </a:lnTo>
                <a:lnTo>
                  <a:pt x="22131" y="5055"/>
                </a:lnTo>
                <a:cubicBezTo>
                  <a:pt x="22632" y="4804"/>
                  <a:pt x="23183" y="4253"/>
                  <a:pt x="23183" y="3977"/>
                </a:cubicBezTo>
                <a:cubicBezTo>
                  <a:pt x="23183" y="3701"/>
                  <a:pt x="22908" y="3501"/>
                  <a:pt x="22532" y="3501"/>
                </a:cubicBezTo>
                <a:cubicBezTo>
                  <a:pt x="21780" y="3501"/>
                  <a:pt x="19950" y="4328"/>
                  <a:pt x="19474" y="4879"/>
                </a:cubicBezTo>
                <a:lnTo>
                  <a:pt x="19198" y="5180"/>
                </a:lnTo>
                <a:lnTo>
                  <a:pt x="16717" y="5130"/>
                </a:lnTo>
                <a:lnTo>
                  <a:pt x="14211" y="5055"/>
                </a:lnTo>
                <a:lnTo>
                  <a:pt x="15088" y="4679"/>
                </a:lnTo>
                <a:cubicBezTo>
                  <a:pt x="16241" y="4153"/>
                  <a:pt x="16968" y="3726"/>
                  <a:pt x="17419" y="3300"/>
                </a:cubicBezTo>
                <a:cubicBezTo>
                  <a:pt x="17920" y="2849"/>
                  <a:pt x="18096" y="2523"/>
                  <a:pt x="18096" y="2097"/>
                </a:cubicBezTo>
                <a:cubicBezTo>
                  <a:pt x="18096" y="1642"/>
                  <a:pt x="17769" y="1420"/>
                  <a:pt x="17227" y="1420"/>
                </a:cubicBezTo>
                <a:cubicBezTo>
                  <a:pt x="16607" y="1420"/>
                  <a:pt x="15704" y="1711"/>
                  <a:pt x="14687" y="2273"/>
                </a:cubicBezTo>
                <a:cubicBezTo>
                  <a:pt x="13785" y="2774"/>
                  <a:pt x="12306" y="4178"/>
                  <a:pt x="12081" y="4704"/>
                </a:cubicBezTo>
                <a:lnTo>
                  <a:pt x="11980" y="5005"/>
                </a:lnTo>
                <a:lnTo>
                  <a:pt x="11254" y="4955"/>
                </a:lnTo>
                <a:cubicBezTo>
                  <a:pt x="10878" y="4930"/>
                  <a:pt x="9850" y="4879"/>
                  <a:pt x="8973" y="4854"/>
                </a:cubicBezTo>
                <a:cubicBezTo>
                  <a:pt x="8096" y="4804"/>
                  <a:pt x="7369" y="4754"/>
                  <a:pt x="7369" y="4729"/>
                </a:cubicBezTo>
                <a:cubicBezTo>
                  <a:pt x="7369" y="4704"/>
                  <a:pt x="7695" y="4478"/>
                  <a:pt x="8096" y="4253"/>
                </a:cubicBezTo>
                <a:cubicBezTo>
                  <a:pt x="8873" y="3777"/>
                  <a:pt x="9775" y="2975"/>
                  <a:pt x="9775" y="2749"/>
                </a:cubicBezTo>
                <a:cubicBezTo>
                  <a:pt x="9775" y="2498"/>
                  <a:pt x="9499" y="2323"/>
                  <a:pt x="9173" y="2323"/>
                </a:cubicBezTo>
                <a:cubicBezTo>
                  <a:pt x="8196" y="2323"/>
                  <a:pt x="6216" y="3376"/>
                  <a:pt x="5314" y="4403"/>
                </a:cubicBezTo>
                <a:cubicBezTo>
                  <a:pt x="5189" y="4528"/>
                  <a:pt x="5132" y="4575"/>
                  <a:pt x="4862" y="4575"/>
                </a:cubicBezTo>
                <a:cubicBezTo>
                  <a:pt x="4696" y="4575"/>
                  <a:pt x="4451" y="4557"/>
                  <a:pt x="4061" y="4529"/>
                </a:cubicBezTo>
                <a:cubicBezTo>
                  <a:pt x="3459" y="4478"/>
                  <a:pt x="2782" y="4428"/>
                  <a:pt x="2532" y="4378"/>
                </a:cubicBezTo>
                <a:lnTo>
                  <a:pt x="2081" y="4328"/>
                </a:lnTo>
                <a:lnTo>
                  <a:pt x="2933" y="3977"/>
                </a:lnTo>
                <a:cubicBezTo>
                  <a:pt x="5038" y="3175"/>
                  <a:pt x="7319" y="1621"/>
                  <a:pt x="7795" y="719"/>
                </a:cubicBezTo>
                <a:cubicBezTo>
                  <a:pt x="7920" y="493"/>
                  <a:pt x="7920" y="418"/>
                  <a:pt x="7795" y="218"/>
                </a:cubicBezTo>
                <a:cubicBezTo>
                  <a:pt x="7700" y="76"/>
                  <a:pt x="7538" y="1"/>
                  <a:pt x="728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850" name="Google Shape;5850;p4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54327" y="2250948"/>
            <a:ext cx="2726039" cy="291713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5" name="Google Shape;5855;p45"/>
          <p:cNvSpPr txBox="1"/>
          <p:nvPr/>
        </p:nvSpPr>
        <p:spPr>
          <a:xfrm>
            <a:off x="2368826" y="2622446"/>
            <a:ext cx="4540624" cy="498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 b="0" i="0" u="none" strike="noStrike" cap="none" dirty="0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https</a:t>
            </a:r>
            <a:r>
              <a:rPr lang="en" sz="2000" b="0" i="0" u="none" strike="noStrike" cap="none" dirty="0" smtClean="0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://plantillaspowerpoint.org</a:t>
            </a:r>
            <a:endParaRPr dirty="0"/>
          </a:p>
        </p:txBody>
      </p:sp>
      <p:grpSp>
        <p:nvGrpSpPr>
          <p:cNvPr id="5856" name="Google Shape;5856;p45"/>
          <p:cNvGrpSpPr/>
          <p:nvPr/>
        </p:nvGrpSpPr>
        <p:grpSpPr>
          <a:xfrm>
            <a:off x="4448089" y="2087818"/>
            <a:ext cx="382096" cy="371911"/>
            <a:chOff x="-37190575" y="1951325"/>
            <a:chExt cx="324525" cy="315875"/>
          </a:xfrm>
        </p:grpSpPr>
        <p:sp>
          <p:nvSpPr>
            <p:cNvPr id="5857" name="Google Shape;5857;p45"/>
            <p:cNvSpPr/>
            <p:nvPr/>
          </p:nvSpPr>
          <p:spPr>
            <a:xfrm>
              <a:off x="-37190575" y="1951325"/>
              <a:ext cx="324525" cy="315875"/>
            </a:xfrm>
            <a:custGeom>
              <a:avLst/>
              <a:gdLst/>
              <a:ahLst/>
              <a:cxnLst/>
              <a:rect l="l" t="t" r="r" b="b"/>
              <a:pathLst>
                <a:path w="12981" h="12635" extrusionOk="0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45"/>
            <p:cNvSpPr/>
            <p:nvPr/>
          </p:nvSpPr>
          <p:spPr>
            <a:xfrm>
              <a:off x="-37081875" y="2162600"/>
              <a:ext cx="72475" cy="63100"/>
            </a:xfrm>
            <a:custGeom>
              <a:avLst/>
              <a:gdLst/>
              <a:ahLst/>
              <a:cxnLst/>
              <a:rect l="l" t="t" r="r" b="b"/>
              <a:pathLst>
                <a:path w="2899" h="2524" extrusionOk="0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45"/>
            <p:cNvSpPr/>
            <p:nvPr/>
          </p:nvSpPr>
          <p:spPr>
            <a:xfrm>
              <a:off x="-37144875" y="2099025"/>
              <a:ext cx="72475" cy="62875"/>
            </a:xfrm>
            <a:custGeom>
              <a:avLst/>
              <a:gdLst/>
              <a:ahLst/>
              <a:cxnLst/>
              <a:rect l="l" t="t" r="r" b="b"/>
              <a:pathLst>
                <a:path w="2899" h="2515" extrusionOk="0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45"/>
            <p:cNvSpPr/>
            <p:nvPr/>
          </p:nvSpPr>
          <p:spPr>
            <a:xfrm>
              <a:off x="-37123625" y="2014875"/>
              <a:ext cx="71700" cy="62775"/>
            </a:xfrm>
            <a:custGeom>
              <a:avLst/>
              <a:gdLst/>
              <a:ahLst/>
              <a:cxnLst/>
              <a:rect l="l" t="t" r="r" b="b"/>
              <a:pathLst>
                <a:path w="2868" h="2511" extrusionOk="0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45"/>
            <p:cNvSpPr/>
            <p:nvPr/>
          </p:nvSpPr>
          <p:spPr>
            <a:xfrm>
              <a:off x="-37039350" y="1993250"/>
              <a:ext cx="71700" cy="63125"/>
            </a:xfrm>
            <a:custGeom>
              <a:avLst/>
              <a:gdLst/>
              <a:ahLst/>
              <a:cxnLst/>
              <a:rect l="l" t="t" r="r" b="b"/>
              <a:pathLst>
                <a:path w="2868" h="2525" extrusionOk="0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6" name="Google Shape;5866;p46"/>
          <p:cNvSpPr txBox="1"/>
          <p:nvPr/>
        </p:nvSpPr>
        <p:spPr>
          <a:xfrm>
            <a:off x="463825" y="426849"/>
            <a:ext cx="11565835" cy="6300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7500"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100000"/>
              <a:buFont typeface="Arial"/>
              <a:buNone/>
            </a:pPr>
            <a:r>
              <a:rPr lang="en" sz="3900" b="1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Edit Shapes</a:t>
            </a:r>
            <a:endParaRPr sz="3900" b="1" i="0" u="sng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5867" name="Google Shape;5867;p46"/>
          <p:cNvSpPr txBox="1"/>
          <p:nvPr/>
        </p:nvSpPr>
        <p:spPr>
          <a:xfrm>
            <a:off x="838200" y="1350237"/>
            <a:ext cx="4540624" cy="931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rPr>
              <a:t>You may edit the shapes in your own: remove, resize, rotate, and copy to a new slide.</a:t>
            </a: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868" name="Google Shape;5868;p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95070" y="2980555"/>
            <a:ext cx="1161448" cy="12083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869" name="Google Shape;5869;p46" descr="A close up of a sign&#10;&#10;Description automatically generated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326119" y="2855356"/>
            <a:ext cx="1253760" cy="1304387"/>
          </a:xfrm>
          <a:prstGeom prst="rect">
            <a:avLst/>
          </a:prstGeom>
          <a:noFill/>
          <a:ln>
            <a:noFill/>
          </a:ln>
        </p:spPr>
      </p:pic>
      <p:pic>
        <p:nvPicPr>
          <p:cNvPr id="5870" name="Google Shape;5870;p46" descr="A screenshot of a cell phone&#10;&#10;Description automatically generated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639524" y="2122453"/>
            <a:ext cx="1695901" cy="2765539"/>
          </a:xfrm>
          <a:prstGeom prst="rect">
            <a:avLst/>
          </a:prstGeom>
          <a:noFill/>
          <a:ln>
            <a:noFill/>
          </a:ln>
        </p:spPr>
      </p:pic>
      <p:sp>
        <p:nvSpPr>
          <p:cNvPr id="5871" name="Google Shape;5871;p46"/>
          <p:cNvSpPr txBox="1"/>
          <p:nvPr/>
        </p:nvSpPr>
        <p:spPr>
          <a:xfrm>
            <a:off x="463825" y="2260679"/>
            <a:ext cx="3524250" cy="36746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457200" marR="0" lvl="0" indent="-4572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AutoNum type="arabicPeriod"/>
            </a:pPr>
            <a:r>
              <a:rPr lang="en" sz="16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Right click on the object you want to modify.</a:t>
            </a:r>
            <a:endParaRPr/>
          </a:p>
          <a:p>
            <a:pPr marL="457200" marR="0" lvl="0" indent="-4572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AutoNum type="arabicPeriod"/>
            </a:pPr>
            <a:r>
              <a:rPr lang="en" sz="16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Choose Group -&gt; Ungroup in drop down menu.</a:t>
            </a:r>
            <a:endParaRPr/>
          </a:p>
          <a:p>
            <a:pPr marL="457200" marR="0" lvl="0" indent="-4572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AutoNum type="arabicPeriod"/>
            </a:pPr>
            <a:r>
              <a:rPr lang="en" sz="16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Click on any objects and shapes to start working with it.</a:t>
            </a:r>
            <a:endParaRPr/>
          </a:p>
          <a:p>
            <a:pPr marL="457200" marR="0" lvl="0" indent="-4572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AutoNum type="arabicPeriod"/>
            </a:pPr>
            <a:r>
              <a:rPr lang="en" sz="16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When you finish, select all objects you want to group and choose </a:t>
            </a:r>
            <a:r>
              <a:rPr lang="en" sz="14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Group</a:t>
            </a:r>
            <a:r>
              <a:rPr lang="en" sz="1600" b="0" i="0" u="none" strike="noStrike" cap="none">
                <a:solidFill>
                  <a:srgbClr val="0070C0"/>
                </a:solidFill>
                <a:latin typeface="Calibri"/>
                <a:ea typeface="Calibri"/>
                <a:cs typeface="Calibri"/>
                <a:sym typeface="Calibri"/>
              </a:rPr>
              <a:t> -&gt; Group in the menu.</a:t>
            </a:r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6" name="Google Shape;5876;p47"/>
          <p:cNvSpPr txBox="1">
            <a:spLocks noGrp="1"/>
          </p:cNvSpPr>
          <p:nvPr>
            <p:ph type="title"/>
          </p:nvPr>
        </p:nvSpPr>
        <p:spPr>
          <a:xfrm>
            <a:off x="1497150" y="547025"/>
            <a:ext cx="61497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5877" name="Google Shape;5877;p47"/>
          <p:cNvGrpSpPr/>
          <p:nvPr/>
        </p:nvGrpSpPr>
        <p:grpSpPr>
          <a:xfrm>
            <a:off x="2947297" y="1550663"/>
            <a:ext cx="1625682" cy="827051"/>
            <a:chOff x="2939375" y="2349575"/>
            <a:chExt cx="1008175" cy="512900"/>
          </a:xfrm>
        </p:grpSpPr>
        <p:sp>
          <p:nvSpPr>
            <p:cNvPr id="5878" name="Google Shape;5878;p47"/>
            <p:cNvSpPr/>
            <p:nvPr/>
          </p:nvSpPr>
          <p:spPr>
            <a:xfrm>
              <a:off x="2939375" y="2349575"/>
              <a:ext cx="1008175" cy="512900"/>
            </a:xfrm>
            <a:custGeom>
              <a:avLst/>
              <a:gdLst/>
              <a:ahLst/>
              <a:cxnLst/>
              <a:rect l="l" t="t" r="r" b="b"/>
              <a:pathLst>
                <a:path w="40327" h="20516" extrusionOk="0">
                  <a:moveTo>
                    <a:pt x="19534" y="0"/>
                  </a:moveTo>
                  <a:cubicBezTo>
                    <a:pt x="15092" y="0"/>
                    <a:pt x="10688" y="805"/>
                    <a:pt x="6993" y="2410"/>
                  </a:cubicBezTo>
                  <a:cubicBezTo>
                    <a:pt x="5314" y="3162"/>
                    <a:pt x="3634" y="4164"/>
                    <a:pt x="2682" y="5843"/>
                  </a:cubicBezTo>
                  <a:cubicBezTo>
                    <a:pt x="1504" y="7949"/>
                    <a:pt x="1805" y="10806"/>
                    <a:pt x="3058" y="12886"/>
                  </a:cubicBezTo>
                  <a:cubicBezTo>
                    <a:pt x="3760" y="14014"/>
                    <a:pt x="4712" y="14941"/>
                    <a:pt x="5790" y="15643"/>
                  </a:cubicBezTo>
                  <a:cubicBezTo>
                    <a:pt x="4085" y="17422"/>
                    <a:pt x="2131" y="19001"/>
                    <a:pt x="0" y="20279"/>
                  </a:cubicBezTo>
                  <a:cubicBezTo>
                    <a:pt x="698" y="20437"/>
                    <a:pt x="1415" y="20515"/>
                    <a:pt x="2132" y="20515"/>
                  </a:cubicBezTo>
                  <a:cubicBezTo>
                    <a:pt x="3579" y="20515"/>
                    <a:pt x="5026" y="20198"/>
                    <a:pt x="6316" y="19578"/>
                  </a:cubicBezTo>
                  <a:cubicBezTo>
                    <a:pt x="7519" y="19026"/>
                    <a:pt x="8572" y="18224"/>
                    <a:pt x="9424" y="17247"/>
                  </a:cubicBezTo>
                  <a:cubicBezTo>
                    <a:pt x="11379" y="17773"/>
                    <a:pt x="13409" y="17898"/>
                    <a:pt x="15414" y="17999"/>
                  </a:cubicBezTo>
                  <a:cubicBezTo>
                    <a:pt x="17471" y="18112"/>
                    <a:pt x="19544" y="18199"/>
                    <a:pt x="21614" y="18199"/>
                  </a:cubicBezTo>
                  <a:cubicBezTo>
                    <a:pt x="25977" y="18199"/>
                    <a:pt x="30331" y="17813"/>
                    <a:pt x="34512" y="16470"/>
                  </a:cubicBezTo>
                  <a:cubicBezTo>
                    <a:pt x="36642" y="15793"/>
                    <a:pt x="38923" y="14615"/>
                    <a:pt x="39700" y="12360"/>
                  </a:cubicBezTo>
                  <a:cubicBezTo>
                    <a:pt x="40326" y="10580"/>
                    <a:pt x="39825" y="8525"/>
                    <a:pt x="38797" y="7021"/>
                  </a:cubicBezTo>
                  <a:cubicBezTo>
                    <a:pt x="37770" y="5492"/>
                    <a:pt x="36266" y="4440"/>
                    <a:pt x="34712" y="3588"/>
                  </a:cubicBezTo>
                  <a:cubicBezTo>
                    <a:pt x="30405" y="1193"/>
                    <a:pt x="24942" y="0"/>
                    <a:pt x="19534" y="0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47"/>
            <p:cNvSpPr/>
            <p:nvPr/>
          </p:nvSpPr>
          <p:spPr>
            <a:xfrm>
              <a:off x="3172450" y="2537625"/>
              <a:ext cx="84000" cy="131600"/>
            </a:xfrm>
            <a:custGeom>
              <a:avLst/>
              <a:gdLst/>
              <a:ahLst/>
              <a:cxnLst/>
              <a:rect l="l" t="t" r="r" b="b"/>
              <a:pathLst>
                <a:path w="3360" h="5264" extrusionOk="0">
                  <a:moveTo>
                    <a:pt x="1730" y="0"/>
                  </a:moveTo>
                  <a:cubicBezTo>
                    <a:pt x="1078" y="0"/>
                    <a:pt x="502" y="51"/>
                    <a:pt x="1" y="126"/>
                  </a:cubicBezTo>
                  <a:lnTo>
                    <a:pt x="1" y="5214"/>
                  </a:lnTo>
                  <a:cubicBezTo>
                    <a:pt x="26" y="5239"/>
                    <a:pt x="176" y="5264"/>
                    <a:pt x="502" y="5264"/>
                  </a:cubicBezTo>
                  <a:cubicBezTo>
                    <a:pt x="828" y="5264"/>
                    <a:pt x="1103" y="5239"/>
                    <a:pt x="1304" y="5239"/>
                  </a:cubicBezTo>
                  <a:cubicBezTo>
                    <a:pt x="1304" y="4336"/>
                    <a:pt x="1329" y="3735"/>
                    <a:pt x="1354" y="3384"/>
                  </a:cubicBezTo>
                  <a:lnTo>
                    <a:pt x="1379" y="3384"/>
                  </a:lnTo>
                  <a:lnTo>
                    <a:pt x="2331" y="3284"/>
                  </a:lnTo>
                  <a:cubicBezTo>
                    <a:pt x="2357" y="3284"/>
                    <a:pt x="2357" y="3259"/>
                    <a:pt x="2357" y="3259"/>
                  </a:cubicBezTo>
                  <a:cubicBezTo>
                    <a:pt x="2357" y="3158"/>
                    <a:pt x="2357" y="3058"/>
                    <a:pt x="2357" y="2908"/>
                  </a:cubicBezTo>
                  <a:lnTo>
                    <a:pt x="2357" y="2331"/>
                  </a:lnTo>
                  <a:cubicBezTo>
                    <a:pt x="2357" y="2181"/>
                    <a:pt x="2357" y="2056"/>
                    <a:pt x="2331" y="2031"/>
                  </a:cubicBezTo>
                  <a:cubicBezTo>
                    <a:pt x="2156" y="2031"/>
                    <a:pt x="1981" y="2056"/>
                    <a:pt x="1830" y="2056"/>
                  </a:cubicBezTo>
                  <a:cubicBezTo>
                    <a:pt x="1680" y="2056"/>
                    <a:pt x="1529" y="2031"/>
                    <a:pt x="1379" y="2031"/>
                  </a:cubicBezTo>
                  <a:cubicBezTo>
                    <a:pt x="1379" y="2031"/>
                    <a:pt x="1354" y="2005"/>
                    <a:pt x="1329" y="1955"/>
                  </a:cubicBezTo>
                  <a:cubicBezTo>
                    <a:pt x="1304" y="1880"/>
                    <a:pt x="1279" y="1805"/>
                    <a:pt x="1279" y="1680"/>
                  </a:cubicBezTo>
                  <a:cubicBezTo>
                    <a:pt x="1279" y="1579"/>
                    <a:pt x="1304" y="1454"/>
                    <a:pt x="1354" y="1354"/>
                  </a:cubicBezTo>
                  <a:cubicBezTo>
                    <a:pt x="1605" y="1329"/>
                    <a:pt x="2281" y="1279"/>
                    <a:pt x="3359" y="1229"/>
                  </a:cubicBezTo>
                  <a:lnTo>
                    <a:pt x="3359" y="101"/>
                  </a:lnTo>
                  <a:cubicBezTo>
                    <a:pt x="2958" y="26"/>
                    <a:pt x="2407" y="0"/>
                    <a:pt x="17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47"/>
            <p:cNvSpPr/>
            <p:nvPr/>
          </p:nvSpPr>
          <p:spPr>
            <a:xfrm>
              <a:off x="3281475" y="2533875"/>
              <a:ext cx="90250" cy="134725"/>
            </a:xfrm>
            <a:custGeom>
              <a:avLst/>
              <a:gdLst/>
              <a:ahLst/>
              <a:cxnLst/>
              <a:rect l="l" t="t" r="r" b="b"/>
              <a:pathLst>
                <a:path w="3610" h="5389" extrusionOk="0">
                  <a:moveTo>
                    <a:pt x="1630" y="1053"/>
                  </a:moveTo>
                  <a:cubicBezTo>
                    <a:pt x="1780" y="1053"/>
                    <a:pt x="1930" y="1103"/>
                    <a:pt x="2031" y="1203"/>
                  </a:cubicBezTo>
                  <a:cubicBezTo>
                    <a:pt x="2156" y="1303"/>
                    <a:pt x="2206" y="1429"/>
                    <a:pt x="2206" y="1604"/>
                  </a:cubicBezTo>
                  <a:cubicBezTo>
                    <a:pt x="2206" y="1905"/>
                    <a:pt x="2106" y="2055"/>
                    <a:pt x="1880" y="2105"/>
                  </a:cubicBezTo>
                  <a:cubicBezTo>
                    <a:pt x="1780" y="2130"/>
                    <a:pt x="1680" y="2130"/>
                    <a:pt x="1554" y="2130"/>
                  </a:cubicBezTo>
                  <a:cubicBezTo>
                    <a:pt x="1429" y="2130"/>
                    <a:pt x="1279" y="2130"/>
                    <a:pt x="1128" y="2105"/>
                  </a:cubicBezTo>
                  <a:cubicBezTo>
                    <a:pt x="1103" y="2030"/>
                    <a:pt x="1103" y="1855"/>
                    <a:pt x="1103" y="1629"/>
                  </a:cubicBezTo>
                  <a:cubicBezTo>
                    <a:pt x="1103" y="1404"/>
                    <a:pt x="1103" y="1253"/>
                    <a:pt x="1078" y="1178"/>
                  </a:cubicBezTo>
                  <a:cubicBezTo>
                    <a:pt x="1304" y="1103"/>
                    <a:pt x="1479" y="1053"/>
                    <a:pt x="1630" y="1053"/>
                  </a:cubicBezTo>
                  <a:close/>
                  <a:moveTo>
                    <a:pt x="1304" y="0"/>
                  </a:moveTo>
                  <a:cubicBezTo>
                    <a:pt x="1003" y="0"/>
                    <a:pt x="577" y="50"/>
                    <a:pt x="1" y="125"/>
                  </a:cubicBezTo>
                  <a:cubicBezTo>
                    <a:pt x="51" y="476"/>
                    <a:pt x="76" y="1429"/>
                    <a:pt x="76" y="3008"/>
                  </a:cubicBezTo>
                  <a:cubicBezTo>
                    <a:pt x="76" y="4587"/>
                    <a:pt x="51" y="5389"/>
                    <a:pt x="51" y="5389"/>
                  </a:cubicBezTo>
                  <a:lnTo>
                    <a:pt x="527" y="5389"/>
                  </a:lnTo>
                  <a:cubicBezTo>
                    <a:pt x="928" y="5389"/>
                    <a:pt x="1204" y="5364"/>
                    <a:pt x="1354" y="5313"/>
                  </a:cubicBezTo>
                  <a:cubicBezTo>
                    <a:pt x="1304" y="4662"/>
                    <a:pt x="1304" y="4236"/>
                    <a:pt x="1304" y="3985"/>
                  </a:cubicBezTo>
                  <a:cubicBezTo>
                    <a:pt x="1304" y="3734"/>
                    <a:pt x="1304" y="3559"/>
                    <a:pt x="1304" y="3459"/>
                  </a:cubicBezTo>
                  <a:lnTo>
                    <a:pt x="1329" y="3484"/>
                  </a:lnTo>
                  <a:cubicBezTo>
                    <a:pt x="1655" y="3910"/>
                    <a:pt x="2006" y="4536"/>
                    <a:pt x="2382" y="5389"/>
                  </a:cubicBezTo>
                  <a:lnTo>
                    <a:pt x="2632" y="5389"/>
                  </a:lnTo>
                  <a:lnTo>
                    <a:pt x="3610" y="5364"/>
                  </a:lnTo>
                  <a:cubicBezTo>
                    <a:pt x="3509" y="5038"/>
                    <a:pt x="3259" y="4612"/>
                    <a:pt x="2908" y="4060"/>
                  </a:cubicBezTo>
                  <a:cubicBezTo>
                    <a:pt x="2532" y="3509"/>
                    <a:pt x="2331" y="3183"/>
                    <a:pt x="2281" y="3083"/>
                  </a:cubicBezTo>
                  <a:lnTo>
                    <a:pt x="2331" y="3083"/>
                  </a:lnTo>
                  <a:cubicBezTo>
                    <a:pt x="2757" y="3058"/>
                    <a:pt x="3083" y="2832"/>
                    <a:pt x="3309" y="2431"/>
                  </a:cubicBezTo>
                  <a:cubicBezTo>
                    <a:pt x="3459" y="2206"/>
                    <a:pt x="3534" y="1955"/>
                    <a:pt x="3534" y="1704"/>
                  </a:cubicBezTo>
                  <a:cubicBezTo>
                    <a:pt x="3534" y="1679"/>
                    <a:pt x="3509" y="1654"/>
                    <a:pt x="3509" y="1629"/>
                  </a:cubicBezTo>
                  <a:cubicBezTo>
                    <a:pt x="3484" y="1028"/>
                    <a:pt x="3234" y="577"/>
                    <a:pt x="2757" y="276"/>
                  </a:cubicBezTo>
                  <a:cubicBezTo>
                    <a:pt x="2532" y="125"/>
                    <a:pt x="2256" y="50"/>
                    <a:pt x="1955" y="25"/>
                  </a:cubicBezTo>
                  <a:cubicBezTo>
                    <a:pt x="1830" y="0"/>
                    <a:pt x="1605" y="0"/>
                    <a:pt x="13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47"/>
            <p:cNvSpPr/>
            <p:nvPr/>
          </p:nvSpPr>
          <p:spPr>
            <a:xfrm>
              <a:off x="3408050" y="2535750"/>
              <a:ext cx="34475" cy="134100"/>
            </a:xfrm>
            <a:custGeom>
              <a:avLst/>
              <a:gdLst/>
              <a:ahLst/>
              <a:cxnLst/>
              <a:rect l="l" t="t" r="r" b="b"/>
              <a:pathLst>
                <a:path w="1379" h="5364" extrusionOk="0">
                  <a:moveTo>
                    <a:pt x="50" y="0"/>
                  </a:moveTo>
                  <a:cubicBezTo>
                    <a:pt x="25" y="326"/>
                    <a:pt x="0" y="827"/>
                    <a:pt x="0" y="1454"/>
                  </a:cubicBezTo>
                  <a:lnTo>
                    <a:pt x="25" y="4060"/>
                  </a:lnTo>
                  <a:cubicBezTo>
                    <a:pt x="25" y="4587"/>
                    <a:pt x="25" y="5013"/>
                    <a:pt x="0" y="5339"/>
                  </a:cubicBezTo>
                  <a:lnTo>
                    <a:pt x="126" y="5339"/>
                  </a:lnTo>
                  <a:lnTo>
                    <a:pt x="902" y="5364"/>
                  </a:lnTo>
                  <a:cubicBezTo>
                    <a:pt x="1203" y="5364"/>
                    <a:pt x="1354" y="5339"/>
                    <a:pt x="1354" y="5263"/>
                  </a:cubicBezTo>
                  <a:cubicBezTo>
                    <a:pt x="1329" y="4587"/>
                    <a:pt x="1329" y="4035"/>
                    <a:pt x="1329" y="3634"/>
                  </a:cubicBezTo>
                  <a:lnTo>
                    <a:pt x="1379" y="50"/>
                  </a:lnTo>
                  <a:lnTo>
                    <a:pt x="1379" y="25"/>
                  </a:lnTo>
                  <a:lnTo>
                    <a:pt x="1178" y="25"/>
                  </a:lnTo>
                  <a:cubicBezTo>
                    <a:pt x="1053" y="25"/>
                    <a:pt x="777" y="25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47"/>
            <p:cNvSpPr/>
            <p:nvPr/>
          </p:nvSpPr>
          <p:spPr>
            <a:xfrm>
              <a:off x="3473200" y="2536375"/>
              <a:ext cx="79600" cy="132225"/>
            </a:xfrm>
            <a:custGeom>
              <a:avLst/>
              <a:gdLst/>
              <a:ahLst/>
              <a:cxnLst/>
              <a:rect l="l" t="t" r="r" b="b"/>
              <a:pathLst>
                <a:path w="3184" h="5289" extrusionOk="0">
                  <a:moveTo>
                    <a:pt x="1379" y="1604"/>
                  </a:moveTo>
                  <a:cubicBezTo>
                    <a:pt x="1479" y="1604"/>
                    <a:pt x="1555" y="1629"/>
                    <a:pt x="1655" y="1629"/>
                  </a:cubicBezTo>
                  <a:cubicBezTo>
                    <a:pt x="1855" y="1705"/>
                    <a:pt x="2006" y="1905"/>
                    <a:pt x="2106" y="2231"/>
                  </a:cubicBezTo>
                  <a:cubicBezTo>
                    <a:pt x="2156" y="2381"/>
                    <a:pt x="2181" y="2532"/>
                    <a:pt x="2181" y="2707"/>
                  </a:cubicBezTo>
                  <a:cubicBezTo>
                    <a:pt x="2181" y="2933"/>
                    <a:pt x="2106" y="3158"/>
                    <a:pt x="1981" y="3384"/>
                  </a:cubicBezTo>
                  <a:cubicBezTo>
                    <a:pt x="1906" y="3484"/>
                    <a:pt x="1830" y="3559"/>
                    <a:pt x="1730" y="3609"/>
                  </a:cubicBezTo>
                  <a:cubicBezTo>
                    <a:pt x="1630" y="3659"/>
                    <a:pt x="1505" y="3685"/>
                    <a:pt x="1329" y="3685"/>
                  </a:cubicBezTo>
                  <a:cubicBezTo>
                    <a:pt x="1229" y="3685"/>
                    <a:pt x="1154" y="3659"/>
                    <a:pt x="1104" y="3609"/>
                  </a:cubicBezTo>
                  <a:cubicBezTo>
                    <a:pt x="1078" y="3459"/>
                    <a:pt x="1078" y="3258"/>
                    <a:pt x="1078" y="3008"/>
                  </a:cubicBezTo>
                  <a:lnTo>
                    <a:pt x="1078" y="2206"/>
                  </a:lnTo>
                  <a:cubicBezTo>
                    <a:pt x="1078" y="1980"/>
                    <a:pt x="1078" y="1780"/>
                    <a:pt x="1078" y="1680"/>
                  </a:cubicBezTo>
                  <a:lnTo>
                    <a:pt x="1078" y="1629"/>
                  </a:lnTo>
                  <a:lnTo>
                    <a:pt x="1104" y="1629"/>
                  </a:lnTo>
                  <a:cubicBezTo>
                    <a:pt x="1179" y="1629"/>
                    <a:pt x="1279" y="1604"/>
                    <a:pt x="1379" y="1604"/>
                  </a:cubicBezTo>
                  <a:close/>
                  <a:moveTo>
                    <a:pt x="978" y="0"/>
                  </a:moveTo>
                  <a:cubicBezTo>
                    <a:pt x="577" y="0"/>
                    <a:pt x="276" y="25"/>
                    <a:pt x="26" y="101"/>
                  </a:cubicBezTo>
                  <a:lnTo>
                    <a:pt x="1" y="126"/>
                  </a:lnTo>
                  <a:cubicBezTo>
                    <a:pt x="26" y="301"/>
                    <a:pt x="26" y="552"/>
                    <a:pt x="26" y="827"/>
                  </a:cubicBezTo>
                  <a:lnTo>
                    <a:pt x="1" y="2707"/>
                  </a:lnTo>
                  <a:cubicBezTo>
                    <a:pt x="1" y="3810"/>
                    <a:pt x="51" y="4662"/>
                    <a:pt x="126" y="5289"/>
                  </a:cubicBezTo>
                  <a:lnTo>
                    <a:pt x="151" y="5264"/>
                  </a:lnTo>
                  <a:cubicBezTo>
                    <a:pt x="1028" y="5264"/>
                    <a:pt x="1680" y="5264"/>
                    <a:pt x="2106" y="5238"/>
                  </a:cubicBezTo>
                  <a:cubicBezTo>
                    <a:pt x="2582" y="4662"/>
                    <a:pt x="2908" y="4136"/>
                    <a:pt x="3083" y="3659"/>
                  </a:cubicBezTo>
                  <a:cubicBezTo>
                    <a:pt x="3083" y="3659"/>
                    <a:pt x="3083" y="3609"/>
                    <a:pt x="3109" y="3509"/>
                  </a:cubicBezTo>
                  <a:cubicBezTo>
                    <a:pt x="3134" y="3409"/>
                    <a:pt x="3134" y="3233"/>
                    <a:pt x="3159" y="2958"/>
                  </a:cubicBezTo>
                  <a:cubicBezTo>
                    <a:pt x="3159" y="2857"/>
                    <a:pt x="3159" y="2732"/>
                    <a:pt x="3159" y="2582"/>
                  </a:cubicBezTo>
                  <a:cubicBezTo>
                    <a:pt x="3184" y="2431"/>
                    <a:pt x="3184" y="2306"/>
                    <a:pt x="3184" y="2231"/>
                  </a:cubicBezTo>
                  <a:cubicBezTo>
                    <a:pt x="3184" y="2005"/>
                    <a:pt x="3159" y="1855"/>
                    <a:pt x="3109" y="1755"/>
                  </a:cubicBezTo>
                  <a:cubicBezTo>
                    <a:pt x="3033" y="1329"/>
                    <a:pt x="2883" y="978"/>
                    <a:pt x="2657" y="652"/>
                  </a:cubicBezTo>
                  <a:cubicBezTo>
                    <a:pt x="2582" y="502"/>
                    <a:pt x="2457" y="376"/>
                    <a:pt x="2307" y="251"/>
                  </a:cubicBezTo>
                  <a:cubicBezTo>
                    <a:pt x="2156" y="126"/>
                    <a:pt x="2006" y="50"/>
                    <a:pt x="1855" y="25"/>
                  </a:cubicBezTo>
                  <a:lnTo>
                    <a:pt x="1655" y="25"/>
                  </a:lnTo>
                  <a:lnTo>
                    <a:pt x="9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47"/>
            <p:cNvSpPr/>
            <p:nvPr/>
          </p:nvSpPr>
          <p:spPr>
            <a:xfrm>
              <a:off x="3568450" y="2535750"/>
              <a:ext cx="80850" cy="133475"/>
            </a:xfrm>
            <a:custGeom>
              <a:avLst/>
              <a:gdLst/>
              <a:ahLst/>
              <a:cxnLst/>
              <a:rect l="l" t="t" r="r" b="b"/>
              <a:pathLst>
                <a:path w="3234" h="5339" extrusionOk="0">
                  <a:moveTo>
                    <a:pt x="1629" y="1579"/>
                  </a:moveTo>
                  <a:cubicBezTo>
                    <a:pt x="1705" y="1579"/>
                    <a:pt x="1805" y="2106"/>
                    <a:pt x="1905" y="3158"/>
                  </a:cubicBezTo>
                  <a:lnTo>
                    <a:pt x="1354" y="3158"/>
                  </a:lnTo>
                  <a:cubicBezTo>
                    <a:pt x="1479" y="2256"/>
                    <a:pt x="1554" y="1780"/>
                    <a:pt x="1579" y="1705"/>
                  </a:cubicBezTo>
                  <a:cubicBezTo>
                    <a:pt x="1579" y="1629"/>
                    <a:pt x="1604" y="1579"/>
                    <a:pt x="1629" y="1579"/>
                  </a:cubicBezTo>
                  <a:close/>
                  <a:moveTo>
                    <a:pt x="2055" y="0"/>
                  </a:moveTo>
                  <a:cubicBezTo>
                    <a:pt x="1780" y="25"/>
                    <a:pt x="1579" y="50"/>
                    <a:pt x="1479" y="50"/>
                  </a:cubicBezTo>
                  <a:lnTo>
                    <a:pt x="1279" y="50"/>
                  </a:lnTo>
                  <a:cubicBezTo>
                    <a:pt x="1270" y="42"/>
                    <a:pt x="1259" y="39"/>
                    <a:pt x="1245" y="39"/>
                  </a:cubicBezTo>
                  <a:cubicBezTo>
                    <a:pt x="1217" y="39"/>
                    <a:pt x="1178" y="50"/>
                    <a:pt x="1128" y="50"/>
                  </a:cubicBezTo>
                  <a:cubicBezTo>
                    <a:pt x="928" y="752"/>
                    <a:pt x="727" y="1529"/>
                    <a:pt x="552" y="2381"/>
                  </a:cubicBezTo>
                  <a:cubicBezTo>
                    <a:pt x="376" y="3208"/>
                    <a:pt x="226" y="3885"/>
                    <a:pt x="151" y="4436"/>
                  </a:cubicBezTo>
                  <a:cubicBezTo>
                    <a:pt x="50" y="4988"/>
                    <a:pt x="0" y="5289"/>
                    <a:pt x="0" y="5289"/>
                  </a:cubicBezTo>
                  <a:cubicBezTo>
                    <a:pt x="0" y="5314"/>
                    <a:pt x="0" y="5314"/>
                    <a:pt x="0" y="5314"/>
                  </a:cubicBezTo>
                  <a:lnTo>
                    <a:pt x="1078" y="5314"/>
                  </a:lnTo>
                  <a:cubicBezTo>
                    <a:pt x="1128" y="5188"/>
                    <a:pt x="1203" y="4963"/>
                    <a:pt x="1253" y="4662"/>
                  </a:cubicBezTo>
                  <a:cubicBezTo>
                    <a:pt x="1329" y="4336"/>
                    <a:pt x="1379" y="4136"/>
                    <a:pt x="1404" y="4060"/>
                  </a:cubicBezTo>
                  <a:lnTo>
                    <a:pt x="1730" y="4035"/>
                  </a:lnTo>
                  <a:cubicBezTo>
                    <a:pt x="1805" y="4035"/>
                    <a:pt x="1855" y="4035"/>
                    <a:pt x="1880" y="4060"/>
                  </a:cubicBezTo>
                  <a:cubicBezTo>
                    <a:pt x="1930" y="4161"/>
                    <a:pt x="1980" y="4361"/>
                    <a:pt x="2055" y="4687"/>
                  </a:cubicBezTo>
                  <a:cubicBezTo>
                    <a:pt x="2131" y="4988"/>
                    <a:pt x="2206" y="5188"/>
                    <a:pt x="2231" y="5289"/>
                  </a:cubicBezTo>
                  <a:cubicBezTo>
                    <a:pt x="2456" y="5339"/>
                    <a:pt x="2632" y="5339"/>
                    <a:pt x="2807" y="5339"/>
                  </a:cubicBezTo>
                  <a:cubicBezTo>
                    <a:pt x="2983" y="5339"/>
                    <a:pt x="3108" y="5339"/>
                    <a:pt x="3233" y="5314"/>
                  </a:cubicBezTo>
                  <a:lnTo>
                    <a:pt x="2682" y="2682"/>
                  </a:lnTo>
                  <a:lnTo>
                    <a:pt x="20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47"/>
            <p:cNvSpPr/>
            <p:nvPr/>
          </p:nvSpPr>
          <p:spPr>
            <a:xfrm>
              <a:off x="3675600" y="2537625"/>
              <a:ext cx="82725" cy="131600"/>
            </a:xfrm>
            <a:custGeom>
              <a:avLst/>
              <a:gdLst/>
              <a:ahLst/>
              <a:cxnLst/>
              <a:rect l="l" t="t" r="r" b="b"/>
              <a:pathLst>
                <a:path w="3309" h="5264" extrusionOk="0">
                  <a:moveTo>
                    <a:pt x="677" y="0"/>
                  </a:moveTo>
                  <a:lnTo>
                    <a:pt x="25" y="26"/>
                  </a:lnTo>
                  <a:cubicBezTo>
                    <a:pt x="100" y="326"/>
                    <a:pt x="251" y="752"/>
                    <a:pt x="501" y="1329"/>
                  </a:cubicBezTo>
                  <a:cubicBezTo>
                    <a:pt x="752" y="1905"/>
                    <a:pt x="902" y="2331"/>
                    <a:pt x="977" y="2632"/>
                  </a:cubicBezTo>
                  <a:cubicBezTo>
                    <a:pt x="501" y="3860"/>
                    <a:pt x="150" y="4737"/>
                    <a:pt x="0" y="5239"/>
                  </a:cubicBezTo>
                  <a:cubicBezTo>
                    <a:pt x="50" y="5239"/>
                    <a:pt x="100" y="5264"/>
                    <a:pt x="201" y="5264"/>
                  </a:cubicBezTo>
                  <a:lnTo>
                    <a:pt x="902" y="5239"/>
                  </a:lnTo>
                  <a:lnTo>
                    <a:pt x="1078" y="5239"/>
                  </a:lnTo>
                  <a:cubicBezTo>
                    <a:pt x="1278" y="4687"/>
                    <a:pt x="1654" y="3835"/>
                    <a:pt x="2181" y="2707"/>
                  </a:cubicBezTo>
                  <a:cubicBezTo>
                    <a:pt x="2732" y="1554"/>
                    <a:pt x="3108" y="652"/>
                    <a:pt x="3308" y="26"/>
                  </a:cubicBezTo>
                  <a:cubicBezTo>
                    <a:pt x="3208" y="26"/>
                    <a:pt x="3058" y="0"/>
                    <a:pt x="2832" y="0"/>
                  </a:cubicBezTo>
                  <a:cubicBezTo>
                    <a:pt x="2582" y="0"/>
                    <a:pt x="2381" y="26"/>
                    <a:pt x="2231" y="76"/>
                  </a:cubicBezTo>
                  <a:cubicBezTo>
                    <a:pt x="2181" y="176"/>
                    <a:pt x="2080" y="427"/>
                    <a:pt x="1930" y="853"/>
                  </a:cubicBezTo>
                  <a:cubicBezTo>
                    <a:pt x="1805" y="1279"/>
                    <a:pt x="1679" y="1554"/>
                    <a:pt x="1604" y="1705"/>
                  </a:cubicBezTo>
                  <a:cubicBezTo>
                    <a:pt x="1529" y="1504"/>
                    <a:pt x="1404" y="1229"/>
                    <a:pt x="1278" y="903"/>
                  </a:cubicBezTo>
                  <a:cubicBezTo>
                    <a:pt x="1153" y="552"/>
                    <a:pt x="1078" y="276"/>
                    <a:pt x="1028" y="51"/>
                  </a:cubicBezTo>
                  <a:cubicBezTo>
                    <a:pt x="952" y="0"/>
                    <a:pt x="827" y="0"/>
                    <a:pt x="6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47"/>
            <p:cNvSpPr/>
            <p:nvPr/>
          </p:nvSpPr>
          <p:spPr>
            <a:xfrm>
              <a:off x="3483225" y="2352150"/>
              <a:ext cx="89000" cy="59550"/>
            </a:xfrm>
            <a:custGeom>
              <a:avLst/>
              <a:gdLst/>
              <a:ahLst/>
              <a:cxnLst/>
              <a:rect l="l" t="t" r="r" b="b"/>
              <a:pathLst>
                <a:path w="3560" h="2382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953"/>
                    <a:pt x="452" y="2382"/>
                    <a:pt x="1830" y="2382"/>
                  </a:cubicBezTo>
                  <a:cubicBezTo>
                    <a:pt x="3083" y="2382"/>
                    <a:pt x="3560" y="1229"/>
                    <a:pt x="3334" y="327"/>
                  </a:cubicBezTo>
                  <a:cubicBezTo>
                    <a:pt x="2382" y="176"/>
                    <a:pt x="1429" y="76"/>
                    <a:pt x="477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47"/>
            <p:cNvSpPr/>
            <p:nvPr/>
          </p:nvSpPr>
          <p:spPr>
            <a:xfrm>
              <a:off x="3755800" y="2728100"/>
              <a:ext cx="75825" cy="45775"/>
            </a:xfrm>
            <a:custGeom>
              <a:avLst/>
              <a:gdLst/>
              <a:ahLst/>
              <a:cxnLst/>
              <a:rect l="l" t="t" r="r" b="b"/>
              <a:pathLst>
                <a:path w="3033" h="1831" extrusionOk="0">
                  <a:moveTo>
                    <a:pt x="1629" y="1"/>
                  </a:moveTo>
                  <a:cubicBezTo>
                    <a:pt x="501" y="1"/>
                    <a:pt x="0" y="953"/>
                    <a:pt x="100" y="1830"/>
                  </a:cubicBezTo>
                  <a:cubicBezTo>
                    <a:pt x="677" y="1680"/>
                    <a:pt x="1278" y="1529"/>
                    <a:pt x="1855" y="1329"/>
                  </a:cubicBezTo>
                  <a:cubicBezTo>
                    <a:pt x="2231" y="1204"/>
                    <a:pt x="2632" y="1053"/>
                    <a:pt x="3033" y="903"/>
                  </a:cubicBezTo>
                  <a:cubicBezTo>
                    <a:pt x="2807" y="402"/>
                    <a:pt x="2356" y="1"/>
                    <a:pt x="1629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47"/>
            <p:cNvSpPr/>
            <p:nvPr/>
          </p:nvSpPr>
          <p:spPr>
            <a:xfrm>
              <a:off x="3552775" y="2757550"/>
              <a:ext cx="79600" cy="45150"/>
            </a:xfrm>
            <a:custGeom>
              <a:avLst/>
              <a:gdLst/>
              <a:ahLst/>
              <a:cxnLst/>
              <a:rect l="l" t="t" r="r" b="b"/>
              <a:pathLst>
                <a:path w="3184" h="1806" extrusionOk="0">
                  <a:moveTo>
                    <a:pt x="1630" y="0"/>
                  </a:moveTo>
                  <a:cubicBezTo>
                    <a:pt x="527" y="0"/>
                    <a:pt x="1" y="953"/>
                    <a:pt x="101" y="1805"/>
                  </a:cubicBezTo>
                  <a:cubicBezTo>
                    <a:pt x="1129" y="1755"/>
                    <a:pt x="2156" y="1680"/>
                    <a:pt x="3184" y="1579"/>
                  </a:cubicBezTo>
                  <a:cubicBezTo>
                    <a:pt x="3184" y="777"/>
                    <a:pt x="2657" y="0"/>
                    <a:pt x="1630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47"/>
            <p:cNvSpPr/>
            <p:nvPr/>
          </p:nvSpPr>
          <p:spPr>
            <a:xfrm>
              <a:off x="3773950" y="2587750"/>
              <a:ext cx="103425" cy="80225"/>
            </a:xfrm>
            <a:custGeom>
              <a:avLst/>
              <a:gdLst/>
              <a:ahLst/>
              <a:cxnLst/>
              <a:rect l="l" t="t" r="r" b="b"/>
              <a:pathLst>
                <a:path w="4137" h="3209" extrusionOk="0">
                  <a:moveTo>
                    <a:pt x="2056" y="0"/>
                  </a:moveTo>
                  <a:cubicBezTo>
                    <a:pt x="1" y="0"/>
                    <a:pt x="1" y="3209"/>
                    <a:pt x="2056" y="3209"/>
                  </a:cubicBezTo>
                  <a:cubicBezTo>
                    <a:pt x="4136" y="3209"/>
                    <a:pt x="4136" y="0"/>
                    <a:pt x="2056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47"/>
            <p:cNvSpPr/>
            <p:nvPr/>
          </p:nvSpPr>
          <p:spPr>
            <a:xfrm>
              <a:off x="3671200" y="2388500"/>
              <a:ext cx="85875" cy="64550"/>
            </a:xfrm>
            <a:custGeom>
              <a:avLst/>
              <a:gdLst/>
              <a:ahLst/>
              <a:cxnLst/>
              <a:rect l="l" t="t" r="r" b="b"/>
              <a:pathLst>
                <a:path w="3435" h="2582" extrusionOk="0">
                  <a:moveTo>
                    <a:pt x="652" y="1"/>
                  </a:moveTo>
                  <a:lnTo>
                    <a:pt x="652" y="1"/>
                  </a:lnTo>
                  <a:cubicBezTo>
                    <a:pt x="1" y="928"/>
                    <a:pt x="402" y="2582"/>
                    <a:pt x="1905" y="2582"/>
                  </a:cubicBezTo>
                  <a:cubicBezTo>
                    <a:pt x="2908" y="2582"/>
                    <a:pt x="3409" y="1830"/>
                    <a:pt x="3434" y="1053"/>
                  </a:cubicBezTo>
                  <a:cubicBezTo>
                    <a:pt x="2557" y="652"/>
                    <a:pt x="1605" y="301"/>
                    <a:pt x="652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47"/>
            <p:cNvSpPr/>
            <p:nvPr/>
          </p:nvSpPr>
          <p:spPr>
            <a:xfrm>
              <a:off x="3847900" y="2474975"/>
              <a:ext cx="68950" cy="68600"/>
            </a:xfrm>
            <a:custGeom>
              <a:avLst/>
              <a:gdLst/>
              <a:ahLst/>
              <a:cxnLst/>
              <a:rect l="l" t="t" r="r" b="b"/>
              <a:pathLst>
                <a:path w="2758" h="2744" extrusionOk="0">
                  <a:moveTo>
                    <a:pt x="552" y="0"/>
                  </a:moveTo>
                  <a:cubicBezTo>
                    <a:pt x="376" y="201"/>
                    <a:pt x="251" y="426"/>
                    <a:pt x="176" y="677"/>
                  </a:cubicBezTo>
                  <a:cubicBezTo>
                    <a:pt x="0" y="1554"/>
                    <a:pt x="451" y="2356"/>
                    <a:pt x="1304" y="2632"/>
                  </a:cubicBezTo>
                  <a:cubicBezTo>
                    <a:pt x="1354" y="2657"/>
                    <a:pt x="1404" y="2682"/>
                    <a:pt x="1454" y="2682"/>
                  </a:cubicBezTo>
                  <a:cubicBezTo>
                    <a:pt x="1579" y="2724"/>
                    <a:pt x="1719" y="2743"/>
                    <a:pt x="1861" y="2743"/>
                  </a:cubicBezTo>
                  <a:cubicBezTo>
                    <a:pt x="2147" y="2743"/>
                    <a:pt x="2448" y="2665"/>
                    <a:pt x="2682" y="2532"/>
                  </a:cubicBezTo>
                  <a:cubicBezTo>
                    <a:pt x="2707" y="2506"/>
                    <a:pt x="2732" y="2481"/>
                    <a:pt x="2757" y="2481"/>
                  </a:cubicBezTo>
                  <a:cubicBezTo>
                    <a:pt x="2657" y="2306"/>
                    <a:pt x="2557" y="2156"/>
                    <a:pt x="2456" y="2005"/>
                  </a:cubicBezTo>
                  <a:cubicBezTo>
                    <a:pt x="1930" y="1228"/>
                    <a:pt x="1279" y="577"/>
                    <a:pt x="552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47"/>
            <p:cNvSpPr/>
            <p:nvPr/>
          </p:nvSpPr>
          <p:spPr>
            <a:xfrm>
              <a:off x="3149275" y="2722450"/>
              <a:ext cx="96500" cy="68325"/>
            </a:xfrm>
            <a:custGeom>
              <a:avLst/>
              <a:gdLst/>
              <a:ahLst/>
              <a:cxnLst/>
              <a:rect l="l" t="t" r="r" b="b"/>
              <a:pathLst>
                <a:path w="3860" h="2733" extrusionOk="0">
                  <a:moveTo>
                    <a:pt x="1905" y="1"/>
                  </a:moveTo>
                  <a:cubicBezTo>
                    <a:pt x="376" y="1"/>
                    <a:pt x="0" y="1755"/>
                    <a:pt x="727" y="2683"/>
                  </a:cubicBezTo>
                  <a:cubicBezTo>
                    <a:pt x="827" y="2557"/>
                    <a:pt x="928" y="2457"/>
                    <a:pt x="1028" y="2332"/>
                  </a:cubicBezTo>
                  <a:cubicBezTo>
                    <a:pt x="1705" y="2507"/>
                    <a:pt x="2381" y="2633"/>
                    <a:pt x="3058" y="2733"/>
                  </a:cubicBezTo>
                  <a:cubicBezTo>
                    <a:pt x="3860" y="1856"/>
                    <a:pt x="3484" y="1"/>
                    <a:pt x="1905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47"/>
            <p:cNvSpPr/>
            <p:nvPr/>
          </p:nvSpPr>
          <p:spPr>
            <a:xfrm>
              <a:off x="3322825" y="2746275"/>
              <a:ext cx="88375" cy="57050"/>
            </a:xfrm>
            <a:custGeom>
              <a:avLst/>
              <a:gdLst/>
              <a:ahLst/>
              <a:cxnLst/>
              <a:rect l="l" t="t" r="r" b="b"/>
              <a:pathLst>
                <a:path w="3535" h="2282" extrusionOk="0">
                  <a:moveTo>
                    <a:pt x="1755" y="0"/>
                  </a:moveTo>
                  <a:cubicBezTo>
                    <a:pt x="477" y="0"/>
                    <a:pt x="1" y="1203"/>
                    <a:pt x="276" y="2156"/>
                  </a:cubicBezTo>
                  <a:cubicBezTo>
                    <a:pt x="1229" y="2206"/>
                    <a:pt x="2206" y="2231"/>
                    <a:pt x="3159" y="2281"/>
                  </a:cubicBezTo>
                  <a:cubicBezTo>
                    <a:pt x="3535" y="1329"/>
                    <a:pt x="3083" y="0"/>
                    <a:pt x="175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47"/>
            <p:cNvSpPr/>
            <p:nvPr/>
          </p:nvSpPr>
          <p:spPr>
            <a:xfrm>
              <a:off x="3304650" y="2350275"/>
              <a:ext cx="80850" cy="37000"/>
            </a:xfrm>
            <a:custGeom>
              <a:avLst/>
              <a:gdLst/>
              <a:ahLst/>
              <a:cxnLst/>
              <a:rect l="l" t="t" r="r" b="b"/>
              <a:pathLst>
                <a:path w="3234" h="1480" extrusionOk="0">
                  <a:moveTo>
                    <a:pt x="3234" y="1"/>
                  </a:moveTo>
                  <a:lnTo>
                    <a:pt x="3234" y="1"/>
                  </a:lnTo>
                  <a:cubicBezTo>
                    <a:pt x="2131" y="51"/>
                    <a:pt x="1054" y="151"/>
                    <a:pt x="1" y="301"/>
                  </a:cubicBezTo>
                  <a:cubicBezTo>
                    <a:pt x="76" y="577"/>
                    <a:pt x="201" y="828"/>
                    <a:pt x="402" y="1003"/>
                  </a:cubicBezTo>
                  <a:cubicBezTo>
                    <a:pt x="728" y="1304"/>
                    <a:pt x="1104" y="1479"/>
                    <a:pt x="1530" y="1479"/>
                  </a:cubicBezTo>
                  <a:lnTo>
                    <a:pt x="1630" y="1479"/>
                  </a:lnTo>
                  <a:cubicBezTo>
                    <a:pt x="2031" y="1479"/>
                    <a:pt x="2482" y="1304"/>
                    <a:pt x="2758" y="1003"/>
                  </a:cubicBezTo>
                  <a:cubicBezTo>
                    <a:pt x="3008" y="778"/>
                    <a:pt x="3209" y="377"/>
                    <a:pt x="3234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47"/>
            <p:cNvSpPr/>
            <p:nvPr/>
          </p:nvSpPr>
          <p:spPr>
            <a:xfrm>
              <a:off x="3056525" y="2405425"/>
              <a:ext cx="78350" cy="55775"/>
            </a:xfrm>
            <a:custGeom>
              <a:avLst/>
              <a:gdLst/>
              <a:ahLst/>
              <a:cxnLst/>
              <a:rect l="l" t="t" r="r" b="b"/>
              <a:pathLst>
                <a:path w="3134" h="2231" extrusionOk="0">
                  <a:moveTo>
                    <a:pt x="2783" y="0"/>
                  </a:moveTo>
                  <a:cubicBezTo>
                    <a:pt x="2633" y="50"/>
                    <a:pt x="2457" y="126"/>
                    <a:pt x="2307" y="176"/>
                  </a:cubicBezTo>
                  <a:cubicBezTo>
                    <a:pt x="1505" y="527"/>
                    <a:pt x="728" y="953"/>
                    <a:pt x="1" y="1454"/>
                  </a:cubicBezTo>
                  <a:cubicBezTo>
                    <a:pt x="252" y="1905"/>
                    <a:pt x="678" y="2231"/>
                    <a:pt x="1354" y="2231"/>
                  </a:cubicBezTo>
                  <a:cubicBezTo>
                    <a:pt x="2658" y="2231"/>
                    <a:pt x="3134" y="928"/>
                    <a:pt x="2783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47"/>
            <p:cNvSpPr/>
            <p:nvPr/>
          </p:nvSpPr>
          <p:spPr>
            <a:xfrm>
              <a:off x="2999525" y="2764450"/>
              <a:ext cx="80225" cy="67675"/>
            </a:xfrm>
            <a:custGeom>
              <a:avLst/>
              <a:gdLst/>
              <a:ahLst/>
              <a:cxnLst/>
              <a:rect l="l" t="t" r="r" b="b"/>
              <a:pathLst>
                <a:path w="3209" h="2707" extrusionOk="0">
                  <a:moveTo>
                    <a:pt x="2431" y="0"/>
                  </a:moveTo>
                  <a:lnTo>
                    <a:pt x="2431" y="0"/>
                  </a:lnTo>
                  <a:cubicBezTo>
                    <a:pt x="1654" y="727"/>
                    <a:pt x="852" y="1404"/>
                    <a:pt x="0" y="2055"/>
                  </a:cubicBezTo>
                  <a:cubicBezTo>
                    <a:pt x="251" y="2431"/>
                    <a:pt x="677" y="2707"/>
                    <a:pt x="1253" y="2707"/>
                  </a:cubicBezTo>
                  <a:cubicBezTo>
                    <a:pt x="2807" y="2707"/>
                    <a:pt x="3208" y="902"/>
                    <a:pt x="243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47"/>
            <p:cNvSpPr/>
            <p:nvPr/>
          </p:nvSpPr>
          <p:spPr>
            <a:xfrm>
              <a:off x="2986350" y="2554550"/>
              <a:ext cx="68325" cy="80225"/>
            </a:xfrm>
            <a:custGeom>
              <a:avLst/>
              <a:gdLst/>
              <a:ahLst/>
              <a:cxnLst/>
              <a:rect l="l" t="t" r="r" b="b"/>
              <a:pathLst>
                <a:path w="2733" h="3209" extrusionOk="0">
                  <a:moveTo>
                    <a:pt x="678" y="0"/>
                  </a:moveTo>
                  <a:cubicBezTo>
                    <a:pt x="452" y="0"/>
                    <a:pt x="252" y="50"/>
                    <a:pt x="76" y="100"/>
                  </a:cubicBezTo>
                  <a:cubicBezTo>
                    <a:pt x="1" y="1128"/>
                    <a:pt x="151" y="2206"/>
                    <a:pt x="477" y="3183"/>
                  </a:cubicBezTo>
                  <a:cubicBezTo>
                    <a:pt x="552" y="3208"/>
                    <a:pt x="602" y="3208"/>
                    <a:pt x="678" y="3208"/>
                  </a:cubicBezTo>
                  <a:cubicBezTo>
                    <a:pt x="2733" y="3208"/>
                    <a:pt x="2733" y="0"/>
                    <a:pt x="678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897" name="Google Shape;5897;p47"/>
          <p:cNvGrpSpPr/>
          <p:nvPr/>
        </p:nvGrpSpPr>
        <p:grpSpPr>
          <a:xfrm>
            <a:off x="2866491" y="2761549"/>
            <a:ext cx="1787295" cy="576912"/>
            <a:chOff x="2922475" y="3048325"/>
            <a:chExt cx="1108400" cy="357775"/>
          </a:xfrm>
        </p:grpSpPr>
        <p:sp>
          <p:nvSpPr>
            <p:cNvPr id="5898" name="Google Shape;5898;p47"/>
            <p:cNvSpPr/>
            <p:nvPr/>
          </p:nvSpPr>
          <p:spPr>
            <a:xfrm>
              <a:off x="2922475" y="3048325"/>
              <a:ext cx="1108400" cy="357775"/>
            </a:xfrm>
            <a:custGeom>
              <a:avLst/>
              <a:gdLst/>
              <a:ahLst/>
              <a:cxnLst/>
              <a:rect l="l" t="t" r="r" b="b"/>
              <a:pathLst>
                <a:path w="44336" h="14311" extrusionOk="0">
                  <a:moveTo>
                    <a:pt x="17398" y="0"/>
                  </a:moveTo>
                  <a:cubicBezTo>
                    <a:pt x="13837" y="0"/>
                    <a:pt x="10277" y="32"/>
                    <a:pt x="6716" y="99"/>
                  </a:cubicBezTo>
                  <a:cubicBezTo>
                    <a:pt x="6651" y="99"/>
                    <a:pt x="6586" y="100"/>
                    <a:pt x="6521" y="100"/>
                  </a:cubicBezTo>
                  <a:cubicBezTo>
                    <a:pt x="5910" y="100"/>
                    <a:pt x="5299" y="77"/>
                    <a:pt x="4713" y="77"/>
                  </a:cubicBezTo>
                  <a:cubicBezTo>
                    <a:pt x="2621" y="77"/>
                    <a:pt x="845" y="366"/>
                    <a:pt x="501" y="3006"/>
                  </a:cubicBezTo>
                  <a:cubicBezTo>
                    <a:pt x="175" y="5688"/>
                    <a:pt x="125" y="8420"/>
                    <a:pt x="50" y="11152"/>
                  </a:cubicBezTo>
                  <a:cubicBezTo>
                    <a:pt x="0" y="12901"/>
                    <a:pt x="1404" y="14311"/>
                    <a:pt x="3142" y="14311"/>
                  </a:cubicBezTo>
                  <a:cubicBezTo>
                    <a:pt x="3172" y="14311"/>
                    <a:pt x="3202" y="14310"/>
                    <a:pt x="3233" y="14309"/>
                  </a:cubicBezTo>
                  <a:cubicBezTo>
                    <a:pt x="15864" y="13934"/>
                    <a:pt x="28521" y="13558"/>
                    <a:pt x="41153" y="13182"/>
                  </a:cubicBezTo>
                  <a:cubicBezTo>
                    <a:pt x="42782" y="13132"/>
                    <a:pt x="44110" y="11803"/>
                    <a:pt x="44135" y="10174"/>
                  </a:cubicBezTo>
                  <a:lnTo>
                    <a:pt x="44311" y="3031"/>
                  </a:lnTo>
                  <a:cubicBezTo>
                    <a:pt x="44336" y="1678"/>
                    <a:pt x="43283" y="550"/>
                    <a:pt x="41905" y="500"/>
                  </a:cubicBezTo>
                  <a:cubicBezTo>
                    <a:pt x="38245" y="375"/>
                    <a:pt x="31679" y="149"/>
                    <a:pt x="30852" y="149"/>
                  </a:cubicBezTo>
                  <a:cubicBezTo>
                    <a:pt x="26367" y="51"/>
                    <a:pt x="21883" y="0"/>
                    <a:pt x="17398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47"/>
            <p:cNvSpPr/>
            <p:nvPr/>
          </p:nvSpPr>
          <p:spPr>
            <a:xfrm>
              <a:off x="2943750" y="3069725"/>
              <a:ext cx="1066450" cy="315050"/>
            </a:xfrm>
            <a:custGeom>
              <a:avLst/>
              <a:gdLst/>
              <a:ahLst/>
              <a:cxnLst/>
              <a:rect l="l" t="t" r="r" b="b"/>
              <a:pathLst>
                <a:path w="42658" h="12602" extrusionOk="0">
                  <a:moveTo>
                    <a:pt x="16939" y="338"/>
                  </a:moveTo>
                  <a:cubicBezTo>
                    <a:pt x="21174" y="338"/>
                    <a:pt x="25411" y="377"/>
                    <a:pt x="29625" y="446"/>
                  </a:cubicBezTo>
                  <a:cubicBezTo>
                    <a:pt x="30327" y="471"/>
                    <a:pt x="35740" y="621"/>
                    <a:pt x="40176" y="772"/>
                  </a:cubicBezTo>
                  <a:cubicBezTo>
                    <a:pt x="41379" y="797"/>
                    <a:pt x="42332" y="1699"/>
                    <a:pt x="42307" y="2777"/>
                  </a:cubicBezTo>
                  <a:lnTo>
                    <a:pt x="42131" y="8867"/>
                  </a:lnTo>
                  <a:cubicBezTo>
                    <a:pt x="42106" y="10195"/>
                    <a:pt x="40928" y="11248"/>
                    <a:pt x="39450" y="11298"/>
                  </a:cubicBezTo>
                  <a:lnTo>
                    <a:pt x="3234" y="12276"/>
                  </a:lnTo>
                  <a:cubicBezTo>
                    <a:pt x="3202" y="12276"/>
                    <a:pt x="3170" y="12277"/>
                    <a:pt x="3138" y="12277"/>
                  </a:cubicBezTo>
                  <a:cubicBezTo>
                    <a:pt x="2345" y="12277"/>
                    <a:pt x="1584" y="11979"/>
                    <a:pt x="1078" y="11448"/>
                  </a:cubicBezTo>
                  <a:cubicBezTo>
                    <a:pt x="602" y="10972"/>
                    <a:pt x="352" y="10371"/>
                    <a:pt x="352" y="9744"/>
                  </a:cubicBezTo>
                  <a:lnTo>
                    <a:pt x="377" y="9393"/>
                  </a:lnTo>
                  <a:cubicBezTo>
                    <a:pt x="427" y="7188"/>
                    <a:pt x="477" y="4932"/>
                    <a:pt x="803" y="2752"/>
                  </a:cubicBezTo>
                  <a:cubicBezTo>
                    <a:pt x="1103" y="621"/>
                    <a:pt x="2733" y="396"/>
                    <a:pt x="4712" y="396"/>
                  </a:cubicBezTo>
                  <a:lnTo>
                    <a:pt x="5439" y="396"/>
                  </a:lnTo>
                  <a:cubicBezTo>
                    <a:pt x="5815" y="421"/>
                    <a:pt x="6191" y="421"/>
                    <a:pt x="6542" y="421"/>
                  </a:cubicBezTo>
                  <a:cubicBezTo>
                    <a:pt x="9997" y="364"/>
                    <a:pt x="13467" y="338"/>
                    <a:pt x="16939" y="338"/>
                  </a:cubicBezTo>
                  <a:close/>
                  <a:moveTo>
                    <a:pt x="16916" y="0"/>
                  </a:moveTo>
                  <a:cubicBezTo>
                    <a:pt x="13452" y="0"/>
                    <a:pt x="9989" y="25"/>
                    <a:pt x="6542" y="70"/>
                  </a:cubicBezTo>
                  <a:lnTo>
                    <a:pt x="5439" y="70"/>
                  </a:lnTo>
                  <a:cubicBezTo>
                    <a:pt x="5214" y="68"/>
                    <a:pt x="4989" y="65"/>
                    <a:pt x="4767" y="65"/>
                  </a:cubicBezTo>
                  <a:cubicBezTo>
                    <a:pt x="2673" y="65"/>
                    <a:pt x="817" y="279"/>
                    <a:pt x="477" y="2727"/>
                  </a:cubicBezTo>
                  <a:cubicBezTo>
                    <a:pt x="151" y="4907"/>
                    <a:pt x="101" y="7188"/>
                    <a:pt x="51" y="9393"/>
                  </a:cubicBezTo>
                  <a:lnTo>
                    <a:pt x="26" y="9719"/>
                  </a:lnTo>
                  <a:cubicBezTo>
                    <a:pt x="1" y="10446"/>
                    <a:pt x="301" y="11148"/>
                    <a:pt x="828" y="11674"/>
                  </a:cubicBezTo>
                  <a:cubicBezTo>
                    <a:pt x="1429" y="12276"/>
                    <a:pt x="2256" y="12601"/>
                    <a:pt x="3134" y="12601"/>
                  </a:cubicBezTo>
                  <a:lnTo>
                    <a:pt x="3234" y="12601"/>
                  </a:lnTo>
                  <a:lnTo>
                    <a:pt x="39450" y="11624"/>
                  </a:lnTo>
                  <a:cubicBezTo>
                    <a:pt x="41104" y="11574"/>
                    <a:pt x="42432" y="10371"/>
                    <a:pt x="42482" y="8892"/>
                  </a:cubicBezTo>
                  <a:lnTo>
                    <a:pt x="42633" y="2777"/>
                  </a:lnTo>
                  <a:cubicBezTo>
                    <a:pt x="42658" y="1524"/>
                    <a:pt x="41555" y="471"/>
                    <a:pt x="40176" y="421"/>
                  </a:cubicBezTo>
                  <a:cubicBezTo>
                    <a:pt x="35765" y="296"/>
                    <a:pt x="30352" y="145"/>
                    <a:pt x="29625" y="120"/>
                  </a:cubicBezTo>
                  <a:cubicBezTo>
                    <a:pt x="25403" y="37"/>
                    <a:pt x="21158" y="0"/>
                    <a:pt x="16916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47"/>
            <p:cNvSpPr/>
            <p:nvPr/>
          </p:nvSpPr>
          <p:spPr>
            <a:xfrm>
              <a:off x="3108550" y="3186125"/>
              <a:ext cx="75825" cy="117200"/>
            </a:xfrm>
            <a:custGeom>
              <a:avLst/>
              <a:gdLst/>
              <a:ahLst/>
              <a:cxnLst/>
              <a:rect l="l" t="t" r="r" b="b"/>
              <a:pathLst>
                <a:path w="3033" h="4688" extrusionOk="0">
                  <a:moveTo>
                    <a:pt x="1554" y="0"/>
                  </a:moveTo>
                  <a:cubicBezTo>
                    <a:pt x="1354" y="0"/>
                    <a:pt x="1128" y="26"/>
                    <a:pt x="953" y="101"/>
                  </a:cubicBezTo>
                  <a:cubicBezTo>
                    <a:pt x="727" y="176"/>
                    <a:pt x="552" y="326"/>
                    <a:pt x="401" y="502"/>
                  </a:cubicBezTo>
                  <a:cubicBezTo>
                    <a:pt x="176" y="802"/>
                    <a:pt x="50" y="1103"/>
                    <a:pt x="50" y="1429"/>
                  </a:cubicBezTo>
                  <a:cubicBezTo>
                    <a:pt x="50" y="1830"/>
                    <a:pt x="201" y="2156"/>
                    <a:pt x="501" y="2457"/>
                  </a:cubicBezTo>
                  <a:cubicBezTo>
                    <a:pt x="652" y="2582"/>
                    <a:pt x="802" y="2657"/>
                    <a:pt x="953" y="2682"/>
                  </a:cubicBezTo>
                  <a:cubicBezTo>
                    <a:pt x="978" y="2682"/>
                    <a:pt x="1078" y="2707"/>
                    <a:pt x="1228" y="2732"/>
                  </a:cubicBezTo>
                  <a:cubicBezTo>
                    <a:pt x="1253" y="2732"/>
                    <a:pt x="1303" y="2757"/>
                    <a:pt x="1354" y="2757"/>
                  </a:cubicBezTo>
                  <a:cubicBezTo>
                    <a:pt x="1429" y="2782"/>
                    <a:pt x="1479" y="2807"/>
                    <a:pt x="1554" y="2833"/>
                  </a:cubicBezTo>
                  <a:cubicBezTo>
                    <a:pt x="1629" y="2858"/>
                    <a:pt x="1730" y="2908"/>
                    <a:pt x="1805" y="3008"/>
                  </a:cubicBezTo>
                  <a:cubicBezTo>
                    <a:pt x="1880" y="3083"/>
                    <a:pt x="1930" y="3183"/>
                    <a:pt x="1930" y="3334"/>
                  </a:cubicBezTo>
                  <a:cubicBezTo>
                    <a:pt x="1930" y="3459"/>
                    <a:pt x="1880" y="3534"/>
                    <a:pt x="1805" y="3609"/>
                  </a:cubicBezTo>
                  <a:cubicBezTo>
                    <a:pt x="1730" y="3685"/>
                    <a:pt x="1629" y="3710"/>
                    <a:pt x="1554" y="3710"/>
                  </a:cubicBezTo>
                  <a:cubicBezTo>
                    <a:pt x="1479" y="3710"/>
                    <a:pt x="1404" y="3710"/>
                    <a:pt x="1329" y="3685"/>
                  </a:cubicBezTo>
                  <a:cubicBezTo>
                    <a:pt x="1128" y="3609"/>
                    <a:pt x="1028" y="3484"/>
                    <a:pt x="1003" y="3284"/>
                  </a:cubicBezTo>
                  <a:lnTo>
                    <a:pt x="276" y="3259"/>
                  </a:lnTo>
                  <a:cubicBezTo>
                    <a:pt x="100" y="3259"/>
                    <a:pt x="25" y="3259"/>
                    <a:pt x="0" y="3284"/>
                  </a:cubicBezTo>
                  <a:lnTo>
                    <a:pt x="0" y="3334"/>
                  </a:lnTo>
                  <a:lnTo>
                    <a:pt x="0" y="3409"/>
                  </a:lnTo>
                  <a:cubicBezTo>
                    <a:pt x="0" y="3635"/>
                    <a:pt x="50" y="3860"/>
                    <a:pt x="201" y="4061"/>
                  </a:cubicBezTo>
                  <a:cubicBezTo>
                    <a:pt x="351" y="4261"/>
                    <a:pt x="552" y="4437"/>
                    <a:pt x="827" y="4537"/>
                  </a:cubicBezTo>
                  <a:cubicBezTo>
                    <a:pt x="1078" y="4637"/>
                    <a:pt x="1329" y="4687"/>
                    <a:pt x="1629" y="4687"/>
                  </a:cubicBezTo>
                  <a:cubicBezTo>
                    <a:pt x="1880" y="4687"/>
                    <a:pt x="2131" y="4637"/>
                    <a:pt x="2356" y="4512"/>
                  </a:cubicBezTo>
                  <a:cubicBezTo>
                    <a:pt x="2582" y="4386"/>
                    <a:pt x="2757" y="4186"/>
                    <a:pt x="2857" y="3935"/>
                  </a:cubicBezTo>
                  <a:cubicBezTo>
                    <a:pt x="2958" y="3735"/>
                    <a:pt x="3008" y="3509"/>
                    <a:pt x="3008" y="3234"/>
                  </a:cubicBezTo>
                  <a:cubicBezTo>
                    <a:pt x="3008" y="2958"/>
                    <a:pt x="2907" y="2707"/>
                    <a:pt x="2757" y="2482"/>
                  </a:cubicBezTo>
                  <a:cubicBezTo>
                    <a:pt x="2607" y="2306"/>
                    <a:pt x="2456" y="2131"/>
                    <a:pt x="2256" y="2005"/>
                  </a:cubicBezTo>
                  <a:cubicBezTo>
                    <a:pt x="2055" y="1880"/>
                    <a:pt x="1830" y="1805"/>
                    <a:pt x="1604" y="1780"/>
                  </a:cubicBezTo>
                  <a:cubicBezTo>
                    <a:pt x="1354" y="1755"/>
                    <a:pt x="1203" y="1655"/>
                    <a:pt x="1153" y="1504"/>
                  </a:cubicBezTo>
                  <a:cubicBezTo>
                    <a:pt x="1128" y="1178"/>
                    <a:pt x="1278" y="1028"/>
                    <a:pt x="1604" y="1028"/>
                  </a:cubicBezTo>
                  <a:cubicBezTo>
                    <a:pt x="1679" y="1028"/>
                    <a:pt x="1755" y="1053"/>
                    <a:pt x="1855" y="1128"/>
                  </a:cubicBezTo>
                  <a:cubicBezTo>
                    <a:pt x="1955" y="1203"/>
                    <a:pt x="2005" y="1279"/>
                    <a:pt x="2005" y="1404"/>
                  </a:cubicBezTo>
                  <a:cubicBezTo>
                    <a:pt x="2005" y="1429"/>
                    <a:pt x="2005" y="1454"/>
                    <a:pt x="2005" y="1479"/>
                  </a:cubicBezTo>
                  <a:cubicBezTo>
                    <a:pt x="2131" y="1529"/>
                    <a:pt x="2281" y="1529"/>
                    <a:pt x="2456" y="1529"/>
                  </a:cubicBezTo>
                  <a:cubicBezTo>
                    <a:pt x="2607" y="1529"/>
                    <a:pt x="2807" y="1529"/>
                    <a:pt x="3008" y="1504"/>
                  </a:cubicBezTo>
                  <a:cubicBezTo>
                    <a:pt x="3033" y="1379"/>
                    <a:pt x="3033" y="1254"/>
                    <a:pt x="3033" y="1103"/>
                  </a:cubicBezTo>
                  <a:cubicBezTo>
                    <a:pt x="3033" y="978"/>
                    <a:pt x="3008" y="828"/>
                    <a:pt x="2933" y="677"/>
                  </a:cubicBezTo>
                  <a:cubicBezTo>
                    <a:pt x="2832" y="452"/>
                    <a:pt x="2657" y="276"/>
                    <a:pt x="2431" y="176"/>
                  </a:cubicBezTo>
                  <a:cubicBezTo>
                    <a:pt x="2156" y="51"/>
                    <a:pt x="1880" y="0"/>
                    <a:pt x="15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47"/>
            <p:cNvSpPr/>
            <p:nvPr/>
          </p:nvSpPr>
          <p:spPr>
            <a:xfrm>
              <a:off x="3215675" y="3184875"/>
              <a:ext cx="72100" cy="118450"/>
            </a:xfrm>
            <a:custGeom>
              <a:avLst/>
              <a:gdLst/>
              <a:ahLst/>
              <a:cxnLst/>
              <a:rect l="l" t="t" r="r" b="b"/>
              <a:pathLst>
                <a:path w="2884" h="4738" extrusionOk="0">
                  <a:moveTo>
                    <a:pt x="1455" y="1404"/>
                  </a:moveTo>
                  <a:cubicBezTo>
                    <a:pt x="1505" y="1404"/>
                    <a:pt x="1605" y="1880"/>
                    <a:pt x="1705" y="2807"/>
                  </a:cubicBezTo>
                  <a:lnTo>
                    <a:pt x="1204" y="2807"/>
                  </a:lnTo>
                  <a:cubicBezTo>
                    <a:pt x="1329" y="2005"/>
                    <a:pt x="1379" y="1579"/>
                    <a:pt x="1404" y="1504"/>
                  </a:cubicBezTo>
                  <a:cubicBezTo>
                    <a:pt x="1404" y="1429"/>
                    <a:pt x="1430" y="1404"/>
                    <a:pt x="1455" y="1404"/>
                  </a:cubicBezTo>
                  <a:close/>
                  <a:moveTo>
                    <a:pt x="1831" y="0"/>
                  </a:moveTo>
                  <a:cubicBezTo>
                    <a:pt x="1580" y="25"/>
                    <a:pt x="1404" y="25"/>
                    <a:pt x="1329" y="25"/>
                  </a:cubicBezTo>
                  <a:lnTo>
                    <a:pt x="1029" y="25"/>
                  </a:lnTo>
                  <a:cubicBezTo>
                    <a:pt x="828" y="677"/>
                    <a:pt x="653" y="1354"/>
                    <a:pt x="502" y="2106"/>
                  </a:cubicBezTo>
                  <a:cubicBezTo>
                    <a:pt x="327" y="2832"/>
                    <a:pt x="201" y="3459"/>
                    <a:pt x="126" y="3935"/>
                  </a:cubicBezTo>
                  <a:cubicBezTo>
                    <a:pt x="51" y="4436"/>
                    <a:pt x="1" y="4687"/>
                    <a:pt x="1" y="4687"/>
                  </a:cubicBezTo>
                  <a:cubicBezTo>
                    <a:pt x="1" y="4712"/>
                    <a:pt x="1" y="4712"/>
                    <a:pt x="1" y="4712"/>
                  </a:cubicBezTo>
                  <a:lnTo>
                    <a:pt x="953" y="4712"/>
                  </a:lnTo>
                  <a:cubicBezTo>
                    <a:pt x="1029" y="4587"/>
                    <a:pt x="1079" y="4411"/>
                    <a:pt x="1129" y="4136"/>
                  </a:cubicBezTo>
                  <a:cubicBezTo>
                    <a:pt x="1179" y="3860"/>
                    <a:pt x="1229" y="3685"/>
                    <a:pt x="1254" y="3584"/>
                  </a:cubicBezTo>
                  <a:lnTo>
                    <a:pt x="1680" y="3584"/>
                  </a:lnTo>
                  <a:cubicBezTo>
                    <a:pt x="1705" y="3685"/>
                    <a:pt x="1780" y="3885"/>
                    <a:pt x="1831" y="4161"/>
                  </a:cubicBezTo>
                  <a:cubicBezTo>
                    <a:pt x="1906" y="4411"/>
                    <a:pt x="1956" y="4612"/>
                    <a:pt x="1981" y="4687"/>
                  </a:cubicBezTo>
                  <a:cubicBezTo>
                    <a:pt x="2181" y="4737"/>
                    <a:pt x="2357" y="4737"/>
                    <a:pt x="2507" y="4737"/>
                  </a:cubicBezTo>
                  <a:cubicBezTo>
                    <a:pt x="2658" y="4737"/>
                    <a:pt x="2783" y="4737"/>
                    <a:pt x="2883" y="4712"/>
                  </a:cubicBezTo>
                  <a:lnTo>
                    <a:pt x="2382" y="2356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47"/>
            <p:cNvSpPr/>
            <p:nvPr/>
          </p:nvSpPr>
          <p:spPr>
            <a:xfrm>
              <a:off x="3296525" y="3184875"/>
              <a:ext cx="70825" cy="117825"/>
            </a:xfrm>
            <a:custGeom>
              <a:avLst/>
              <a:gdLst/>
              <a:ahLst/>
              <a:cxnLst/>
              <a:rect l="l" t="t" r="r" b="b"/>
              <a:pathLst>
                <a:path w="2833" h="4713" extrusionOk="0">
                  <a:moveTo>
                    <a:pt x="0" y="0"/>
                  </a:moveTo>
                  <a:lnTo>
                    <a:pt x="25" y="25"/>
                  </a:lnTo>
                  <a:cubicBezTo>
                    <a:pt x="0" y="176"/>
                    <a:pt x="0" y="351"/>
                    <a:pt x="0" y="627"/>
                  </a:cubicBezTo>
                  <a:cubicBezTo>
                    <a:pt x="0" y="878"/>
                    <a:pt x="25" y="1028"/>
                    <a:pt x="50" y="1078"/>
                  </a:cubicBezTo>
                  <a:lnTo>
                    <a:pt x="401" y="1078"/>
                  </a:lnTo>
                  <a:cubicBezTo>
                    <a:pt x="602" y="1078"/>
                    <a:pt x="752" y="1103"/>
                    <a:pt x="852" y="1153"/>
                  </a:cubicBezTo>
                  <a:cubicBezTo>
                    <a:pt x="877" y="2030"/>
                    <a:pt x="902" y="2883"/>
                    <a:pt x="902" y="3760"/>
                  </a:cubicBezTo>
                  <a:lnTo>
                    <a:pt x="902" y="4662"/>
                  </a:lnTo>
                  <a:lnTo>
                    <a:pt x="902" y="4712"/>
                  </a:lnTo>
                  <a:cubicBezTo>
                    <a:pt x="1003" y="4712"/>
                    <a:pt x="1153" y="4687"/>
                    <a:pt x="1353" y="4687"/>
                  </a:cubicBezTo>
                  <a:lnTo>
                    <a:pt x="1529" y="4687"/>
                  </a:lnTo>
                  <a:cubicBezTo>
                    <a:pt x="1729" y="4687"/>
                    <a:pt x="1905" y="4687"/>
                    <a:pt x="2005" y="4662"/>
                  </a:cubicBezTo>
                  <a:cubicBezTo>
                    <a:pt x="1955" y="3083"/>
                    <a:pt x="1955" y="2106"/>
                    <a:pt x="1955" y="1730"/>
                  </a:cubicBezTo>
                  <a:cubicBezTo>
                    <a:pt x="1955" y="1329"/>
                    <a:pt x="1955" y="1128"/>
                    <a:pt x="1955" y="1103"/>
                  </a:cubicBezTo>
                  <a:lnTo>
                    <a:pt x="1980" y="1103"/>
                  </a:lnTo>
                  <a:cubicBezTo>
                    <a:pt x="2206" y="1103"/>
                    <a:pt x="2381" y="1078"/>
                    <a:pt x="2531" y="1078"/>
                  </a:cubicBezTo>
                  <a:cubicBezTo>
                    <a:pt x="2657" y="1078"/>
                    <a:pt x="2757" y="1103"/>
                    <a:pt x="2807" y="1103"/>
                  </a:cubicBezTo>
                  <a:cubicBezTo>
                    <a:pt x="2832" y="928"/>
                    <a:pt x="2832" y="727"/>
                    <a:pt x="2832" y="552"/>
                  </a:cubicBezTo>
                  <a:cubicBezTo>
                    <a:pt x="2832" y="376"/>
                    <a:pt x="2832" y="226"/>
                    <a:pt x="2832" y="76"/>
                  </a:cubicBezTo>
                  <a:cubicBezTo>
                    <a:pt x="2431" y="25"/>
                    <a:pt x="2080" y="0"/>
                    <a:pt x="17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47"/>
            <p:cNvSpPr/>
            <p:nvPr/>
          </p:nvSpPr>
          <p:spPr>
            <a:xfrm>
              <a:off x="3394875" y="3188625"/>
              <a:ext cx="72725" cy="116575"/>
            </a:xfrm>
            <a:custGeom>
              <a:avLst/>
              <a:gdLst/>
              <a:ahLst/>
              <a:cxnLst/>
              <a:rect l="l" t="t" r="r" b="b"/>
              <a:pathLst>
                <a:path w="2909" h="4663" extrusionOk="0">
                  <a:moveTo>
                    <a:pt x="527" y="1"/>
                  </a:moveTo>
                  <a:lnTo>
                    <a:pt x="26" y="26"/>
                  </a:lnTo>
                  <a:cubicBezTo>
                    <a:pt x="26" y="26"/>
                    <a:pt x="26" y="226"/>
                    <a:pt x="26" y="652"/>
                  </a:cubicBezTo>
                  <a:lnTo>
                    <a:pt x="1" y="3585"/>
                  </a:lnTo>
                  <a:cubicBezTo>
                    <a:pt x="1" y="3835"/>
                    <a:pt x="101" y="4061"/>
                    <a:pt x="302" y="4236"/>
                  </a:cubicBezTo>
                  <a:cubicBezTo>
                    <a:pt x="577" y="4537"/>
                    <a:pt x="978" y="4662"/>
                    <a:pt x="1480" y="4662"/>
                  </a:cubicBezTo>
                  <a:cubicBezTo>
                    <a:pt x="1906" y="4662"/>
                    <a:pt x="2231" y="4537"/>
                    <a:pt x="2482" y="4311"/>
                  </a:cubicBezTo>
                  <a:cubicBezTo>
                    <a:pt x="2658" y="4111"/>
                    <a:pt x="2783" y="3860"/>
                    <a:pt x="2808" y="3560"/>
                  </a:cubicBezTo>
                  <a:cubicBezTo>
                    <a:pt x="2883" y="2883"/>
                    <a:pt x="2908" y="2256"/>
                    <a:pt x="2908" y="1655"/>
                  </a:cubicBezTo>
                  <a:cubicBezTo>
                    <a:pt x="2908" y="1053"/>
                    <a:pt x="2908" y="527"/>
                    <a:pt x="2883" y="101"/>
                  </a:cubicBezTo>
                  <a:cubicBezTo>
                    <a:pt x="2808" y="51"/>
                    <a:pt x="2683" y="26"/>
                    <a:pt x="2507" y="26"/>
                  </a:cubicBezTo>
                  <a:lnTo>
                    <a:pt x="1906" y="76"/>
                  </a:lnTo>
                  <a:cubicBezTo>
                    <a:pt x="1906" y="301"/>
                    <a:pt x="1906" y="803"/>
                    <a:pt x="1906" y="1555"/>
                  </a:cubicBezTo>
                  <a:cubicBezTo>
                    <a:pt x="1881" y="2332"/>
                    <a:pt x="1881" y="2908"/>
                    <a:pt x="1856" y="3309"/>
                  </a:cubicBezTo>
                  <a:cubicBezTo>
                    <a:pt x="1830" y="3434"/>
                    <a:pt x="1755" y="3535"/>
                    <a:pt x="1630" y="3585"/>
                  </a:cubicBezTo>
                  <a:cubicBezTo>
                    <a:pt x="1580" y="3635"/>
                    <a:pt x="1505" y="3635"/>
                    <a:pt x="1429" y="3635"/>
                  </a:cubicBezTo>
                  <a:cubicBezTo>
                    <a:pt x="1229" y="3635"/>
                    <a:pt x="1104" y="3535"/>
                    <a:pt x="1028" y="3334"/>
                  </a:cubicBezTo>
                  <a:cubicBezTo>
                    <a:pt x="978" y="2632"/>
                    <a:pt x="953" y="1981"/>
                    <a:pt x="953" y="1454"/>
                  </a:cubicBezTo>
                  <a:cubicBezTo>
                    <a:pt x="953" y="903"/>
                    <a:pt x="953" y="452"/>
                    <a:pt x="978" y="51"/>
                  </a:cubicBezTo>
                  <a:cubicBezTo>
                    <a:pt x="878" y="26"/>
                    <a:pt x="728" y="1"/>
                    <a:pt x="5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47"/>
            <p:cNvSpPr/>
            <p:nvPr/>
          </p:nvSpPr>
          <p:spPr>
            <a:xfrm>
              <a:off x="3493875" y="3183000"/>
              <a:ext cx="80850" cy="119700"/>
            </a:xfrm>
            <a:custGeom>
              <a:avLst/>
              <a:gdLst/>
              <a:ahLst/>
              <a:cxnLst/>
              <a:rect l="l" t="t" r="r" b="b"/>
              <a:pathLst>
                <a:path w="3234" h="4788" extrusionOk="0">
                  <a:moveTo>
                    <a:pt x="1454" y="953"/>
                  </a:moveTo>
                  <a:cubicBezTo>
                    <a:pt x="1605" y="953"/>
                    <a:pt x="1730" y="978"/>
                    <a:pt x="1805" y="1078"/>
                  </a:cubicBezTo>
                  <a:cubicBezTo>
                    <a:pt x="1931" y="1153"/>
                    <a:pt x="1981" y="1278"/>
                    <a:pt x="1981" y="1429"/>
                  </a:cubicBezTo>
                  <a:cubicBezTo>
                    <a:pt x="1981" y="1679"/>
                    <a:pt x="1881" y="1830"/>
                    <a:pt x="1680" y="1880"/>
                  </a:cubicBezTo>
                  <a:cubicBezTo>
                    <a:pt x="1605" y="1880"/>
                    <a:pt x="1505" y="1905"/>
                    <a:pt x="1379" y="1905"/>
                  </a:cubicBezTo>
                  <a:cubicBezTo>
                    <a:pt x="1279" y="1905"/>
                    <a:pt x="1154" y="1880"/>
                    <a:pt x="1028" y="1880"/>
                  </a:cubicBezTo>
                  <a:lnTo>
                    <a:pt x="1003" y="1880"/>
                  </a:lnTo>
                  <a:cubicBezTo>
                    <a:pt x="1003" y="1805"/>
                    <a:pt x="978" y="1654"/>
                    <a:pt x="978" y="1454"/>
                  </a:cubicBezTo>
                  <a:cubicBezTo>
                    <a:pt x="978" y="1253"/>
                    <a:pt x="978" y="1103"/>
                    <a:pt x="978" y="1053"/>
                  </a:cubicBezTo>
                  <a:cubicBezTo>
                    <a:pt x="1154" y="978"/>
                    <a:pt x="1329" y="953"/>
                    <a:pt x="1454" y="953"/>
                  </a:cubicBezTo>
                  <a:close/>
                  <a:moveTo>
                    <a:pt x="1179" y="0"/>
                  </a:moveTo>
                  <a:cubicBezTo>
                    <a:pt x="903" y="0"/>
                    <a:pt x="527" y="50"/>
                    <a:pt x="1" y="125"/>
                  </a:cubicBezTo>
                  <a:cubicBezTo>
                    <a:pt x="51" y="426"/>
                    <a:pt x="76" y="1278"/>
                    <a:pt x="76" y="2682"/>
                  </a:cubicBezTo>
                  <a:cubicBezTo>
                    <a:pt x="76" y="4085"/>
                    <a:pt x="76" y="4787"/>
                    <a:pt x="51" y="4787"/>
                  </a:cubicBezTo>
                  <a:lnTo>
                    <a:pt x="477" y="4787"/>
                  </a:lnTo>
                  <a:cubicBezTo>
                    <a:pt x="828" y="4787"/>
                    <a:pt x="1079" y="4762"/>
                    <a:pt x="1204" y="4712"/>
                  </a:cubicBezTo>
                  <a:cubicBezTo>
                    <a:pt x="1179" y="4161"/>
                    <a:pt x="1154" y="3760"/>
                    <a:pt x="1154" y="3534"/>
                  </a:cubicBezTo>
                  <a:cubicBezTo>
                    <a:pt x="1154" y="3308"/>
                    <a:pt x="1179" y="3158"/>
                    <a:pt x="1179" y="3083"/>
                  </a:cubicBezTo>
                  <a:lnTo>
                    <a:pt x="1179" y="3108"/>
                  </a:lnTo>
                  <a:cubicBezTo>
                    <a:pt x="1480" y="3484"/>
                    <a:pt x="1805" y="4035"/>
                    <a:pt x="2131" y="4787"/>
                  </a:cubicBezTo>
                  <a:lnTo>
                    <a:pt x="2357" y="4787"/>
                  </a:lnTo>
                  <a:lnTo>
                    <a:pt x="3234" y="4762"/>
                  </a:lnTo>
                  <a:cubicBezTo>
                    <a:pt x="3134" y="4486"/>
                    <a:pt x="2908" y="4085"/>
                    <a:pt x="2582" y="3609"/>
                  </a:cubicBezTo>
                  <a:cubicBezTo>
                    <a:pt x="2256" y="3108"/>
                    <a:pt x="2081" y="2832"/>
                    <a:pt x="2031" y="2757"/>
                  </a:cubicBezTo>
                  <a:lnTo>
                    <a:pt x="2031" y="2732"/>
                  </a:lnTo>
                  <a:lnTo>
                    <a:pt x="2081" y="2732"/>
                  </a:lnTo>
                  <a:cubicBezTo>
                    <a:pt x="2457" y="2732"/>
                    <a:pt x="2758" y="2531"/>
                    <a:pt x="2933" y="2156"/>
                  </a:cubicBezTo>
                  <a:cubicBezTo>
                    <a:pt x="3084" y="1955"/>
                    <a:pt x="3134" y="1729"/>
                    <a:pt x="3134" y="1504"/>
                  </a:cubicBezTo>
                  <a:cubicBezTo>
                    <a:pt x="3134" y="1479"/>
                    <a:pt x="3134" y="1479"/>
                    <a:pt x="3134" y="1454"/>
                  </a:cubicBezTo>
                  <a:cubicBezTo>
                    <a:pt x="3109" y="927"/>
                    <a:pt x="2883" y="526"/>
                    <a:pt x="2457" y="251"/>
                  </a:cubicBezTo>
                  <a:cubicBezTo>
                    <a:pt x="2256" y="100"/>
                    <a:pt x="2006" y="25"/>
                    <a:pt x="1755" y="25"/>
                  </a:cubicBezTo>
                  <a:cubicBezTo>
                    <a:pt x="1630" y="0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47"/>
            <p:cNvSpPr/>
            <p:nvPr/>
          </p:nvSpPr>
          <p:spPr>
            <a:xfrm>
              <a:off x="3606675" y="3185500"/>
              <a:ext cx="70825" cy="117200"/>
            </a:xfrm>
            <a:custGeom>
              <a:avLst/>
              <a:gdLst/>
              <a:ahLst/>
              <a:cxnLst/>
              <a:rect l="l" t="t" r="r" b="b"/>
              <a:pathLst>
                <a:path w="2833" h="4688" extrusionOk="0">
                  <a:moveTo>
                    <a:pt x="1479" y="1429"/>
                  </a:moveTo>
                  <a:cubicBezTo>
                    <a:pt x="1654" y="1504"/>
                    <a:pt x="1780" y="1680"/>
                    <a:pt x="1855" y="1955"/>
                  </a:cubicBezTo>
                  <a:cubicBezTo>
                    <a:pt x="1905" y="2106"/>
                    <a:pt x="1930" y="2256"/>
                    <a:pt x="1930" y="2406"/>
                  </a:cubicBezTo>
                  <a:cubicBezTo>
                    <a:pt x="1930" y="2607"/>
                    <a:pt x="1880" y="2807"/>
                    <a:pt x="1755" y="2983"/>
                  </a:cubicBezTo>
                  <a:cubicBezTo>
                    <a:pt x="1679" y="3083"/>
                    <a:pt x="1604" y="3158"/>
                    <a:pt x="1529" y="3208"/>
                  </a:cubicBezTo>
                  <a:cubicBezTo>
                    <a:pt x="1454" y="3233"/>
                    <a:pt x="1328" y="3259"/>
                    <a:pt x="1153" y="3259"/>
                  </a:cubicBezTo>
                  <a:cubicBezTo>
                    <a:pt x="1078" y="3259"/>
                    <a:pt x="1003" y="3233"/>
                    <a:pt x="953" y="3208"/>
                  </a:cubicBezTo>
                  <a:cubicBezTo>
                    <a:pt x="953" y="3058"/>
                    <a:pt x="953" y="2883"/>
                    <a:pt x="953" y="2657"/>
                  </a:cubicBezTo>
                  <a:lnTo>
                    <a:pt x="953" y="1955"/>
                  </a:lnTo>
                  <a:cubicBezTo>
                    <a:pt x="953" y="1730"/>
                    <a:pt x="953" y="1579"/>
                    <a:pt x="953" y="1479"/>
                  </a:cubicBezTo>
                  <a:lnTo>
                    <a:pt x="953" y="1454"/>
                  </a:lnTo>
                  <a:lnTo>
                    <a:pt x="978" y="1454"/>
                  </a:lnTo>
                  <a:cubicBezTo>
                    <a:pt x="1053" y="1429"/>
                    <a:pt x="1128" y="1429"/>
                    <a:pt x="1203" y="1429"/>
                  </a:cubicBezTo>
                  <a:close/>
                  <a:moveTo>
                    <a:pt x="852" y="0"/>
                  </a:moveTo>
                  <a:cubicBezTo>
                    <a:pt x="501" y="0"/>
                    <a:pt x="226" y="25"/>
                    <a:pt x="25" y="76"/>
                  </a:cubicBezTo>
                  <a:lnTo>
                    <a:pt x="0" y="101"/>
                  </a:lnTo>
                  <a:cubicBezTo>
                    <a:pt x="0" y="276"/>
                    <a:pt x="0" y="477"/>
                    <a:pt x="0" y="727"/>
                  </a:cubicBezTo>
                  <a:lnTo>
                    <a:pt x="0" y="2406"/>
                  </a:lnTo>
                  <a:cubicBezTo>
                    <a:pt x="0" y="3384"/>
                    <a:pt x="25" y="4136"/>
                    <a:pt x="100" y="4687"/>
                  </a:cubicBezTo>
                  <a:lnTo>
                    <a:pt x="125" y="4662"/>
                  </a:lnTo>
                  <a:lnTo>
                    <a:pt x="1880" y="4662"/>
                  </a:lnTo>
                  <a:cubicBezTo>
                    <a:pt x="2281" y="4136"/>
                    <a:pt x="2582" y="3660"/>
                    <a:pt x="2732" y="3233"/>
                  </a:cubicBezTo>
                  <a:cubicBezTo>
                    <a:pt x="2732" y="3233"/>
                    <a:pt x="2732" y="3183"/>
                    <a:pt x="2757" y="3108"/>
                  </a:cubicBezTo>
                  <a:cubicBezTo>
                    <a:pt x="2757" y="3033"/>
                    <a:pt x="2782" y="2858"/>
                    <a:pt x="2782" y="2607"/>
                  </a:cubicBezTo>
                  <a:cubicBezTo>
                    <a:pt x="2807" y="2532"/>
                    <a:pt x="2807" y="2431"/>
                    <a:pt x="2807" y="2281"/>
                  </a:cubicBezTo>
                  <a:cubicBezTo>
                    <a:pt x="2807" y="2131"/>
                    <a:pt x="2807" y="2030"/>
                    <a:pt x="2832" y="1955"/>
                  </a:cubicBezTo>
                  <a:cubicBezTo>
                    <a:pt x="2807" y="1780"/>
                    <a:pt x="2782" y="1629"/>
                    <a:pt x="2757" y="1554"/>
                  </a:cubicBezTo>
                  <a:cubicBezTo>
                    <a:pt x="2682" y="1178"/>
                    <a:pt x="2531" y="853"/>
                    <a:pt x="2356" y="552"/>
                  </a:cubicBezTo>
                  <a:cubicBezTo>
                    <a:pt x="2281" y="426"/>
                    <a:pt x="2181" y="301"/>
                    <a:pt x="2030" y="201"/>
                  </a:cubicBezTo>
                  <a:cubicBezTo>
                    <a:pt x="1905" y="101"/>
                    <a:pt x="1780" y="51"/>
                    <a:pt x="16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47"/>
            <p:cNvSpPr/>
            <p:nvPr/>
          </p:nvSpPr>
          <p:spPr>
            <a:xfrm>
              <a:off x="3690625" y="3184875"/>
              <a:ext cx="72700" cy="118450"/>
            </a:xfrm>
            <a:custGeom>
              <a:avLst/>
              <a:gdLst/>
              <a:ahLst/>
              <a:cxnLst/>
              <a:rect l="l" t="t" r="r" b="b"/>
              <a:pathLst>
                <a:path w="2908" h="4738" extrusionOk="0">
                  <a:moveTo>
                    <a:pt x="1479" y="1404"/>
                  </a:moveTo>
                  <a:cubicBezTo>
                    <a:pt x="1529" y="1404"/>
                    <a:pt x="1605" y="1880"/>
                    <a:pt x="1730" y="2807"/>
                  </a:cubicBezTo>
                  <a:lnTo>
                    <a:pt x="1229" y="2807"/>
                  </a:lnTo>
                  <a:cubicBezTo>
                    <a:pt x="1329" y="2005"/>
                    <a:pt x="1404" y="1579"/>
                    <a:pt x="1404" y="1504"/>
                  </a:cubicBezTo>
                  <a:cubicBezTo>
                    <a:pt x="1429" y="1429"/>
                    <a:pt x="1454" y="1404"/>
                    <a:pt x="1479" y="1404"/>
                  </a:cubicBezTo>
                  <a:close/>
                  <a:moveTo>
                    <a:pt x="1855" y="0"/>
                  </a:moveTo>
                  <a:cubicBezTo>
                    <a:pt x="1605" y="25"/>
                    <a:pt x="1429" y="25"/>
                    <a:pt x="1329" y="25"/>
                  </a:cubicBezTo>
                  <a:lnTo>
                    <a:pt x="1028" y="25"/>
                  </a:lnTo>
                  <a:cubicBezTo>
                    <a:pt x="853" y="677"/>
                    <a:pt x="677" y="1354"/>
                    <a:pt x="502" y="2106"/>
                  </a:cubicBezTo>
                  <a:cubicBezTo>
                    <a:pt x="351" y="2832"/>
                    <a:pt x="226" y="3459"/>
                    <a:pt x="151" y="3935"/>
                  </a:cubicBezTo>
                  <a:cubicBezTo>
                    <a:pt x="51" y="4436"/>
                    <a:pt x="26" y="4687"/>
                    <a:pt x="1" y="4687"/>
                  </a:cubicBezTo>
                  <a:cubicBezTo>
                    <a:pt x="26" y="4712"/>
                    <a:pt x="26" y="4712"/>
                    <a:pt x="26" y="4712"/>
                  </a:cubicBezTo>
                  <a:lnTo>
                    <a:pt x="978" y="4712"/>
                  </a:lnTo>
                  <a:cubicBezTo>
                    <a:pt x="1028" y="4587"/>
                    <a:pt x="1078" y="4411"/>
                    <a:pt x="1128" y="4136"/>
                  </a:cubicBezTo>
                  <a:cubicBezTo>
                    <a:pt x="1204" y="3860"/>
                    <a:pt x="1229" y="3685"/>
                    <a:pt x="1279" y="3584"/>
                  </a:cubicBezTo>
                  <a:lnTo>
                    <a:pt x="1680" y="3584"/>
                  </a:lnTo>
                  <a:cubicBezTo>
                    <a:pt x="1730" y="3685"/>
                    <a:pt x="1780" y="3885"/>
                    <a:pt x="1855" y="4161"/>
                  </a:cubicBezTo>
                  <a:cubicBezTo>
                    <a:pt x="1930" y="4411"/>
                    <a:pt x="1981" y="4612"/>
                    <a:pt x="2006" y="4687"/>
                  </a:cubicBezTo>
                  <a:cubicBezTo>
                    <a:pt x="2206" y="4737"/>
                    <a:pt x="2382" y="4737"/>
                    <a:pt x="2507" y="4737"/>
                  </a:cubicBezTo>
                  <a:cubicBezTo>
                    <a:pt x="2657" y="4737"/>
                    <a:pt x="2783" y="4737"/>
                    <a:pt x="2908" y="4712"/>
                  </a:cubicBezTo>
                  <a:lnTo>
                    <a:pt x="2407" y="2356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47"/>
            <p:cNvSpPr/>
            <p:nvPr/>
          </p:nvSpPr>
          <p:spPr>
            <a:xfrm>
              <a:off x="3786500" y="3186125"/>
              <a:ext cx="73325" cy="117200"/>
            </a:xfrm>
            <a:custGeom>
              <a:avLst/>
              <a:gdLst/>
              <a:ahLst/>
              <a:cxnLst/>
              <a:rect l="l" t="t" r="r" b="b"/>
              <a:pathLst>
                <a:path w="2933" h="4688" extrusionOk="0">
                  <a:moveTo>
                    <a:pt x="602" y="0"/>
                  </a:moveTo>
                  <a:lnTo>
                    <a:pt x="25" y="26"/>
                  </a:lnTo>
                  <a:cubicBezTo>
                    <a:pt x="75" y="301"/>
                    <a:pt x="226" y="677"/>
                    <a:pt x="451" y="1178"/>
                  </a:cubicBezTo>
                  <a:cubicBezTo>
                    <a:pt x="677" y="1705"/>
                    <a:pt x="802" y="2081"/>
                    <a:pt x="877" y="2331"/>
                  </a:cubicBezTo>
                  <a:lnTo>
                    <a:pt x="877" y="2356"/>
                  </a:lnTo>
                  <a:cubicBezTo>
                    <a:pt x="426" y="3434"/>
                    <a:pt x="151" y="4211"/>
                    <a:pt x="0" y="4662"/>
                  </a:cubicBezTo>
                  <a:cubicBezTo>
                    <a:pt x="50" y="4662"/>
                    <a:pt x="100" y="4687"/>
                    <a:pt x="176" y="4687"/>
                  </a:cubicBezTo>
                  <a:lnTo>
                    <a:pt x="802" y="4662"/>
                  </a:lnTo>
                  <a:lnTo>
                    <a:pt x="953" y="4662"/>
                  </a:lnTo>
                  <a:cubicBezTo>
                    <a:pt x="1128" y="4161"/>
                    <a:pt x="1454" y="3409"/>
                    <a:pt x="1930" y="2406"/>
                  </a:cubicBezTo>
                  <a:cubicBezTo>
                    <a:pt x="2431" y="1379"/>
                    <a:pt x="2757" y="602"/>
                    <a:pt x="2932" y="26"/>
                  </a:cubicBezTo>
                  <a:lnTo>
                    <a:pt x="2506" y="26"/>
                  </a:lnTo>
                  <a:cubicBezTo>
                    <a:pt x="2306" y="26"/>
                    <a:pt x="2130" y="26"/>
                    <a:pt x="1980" y="76"/>
                  </a:cubicBezTo>
                  <a:cubicBezTo>
                    <a:pt x="1930" y="151"/>
                    <a:pt x="1855" y="401"/>
                    <a:pt x="1704" y="777"/>
                  </a:cubicBezTo>
                  <a:cubicBezTo>
                    <a:pt x="1579" y="1153"/>
                    <a:pt x="1504" y="1404"/>
                    <a:pt x="1429" y="1504"/>
                  </a:cubicBezTo>
                  <a:cubicBezTo>
                    <a:pt x="1354" y="1329"/>
                    <a:pt x="1253" y="1103"/>
                    <a:pt x="1128" y="802"/>
                  </a:cubicBezTo>
                  <a:cubicBezTo>
                    <a:pt x="1028" y="502"/>
                    <a:pt x="953" y="251"/>
                    <a:pt x="902" y="51"/>
                  </a:cubicBezTo>
                  <a:cubicBezTo>
                    <a:pt x="827" y="26"/>
                    <a:pt x="727" y="0"/>
                    <a:pt x="6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47"/>
            <p:cNvSpPr/>
            <p:nvPr/>
          </p:nvSpPr>
          <p:spPr>
            <a:xfrm>
              <a:off x="2998900" y="3190650"/>
              <a:ext cx="88375" cy="88225"/>
            </a:xfrm>
            <a:custGeom>
              <a:avLst/>
              <a:gdLst/>
              <a:ahLst/>
              <a:cxnLst/>
              <a:rect l="l" t="t" r="r" b="b"/>
              <a:pathLst>
                <a:path w="3535" h="3529" extrusionOk="0">
                  <a:moveTo>
                    <a:pt x="2747" y="0"/>
                  </a:moveTo>
                  <a:cubicBezTo>
                    <a:pt x="2392" y="0"/>
                    <a:pt x="2032" y="270"/>
                    <a:pt x="1880" y="596"/>
                  </a:cubicBezTo>
                  <a:cubicBezTo>
                    <a:pt x="1704" y="972"/>
                    <a:pt x="1704" y="1423"/>
                    <a:pt x="1704" y="1850"/>
                  </a:cubicBezTo>
                  <a:cubicBezTo>
                    <a:pt x="1554" y="1649"/>
                    <a:pt x="1504" y="1373"/>
                    <a:pt x="1429" y="1123"/>
                  </a:cubicBezTo>
                  <a:cubicBezTo>
                    <a:pt x="1354" y="872"/>
                    <a:pt x="1278" y="621"/>
                    <a:pt x="1128" y="421"/>
                  </a:cubicBezTo>
                  <a:cubicBezTo>
                    <a:pt x="988" y="261"/>
                    <a:pt x="783" y="148"/>
                    <a:pt x="579" y="148"/>
                  </a:cubicBezTo>
                  <a:cubicBezTo>
                    <a:pt x="528" y="148"/>
                    <a:pt x="476" y="155"/>
                    <a:pt x="426" y="170"/>
                  </a:cubicBezTo>
                  <a:cubicBezTo>
                    <a:pt x="201" y="246"/>
                    <a:pt x="75" y="471"/>
                    <a:pt x="50" y="697"/>
                  </a:cubicBezTo>
                  <a:cubicBezTo>
                    <a:pt x="0" y="922"/>
                    <a:pt x="50" y="1148"/>
                    <a:pt x="126" y="1373"/>
                  </a:cubicBezTo>
                  <a:cubicBezTo>
                    <a:pt x="276" y="1824"/>
                    <a:pt x="501" y="2225"/>
                    <a:pt x="802" y="2601"/>
                  </a:cubicBezTo>
                  <a:cubicBezTo>
                    <a:pt x="1003" y="2877"/>
                    <a:pt x="1479" y="3504"/>
                    <a:pt x="1855" y="3529"/>
                  </a:cubicBezTo>
                  <a:cubicBezTo>
                    <a:pt x="2256" y="3529"/>
                    <a:pt x="2682" y="2852"/>
                    <a:pt x="2882" y="2576"/>
                  </a:cubicBezTo>
                  <a:cubicBezTo>
                    <a:pt x="3183" y="2200"/>
                    <a:pt x="3409" y="1749"/>
                    <a:pt x="3484" y="1273"/>
                  </a:cubicBezTo>
                  <a:cubicBezTo>
                    <a:pt x="3534" y="1022"/>
                    <a:pt x="3509" y="772"/>
                    <a:pt x="3434" y="521"/>
                  </a:cubicBezTo>
                  <a:cubicBezTo>
                    <a:pt x="3334" y="296"/>
                    <a:pt x="3158" y="95"/>
                    <a:pt x="2908" y="20"/>
                  </a:cubicBezTo>
                  <a:cubicBezTo>
                    <a:pt x="2855" y="7"/>
                    <a:pt x="2801" y="0"/>
                    <a:pt x="2747" y="0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47"/>
            <p:cNvSpPr/>
            <p:nvPr/>
          </p:nvSpPr>
          <p:spPr>
            <a:xfrm>
              <a:off x="3888850" y="3187325"/>
              <a:ext cx="70600" cy="85025"/>
            </a:xfrm>
            <a:custGeom>
              <a:avLst/>
              <a:gdLst/>
              <a:ahLst/>
              <a:cxnLst/>
              <a:rect l="l" t="t" r="r" b="b"/>
              <a:pathLst>
                <a:path w="2824" h="3401" extrusionOk="0">
                  <a:moveTo>
                    <a:pt x="678" y="1"/>
                  </a:moveTo>
                  <a:cubicBezTo>
                    <a:pt x="666" y="1"/>
                    <a:pt x="655" y="1"/>
                    <a:pt x="643" y="3"/>
                  </a:cubicBezTo>
                  <a:cubicBezTo>
                    <a:pt x="342" y="53"/>
                    <a:pt x="192" y="379"/>
                    <a:pt x="142" y="654"/>
                  </a:cubicBezTo>
                  <a:cubicBezTo>
                    <a:pt x="1" y="1460"/>
                    <a:pt x="540" y="3400"/>
                    <a:pt x="1447" y="3400"/>
                  </a:cubicBezTo>
                  <a:cubicBezTo>
                    <a:pt x="1669" y="3400"/>
                    <a:pt x="1912" y="3285"/>
                    <a:pt x="2172" y="3010"/>
                  </a:cubicBezTo>
                  <a:cubicBezTo>
                    <a:pt x="2448" y="2734"/>
                    <a:pt x="2598" y="2333"/>
                    <a:pt x="2698" y="1957"/>
                  </a:cubicBezTo>
                  <a:cubicBezTo>
                    <a:pt x="2773" y="1657"/>
                    <a:pt x="2823" y="1306"/>
                    <a:pt x="2723" y="1030"/>
                  </a:cubicBezTo>
                  <a:cubicBezTo>
                    <a:pt x="2613" y="766"/>
                    <a:pt x="2368" y="540"/>
                    <a:pt x="2089" y="540"/>
                  </a:cubicBezTo>
                  <a:cubicBezTo>
                    <a:pt x="2050" y="540"/>
                    <a:pt x="2011" y="545"/>
                    <a:pt x="1971" y="554"/>
                  </a:cubicBezTo>
                  <a:cubicBezTo>
                    <a:pt x="1646" y="629"/>
                    <a:pt x="1495" y="1030"/>
                    <a:pt x="1395" y="1381"/>
                  </a:cubicBezTo>
                  <a:cubicBezTo>
                    <a:pt x="1295" y="1105"/>
                    <a:pt x="1295" y="805"/>
                    <a:pt x="1219" y="529"/>
                  </a:cubicBezTo>
                  <a:cubicBezTo>
                    <a:pt x="1171" y="265"/>
                    <a:pt x="940" y="1"/>
                    <a:pt x="678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10" name="Google Shape;5910;p47"/>
          <p:cNvGrpSpPr/>
          <p:nvPr/>
        </p:nvGrpSpPr>
        <p:grpSpPr>
          <a:xfrm>
            <a:off x="2673495" y="3845551"/>
            <a:ext cx="2173287" cy="536559"/>
            <a:chOff x="2810925" y="3578350"/>
            <a:chExt cx="1347775" cy="332750"/>
          </a:xfrm>
        </p:grpSpPr>
        <p:sp>
          <p:nvSpPr>
            <p:cNvPr id="5911" name="Google Shape;5911;p47"/>
            <p:cNvSpPr/>
            <p:nvPr/>
          </p:nvSpPr>
          <p:spPr>
            <a:xfrm>
              <a:off x="2810925" y="3672975"/>
              <a:ext cx="283225" cy="238125"/>
            </a:xfrm>
            <a:custGeom>
              <a:avLst/>
              <a:gdLst/>
              <a:ahLst/>
              <a:cxnLst/>
              <a:rect l="l" t="t" r="r" b="b"/>
              <a:pathLst>
                <a:path w="11329" h="9525" extrusionOk="0">
                  <a:moveTo>
                    <a:pt x="2983" y="0"/>
                  </a:moveTo>
                  <a:lnTo>
                    <a:pt x="4236" y="4662"/>
                  </a:lnTo>
                  <a:lnTo>
                    <a:pt x="0" y="6015"/>
                  </a:lnTo>
                  <a:lnTo>
                    <a:pt x="9123" y="9524"/>
                  </a:lnTo>
                  <a:lnTo>
                    <a:pt x="11329" y="2807"/>
                  </a:lnTo>
                  <a:lnTo>
                    <a:pt x="9123" y="2080"/>
                  </a:lnTo>
                  <a:lnTo>
                    <a:pt x="2983" y="0"/>
                  </a:lnTo>
                  <a:close/>
                </a:path>
              </a:pathLst>
            </a:custGeom>
            <a:solidFill>
              <a:srgbClr val="493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47"/>
            <p:cNvSpPr/>
            <p:nvPr/>
          </p:nvSpPr>
          <p:spPr>
            <a:xfrm>
              <a:off x="3896775" y="3664200"/>
              <a:ext cx="261925" cy="226850"/>
            </a:xfrm>
            <a:custGeom>
              <a:avLst/>
              <a:gdLst/>
              <a:ahLst/>
              <a:cxnLst/>
              <a:rect l="l" t="t" r="r" b="b"/>
              <a:pathLst>
                <a:path w="10477" h="9074" extrusionOk="0">
                  <a:moveTo>
                    <a:pt x="7344" y="0"/>
                  </a:moveTo>
                  <a:lnTo>
                    <a:pt x="0" y="2933"/>
                  </a:lnTo>
                  <a:lnTo>
                    <a:pt x="1404" y="9073"/>
                  </a:lnTo>
                  <a:lnTo>
                    <a:pt x="10476" y="5514"/>
                  </a:lnTo>
                  <a:lnTo>
                    <a:pt x="6216" y="4261"/>
                  </a:lnTo>
                  <a:lnTo>
                    <a:pt x="7344" y="0"/>
                  </a:lnTo>
                  <a:close/>
                </a:path>
              </a:pathLst>
            </a:custGeom>
            <a:solidFill>
              <a:srgbClr val="493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47"/>
            <p:cNvSpPr/>
            <p:nvPr/>
          </p:nvSpPr>
          <p:spPr>
            <a:xfrm>
              <a:off x="2982600" y="3767575"/>
              <a:ext cx="82725" cy="143525"/>
            </a:xfrm>
            <a:custGeom>
              <a:avLst/>
              <a:gdLst/>
              <a:ahLst/>
              <a:cxnLst/>
              <a:rect l="l" t="t" r="r" b="b"/>
              <a:pathLst>
                <a:path w="3309" h="5741" extrusionOk="0">
                  <a:moveTo>
                    <a:pt x="2131" y="1"/>
                  </a:moveTo>
                  <a:lnTo>
                    <a:pt x="1" y="1229"/>
                  </a:lnTo>
                  <a:lnTo>
                    <a:pt x="2256" y="5740"/>
                  </a:lnTo>
                  <a:lnTo>
                    <a:pt x="3309" y="2532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rgbClr val="3A2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47"/>
            <p:cNvSpPr/>
            <p:nvPr/>
          </p:nvSpPr>
          <p:spPr>
            <a:xfrm>
              <a:off x="3899275" y="3775100"/>
              <a:ext cx="79600" cy="115950"/>
            </a:xfrm>
            <a:custGeom>
              <a:avLst/>
              <a:gdLst/>
              <a:ahLst/>
              <a:cxnLst/>
              <a:rect l="l" t="t" r="r" b="b"/>
              <a:pathLst>
                <a:path w="3184" h="4638" extrusionOk="0">
                  <a:moveTo>
                    <a:pt x="0" y="0"/>
                  </a:moveTo>
                  <a:lnTo>
                    <a:pt x="552" y="1354"/>
                  </a:lnTo>
                  <a:lnTo>
                    <a:pt x="1304" y="4637"/>
                  </a:lnTo>
                  <a:lnTo>
                    <a:pt x="3183" y="2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A26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47"/>
            <p:cNvSpPr/>
            <p:nvPr/>
          </p:nvSpPr>
          <p:spPr>
            <a:xfrm>
              <a:off x="2982600" y="3578350"/>
              <a:ext cx="996275" cy="318650"/>
            </a:xfrm>
            <a:custGeom>
              <a:avLst/>
              <a:gdLst/>
              <a:ahLst/>
              <a:cxnLst/>
              <a:rect l="l" t="t" r="r" b="b"/>
              <a:pathLst>
                <a:path w="39851" h="12746" extrusionOk="0">
                  <a:moveTo>
                    <a:pt x="3184" y="1"/>
                  </a:moveTo>
                  <a:lnTo>
                    <a:pt x="1" y="8798"/>
                  </a:lnTo>
                  <a:cubicBezTo>
                    <a:pt x="1" y="8798"/>
                    <a:pt x="7319" y="12457"/>
                    <a:pt x="18447" y="12733"/>
                  </a:cubicBezTo>
                  <a:cubicBezTo>
                    <a:pt x="18788" y="12742"/>
                    <a:pt x="19128" y="12746"/>
                    <a:pt x="19467" y="12746"/>
                  </a:cubicBezTo>
                  <a:cubicBezTo>
                    <a:pt x="30574" y="12746"/>
                    <a:pt x="39850" y="8096"/>
                    <a:pt x="39850" y="8096"/>
                  </a:cubicBezTo>
                  <a:lnTo>
                    <a:pt x="37043" y="1"/>
                  </a:lnTo>
                  <a:cubicBezTo>
                    <a:pt x="37043" y="1"/>
                    <a:pt x="27971" y="3510"/>
                    <a:pt x="19299" y="3510"/>
                  </a:cubicBezTo>
                  <a:cubicBezTo>
                    <a:pt x="11780" y="3510"/>
                    <a:pt x="3184" y="1"/>
                    <a:pt x="3184" y="1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47"/>
            <p:cNvSpPr/>
            <p:nvPr/>
          </p:nvSpPr>
          <p:spPr>
            <a:xfrm>
              <a:off x="3149900" y="3697150"/>
              <a:ext cx="100275" cy="132025"/>
            </a:xfrm>
            <a:custGeom>
              <a:avLst/>
              <a:gdLst/>
              <a:ahLst/>
              <a:cxnLst/>
              <a:rect l="l" t="t" r="r" b="b"/>
              <a:pathLst>
                <a:path w="4011" h="5281" extrusionOk="0">
                  <a:moveTo>
                    <a:pt x="2112" y="1"/>
                  </a:moveTo>
                  <a:cubicBezTo>
                    <a:pt x="2051" y="1"/>
                    <a:pt x="1991" y="4"/>
                    <a:pt x="1930" y="11"/>
                  </a:cubicBezTo>
                  <a:cubicBezTo>
                    <a:pt x="1680" y="61"/>
                    <a:pt x="1429" y="161"/>
                    <a:pt x="1228" y="336"/>
                  </a:cubicBezTo>
                  <a:cubicBezTo>
                    <a:pt x="903" y="587"/>
                    <a:pt x="702" y="888"/>
                    <a:pt x="627" y="1239"/>
                  </a:cubicBezTo>
                  <a:cubicBezTo>
                    <a:pt x="527" y="1690"/>
                    <a:pt x="602" y="2091"/>
                    <a:pt x="852" y="2492"/>
                  </a:cubicBezTo>
                  <a:cubicBezTo>
                    <a:pt x="978" y="2667"/>
                    <a:pt x="1128" y="2768"/>
                    <a:pt x="1304" y="2843"/>
                  </a:cubicBezTo>
                  <a:cubicBezTo>
                    <a:pt x="1304" y="2868"/>
                    <a:pt x="1404" y="2893"/>
                    <a:pt x="1579" y="2968"/>
                  </a:cubicBezTo>
                  <a:cubicBezTo>
                    <a:pt x="1604" y="2993"/>
                    <a:pt x="1654" y="3018"/>
                    <a:pt x="1705" y="3043"/>
                  </a:cubicBezTo>
                  <a:cubicBezTo>
                    <a:pt x="1780" y="3068"/>
                    <a:pt x="1855" y="3118"/>
                    <a:pt x="1930" y="3169"/>
                  </a:cubicBezTo>
                  <a:cubicBezTo>
                    <a:pt x="2005" y="3219"/>
                    <a:pt x="2081" y="3294"/>
                    <a:pt x="2156" y="3419"/>
                  </a:cubicBezTo>
                  <a:cubicBezTo>
                    <a:pt x="2206" y="3519"/>
                    <a:pt x="2231" y="3645"/>
                    <a:pt x="2181" y="3820"/>
                  </a:cubicBezTo>
                  <a:cubicBezTo>
                    <a:pt x="2156" y="3946"/>
                    <a:pt x="2081" y="4021"/>
                    <a:pt x="1980" y="4096"/>
                  </a:cubicBezTo>
                  <a:cubicBezTo>
                    <a:pt x="1907" y="4133"/>
                    <a:pt x="1834" y="4156"/>
                    <a:pt x="1760" y="4156"/>
                  </a:cubicBezTo>
                  <a:cubicBezTo>
                    <a:pt x="1733" y="4156"/>
                    <a:pt x="1706" y="4153"/>
                    <a:pt x="1680" y="4146"/>
                  </a:cubicBezTo>
                  <a:cubicBezTo>
                    <a:pt x="1604" y="4121"/>
                    <a:pt x="1504" y="4071"/>
                    <a:pt x="1454" y="4046"/>
                  </a:cubicBezTo>
                  <a:cubicBezTo>
                    <a:pt x="1253" y="3920"/>
                    <a:pt x="1178" y="3745"/>
                    <a:pt x="1203" y="3519"/>
                  </a:cubicBezTo>
                  <a:lnTo>
                    <a:pt x="401" y="3319"/>
                  </a:lnTo>
                  <a:cubicBezTo>
                    <a:pt x="226" y="3269"/>
                    <a:pt x="101" y="3269"/>
                    <a:pt x="76" y="3269"/>
                  </a:cubicBezTo>
                  <a:lnTo>
                    <a:pt x="76" y="3319"/>
                  </a:lnTo>
                  <a:lnTo>
                    <a:pt x="50" y="3419"/>
                  </a:lnTo>
                  <a:cubicBezTo>
                    <a:pt x="0" y="3670"/>
                    <a:pt x="25" y="3920"/>
                    <a:pt x="126" y="4196"/>
                  </a:cubicBezTo>
                  <a:cubicBezTo>
                    <a:pt x="251" y="4447"/>
                    <a:pt x="426" y="4672"/>
                    <a:pt x="677" y="4848"/>
                  </a:cubicBezTo>
                  <a:cubicBezTo>
                    <a:pt x="928" y="5048"/>
                    <a:pt x="1203" y="5174"/>
                    <a:pt x="1504" y="5224"/>
                  </a:cubicBezTo>
                  <a:cubicBezTo>
                    <a:pt x="1654" y="5261"/>
                    <a:pt x="1799" y="5280"/>
                    <a:pt x="1943" y="5280"/>
                  </a:cubicBezTo>
                  <a:cubicBezTo>
                    <a:pt x="2087" y="5280"/>
                    <a:pt x="2231" y="5261"/>
                    <a:pt x="2381" y="5224"/>
                  </a:cubicBezTo>
                  <a:cubicBezTo>
                    <a:pt x="2657" y="5123"/>
                    <a:pt x="2883" y="4973"/>
                    <a:pt x="3058" y="4697"/>
                  </a:cubicBezTo>
                  <a:cubicBezTo>
                    <a:pt x="3208" y="4497"/>
                    <a:pt x="3334" y="4271"/>
                    <a:pt x="3409" y="3971"/>
                  </a:cubicBezTo>
                  <a:cubicBezTo>
                    <a:pt x="3459" y="3670"/>
                    <a:pt x="3434" y="3369"/>
                    <a:pt x="3309" y="3093"/>
                  </a:cubicBezTo>
                  <a:cubicBezTo>
                    <a:pt x="3208" y="2843"/>
                    <a:pt x="3058" y="2642"/>
                    <a:pt x="2883" y="2442"/>
                  </a:cubicBezTo>
                  <a:cubicBezTo>
                    <a:pt x="2682" y="2266"/>
                    <a:pt x="2457" y="2116"/>
                    <a:pt x="2206" y="2041"/>
                  </a:cubicBezTo>
                  <a:cubicBezTo>
                    <a:pt x="1955" y="1941"/>
                    <a:pt x="1830" y="1790"/>
                    <a:pt x="1805" y="1615"/>
                  </a:cubicBezTo>
                  <a:cubicBezTo>
                    <a:pt x="1847" y="1323"/>
                    <a:pt x="1992" y="1170"/>
                    <a:pt x="2242" y="1170"/>
                  </a:cubicBezTo>
                  <a:cubicBezTo>
                    <a:pt x="2293" y="1170"/>
                    <a:pt x="2347" y="1176"/>
                    <a:pt x="2406" y="1189"/>
                  </a:cubicBezTo>
                  <a:cubicBezTo>
                    <a:pt x="2482" y="1214"/>
                    <a:pt x="2582" y="1264"/>
                    <a:pt x="2657" y="1364"/>
                  </a:cubicBezTo>
                  <a:cubicBezTo>
                    <a:pt x="2757" y="1489"/>
                    <a:pt x="2782" y="1590"/>
                    <a:pt x="2757" y="1715"/>
                  </a:cubicBezTo>
                  <a:cubicBezTo>
                    <a:pt x="2757" y="1740"/>
                    <a:pt x="2732" y="1765"/>
                    <a:pt x="2732" y="1815"/>
                  </a:cubicBezTo>
                  <a:cubicBezTo>
                    <a:pt x="2858" y="1890"/>
                    <a:pt x="3033" y="1941"/>
                    <a:pt x="3208" y="1991"/>
                  </a:cubicBezTo>
                  <a:cubicBezTo>
                    <a:pt x="3409" y="2016"/>
                    <a:pt x="3609" y="2041"/>
                    <a:pt x="3835" y="2066"/>
                  </a:cubicBezTo>
                  <a:cubicBezTo>
                    <a:pt x="3885" y="1941"/>
                    <a:pt x="3935" y="1815"/>
                    <a:pt x="3960" y="1665"/>
                  </a:cubicBezTo>
                  <a:cubicBezTo>
                    <a:pt x="4010" y="1489"/>
                    <a:pt x="3985" y="1339"/>
                    <a:pt x="3960" y="1164"/>
                  </a:cubicBezTo>
                  <a:cubicBezTo>
                    <a:pt x="3885" y="888"/>
                    <a:pt x="3760" y="662"/>
                    <a:pt x="3534" y="462"/>
                  </a:cubicBezTo>
                  <a:cubicBezTo>
                    <a:pt x="3284" y="286"/>
                    <a:pt x="2983" y="136"/>
                    <a:pt x="2632" y="61"/>
                  </a:cubicBezTo>
                  <a:cubicBezTo>
                    <a:pt x="2448" y="24"/>
                    <a:pt x="2278" y="1"/>
                    <a:pt x="21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47"/>
            <p:cNvSpPr/>
            <p:nvPr/>
          </p:nvSpPr>
          <p:spPr>
            <a:xfrm>
              <a:off x="3277100" y="3718075"/>
              <a:ext cx="94625" cy="136075"/>
            </a:xfrm>
            <a:custGeom>
              <a:avLst/>
              <a:gdLst/>
              <a:ahLst/>
              <a:cxnLst/>
              <a:rect l="l" t="t" r="r" b="b"/>
              <a:pathLst>
                <a:path w="3785" h="5443" extrusionOk="0">
                  <a:moveTo>
                    <a:pt x="602" y="1"/>
                  </a:moveTo>
                  <a:cubicBezTo>
                    <a:pt x="602" y="26"/>
                    <a:pt x="577" y="251"/>
                    <a:pt x="526" y="703"/>
                  </a:cubicBezTo>
                  <a:lnTo>
                    <a:pt x="25" y="3986"/>
                  </a:lnTo>
                  <a:cubicBezTo>
                    <a:pt x="0" y="4261"/>
                    <a:pt x="75" y="4512"/>
                    <a:pt x="251" y="4763"/>
                  </a:cubicBezTo>
                  <a:cubicBezTo>
                    <a:pt x="526" y="5114"/>
                    <a:pt x="952" y="5339"/>
                    <a:pt x="1504" y="5414"/>
                  </a:cubicBezTo>
                  <a:cubicBezTo>
                    <a:pt x="1621" y="5433"/>
                    <a:pt x="1731" y="5442"/>
                    <a:pt x="1836" y="5442"/>
                  </a:cubicBezTo>
                  <a:cubicBezTo>
                    <a:pt x="2160" y="5442"/>
                    <a:pt x="2430" y="5353"/>
                    <a:pt x="2657" y="5164"/>
                  </a:cubicBezTo>
                  <a:cubicBezTo>
                    <a:pt x="2907" y="4988"/>
                    <a:pt x="3058" y="4713"/>
                    <a:pt x="3158" y="4387"/>
                  </a:cubicBezTo>
                  <a:cubicBezTo>
                    <a:pt x="3333" y="3635"/>
                    <a:pt x="3484" y="2933"/>
                    <a:pt x="3559" y="2281"/>
                  </a:cubicBezTo>
                  <a:cubicBezTo>
                    <a:pt x="3659" y="1605"/>
                    <a:pt x="3734" y="1028"/>
                    <a:pt x="3785" y="527"/>
                  </a:cubicBezTo>
                  <a:cubicBezTo>
                    <a:pt x="3709" y="477"/>
                    <a:pt x="3559" y="427"/>
                    <a:pt x="3359" y="402"/>
                  </a:cubicBezTo>
                  <a:lnTo>
                    <a:pt x="2707" y="352"/>
                  </a:lnTo>
                  <a:cubicBezTo>
                    <a:pt x="2657" y="627"/>
                    <a:pt x="2582" y="1179"/>
                    <a:pt x="2431" y="2031"/>
                  </a:cubicBezTo>
                  <a:cubicBezTo>
                    <a:pt x="2306" y="2858"/>
                    <a:pt x="2206" y="3510"/>
                    <a:pt x="2130" y="3961"/>
                  </a:cubicBezTo>
                  <a:cubicBezTo>
                    <a:pt x="2080" y="4111"/>
                    <a:pt x="1980" y="4186"/>
                    <a:pt x="1855" y="4236"/>
                  </a:cubicBezTo>
                  <a:cubicBezTo>
                    <a:pt x="1784" y="4254"/>
                    <a:pt x="1726" y="4272"/>
                    <a:pt x="1671" y="4272"/>
                  </a:cubicBezTo>
                  <a:cubicBezTo>
                    <a:pt x="1648" y="4272"/>
                    <a:pt x="1626" y="4269"/>
                    <a:pt x="1604" y="4261"/>
                  </a:cubicBezTo>
                  <a:cubicBezTo>
                    <a:pt x="1379" y="4236"/>
                    <a:pt x="1228" y="4111"/>
                    <a:pt x="1203" y="3860"/>
                  </a:cubicBezTo>
                  <a:cubicBezTo>
                    <a:pt x="1253" y="3058"/>
                    <a:pt x="1328" y="2357"/>
                    <a:pt x="1404" y="1755"/>
                  </a:cubicBezTo>
                  <a:cubicBezTo>
                    <a:pt x="1479" y="1154"/>
                    <a:pt x="1579" y="627"/>
                    <a:pt x="1654" y="201"/>
                  </a:cubicBezTo>
                  <a:cubicBezTo>
                    <a:pt x="1529" y="151"/>
                    <a:pt x="1379" y="101"/>
                    <a:pt x="1153" y="76"/>
                  </a:cubicBezTo>
                  <a:lnTo>
                    <a:pt x="60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47"/>
            <p:cNvSpPr/>
            <p:nvPr/>
          </p:nvSpPr>
          <p:spPr>
            <a:xfrm>
              <a:off x="3394250" y="3727475"/>
              <a:ext cx="82125" cy="135375"/>
            </a:xfrm>
            <a:custGeom>
              <a:avLst/>
              <a:gdLst/>
              <a:ahLst/>
              <a:cxnLst/>
              <a:rect l="l" t="t" r="r" b="b"/>
              <a:pathLst>
                <a:path w="3285" h="5415" extrusionOk="0">
                  <a:moveTo>
                    <a:pt x="527" y="1"/>
                  </a:moveTo>
                  <a:cubicBezTo>
                    <a:pt x="402" y="1"/>
                    <a:pt x="302" y="1"/>
                    <a:pt x="226" y="26"/>
                  </a:cubicBezTo>
                  <a:cubicBezTo>
                    <a:pt x="151" y="577"/>
                    <a:pt x="126" y="1254"/>
                    <a:pt x="101" y="2031"/>
                  </a:cubicBezTo>
                  <a:lnTo>
                    <a:pt x="26" y="4763"/>
                  </a:lnTo>
                  <a:lnTo>
                    <a:pt x="1" y="5289"/>
                  </a:lnTo>
                  <a:lnTo>
                    <a:pt x="728" y="5339"/>
                  </a:lnTo>
                  <a:cubicBezTo>
                    <a:pt x="764" y="5346"/>
                    <a:pt x="799" y="5349"/>
                    <a:pt x="832" y="5349"/>
                  </a:cubicBezTo>
                  <a:cubicBezTo>
                    <a:pt x="912" y="5349"/>
                    <a:pt x="983" y="5332"/>
                    <a:pt x="1053" y="5314"/>
                  </a:cubicBezTo>
                  <a:cubicBezTo>
                    <a:pt x="1053" y="5214"/>
                    <a:pt x="1053" y="4763"/>
                    <a:pt x="1104" y="3961"/>
                  </a:cubicBezTo>
                  <a:cubicBezTo>
                    <a:pt x="1129" y="3184"/>
                    <a:pt x="1154" y="2783"/>
                    <a:pt x="1179" y="2783"/>
                  </a:cubicBezTo>
                  <a:cubicBezTo>
                    <a:pt x="1204" y="2783"/>
                    <a:pt x="1229" y="2858"/>
                    <a:pt x="1279" y="3008"/>
                  </a:cubicBezTo>
                  <a:lnTo>
                    <a:pt x="1354" y="3259"/>
                  </a:lnTo>
                  <a:cubicBezTo>
                    <a:pt x="1480" y="3660"/>
                    <a:pt x="1755" y="4362"/>
                    <a:pt x="2181" y="5364"/>
                  </a:cubicBezTo>
                  <a:lnTo>
                    <a:pt x="2883" y="5414"/>
                  </a:lnTo>
                  <a:cubicBezTo>
                    <a:pt x="2958" y="5414"/>
                    <a:pt x="3033" y="5414"/>
                    <a:pt x="3109" y="5389"/>
                  </a:cubicBezTo>
                  <a:lnTo>
                    <a:pt x="3134" y="5239"/>
                  </a:lnTo>
                  <a:lnTo>
                    <a:pt x="3134" y="4637"/>
                  </a:lnTo>
                  <a:lnTo>
                    <a:pt x="3184" y="3810"/>
                  </a:lnTo>
                  <a:cubicBezTo>
                    <a:pt x="3184" y="3234"/>
                    <a:pt x="3209" y="2808"/>
                    <a:pt x="3209" y="2532"/>
                  </a:cubicBezTo>
                  <a:lnTo>
                    <a:pt x="3284" y="101"/>
                  </a:lnTo>
                  <a:cubicBezTo>
                    <a:pt x="3159" y="76"/>
                    <a:pt x="2983" y="51"/>
                    <a:pt x="2808" y="51"/>
                  </a:cubicBezTo>
                  <a:cubicBezTo>
                    <a:pt x="2749" y="43"/>
                    <a:pt x="2693" y="40"/>
                    <a:pt x="2638" y="40"/>
                  </a:cubicBezTo>
                  <a:cubicBezTo>
                    <a:pt x="2505" y="40"/>
                    <a:pt x="2381" y="58"/>
                    <a:pt x="2256" y="76"/>
                  </a:cubicBezTo>
                  <a:cubicBezTo>
                    <a:pt x="2231" y="402"/>
                    <a:pt x="2231" y="627"/>
                    <a:pt x="2206" y="728"/>
                  </a:cubicBezTo>
                  <a:lnTo>
                    <a:pt x="2206" y="1830"/>
                  </a:lnTo>
                  <a:cubicBezTo>
                    <a:pt x="2206" y="2081"/>
                    <a:pt x="2181" y="2206"/>
                    <a:pt x="2131" y="2231"/>
                  </a:cubicBezTo>
                  <a:cubicBezTo>
                    <a:pt x="2131" y="2231"/>
                    <a:pt x="2031" y="2056"/>
                    <a:pt x="1855" y="1655"/>
                  </a:cubicBezTo>
                  <a:cubicBezTo>
                    <a:pt x="1680" y="1279"/>
                    <a:pt x="1580" y="1028"/>
                    <a:pt x="1530" y="928"/>
                  </a:cubicBezTo>
                  <a:cubicBezTo>
                    <a:pt x="1505" y="828"/>
                    <a:pt x="1429" y="677"/>
                    <a:pt x="1354" y="527"/>
                  </a:cubicBezTo>
                  <a:cubicBezTo>
                    <a:pt x="1279" y="377"/>
                    <a:pt x="1229" y="226"/>
                    <a:pt x="1179" y="101"/>
                  </a:cubicBezTo>
                  <a:cubicBezTo>
                    <a:pt x="1179" y="76"/>
                    <a:pt x="1104" y="76"/>
                    <a:pt x="953" y="51"/>
                  </a:cubicBezTo>
                  <a:cubicBezTo>
                    <a:pt x="778" y="26"/>
                    <a:pt x="652" y="1"/>
                    <a:pt x="5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47"/>
            <p:cNvSpPr/>
            <p:nvPr/>
          </p:nvSpPr>
          <p:spPr>
            <a:xfrm>
              <a:off x="3500775" y="3724975"/>
              <a:ext cx="85250" cy="135350"/>
            </a:xfrm>
            <a:custGeom>
              <a:avLst/>
              <a:gdLst/>
              <a:ahLst/>
              <a:cxnLst/>
              <a:rect l="l" t="t" r="r" b="b"/>
              <a:pathLst>
                <a:path w="3410" h="5414" extrusionOk="0">
                  <a:moveTo>
                    <a:pt x="1780" y="1630"/>
                  </a:moveTo>
                  <a:cubicBezTo>
                    <a:pt x="1980" y="1680"/>
                    <a:pt x="2156" y="1855"/>
                    <a:pt x="2281" y="2181"/>
                  </a:cubicBezTo>
                  <a:cubicBezTo>
                    <a:pt x="2356" y="2331"/>
                    <a:pt x="2407" y="2482"/>
                    <a:pt x="2407" y="2657"/>
                  </a:cubicBezTo>
                  <a:cubicBezTo>
                    <a:pt x="2432" y="2883"/>
                    <a:pt x="2381" y="3108"/>
                    <a:pt x="2256" y="3334"/>
                  </a:cubicBezTo>
                  <a:cubicBezTo>
                    <a:pt x="2206" y="3459"/>
                    <a:pt x="2131" y="3534"/>
                    <a:pt x="2056" y="3609"/>
                  </a:cubicBezTo>
                  <a:cubicBezTo>
                    <a:pt x="1955" y="3660"/>
                    <a:pt x="1805" y="3685"/>
                    <a:pt x="1630" y="3710"/>
                  </a:cubicBezTo>
                  <a:cubicBezTo>
                    <a:pt x="1529" y="3710"/>
                    <a:pt x="1454" y="3710"/>
                    <a:pt x="1404" y="3660"/>
                  </a:cubicBezTo>
                  <a:cubicBezTo>
                    <a:pt x="1379" y="3509"/>
                    <a:pt x="1379" y="3284"/>
                    <a:pt x="1354" y="3058"/>
                  </a:cubicBezTo>
                  <a:lnTo>
                    <a:pt x="1279" y="2256"/>
                  </a:lnTo>
                  <a:cubicBezTo>
                    <a:pt x="1254" y="2031"/>
                    <a:pt x="1229" y="1855"/>
                    <a:pt x="1204" y="1730"/>
                  </a:cubicBezTo>
                  <a:lnTo>
                    <a:pt x="1204" y="1705"/>
                  </a:lnTo>
                  <a:lnTo>
                    <a:pt x="1229" y="1705"/>
                  </a:lnTo>
                  <a:cubicBezTo>
                    <a:pt x="1304" y="1655"/>
                    <a:pt x="1404" y="1655"/>
                    <a:pt x="1504" y="1630"/>
                  </a:cubicBezTo>
                  <a:close/>
                  <a:moveTo>
                    <a:pt x="1830" y="0"/>
                  </a:moveTo>
                  <a:lnTo>
                    <a:pt x="1630" y="26"/>
                  </a:lnTo>
                  <a:lnTo>
                    <a:pt x="953" y="76"/>
                  </a:lnTo>
                  <a:cubicBezTo>
                    <a:pt x="552" y="126"/>
                    <a:pt x="251" y="176"/>
                    <a:pt x="26" y="251"/>
                  </a:cubicBezTo>
                  <a:lnTo>
                    <a:pt x="1" y="276"/>
                  </a:lnTo>
                  <a:cubicBezTo>
                    <a:pt x="26" y="477"/>
                    <a:pt x="51" y="702"/>
                    <a:pt x="76" y="978"/>
                  </a:cubicBezTo>
                  <a:lnTo>
                    <a:pt x="251" y="2858"/>
                  </a:lnTo>
                  <a:cubicBezTo>
                    <a:pt x="351" y="3960"/>
                    <a:pt x="477" y="4812"/>
                    <a:pt x="602" y="5414"/>
                  </a:cubicBezTo>
                  <a:lnTo>
                    <a:pt x="627" y="5389"/>
                  </a:lnTo>
                  <a:cubicBezTo>
                    <a:pt x="1479" y="5314"/>
                    <a:pt x="2156" y="5239"/>
                    <a:pt x="2582" y="5188"/>
                  </a:cubicBezTo>
                  <a:cubicBezTo>
                    <a:pt x="3008" y="4562"/>
                    <a:pt x="3259" y="4010"/>
                    <a:pt x="3384" y="3509"/>
                  </a:cubicBezTo>
                  <a:cubicBezTo>
                    <a:pt x="3384" y="3509"/>
                    <a:pt x="3384" y="3459"/>
                    <a:pt x="3409" y="3359"/>
                  </a:cubicBezTo>
                  <a:cubicBezTo>
                    <a:pt x="3409" y="3284"/>
                    <a:pt x="3409" y="3083"/>
                    <a:pt x="3409" y="2807"/>
                  </a:cubicBezTo>
                  <a:cubicBezTo>
                    <a:pt x="3384" y="2707"/>
                    <a:pt x="3384" y="2582"/>
                    <a:pt x="3384" y="2432"/>
                  </a:cubicBezTo>
                  <a:cubicBezTo>
                    <a:pt x="3359" y="2281"/>
                    <a:pt x="3359" y="2156"/>
                    <a:pt x="3359" y="2081"/>
                  </a:cubicBezTo>
                  <a:cubicBezTo>
                    <a:pt x="3334" y="1880"/>
                    <a:pt x="3284" y="1730"/>
                    <a:pt x="3259" y="1630"/>
                  </a:cubicBezTo>
                  <a:cubicBezTo>
                    <a:pt x="3108" y="1203"/>
                    <a:pt x="2933" y="853"/>
                    <a:pt x="2707" y="552"/>
                  </a:cubicBezTo>
                  <a:cubicBezTo>
                    <a:pt x="2582" y="427"/>
                    <a:pt x="2457" y="301"/>
                    <a:pt x="2306" y="201"/>
                  </a:cubicBezTo>
                  <a:cubicBezTo>
                    <a:pt x="2131" y="101"/>
                    <a:pt x="1980" y="26"/>
                    <a:pt x="18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47"/>
            <p:cNvSpPr/>
            <p:nvPr/>
          </p:nvSpPr>
          <p:spPr>
            <a:xfrm>
              <a:off x="3613550" y="3710550"/>
              <a:ext cx="80850" cy="139125"/>
            </a:xfrm>
            <a:custGeom>
              <a:avLst/>
              <a:gdLst/>
              <a:ahLst/>
              <a:cxnLst/>
              <a:rect l="l" t="t" r="r" b="b"/>
              <a:pathLst>
                <a:path w="3234" h="5565" extrusionOk="0">
                  <a:moveTo>
                    <a:pt x="959" y="1629"/>
                  </a:moveTo>
                  <a:cubicBezTo>
                    <a:pt x="1038" y="1629"/>
                    <a:pt x="1236" y="2130"/>
                    <a:pt x="1530" y="3109"/>
                  </a:cubicBezTo>
                  <a:lnTo>
                    <a:pt x="978" y="3209"/>
                  </a:lnTo>
                  <a:cubicBezTo>
                    <a:pt x="928" y="2307"/>
                    <a:pt x="928" y="1831"/>
                    <a:pt x="928" y="1730"/>
                  </a:cubicBezTo>
                  <a:cubicBezTo>
                    <a:pt x="928" y="1655"/>
                    <a:pt x="953" y="1630"/>
                    <a:pt x="953" y="1630"/>
                  </a:cubicBezTo>
                  <a:cubicBezTo>
                    <a:pt x="955" y="1629"/>
                    <a:pt x="957" y="1629"/>
                    <a:pt x="959" y="1629"/>
                  </a:cubicBezTo>
                  <a:close/>
                  <a:moveTo>
                    <a:pt x="1104" y="1"/>
                  </a:moveTo>
                  <a:cubicBezTo>
                    <a:pt x="828" y="76"/>
                    <a:pt x="652" y="101"/>
                    <a:pt x="527" y="126"/>
                  </a:cubicBezTo>
                  <a:cubicBezTo>
                    <a:pt x="427" y="151"/>
                    <a:pt x="377" y="151"/>
                    <a:pt x="352" y="151"/>
                  </a:cubicBezTo>
                  <a:cubicBezTo>
                    <a:pt x="327" y="151"/>
                    <a:pt x="277" y="176"/>
                    <a:pt x="201" y="202"/>
                  </a:cubicBezTo>
                  <a:cubicBezTo>
                    <a:pt x="126" y="928"/>
                    <a:pt x="76" y="1730"/>
                    <a:pt x="51" y="2582"/>
                  </a:cubicBezTo>
                  <a:cubicBezTo>
                    <a:pt x="26" y="3435"/>
                    <a:pt x="1" y="4136"/>
                    <a:pt x="26" y="4688"/>
                  </a:cubicBezTo>
                  <a:cubicBezTo>
                    <a:pt x="26" y="5264"/>
                    <a:pt x="26" y="5540"/>
                    <a:pt x="26" y="5565"/>
                  </a:cubicBezTo>
                  <a:lnTo>
                    <a:pt x="953" y="5415"/>
                  </a:lnTo>
                  <a:cubicBezTo>
                    <a:pt x="1003" y="5415"/>
                    <a:pt x="1053" y="5389"/>
                    <a:pt x="1104" y="5364"/>
                  </a:cubicBezTo>
                  <a:cubicBezTo>
                    <a:pt x="1129" y="5239"/>
                    <a:pt x="1154" y="5014"/>
                    <a:pt x="1154" y="4713"/>
                  </a:cubicBezTo>
                  <a:cubicBezTo>
                    <a:pt x="1154" y="4387"/>
                    <a:pt x="1179" y="4186"/>
                    <a:pt x="1204" y="4086"/>
                  </a:cubicBezTo>
                  <a:lnTo>
                    <a:pt x="1505" y="4011"/>
                  </a:lnTo>
                  <a:cubicBezTo>
                    <a:pt x="1542" y="3999"/>
                    <a:pt x="1574" y="3992"/>
                    <a:pt x="1599" y="3992"/>
                  </a:cubicBezTo>
                  <a:cubicBezTo>
                    <a:pt x="1624" y="3992"/>
                    <a:pt x="1642" y="3999"/>
                    <a:pt x="1655" y="4011"/>
                  </a:cubicBezTo>
                  <a:cubicBezTo>
                    <a:pt x="1730" y="4086"/>
                    <a:pt x="1830" y="4287"/>
                    <a:pt x="1956" y="4587"/>
                  </a:cubicBezTo>
                  <a:cubicBezTo>
                    <a:pt x="2081" y="4863"/>
                    <a:pt x="2156" y="5064"/>
                    <a:pt x="2231" y="5139"/>
                  </a:cubicBezTo>
                  <a:cubicBezTo>
                    <a:pt x="2457" y="5139"/>
                    <a:pt x="2632" y="5139"/>
                    <a:pt x="2808" y="5114"/>
                  </a:cubicBezTo>
                  <a:cubicBezTo>
                    <a:pt x="2958" y="5089"/>
                    <a:pt x="3109" y="5039"/>
                    <a:pt x="3234" y="4988"/>
                  </a:cubicBezTo>
                  <a:lnTo>
                    <a:pt x="2206" y="2507"/>
                  </a:lnTo>
                  <a:lnTo>
                    <a:pt x="110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47"/>
            <p:cNvSpPr/>
            <p:nvPr/>
          </p:nvSpPr>
          <p:spPr>
            <a:xfrm>
              <a:off x="3693125" y="3681750"/>
              <a:ext cx="79600" cy="146625"/>
            </a:xfrm>
            <a:custGeom>
              <a:avLst/>
              <a:gdLst/>
              <a:ahLst/>
              <a:cxnLst/>
              <a:rect l="l" t="t" r="r" b="b"/>
              <a:pathLst>
                <a:path w="3184" h="5865" extrusionOk="0">
                  <a:moveTo>
                    <a:pt x="3159" y="0"/>
                  </a:moveTo>
                  <a:cubicBezTo>
                    <a:pt x="3084" y="0"/>
                    <a:pt x="2933" y="50"/>
                    <a:pt x="2708" y="100"/>
                  </a:cubicBezTo>
                  <a:cubicBezTo>
                    <a:pt x="2482" y="150"/>
                    <a:pt x="2307" y="226"/>
                    <a:pt x="2131" y="301"/>
                  </a:cubicBezTo>
                  <a:cubicBezTo>
                    <a:pt x="2131" y="426"/>
                    <a:pt x="2106" y="702"/>
                    <a:pt x="2056" y="1153"/>
                  </a:cubicBezTo>
                  <a:cubicBezTo>
                    <a:pt x="2031" y="1579"/>
                    <a:pt x="2006" y="1880"/>
                    <a:pt x="1956" y="2030"/>
                  </a:cubicBezTo>
                  <a:cubicBezTo>
                    <a:pt x="1805" y="1880"/>
                    <a:pt x="1655" y="1629"/>
                    <a:pt x="1429" y="1328"/>
                  </a:cubicBezTo>
                  <a:cubicBezTo>
                    <a:pt x="1229" y="1028"/>
                    <a:pt x="1078" y="777"/>
                    <a:pt x="978" y="577"/>
                  </a:cubicBezTo>
                  <a:cubicBezTo>
                    <a:pt x="903" y="577"/>
                    <a:pt x="778" y="577"/>
                    <a:pt x="627" y="627"/>
                  </a:cubicBezTo>
                  <a:lnTo>
                    <a:pt x="1" y="827"/>
                  </a:lnTo>
                  <a:cubicBezTo>
                    <a:pt x="151" y="1078"/>
                    <a:pt x="402" y="1454"/>
                    <a:pt x="803" y="1955"/>
                  </a:cubicBezTo>
                  <a:cubicBezTo>
                    <a:pt x="1179" y="2456"/>
                    <a:pt x="1429" y="2832"/>
                    <a:pt x="1580" y="3108"/>
                  </a:cubicBezTo>
                  <a:cubicBezTo>
                    <a:pt x="1404" y="4411"/>
                    <a:pt x="1304" y="5338"/>
                    <a:pt x="1279" y="5865"/>
                  </a:cubicBezTo>
                  <a:lnTo>
                    <a:pt x="1304" y="5865"/>
                  </a:lnTo>
                  <a:cubicBezTo>
                    <a:pt x="1329" y="5865"/>
                    <a:pt x="1404" y="5865"/>
                    <a:pt x="1480" y="5840"/>
                  </a:cubicBezTo>
                  <a:lnTo>
                    <a:pt x="2156" y="5639"/>
                  </a:lnTo>
                  <a:cubicBezTo>
                    <a:pt x="2231" y="5614"/>
                    <a:pt x="2307" y="5614"/>
                    <a:pt x="2332" y="5589"/>
                  </a:cubicBezTo>
                  <a:cubicBezTo>
                    <a:pt x="2382" y="5013"/>
                    <a:pt x="2532" y="4110"/>
                    <a:pt x="2758" y="2857"/>
                  </a:cubicBezTo>
                  <a:cubicBezTo>
                    <a:pt x="3008" y="1604"/>
                    <a:pt x="3134" y="652"/>
                    <a:pt x="31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47"/>
            <p:cNvSpPr/>
            <p:nvPr/>
          </p:nvSpPr>
          <p:spPr>
            <a:xfrm>
              <a:off x="3063150" y="3674525"/>
              <a:ext cx="82500" cy="73375"/>
            </a:xfrm>
            <a:custGeom>
              <a:avLst/>
              <a:gdLst/>
              <a:ahLst/>
              <a:cxnLst/>
              <a:rect l="l" t="t" r="r" b="b"/>
              <a:pathLst>
                <a:path w="3300" h="2935" extrusionOk="0">
                  <a:moveTo>
                    <a:pt x="1052" y="0"/>
                  </a:moveTo>
                  <a:cubicBezTo>
                    <a:pt x="951" y="0"/>
                    <a:pt x="837" y="126"/>
                    <a:pt x="889" y="264"/>
                  </a:cubicBezTo>
                  <a:cubicBezTo>
                    <a:pt x="1014" y="565"/>
                    <a:pt x="1165" y="866"/>
                    <a:pt x="1340" y="1166"/>
                  </a:cubicBezTo>
                  <a:cubicBezTo>
                    <a:pt x="1064" y="1066"/>
                    <a:pt x="789" y="966"/>
                    <a:pt x="513" y="891"/>
                  </a:cubicBezTo>
                  <a:cubicBezTo>
                    <a:pt x="490" y="883"/>
                    <a:pt x="468" y="879"/>
                    <a:pt x="449" y="879"/>
                  </a:cubicBezTo>
                  <a:cubicBezTo>
                    <a:pt x="275" y="879"/>
                    <a:pt x="233" y="1149"/>
                    <a:pt x="413" y="1216"/>
                  </a:cubicBezTo>
                  <a:cubicBezTo>
                    <a:pt x="638" y="1267"/>
                    <a:pt x="864" y="1367"/>
                    <a:pt x="1089" y="1442"/>
                  </a:cubicBezTo>
                  <a:cubicBezTo>
                    <a:pt x="789" y="1542"/>
                    <a:pt x="488" y="1643"/>
                    <a:pt x="187" y="1718"/>
                  </a:cubicBezTo>
                  <a:cubicBezTo>
                    <a:pt x="1" y="1764"/>
                    <a:pt x="53" y="2049"/>
                    <a:pt x="242" y="2049"/>
                  </a:cubicBezTo>
                  <a:cubicBezTo>
                    <a:pt x="256" y="2049"/>
                    <a:pt x="271" y="2047"/>
                    <a:pt x="287" y="2044"/>
                  </a:cubicBezTo>
                  <a:cubicBezTo>
                    <a:pt x="588" y="1968"/>
                    <a:pt x="889" y="1868"/>
                    <a:pt x="1190" y="1743"/>
                  </a:cubicBezTo>
                  <a:lnTo>
                    <a:pt x="1190" y="1743"/>
                  </a:lnTo>
                  <a:cubicBezTo>
                    <a:pt x="1039" y="2069"/>
                    <a:pt x="914" y="2369"/>
                    <a:pt x="764" y="2670"/>
                  </a:cubicBezTo>
                  <a:cubicBezTo>
                    <a:pt x="712" y="2808"/>
                    <a:pt x="826" y="2934"/>
                    <a:pt x="935" y="2934"/>
                  </a:cubicBezTo>
                  <a:cubicBezTo>
                    <a:pt x="985" y="2934"/>
                    <a:pt x="1033" y="2908"/>
                    <a:pt x="1064" y="2846"/>
                  </a:cubicBezTo>
                  <a:cubicBezTo>
                    <a:pt x="1240" y="2445"/>
                    <a:pt x="1415" y="2044"/>
                    <a:pt x="1591" y="1643"/>
                  </a:cubicBezTo>
                  <a:cubicBezTo>
                    <a:pt x="1816" y="2018"/>
                    <a:pt x="2017" y="2369"/>
                    <a:pt x="2242" y="2720"/>
                  </a:cubicBezTo>
                  <a:cubicBezTo>
                    <a:pt x="2273" y="2775"/>
                    <a:pt x="2324" y="2798"/>
                    <a:pt x="2375" y="2798"/>
                  </a:cubicBezTo>
                  <a:cubicBezTo>
                    <a:pt x="2488" y="2798"/>
                    <a:pt x="2604" y="2683"/>
                    <a:pt x="2518" y="2545"/>
                  </a:cubicBezTo>
                  <a:cubicBezTo>
                    <a:pt x="2368" y="2294"/>
                    <a:pt x="2217" y="2044"/>
                    <a:pt x="2067" y="1793"/>
                  </a:cubicBezTo>
                  <a:lnTo>
                    <a:pt x="2067" y="1793"/>
                  </a:lnTo>
                  <a:cubicBezTo>
                    <a:pt x="2343" y="1893"/>
                    <a:pt x="2593" y="1993"/>
                    <a:pt x="2844" y="2119"/>
                  </a:cubicBezTo>
                  <a:cubicBezTo>
                    <a:pt x="2867" y="2128"/>
                    <a:pt x="2891" y="2132"/>
                    <a:pt x="2913" y="2132"/>
                  </a:cubicBezTo>
                  <a:cubicBezTo>
                    <a:pt x="3080" y="2132"/>
                    <a:pt x="3196" y="1906"/>
                    <a:pt x="3019" y="1818"/>
                  </a:cubicBezTo>
                  <a:cubicBezTo>
                    <a:pt x="2693" y="1668"/>
                    <a:pt x="2368" y="1542"/>
                    <a:pt x="2017" y="1417"/>
                  </a:cubicBezTo>
                  <a:cubicBezTo>
                    <a:pt x="2393" y="1267"/>
                    <a:pt x="2744" y="1141"/>
                    <a:pt x="3119" y="1016"/>
                  </a:cubicBezTo>
                  <a:cubicBezTo>
                    <a:pt x="3299" y="971"/>
                    <a:pt x="3257" y="704"/>
                    <a:pt x="3084" y="704"/>
                  </a:cubicBezTo>
                  <a:cubicBezTo>
                    <a:pt x="3064" y="704"/>
                    <a:pt x="3042" y="707"/>
                    <a:pt x="3019" y="715"/>
                  </a:cubicBezTo>
                  <a:cubicBezTo>
                    <a:pt x="2618" y="815"/>
                    <a:pt x="2217" y="966"/>
                    <a:pt x="1816" y="1141"/>
                  </a:cubicBezTo>
                  <a:cubicBezTo>
                    <a:pt x="1967" y="866"/>
                    <a:pt x="2092" y="565"/>
                    <a:pt x="2217" y="289"/>
                  </a:cubicBezTo>
                  <a:cubicBezTo>
                    <a:pt x="2269" y="151"/>
                    <a:pt x="2155" y="25"/>
                    <a:pt x="2046" y="25"/>
                  </a:cubicBezTo>
                  <a:cubicBezTo>
                    <a:pt x="1996" y="25"/>
                    <a:pt x="1948" y="51"/>
                    <a:pt x="1916" y="114"/>
                  </a:cubicBezTo>
                  <a:cubicBezTo>
                    <a:pt x="1816" y="389"/>
                    <a:pt x="1691" y="640"/>
                    <a:pt x="1566" y="891"/>
                  </a:cubicBezTo>
                  <a:cubicBezTo>
                    <a:pt x="1440" y="640"/>
                    <a:pt x="1290" y="364"/>
                    <a:pt x="1165" y="89"/>
                  </a:cubicBezTo>
                  <a:cubicBezTo>
                    <a:pt x="1141" y="26"/>
                    <a:pt x="1098" y="0"/>
                    <a:pt x="1052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47"/>
            <p:cNvSpPr/>
            <p:nvPr/>
          </p:nvSpPr>
          <p:spPr>
            <a:xfrm>
              <a:off x="3809675" y="3671825"/>
              <a:ext cx="77725" cy="78300"/>
            </a:xfrm>
            <a:custGeom>
              <a:avLst/>
              <a:gdLst/>
              <a:ahLst/>
              <a:cxnLst/>
              <a:rect l="l" t="t" r="r" b="b"/>
              <a:pathLst>
                <a:path w="3109" h="3132" extrusionOk="0">
                  <a:moveTo>
                    <a:pt x="1365" y="0"/>
                  </a:moveTo>
                  <a:cubicBezTo>
                    <a:pt x="1293" y="0"/>
                    <a:pt x="1229" y="46"/>
                    <a:pt x="1229" y="146"/>
                  </a:cubicBezTo>
                  <a:lnTo>
                    <a:pt x="1203" y="999"/>
                  </a:lnTo>
                  <a:cubicBezTo>
                    <a:pt x="978" y="823"/>
                    <a:pt x="752" y="623"/>
                    <a:pt x="527" y="397"/>
                  </a:cubicBezTo>
                  <a:cubicBezTo>
                    <a:pt x="498" y="373"/>
                    <a:pt x="468" y="363"/>
                    <a:pt x="439" y="363"/>
                  </a:cubicBezTo>
                  <a:cubicBezTo>
                    <a:pt x="313" y="363"/>
                    <a:pt x="204" y="551"/>
                    <a:pt x="326" y="673"/>
                  </a:cubicBezTo>
                  <a:cubicBezTo>
                    <a:pt x="577" y="923"/>
                    <a:pt x="828" y="1124"/>
                    <a:pt x="1103" y="1349"/>
                  </a:cubicBezTo>
                  <a:cubicBezTo>
                    <a:pt x="802" y="1375"/>
                    <a:pt x="502" y="1375"/>
                    <a:pt x="226" y="1400"/>
                  </a:cubicBezTo>
                  <a:cubicBezTo>
                    <a:pt x="0" y="1425"/>
                    <a:pt x="51" y="1751"/>
                    <a:pt x="251" y="1751"/>
                  </a:cubicBezTo>
                  <a:cubicBezTo>
                    <a:pt x="502" y="1725"/>
                    <a:pt x="727" y="1700"/>
                    <a:pt x="953" y="1675"/>
                  </a:cubicBezTo>
                  <a:lnTo>
                    <a:pt x="953" y="1675"/>
                  </a:lnTo>
                  <a:cubicBezTo>
                    <a:pt x="727" y="1901"/>
                    <a:pt x="502" y="2101"/>
                    <a:pt x="251" y="2302"/>
                  </a:cubicBezTo>
                  <a:cubicBezTo>
                    <a:pt x="109" y="2403"/>
                    <a:pt x="213" y="2587"/>
                    <a:pt x="351" y="2587"/>
                  </a:cubicBezTo>
                  <a:cubicBezTo>
                    <a:pt x="384" y="2587"/>
                    <a:pt x="418" y="2576"/>
                    <a:pt x="452" y="2553"/>
                  </a:cubicBezTo>
                  <a:cubicBezTo>
                    <a:pt x="727" y="2377"/>
                    <a:pt x="953" y="2152"/>
                    <a:pt x="1178" y="1926"/>
                  </a:cubicBezTo>
                  <a:lnTo>
                    <a:pt x="1178" y="1926"/>
                  </a:lnTo>
                  <a:cubicBezTo>
                    <a:pt x="1178" y="2277"/>
                    <a:pt x="1153" y="2603"/>
                    <a:pt x="1153" y="2954"/>
                  </a:cubicBezTo>
                  <a:cubicBezTo>
                    <a:pt x="1153" y="3066"/>
                    <a:pt x="1256" y="3131"/>
                    <a:pt x="1346" y="3131"/>
                  </a:cubicBezTo>
                  <a:cubicBezTo>
                    <a:pt x="1417" y="3131"/>
                    <a:pt x="1479" y="3092"/>
                    <a:pt x="1479" y="3004"/>
                  </a:cubicBezTo>
                  <a:cubicBezTo>
                    <a:pt x="1504" y="2553"/>
                    <a:pt x="1504" y="2126"/>
                    <a:pt x="1529" y="1675"/>
                  </a:cubicBezTo>
                  <a:cubicBezTo>
                    <a:pt x="1855" y="1926"/>
                    <a:pt x="2181" y="2177"/>
                    <a:pt x="2532" y="2427"/>
                  </a:cubicBezTo>
                  <a:cubicBezTo>
                    <a:pt x="2563" y="2450"/>
                    <a:pt x="2595" y="2459"/>
                    <a:pt x="2626" y="2459"/>
                  </a:cubicBezTo>
                  <a:cubicBezTo>
                    <a:pt x="2767" y="2459"/>
                    <a:pt x="2877" y="2255"/>
                    <a:pt x="2732" y="2152"/>
                  </a:cubicBezTo>
                  <a:cubicBezTo>
                    <a:pt x="2482" y="1976"/>
                    <a:pt x="2256" y="1801"/>
                    <a:pt x="2005" y="1625"/>
                  </a:cubicBezTo>
                  <a:lnTo>
                    <a:pt x="2858" y="1625"/>
                  </a:lnTo>
                  <a:cubicBezTo>
                    <a:pt x="3058" y="1625"/>
                    <a:pt x="3108" y="1299"/>
                    <a:pt x="2908" y="1299"/>
                  </a:cubicBezTo>
                  <a:cubicBezTo>
                    <a:pt x="2782" y="1291"/>
                    <a:pt x="2660" y="1288"/>
                    <a:pt x="2539" y="1288"/>
                  </a:cubicBezTo>
                  <a:cubicBezTo>
                    <a:pt x="2298" y="1288"/>
                    <a:pt x="2064" y="1299"/>
                    <a:pt x="1830" y="1299"/>
                  </a:cubicBezTo>
                  <a:cubicBezTo>
                    <a:pt x="2106" y="1024"/>
                    <a:pt x="2381" y="773"/>
                    <a:pt x="2682" y="522"/>
                  </a:cubicBezTo>
                  <a:cubicBezTo>
                    <a:pt x="2802" y="423"/>
                    <a:pt x="2699" y="228"/>
                    <a:pt x="2577" y="228"/>
                  </a:cubicBezTo>
                  <a:cubicBezTo>
                    <a:pt x="2545" y="228"/>
                    <a:pt x="2512" y="241"/>
                    <a:pt x="2482" y="272"/>
                  </a:cubicBezTo>
                  <a:cubicBezTo>
                    <a:pt x="2131" y="522"/>
                    <a:pt x="1830" y="823"/>
                    <a:pt x="1529" y="1124"/>
                  </a:cubicBezTo>
                  <a:cubicBezTo>
                    <a:pt x="1554" y="823"/>
                    <a:pt x="1554" y="497"/>
                    <a:pt x="1554" y="197"/>
                  </a:cubicBezTo>
                  <a:cubicBezTo>
                    <a:pt x="1554" y="71"/>
                    <a:pt x="1454" y="0"/>
                    <a:pt x="136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24" name="Google Shape;5924;p47"/>
          <p:cNvGrpSpPr/>
          <p:nvPr/>
        </p:nvGrpSpPr>
        <p:grpSpPr>
          <a:xfrm>
            <a:off x="849831" y="1562092"/>
            <a:ext cx="1602422" cy="804194"/>
            <a:chOff x="1672450" y="2320100"/>
            <a:chExt cx="993750" cy="498725"/>
          </a:xfrm>
        </p:grpSpPr>
        <p:sp>
          <p:nvSpPr>
            <p:cNvPr id="5925" name="Google Shape;5925;p47"/>
            <p:cNvSpPr/>
            <p:nvPr/>
          </p:nvSpPr>
          <p:spPr>
            <a:xfrm>
              <a:off x="1672450" y="2343925"/>
              <a:ext cx="973075" cy="474900"/>
            </a:xfrm>
            <a:custGeom>
              <a:avLst/>
              <a:gdLst/>
              <a:ahLst/>
              <a:cxnLst/>
              <a:rect l="l" t="t" r="r" b="b"/>
              <a:pathLst>
                <a:path w="38923" h="18996" extrusionOk="0">
                  <a:moveTo>
                    <a:pt x="21108" y="0"/>
                  </a:moveTo>
                  <a:cubicBezTo>
                    <a:pt x="16445" y="0"/>
                    <a:pt x="11682" y="1057"/>
                    <a:pt x="7770" y="2911"/>
                  </a:cubicBezTo>
                  <a:cubicBezTo>
                    <a:pt x="6943" y="3312"/>
                    <a:pt x="6141" y="3738"/>
                    <a:pt x="5414" y="4215"/>
                  </a:cubicBezTo>
                  <a:cubicBezTo>
                    <a:pt x="2657" y="5944"/>
                    <a:pt x="0" y="9002"/>
                    <a:pt x="978" y="12485"/>
                  </a:cubicBezTo>
                  <a:cubicBezTo>
                    <a:pt x="1479" y="14165"/>
                    <a:pt x="2807" y="15493"/>
                    <a:pt x="4336" y="16320"/>
                  </a:cubicBezTo>
                  <a:cubicBezTo>
                    <a:pt x="5865" y="17172"/>
                    <a:pt x="7594" y="17573"/>
                    <a:pt x="9324" y="17899"/>
                  </a:cubicBezTo>
                  <a:cubicBezTo>
                    <a:pt x="13278" y="18627"/>
                    <a:pt x="17292" y="18996"/>
                    <a:pt x="21309" y="18996"/>
                  </a:cubicBezTo>
                  <a:cubicBezTo>
                    <a:pt x="23096" y="18996"/>
                    <a:pt x="24884" y="18923"/>
                    <a:pt x="26667" y="18776"/>
                  </a:cubicBezTo>
                  <a:cubicBezTo>
                    <a:pt x="28873" y="18601"/>
                    <a:pt x="31078" y="18300"/>
                    <a:pt x="33108" y="17423"/>
                  </a:cubicBezTo>
                  <a:cubicBezTo>
                    <a:pt x="35113" y="16520"/>
                    <a:pt x="36918" y="14967"/>
                    <a:pt x="37645" y="12886"/>
                  </a:cubicBezTo>
                  <a:cubicBezTo>
                    <a:pt x="38923" y="9327"/>
                    <a:pt x="36717" y="5292"/>
                    <a:pt x="33559" y="3237"/>
                  </a:cubicBezTo>
                  <a:cubicBezTo>
                    <a:pt x="30086" y="1000"/>
                    <a:pt x="25644" y="0"/>
                    <a:pt x="21108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47"/>
            <p:cNvSpPr/>
            <p:nvPr/>
          </p:nvSpPr>
          <p:spPr>
            <a:xfrm>
              <a:off x="1692500" y="2320100"/>
              <a:ext cx="973700" cy="474900"/>
            </a:xfrm>
            <a:custGeom>
              <a:avLst/>
              <a:gdLst/>
              <a:ahLst/>
              <a:cxnLst/>
              <a:rect l="l" t="t" r="r" b="b"/>
              <a:pathLst>
                <a:path w="38948" h="18996" extrusionOk="0">
                  <a:moveTo>
                    <a:pt x="21120" y="1"/>
                  </a:moveTo>
                  <a:cubicBezTo>
                    <a:pt x="16458" y="1"/>
                    <a:pt x="11695" y="1057"/>
                    <a:pt x="7795" y="2912"/>
                  </a:cubicBezTo>
                  <a:cubicBezTo>
                    <a:pt x="6943" y="3313"/>
                    <a:pt x="6166" y="3739"/>
                    <a:pt x="5414" y="4215"/>
                  </a:cubicBezTo>
                  <a:cubicBezTo>
                    <a:pt x="2682" y="5919"/>
                    <a:pt x="0" y="9002"/>
                    <a:pt x="1003" y="12461"/>
                  </a:cubicBezTo>
                  <a:cubicBezTo>
                    <a:pt x="1479" y="14140"/>
                    <a:pt x="2807" y="15493"/>
                    <a:pt x="4336" y="16321"/>
                  </a:cubicBezTo>
                  <a:cubicBezTo>
                    <a:pt x="5865" y="17173"/>
                    <a:pt x="7594" y="17574"/>
                    <a:pt x="9324" y="17874"/>
                  </a:cubicBezTo>
                  <a:cubicBezTo>
                    <a:pt x="13287" y="18622"/>
                    <a:pt x="17322" y="18996"/>
                    <a:pt x="21355" y="18996"/>
                  </a:cubicBezTo>
                  <a:cubicBezTo>
                    <a:pt x="23137" y="18996"/>
                    <a:pt x="24918" y="18923"/>
                    <a:pt x="26692" y="18777"/>
                  </a:cubicBezTo>
                  <a:cubicBezTo>
                    <a:pt x="28873" y="18601"/>
                    <a:pt x="31103" y="18300"/>
                    <a:pt x="33108" y="17398"/>
                  </a:cubicBezTo>
                  <a:cubicBezTo>
                    <a:pt x="35113" y="16521"/>
                    <a:pt x="36918" y="14942"/>
                    <a:pt x="37670" y="12887"/>
                  </a:cubicBezTo>
                  <a:cubicBezTo>
                    <a:pt x="38948" y="9328"/>
                    <a:pt x="36717" y="5293"/>
                    <a:pt x="33559" y="3238"/>
                  </a:cubicBezTo>
                  <a:cubicBezTo>
                    <a:pt x="30099" y="1001"/>
                    <a:pt x="25657" y="1"/>
                    <a:pt x="21120" y="1"/>
                  </a:cubicBezTo>
                  <a:close/>
                </a:path>
              </a:pathLst>
            </a:custGeom>
            <a:solidFill>
              <a:srgbClr val="A1F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47"/>
            <p:cNvSpPr/>
            <p:nvPr/>
          </p:nvSpPr>
          <p:spPr>
            <a:xfrm>
              <a:off x="1869200" y="2503800"/>
              <a:ext cx="98375" cy="142250"/>
            </a:xfrm>
            <a:custGeom>
              <a:avLst/>
              <a:gdLst/>
              <a:ahLst/>
              <a:cxnLst/>
              <a:rect l="l" t="t" r="r" b="b"/>
              <a:pathLst>
                <a:path w="3935" h="5690" extrusionOk="0">
                  <a:moveTo>
                    <a:pt x="3083" y="0"/>
                  </a:moveTo>
                  <a:lnTo>
                    <a:pt x="2105" y="226"/>
                  </a:lnTo>
                  <a:lnTo>
                    <a:pt x="1980" y="226"/>
                  </a:lnTo>
                  <a:cubicBezTo>
                    <a:pt x="1955" y="301"/>
                    <a:pt x="1905" y="501"/>
                    <a:pt x="1855" y="777"/>
                  </a:cubicBezTo>
                  <a:cubicBezTo>
                    <a:pt x="1855" y="902"/>
                    <a:pt x="1830" y="1003"/>
                    <a:pt x="1830" y="1103"/>
                  </a:cubicBezTo>
                  <a:cubicBezTo>
                    <a:pt x="1805" y="1203"/>
                    <a:pt x="1779" y="1303"/>
                    <a:pt x="1779" y="1353"/>
                  </a:cubicBezTo>
                  <a:cubicBezTo>
                    <a:pt x="1779" y="1429"/>
                    <a:pt x="1754" y="1454"/>
                    <a:pt x="1754" y="1479"/>
                  </a:cubicBezTo>
                  <a:cubicBezTo>
                    <a:pt x="1729" y="1454"/>
                    <a:pt x="1729" y="1454"/>
                    <a:pt x="1704" y="1454"/>
                  </a:cubicBezTo>
                  <a:cubicBezTo>
                    <a:pt x="1654" y="1379"/>
                    <a:pt x="1529" y="1203"/>
                    <a:pt x="1378" y="927"/>
                  </a:cubicBezTo>
                  <a:cubicBezTo>
                    <a:pt x="1228" y="652"/>
                    <a:pt x="1103" y="476"/>
                    <a:pt x="1028" y="401"/>
                  </a:cubicBezTo>
                  <a:lnTo>
                    <a:pt x="1003" y="401"/>
                  </a:lnTo>
                  <a:lnTo>
                    <a:pt x="877" y="426"/>
                  </a:lnTo>
                  <a:lnTo>
                    <a:pt x="351" y="526"/>
                  </a:lnTo>
                  <a:cubicBezTo>
                    <a:pt x="125" y="551"/>
                    <a:pt x="25" y="577"/>
                    <a:pt x="0" y="627"/>
                  </a:cubicBezTo>
                  <a:cubicBezTo>
                    <a:pt x="251" y="2105"/>
                    <a:pt x="451" y="3308"/>
                    <a:pt x="602" y="4236"/>
                  </a:cubicBezTo>
                  <a:cubicBezTo>
                    <a:pt x="777" y="5138"/>
                    <a:pt x="852" y="5614"/>
                    <a:pt x="877" y="5664"/>
                  </a:cubicBezTo>
                  <a:cubicBezTo>
                    <a:pt x="877" y="5689"/>
                    <a:pt x="902" y="5689"/>
                    <a:pt x="902" y="5689"/>
                  </a:cubicBezTo>
                  <a:lnTo>
                    <a:pt x="1454" y="5614"/>
                  </a:lnTo>
                  <a:cubicBezTo>
                    <a:pt x="1654" y="5589"/>
                    <a:pt x="1805" y="5539"/>
                    <a:pt x="1955" y="5489"/>
                  </a:cubicBezTo>
                  <a:cubicBezTo>
                    <a:pt x="1805" y="4862"/>
                    <a:pt x="1679" y="4311"/>
                    <a:pt x="1604" y="3860"/>
                  </a:cubicBezTo>
                  <a:cubicBezTo>
                    <a:pt x="1529" y="3384"/>
                    <a:pt x="1479" y="3008"/>
                    <a:pt x="1429" y="2707"/>
                  </a:cubicBezTo>
                  <a:lnTo>
                    <a:pt x="1429" y="2707"/>
                  </a:lnTo>
                  <a:cubicBezTo>
                    <a:pt x="1479" y="2757"/>
                    <a:pt x="1504" y="2832"/>
                    <a:pt x="1554" y="2882"/>
                  </a:cubicBezTo>
                  <a:lnTo>
                    <a:pt x="1654" y="3083"/>
                  </a:lnTo>
                  <a:cubicBezTo>
                    <a:pt x="1679" y="3133"/>
                    <a:pt x="1729" y="3208"/>
                    <a:pt x="1754" y="3283"/>
                  </a:cubicBezTo>
                  <a:cubicBezTo>
                    <a:pt x="1805" y="3333"/>
                    <a:pt x="1855" y="3434"/>
                    <a:pt x="1930" y="3509"/>
                  </a:cubicBezTo>
                  <a:cubicBezTo>
                    <a:pt x="1971" y="3592"/>
                    <a:pt x="2013" y="3641"/>
                    <a:pt x="2054" y="3641"/>
                  </a:cubicBezTo>
                  <a:cubicBezTo>
                    <a:pt x="2063" y="3641"/>
                    <a:pt x="2072" y="3638"/>
                    <a:pt x="2080" y="3634"/>
                  </a:cubicBezTo>
                  <a:cubicBezTo>
                    <a:pt x="2105" y="3634"/>
                    <a:pt x="2180" y="3384"/>
                    <a:pt x="2281" y="2882"/>
                  </a:cubicBezTo>
                  <a:cubicBezTo>
                    <a:pt x="2306" y="2682"/>
                    <a:pt x="2331" y="2556"/>
                    <a:pt x="2356" y="2481"/>
                  </a:cubicBezTo>
                  <a:cubicBezTo>
                    <a:pt x="2456" y="2807"/>
                    <a:pt x="2581" y="3333"/>
                    <a:pt x="2707" y="4085"/>
                  </a:cubicBezTo>
                  <a:cubicBezTo>
                    <a:pt x="2857" y="4837"/>
                    <a:pt x="2932" y="5263"/>
                    <a:pt x="2957" y="5338"/>
                  </a:cubicBezTo>
                  <a:lnTo>
                    <a:pt x="3484" y="5238"/>
                  </a:lnTo>
                  <a:cubicBezTo>
                    <a:pt x="3659" y="5213"/>
                    <a:pt x="3810" y="5188"/>
                    <a:pt x="3935" y="5188"/>
                  </a:cubicBezTo>
                  <a:lnTo>
                    <a:pt x="3559" y="2832"/>
                  </a:lnTo>
                  <a:cubicBezTo>
                    <a:pt x="3534" y="2632"/>
                    <a:pt x="3484" y="2381"/>
                    <a:pt x="3434" y="2080"/>
                  </a:cubicBezTo>
                  <a:lnTo>
                    <a:pt x="3158" y="501"/>
                  </a:lnTo>
                  <a:cubicBezTo>
                    <a:pt x="3133" y="301"/>
                    <a:pt x="3108" y="150"/>
                    <a:pt x="3083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47"/>
            <p:cNvSpPr/>
            <p:nvPr/>
          </p:nvSpPr>
          <p:spPr>
            <a:xfrm>
              <a:off x="1985100" y="2494650"/>
              <a:ext cx="84625" cy="134475"/>
            </a:xfrm>
            <a:custGeom>
              <a:avLst/>
              <a:gdLst/>
              <a:ahLst/>
              <a:cxnLst/>
              <a:rect l="l" t="t" r="r" b="b"/>
              <a:pathLst>
                <a:path w="3385" h="5379" extrusionOk="0">
                  <a:moveTo>
                    <a:pt x="1580" y="1018"/>
                  </a:moveTo>
                  <a:cubicBezTo>
                    <a:pt x="1655" y="1018"/>
                    <a:pt x="1730" y="1018"/>
                    <a:pt x="1805" y="1043"/>
                  </a:cubicBezTo>
                  <a:cubicBezTo>
                    <a:pt x="2031" y="1143"/>
                    <a:pt x="2181" y="1344"/>
                    <a:pt x="2256" y="1644"/>
                  </a:cubicBezTo>
                  <a:cubicBezTo>
                    <a:pt x="2256" y="1745"/>
                    <a:pt x="2281" y="1870"/>
                    <a:pt x="2331" y="2070"/>
                  </a:cubicBezTo>
                  <a:lnTo>
                    <a:pt x="2382" y="2572"/>
                  </a:lnTo>
                  <a:lnTo>
                    <a:pt x="2432" y="2922"/>
                  </a:lnTo>
                  <a:lnTo>
                    <a:pt x="2457" y="3323"/>
                  </a:lnTo>
                  <a:cubicBezTo>
                    <a:pt x="2457" y="3399"/>
                    <a:pt x="2457" y="3474"/>
                    <a:pt x="2457" y="3574"/>
                  </a:cubicBezTo>
                  <a:cubicBezTo>
                    <a:pt x="2457" y="3649"/>
                    <a:pt x="2482" y="3724"/>
                    <a:pt x="2482" y="3775"/>
                  </a:cubicBezTo>
                  <a:cubicBezTo>
                    <a:pt x="2482" y="3825"/>
                    <a:pt x="2432" y="3900"/>
                    <a:pt x="2357" y="4025"/>
                  </a:cubicBezTo>
                  <a:cubicBezTo>
                    <a:pt x="2231" y="4176"/>
                    <a:pt x="2081" y="4276"/>
                    <a:pt x="1855" y="4301"/>
                  </a:cubicBezTo>
                  <a:cubicBezTo>
                    <a:pt x="1819" y="4304"/>
                    <a:pt x="1784" y="4306"/>
                    <a:pt x="1750" y="4306"/>
                  </a:cubicBezTo>
                  <a:cubicBezTo>
                    <a:pt x="1507" y="4306"/>
                    <a:pt x="1339" y="4223"/>
                    <a:pt x="1229" y="4025"/>
                  </a:cubicBezTo>
                  <a:cubicBezTo>
                    <a:pt x="1154" y="3850"/>
                    <a:pt x="1053" y="3474"/>
                    <a:pt x="978" y="2922"/>
                  </a:cubicBezTo>
                  <a:cubicBezTo>
                    <a:pt x="953" y="2847"/>
                    <a:pt x="928" y="2697"/>
                    <a:pt x="928" y="2471"/>
                  </a:cubicBezTo>
                  <a:cubicBezTo>
                    <a:pt x="903" y="2246"/>
                    <a:pt x="903" y="1995"/>
                    <a:pt x="928" y="1770"/>
                  </a:cubicBezTo>
                  <a:cubicBezTo>
                    <a:pt x="953" y="1544"/>
                    <a:pt x="1053" y="1369"/>
                    <a:pt x="1229" y="1193"/>
                  </a:cubicBezTo>
                  <a:lnTo>
                    <a:pt x="1580" y="1018"/>
                  </a:lnTo>
                  <a:close/>
                  <a:moveTo>
                    <a:pt x="1706" y="0"/>
                  </a:moveTo>
                  <a:cubicBezTo>
                    <a:pt x="1617" y="0"/>
                    <a:pt x="1524" y="5"/>
                    <a:pt x="1429" y="15"/>
                  </a:cubicBezTo>
                  <a:cubicBezTo>
                    <a:pt x="1078" y="40"/>
                    <a:pt x="753" y="140"/>
                    <a:pt x="477" y="316"/>
                  </a:cubicBezTo>
                  <a:cubicBezTo>
                    <a:pt x="427" y="366"/>
                    <a:pt x="377" y="416"/>
                    <a:pt x="326" y="466"/>
                  </a:cubicBezTo>
                  <a:cubicBezTo>
                    <a:pt x="101" y="792"/>
                    <a:pt x="1" y="1243"/>
                    <a:pt x="51" y="1795"/>
                  </a:cubicBezTo>
                  <a:cubicBezTo>
                    <a:pt x="51" y="2045"/>
                    <a:pt x="76" y="2371"/>
                    <a:pt x="126" y="2747"/>
                  </a:cubicBezTo>
                  <a:cubicBezTo>
                    <a:pt x="151" y="2922"/>
                    <a:pt x="201" y="3374"/>
                    <a:pt x="326" y="4151"/>
                  </a:cubicBezTo>
                  <a:cubicBezTo>
                    <a:pt x="377" y="4501"/>
                    <a:pt x="452" y="4777"/>
                    <a:pt x="577" y="4953"/>
                  </a:cubicBezTo>
                  <a:cubicBezTo>
                    <a:pt x="677" y="5128"/>
                    <a:pt x="828" y="5228"/>
                    <a:pt x="1003" y="5303"/>
                  </a:cubicBezTo>
                  <a:cubicBezTo>
                    <a:pt x="1179" y="5354"/>
                    <a:pt x="1329" y="5379"/>
                    <a:pt x="1504" y="5379"/>
                  </a:cubicBezTo>
                  <a:cubicBezTo>
                    <a:pt x="1655" y="5379"/>
                    <a:pt x="1830" y="5354"/>
                    <a:pt x="1981" y="5354"/>
                  </a:cubicBezTo>
                  <a:cubicBezTo>
                    <a:pt x="2131" y="5328"/>
                    <a:pt x="2281" y="5278"/>
                    <a:pt x="2482" y="5203"/>
                  </a:cubicBezTo>
                  <a:cubicBezTo>
                    <a:pt x="2833" y="5078"/>
                    <a:pt x="3058" y="4902"/>
                    <a:pt x="3209" y="4677"/>
                  </a:cubicBezTo>
                  <a:cubicBezTo>
                    <a:pt x="3334" y="4401"/>
                    <a:pt x="3384" y="4050"/>
                    <a:pt x="3384" y="3649"/>
                  </a:cubicBezTo>
                  <a:lnTo>
                    <a:pt x="3384" y="3399"/>
                  </a:lnTo>
                  <a:cubicBezTo>
                    <a:pt x="3384" y="3198"/>
                    <a:pt x="3359" y="2948"/>
                    <a:pt x="3309" y="2622"/>
                  </a:cubicBezTo>
                  <a:lnTo>
                    <a:pt x="3234" y="1569"/>
                  </a:lnTo>
                  <a:cubicBezTo>
                    <a:pt x="3209" y="1394"/>
                    <a:pt x="3184" y="1243"/>
                    <a:pt x="3159" y="1068"/>
                  </a:cubicBezTo>
                  <a:cubicBezTo>
                    <a:pt x="3108" y="917"/>
                    <a:pt x="3058" y="767"/>
                    <a:pt x="3008" y="667"/>
                  </a:cubicBezTo>
                  <a:cubicBezTo>
                    <a:pt x="2933" y="491"/>
                    <a:pt x="2808" y="341"/>
                    <a:pt x="2657" y="241"/>
                  </a:cubicBezTo>
                  <a:cubicBezTo>
                    <a:pt x="2377" y="80"/>
                    <a:pt x="2064" y="0"/>
                    <a:pt x="1706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47"/>
            <p:cNvSpPr/>
            <p:nvPr/>
          </p:nvSpPr>
          <p:spPr>
            <a:xfrm>
              <a:off x="2100400" y="2483750"/>
              <a:ext cx="82100" cy="135975"/>
            </a:xfrm>
            <a:custGeom>
              <a:avLst/>
              <a:gdLst/>
              <a:ahLst/>
              <a:cxnLst/>
              <a:rect l="l" t="t" r="r" b="b"/>
              <a:pathLst>
                <a:path w="3284" h="5439" extrusionOk="0">
                  <a:moveTo>
                    <a:pt x="2582" y="0"/>
                  </a:moveTo>
                  <a:cubicBezTo>
                    <a:pt x="2406" y="25"/>
                    <a:pt x="2231" y="50"/>
                    <a:pt x="2055" y="75"/>
                  </a:cubicBezTo>
                  <a:cubicBezTo>
                    <a:pt x="2055" y="401"/>
                    <a:pt x="2055" y="627"/>
                    <a:pt x="2055" y="752"/>
                  </a:cubicBezTo>
                  <a:lnTo>
                    <a:pt x="2131" y="1830"/>
                  </a:lnTo>
                  <a:cubicBezTo>
                    <a:pt x="2131" y="2080"/>
                    <a:pt x="2131" y="2231"/>
                    <a:pt x="2080" y="2256"/>
                  </a:cubicBezTo>
                  <a:cubicBezTo>
                    <a:pt x="2080" y="2256"/>
                    <a:pt x="1955" y="2055"/>
                    <a:pt x="1755" y="1704"/>
                  </a:cubicBezTo>
                  <a:cubicBezTo>
                    <a:pt x="1554" y="1328"/>
                    <a:pt x="1454" y="1078"/>
                    <a:pt x="1404" y="977"/>
                  </a:cubicBezTo>
                  <a:cubicBezTo>
                    <a:pt x="1354" y="877"/>
                    <a:pt x="1278" y="752"/>
                    <a:pt x="1203" y="602"/>
                  </a:cubicBezTo>
                  <a:cubicBezTo>
                    <a:pt x="1103" y="451"/>
                    <a:pt x="1053" y="326"/>
                    <a:pt x="978" y="175"/>
                  </a:cubicBezTo>
                  <a:cubicBezTo>
                    <a:pt x="978" y="175"/>
                    <a:pt x="902" y="150"/>
                    <a:pt x="752" y="150"/>
                  </a:cubicBezTo>
                  <a:cubicBezTo>
                    <a:pt x="577" y="125"/>
                    <a:pt x="451" y="125"/>
                    <a:pt x="326" y="125"/>
                  </a:cubicBezTo>
                  <a:cubicBezTo>
                    <a:pt x="201" y="150"/>
                    <a:pt x="100" y="150"/>
                    <a:pt x="25" y="175"/>
                  </a:cubicBezTo>
                  <a:cubicBezTo>
                    <a:pt x="0" y="727"/>
                    <a:pt x="0" y="1404"/>
                    <a:pt x="25" y="2181"/>
                  </a:cubicBezTo>
                  <a:lnTo>
                    <a:pt x="151" y="4912"/>
                  </a:lnTo>
                  <a:lnTo>
                    <a:pt x="176" y="5439"/>
                  </a:lnTo>
                  <a:lnTo>
                    <a:pt x="877" y="5439"/>
                  </a:lnTo>
                  <a:cubicBezTo>
                    <a:pt x="1003" y="5439"/>
                    <a:pt x="1128" y="5439"/>
                    <a:pt x="1228" y="5389"/>
                  </a:cubicBezTo>
                  <a:cubicBezTo>
                    <a:pt x="1203" y="5288"/>
                    <a:pt x="1178" y="4837"/>
                    <a:pt x="1153" y="4035"/>
                  </a:cubicBezTo>
                  <a:cubicBezTo>
                    <a:pt x="1128" y="3258"/>
                    <a:pt x="1128" y="2857"/>
                    <a:pt x="1178" y="2857"/>
                  </a:cubicBezTo>
                  <a:cubicBezTo>
                    <a:pt x="1178" y="2857"/>
                    <a:pt x="1228" y="2932"/>
                    <a:pt x="1278" y="3083"/>
                  </a:cubicBezTo>
                  <a:lnTo>
                    <a:pt x="1354" y="3308"/>
                  </a:lnTo>
                  <a:cubicBezTo>
                    <a:pt x="1529" y="3709"/>
                    <a:pt x="1855" y="4386"/>
                    <a:pt x="2331" y="5363"/>
                  </a:cubicBezTo>
                  <a:lnTo>
                    <a:pt x="3033" y="5363"/>
                  </a:lnTo>
                  <a:cubicBezTo>
                    <a:pt x="3133" y="5363"/>
                    <a:pt x="3208" y="5363"/>
                    <a:pt x="3283" y="5338"/>
                  </a:cubicBezTo>
                  <a:lnTo>
                    <a:pt x="3283" y="5188"/>
                  </a:lnTo>
                  <a:lnTo>
                    <a:pt x="3258" y="4587"/>
                  </a:lnTo>
                  <a:lnTo>
                    <a:pt x="3233" y="3734"/>
                  </a:lnTo>
                  <a:cubicBezTo>
                    <a:pt x="3208" y="3158"/>
                    <a:pt x="3183" y="2732"/>
                    <a:pt x="3183" y="2456"/>
                  </a:cubicBezTo>
                  <a:lnTo>
                    <a:pt x="3083" y="50"/>
                  </a:lnTo>
                  <a:cubicBezTo>
                    <a:pt x="2958" y="25"/>
                    <a:pt x="2782" y="0"/>
                    <a:pt x="2582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47"/>
            <p:cNvSpPr/>
            <p:nvPr/>
          </p:nvSpPr>
          <p:spPr>
            <a:xfrm>
              <a:off x="2211925" y="2485625"/>
              <a:ext cx="80850" cy="132225"/>
            </a:xfrm>
            <a:custGeom>
              <a:avLst/>
              <a:gdLst/>
              <a:ahLst/>
              <a:cxnLst/>
              <a:rect l="l" t="t" r="r" b="b"/>
              <a:pathLst>
                <a:path w="3234" h="5289" extrusionOk="0">
                  <a:moveTo>
                    <a:pt x="1454" y="1629"/>
                  </a:moveTo>
                  <a:cubicBezTo>
                    <a:pt x="1529" y="1629"/>
                    <a:pt x="1629" y="1629"/>
                    <a:pt x="1730" y="1654"/>
                  </a:cubicBezTo>
                  <a:cubicBezTo>
                    <a:pt x="1930" y="1730"/>
                    <a:pt x="2081" y="1930"/>
                    <a:pt x="2156" y="2256"/>
                  </a:cubicBezTo>
                  <a:cubicBezTo>
                    <a:pt x="2206" y="2406"/>
                    <a:pt x="2231" y="2582"/>
                    <a:pt x="2231" y="2757"/>
                  </a:cubicBezTo>
                  <a:cubicBezTo>
                    <a:pt x="2206" y="2983"/>
                    <a:pt x="2131" y="3208"/>
                    <a:pt x="1980" y="3409"/>
                  </a:cubicBezTo>
                  <a:cubicBezTo>
                    <a:pt x="1905" y="3509"/>
                    <a:pt x="1830" y="3584"/>
                    <a:pt x="1755" y="3634"/>
                  </a:cubicBezTo>
                  <a:cubicBezTo>
                    <a:pt x="1629" y="3684"/>
                    <a:pt x="1504" y="3684"/>
                    <a:pt x="1329" y="3684"/>
                  </a:cubicBezTo>
                  <a:cubicBezTo>
                    <a:pt x="1228" y="3684"/>
                    <a:pt x="1153" y="3659"/>
                    <a:pt x="1103" y="3609"/>
                  </a:cubicBezTo>
                  <a:cubicBezTo>
                    <a:pt x="1103" y="3459"/>
                    <a:pt x="1103" y="3258"/>
                    <a:pt x="1103" y="3008"/>
                  </a:cubicBezTo>
                  <a:lnTo>
                    <a:pt x="1128" y="2206"/>
                  </a:lnTo>
                  <a:cubicBezTo>
                    <a:pt x="1153" y="1980"/>
                    <a:pt x="1153" y="1805"/>
                    <a:pt x="1153" y="1679"/>
                  </a:cubicBezTo>
                  <a:lnTo>
                    <a:pt x="1153" y="1654"/>
                  </a:lnTo>
                  <a:lnTo>
                    <a:pt x="1178" y="1654"/>
                  </a:lnTo>
                  <a:cubicBezTo>
                    <a:pt x="1253" y="1629"/>
                    <a:pt x="1354" y="1629"/>
                    <a:pt x="1454" y="1629"/>
                  </a:cubicBezTo>
                  <a:close/>
                  <a:moveTo>
                    <a:pt x="1078" y="0"/>
                  </a:moveTo>
                  <a:cubicBezTo>
                    <a:pt x="702" y="0"/>
                    <a:pt x="401" y="25"/>
                    <a:pt x="151" y="50"/>
                  </a:cubicBezTo>
                  <a:lnTo>
                    <a:pt x="126" y="100"/>
                  </a:lnTo>
                  <a:cubicBezTo>
                    <a:pt x="126" y="276"/>
                    <a:pt x="126" y="527"/>
                    <a:pt x="126" y="802"/>
                  </a:cubicBezTo>
                  <a:lnTo>
                    <a:pt x="50" y="2682"/>
                  </a:lnTo>
                  <a:cubicBezTo>
                    <a:pt x="0" y="3785"/>
                    <a:pt x="25" y="4637"/>
                    <a:pt x="76" y="5263"/>
                  </a:cubicBezTo>
                  <a:lnTo>
                    <a:pt x="101" y="5238"/>
                  </a:lnTo>
                  <a:cubicBezTo>
                    <a:pt x="978" y="5263"/>
                    <a:pt x="1629" y="5288"/>
                    <a:pt x="2081" y="5288"/>
                  </a:cubicBezTo>
                  <a:cubicBezTo>
                    <a:pt x="2557" y="4712"/>
                    <a:pt x="2883" y="4186"/>
                    <a:pt x="3083" y="3735"/>
                  </a:cubicBezTo>
                  <a:lnTo>
                    <a:pt x="3083" y="3710"/>
                  </a:lnTo>
                  <a:cubicBezTo>
                    <a:pt x="3083" y="3710"/>
                    <a:pt x="3083" y="3659"/>
                    <a:pt x="3108" y="3584"/>
                  </a:cubicBezTo>
                  <a:cubicBezTo>
                    <a:pt x="3133" y="3484"/>
                    <a:pt x="3158" y="3309"/>
                    <a:pt x="3183" y="3008"/>
                  </a:cubicBezTo>
                  <a:cubicBezTo>
                    <a:pt x="3183" y="2933"/>
                    <a:pt x="3208" y="2807"/>
                    <a:pt x="3208" y="2657"/>
                  </a:cubicBezTo>
                  <a:cubicBezTo>
                    <a:pt x="3208" y="2481"/>
                    <a:pt x="3233" y="2381"/>
                    <a:pt x="3233" y="2306"/>
                  </a:cubicBezTo>
                  <a:cubicBezTo>
                    <a:pt x="3233" y="2080"/>
                    <a:pt x="3208" y="1930"/>
                    <a:pt x="3183" y="1830"/>
                  </a:cubicBezTo>
                  <a:cubicBezTo>
                    <a:pt x="3108" y="1404"/>
                    <a:pt x="2958" y="1028"/>
                    <a:pt x="2757" y="702"/>
                  </a:cubicBezTo>
                  <a:cubicBezTo>
                    <a:pt x="2682" y="552"/>
                    <a:pt x="2557" y="401"/>
                    <a:pt x="2406" y="301"/>
                  </a:cubicBezTo>
                  <a:cubicBezTo>
                    <a:pt x="2281" y="176"/>
                    <a:pt x="2131" y="100"/>
                    <a:pt x="1955" y="50"/>
                  </a:cubicBezTo>
                  <a:lnTo>
                    <a:pt x="1780" y="5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47"/>
            <p:cNvSpPr/>
            <p:nvPr/>
          </p:nvSpPr>
          <p:spPr>
            <a:xfrm>
              <a:off x="2304025" y="2491875"/>
              <a:ext cx="80850" cy="136475"/>
            </a:xfrm>
            <a:custGeom>
              <a:avLst/>
              <a:gdLst/>
              <a:ahLst/>
              <a:cxnLst/>
              <a:rect l="l" t="t" r="r" b="b"/>
              <a:pathLst>
                <a:path w="3234" h="5459" extrusionOk="0">
                  <a:moveTo>
                    <a:pt x="1981" y="1580"/>
                  </a:moveTo>
                  <a:cubicBezTo>
                    <a:pt x="2056" y="1605"/>
                    <a:pt x="2081" y="2131"/>
                    <a:pt x="2106" y="3184"/>
                  </a:cubicBezTo>
                  <a:lnTo>
                    <a:pt x="1554" y="3134"/>
                  </a:lnTo>
                  <a:cubicBezTo>
                    <a:pt x="1755" y="2257"/>
                    <a:pt x="1880" y="1780"/>
                    <a:pt x="1905" y="1705"/>
                  </a:cubicBezTo>
                  <a:cubicBezTo>
                    <a:pt x="1930" y="1630"/>
                    <a:pt x="1955" y="1580"/>
                    <a:pt x="1981" y="1580"/>
                  </a:cubicBezTo>
                  <a:close/>
                  <a:moveTo>
                    <a:pt x="1630" y="1"/>
                  </a:moveTo>
                  <a:cubicBezTo>
                    <a:pt x="1354" y="703"/>
                    <a:pt x="1078" y="1455"/>
                    <a:pt x="828" y="2257"/>
                  </a:cubicBezTo>
                  <a:cubicBezTo>
                    <a:pt x="577" y="3084"/>
                    <a:pt x="377" y="3760"/>
                    <a:pt x="226" y="4287"/>
                  </a:cubicBezTo>
                  <a:cubicBezTo>
                    <a:pt x="76" y="4838"/>
                    <a:pt x="1" y="5114"/>
                    <a:pt x="1" y="5114"/>
                  </a:cubicBezTo>
                  <a:cubicBezTo>
                    <a:pt x="1" y="5139"/>
                    <a:pt x="1" y="5139"/>
                    <a:pt x="1" y="5139"/>
                  </a:cubicBezTo>
                  <a:lnTo>
                    <a:pt x="928" y="5239"/>
                  </a:lnTo>
                  <a:lnTo>
                    <a:pt x="1078" y="5239"/>
                  </a:lnTo>
                  <a:cubicBezTo>
                    <a:pt x="1153" y="5114"/>
                    <a:pt x="1229" y="4913"/>
                    <a:pt x="1329" y="4612"/>
                  </a:cubicBezTo>
                  <a:cubicBezTo>
                    <a:pt x="1404" y="4312"/>
                    <a:pt x="1479" y="4111"/>
                    <a:pt x="1529" y="4011"/>
                  </a:cubicBezTo>
                  <a:lnTo>
                    <a:pt x="1855" y="4036"/>
                  </a:lnTo>
                  <a:cubicBezTo>
                    <a:pt x="1930" y="4036"/>
                    <a:pt x="1981" y="4061"/>
                    <a:pt x="1981" y="4061"/>
                  </a:cubicBezTo>
                  <a:cubicBezTo>
                    <a:pt x="2031" y="4186"/>
                    <a:pt x="2081" y="4387"/>
                    <a:pt x="2106" y="4713"/>
                  </a:cubicBezTo>
                  <a:cubicBezTo>
                    <a:pt x="2156" y="5013"/>
                    <a:pt x="2206" y="5214"/>
                    <a:pt x="2231" y="5314"/>
                  </a:cubicBezTo>
                  <a:cubicBezTo>
                    <a:pt x="2432" y="5389"/>
                    <a:pt x="2632" y="5439"/>
                    <a:pt x="2783" y="5439"/>
                  </a:cubicBezTo>
                  <a:cubicBezTo>
                    <a:pt x="2870" y="5452"/>
                    <a:pt x="2952" y="5458"/>
                    <a:pt x="3027" y="5458"/>
                  </a:cubicBezTo>
                  <a:cubicBezTo>
                    <a:pt x="3102" y="5458"/>
                    <a:pt x="3171" y="5452"/>
                    <a:pt x="3234" y="5439"/>
                  </a:cubicBezTo>
                  <a:lnTo>
                    <a:pt x="2908" y="2758"/>
                  </a:lnTo>
                  <a:lnTo>
                    <a:pt x="2557" y="51"/>
                  </a:lnTo>
                  <a:lnTo>
                    <a:pt x="1981" y="51"/>
                  </a:lnTo>
                  <a:cubicBezTo>
                    <a:pt x="1855" y="26"/>
                    <a:pt x="1805" y="26"/>
                    <a:pt x="1780" y="26"/>
                  </a:cubicBezTo>
                  <a:cubicBezTo>
                    <a:pt x="1755" y="1"/>
                    <a:pt x="1705" y="1"/>
                    <a:pt x="1630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47"/>
            <p:cNvSpPr/>
            <p:nvPr/>
          </p:nvSpPr>
          <p:spPr>
            <a:xfrm>
              <a:off x="2408675" y="2502525"/>
              <a:ext cx="102775" cy="132875"/>
            </a:xfrm>
            <a:custGeom>
              <a:avLst/>
              <a:gdLst/>
              <a:ahLst/>
              <a:cxnLst/>
              <a:rect l="l" t="t" r="r" b="b"/>
              <a:pathLst>
                <a:path w="4111" h="5315" extrusionOk="0">
                  <a:moveTo>
                    <a:pt x="877" y="1"/>
                  </a:moveTo>
                  <a:lnTo>
                    <a:pt x="877" y="1"/>
                  </a:lnTo>
                  <a:cubicBezTo>
                    <a:pt x="902" y="302"/>
                    <a:pt x="978" y="753"/>
                    <a:pt x="1128" y="1354"/>
                  </a:cubicBezTo>
                  <a:cubicBezTo>
                    <a:pt x="1278" y="1981"/>
                    <a:pt x="1379" y="2432"/>
                    <a:pt x="1379" y="2733"/>
                  </a:cubicBezTo>
                  <a:cubicBezTo>
                    <a:pt x="702" y="3861"/>
                    <a:pt x="251" y="4663"/>
                    <a:pt x="0" y="5139"/>
                  </a:cubicBezTo>
                  <a:cubicBezTo>
                    <a:pt x="50" y="5164"/>
                    <a:pt x="100" y="5164"/>
                    <a:pt x="176" y="5189"/>
                  </a:cubicBezTo>
                  <a:lnTo>
                    <a:pt x="877" y="5289"/>
                  </a:lnTo>
                  <a:cubicBezTo>
                    <a:pt x="978" y="5289"/>
                    <a:pt x="1028" y="5314"/>
                    <a:pt x="1078" y="5314"/>
                  </a:cubicBezTo>
                  <a:cubicBezTo>
                    <a:pt x="1353" y="4813"/>
                    <a:pt x="1855" y="4036"/>
                    <a:pt x="2556" y="2983"/>
                  </a:cubicBezTo>
                  <a:cubicBezTo>
                    <a:pt x="3283" y="1956"/>
                    <a:pt x="3810" y="1129"/>
                    <a:pt x="4110" y="552"/>
                  </a:cubicBezTo>
                  <a:lnTo>
                    <a:pt x="4110" y="527"/>
                  </a:lnTo>
                  <a:cubicBezTo>
                    <a:pt x="4010" y="527"/>
                    <a:pt x="3860" y="477"/>
                    <a:pt x="3634" y="452"/>
                  </a:cubicBezTo>
                  <a:cubicBezTo>
                    <a:pt x="3409" y="402"/>
                    <a:pt x="3208" y="402"/>
                    <a:pt x="3033" y="402"/>
                  </a:cubicBezTo>
                  <a:cubicBezTo>
                    <a:pt x="2983" y="502"/>
                    <a:pt x="2832" y="753"/>
                    <a:pt x="2632" y="1129"/>
                  </a:cubicBezTo>
                  <a:cubicBezTo>
                    <a:pt x="2406" y="1530"/>
                    <a:pt x="2256" y="1780"/>
                    <a:pt x="2155" y="1906"/>
                  </a:cubicBezTo>
                  <a:cubicBezTo>
                    <a:pt x="2105" y="1705"/>
                    <a:pt x="2030" y="1430"/>
                    <a:pt x="1980" y="1054"/>
                  </a:cubicBezTo>
                  <a:cubicBezTo>
                    <a:pt x="1905" y="703"/>
                    <a:pt x="1880" y="402"/>
                    <a:pt x="1855" y="201"/>
                  </a:cubicBezTo>
                  <a:cubicBezTo>
                    <a:pt x="1780" y="126"/>
                    <a:pt x="1679" y="101"/>
                    <a:pt x="1529" y="76"/>
                  </a:cubicBezTo>
                  <a:lnTo>
                    <a:pt x="877" y="1"/>
                  </a:ln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47"/>
            <p:cNvSpPr/>
            <p:nvPr/>
          </p:nvSpPr>
          <p:spPr>
            <a:xfrm>
              <a:off x="1785850" y="2548900"/>
              <a:ext cx="54550" cy="42000"/>
            </a:xfrm>
            <a:custGeom>
              <a:avLst/>
              <a:gdLst/>
              <a:ahLst/>
              <a:cxnLst/>
              <a:rect l="l" t="t" r="r" b="b"/>
              <a:pathLst>
                <a:path w="2182" h="1680" extrusionOk="0">
                  <a:moveTo>
                    <a:pt x="1103" y="1"/>
                  </a:moveTo>
                  <a:cubicBezTo>
                    <a:pt x="1" y="1"/>
                    <a:pt x="1" y="1680"/>
                    <a:pt x="1103" y="1680"/>
                  </a:cubicBezTo>
                  <a:cubicBezTo>
                    <a:pt x="2181" y="1680"/>
                    <a:pt x="2181" y="1"/>
                    <a:pt x="11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47"/>
            <p:cNvSpPr/>
            <p:nvPr/>
          </p:nvSpPr>
          <p:spPr>
            <a:xfrm>
              <a:off x="2524575" y="2548900"/>
              <a:ext cx="53925" cy="42000"/>
            </a:xfrm>
            <a:custGeom>
              <a:avLst/>
              <a:gdLst/>
              <a:ahLst/>
              <a:cxnLst/>
              <a:rect l="l" t="t" r="r" b="b"/>
              <a:pathLst>
                <a:path w="2157" h="1680" extrusionOk="0">
                  <a:moveTo>
                    <a:pt x="1078" y="1"/>
                  </a:moveTo>
                  <a:cubicBezTo>
                    <a:pt x="1" y="1"/>
                    <a:pt x="1" y="1680"/>
                    <a:pt x="1078" y="1680"/>
                  </a:cubicBezTo>
                  <a:cubicBezTo>
                    <a:pt x="2156" y="1680"/>
                    <a:pt x="2156" y="1"/>
                    <a:pt x="10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35" name="Google Shape;5935;p47"/>
          <p:cNvGrpSpPr/>
          <p:nvPr/>
        </p:nvGrpSpPr>
        <p:grpSpPr>
          <a:xfrm>
            <a:off x="732119" y="2758425"/>
            <a:ext cx="1837847" cy="583161"/>
            <a:chOff x="1585350" y="3002450"/>
            <a:chExt cx="1139750" cy="361650"/>
          </a:xfrm>
        </p:grpSpPr>
        <p:sp>
          <p:nvSpPr>
            <p:cNvPr id="5936" name="Google Shape;5936;p47"/>
            <p:cNvSpPr/>
            <p:nvPr/>
          </p:nvSpPr>
          <p:spPr>
            <a:xfrm>
              <a:off x="1585350" y="3002450"/>
              <a:ext cx="1139750" cy="361650"/>
            </a:xfrm>
            <a:custGeom>
              <a:avLst/>
              <a:gdLst/>
              <a:ahLst/>
              <a:cxnLst/>
              <a:rect l="l" t="t" r="r" b="b"/>
              <a:pathLst>
                <a:path w="45590" h="14466" extrusionOk="0">
                  <a:moveTo>
                    <a:pt x="4636" y="1"/>
                  </a:moveTo>
                  <a:cubicBezTo>
                    <a:pt x="3491" y="1"/>
                    <a:pt x="2186" y="67"/>
                    <a:pt x="1329" y="781"/>
                  </a:cubicBezTo>
                  <a:cubicBezTo>
                    <a:pt x="1" y="1859"/>
                    <a:pt x="251" y="4390"/>
                    <a:pt x="201" y="5919"/>
                  </a:cubicBezTo>
                  <a:cubicBezTo>
                    <a:pt x="176" y="7172"/>
                    <a:pt x="226" y="8450"/>
                    <a:pt x="326" y="9703"/>
                  </a:cubicBezTo>
                  <a:cubicBezTo>
                    <a:pt x="427" y="10856"/>
                    <a:pt x="427" y="11959"/>
                    <a:pt x="1304" y="12811"/>
                  </a:cubicBezTo>
                  <a:cubicBezTo>
                    <a:pt x="2582" y="14290"/>
                    <a:pt x="4762" y="14390"/>
                    <a:pt x="6717" y="14390"/>
                  </a:cubicBezTo>
                  <a:cubicBezTo>
                    <a:pt x="18372" y="14415"/>
                    <a:pt x="30026" y="14440"/>
                    <a:pt x="41680" y="14465"/>
                  </a:cubicBezTo>
                  <a:cubicBezTo>
                    <a:pt x="42657" y="14465"/>
                    <a:pt x="43810" y="14465"/>
                    <a:pt x="44612" y="13814"/>
                  </a:cubicBezTo>
                  <a:cubicBezTo>
                    <a:pt x="45540" y="13087"/>
                    <a:pt x="45590" y="11909"/>
                    <a:pt x="45565" y="10831"/>
                  </a:cubicBezTo>
                  <a:cubicBezTo>
                    <a:pt x="45464" y="8550"/>
                    <a:pt x="45414" y="6270"/>
                    <a:pt x="45314" y="3989"/>
                  </a:cubicBezTo>
                  <a:cubicBezTo>
                    <a:pt x="45239" y="2410"/>
                    <a:pt x="44287" y="1483"/>
                    <a:pt x="42733" y="1282"/>
                  </a:cubicBezTo>
                  <a:cubicBezTo>
                    <a:pt x="33961" y="205"/>
                    <a:pt x="25113" y="104"/>
                    <a:pt x="16266" y="54"/>
                  </a:cubicBezTo>
                  <a:cubicBezTo>
                    <a:pt x="12657" y="54"/>
                    <a:pt x="9023" y="29"/>
                    <a:pt x="5389" y="4"/>
                  </a:cubicBezTo>
                  <a:cubicBezTo>
                    <a:pt x="5151" y="4"/>
                    <a:pt x="4898" y="1"/>
                    <a:pt x="4636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47"/>
            <p:cNvSpPr/>
            <p:nvPr/>
          </p:nvSpPr>
          <p:spPr>
            <a:xfrm>
              <a:off x="1614800" y="3026925"/>
              <a:ext cx="1081475" cy="312725"/>
            </a:xfrm>
            <a:custGeom>
              <a:avLst/>
              <a:gdLst/>
              <a:ahLst/>
              <a:cxnLst/>
              <a:rect l="l" t="t" r="r" b="b"/>
              <a:pathLst>
                <a:path w="43259" h="12509" extrusionOk="0">
                  <a:moveTo>
                    <a:pt x="4479" y="0"/>
                  </a:moveTo>
                  <a:cubicBezTo>
                    <a:pt x="3377" y="0"/>
                    <a:pt x="2089" y="53"/>
                    <a:pt x="1254" y="679"/>
                  </a:cubicBezTo>
                  <a:cubicBezTo>
                    <a:pt x="1" y="1607"/>
                    <a:pt x="226" y="3812"/>
                    <a:pt x="201" y="5140"/>
                  </a:cubicBezTo>
                  <a:cubicBezTo>
                    <a:pt x="176" y="6243"/>
                    <a:pt x="201" y="7321"/>
                    <a:pt x="301" y="8424"/>
                  </a:cubicBezTo>
                  <a:cubicBezTo>
                    <a:pt x="402" y="9426"/>
                    <a:pt x="402" y="10378"/>
                    <a:pt x="1229" y="11105"/>
                  </a:cubicBezTo>
                  <a:cubicBezTo>
                    <a:pt x="2432" y="12384"/>
                    <a:pt x="4512" y="12484"/>
                    <a:pt x="6341" y="12484"/>
                  </a:cubicBezTo>
                  <a:lnTo>
                    <a:pt x="39525" y="12509"/>
                  </a:lnTo>
                  <a:cubicBezTo>
                    <a:pt x="40452" y="12509"/>
                    <a:pt x="41555" y="12509"/>
                    <a:pt x="42307" y="11932"/>
                  </a:cubicBezTo>
                  <a:cubicBezTo>
                    <a:pt x="43184" y="11306"/>
                    <a:pt x="43259" y="10278"/>
                    <a:pt x="43209" y="9351"/>
                  </a:cubicBezTo>
                  <a:cubicBezTo>
                    <a:pt x="43134" y="7371"/>
                    <a:pt x="43083" y="5391"/>
                    <a:pt x="42983" y="3436"/>
                  </a:cubicBezTo>
                  <a:cubicBezTo>
                    <a:pt x="42933" y="2058"/>
                    <a:pt x="42031" y="1256"/>
                    <a:pt x="40552" y="1080"/>
                  </a:cubicBezTo>
                  <a:cubicBezTo>
                    <a:pt x="32231" y="153"/>
                    <a:pt x="23835" y="78"/>
                    <a:pt x="15439" y="53"/>
                  </a:cubicBezTo>
                  <a:cubicBezTo>
                    <a:pt x="12006" y="28"/>
                    <a:pt x="8572" y="28"/>
                    <a:pt x="5113" y="2"/>
                  </a:cubicBezTo>
                  <a:cubicBezTo>
                    <a:pt x="4913" y="2"/>
                    <a:pt x="4700" y="0"/>
                    <a:pt x="4479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47"/>
            <p:cNvSpPr/>
            <p:nvPr/>
          </p:nvSpPr>
          <p:spPr>
            <a:xfrm>
              <a:off x="1791500" y="3141000"/>
              <a:ext cx="80225" cy="132875"/>
            </a:xfrm>
            <a:custGeom>
              <a:avLst/>
              <a:gdLst/>
              <a:ahLst/>
              <a:cxnLst/>
              <a:rect l="l" t="t" r="r" b="b"/>
              <a:pathLst>
                <a:path w="3209" h="5315" extrusionOk="0">
                  <a:moveTo>
                    <a:pt x="978" y="1"/>
                  </a:moveTo>
                  <a:cubicBezTo>
                    <a:pt x="677" y="1"/>
                    <a:pt x="351" y="26"/>
                    <a:pt x="0" y="26"/>
                  </a:cubicBezTo>
                  <a:lnTo>
                    <a:pt x="25" y="51"/>
                  </a:lnTo>
                  <a:cubicBezTo>
                    <a:pt x="0" y="201"/>
                    <a:pt x="0" y="427"/>
                    <a:pt x="0" y="703"/>
                  </a:cubicBezTo>
                  <a:cubicBezTo>
                    <a:pt x="0" y="978"/>
                    <a:pt x="25" y="1154"/>
                    <a:pt x="50" y="1229"/>
                  </a:cubicBezTo>
                  <a:lnTo>
                    <a:pt x="426" y="1229"/>
                  </a:lnTo>
                  <a:cubicBezTo>
                    <a:pt x="677" y="1229"/>
                    <a:pt x="852" y="1254"/>
                    <a:pt x="953" y="1304"/>
                  </a:cubicBezTo>
                  <a:lnTo>
                    <a:pt x="953" y="1329"/>
                  </a:lnTo>
                  <a:cubicBezTo>
                    <a:pt x="1003" y="2307"/>
                    <a:pt x="1028" y="3284"/>
                    <a:pt x="1028" y="4237"/>
                  </a:cubicBezTo>
                  <a:lnTo>
                    <a:pt x="1003" y="5239"/>
                  </a:lnTo>
                  <a:lnTo>
                    <a:pt x="1003" y="5314"/>
                  </a:lnTo>
                  <a:cubicBezTo>
                    <a:pt x="1103" y="5314"/>
                    <a:pt x="1278" y="5289"/>
                    <a:pt x="1529" y="5289"/>
                  </a:cubicBezTo>
                  <a:lnTo>
                    <a:pt x="1704" y="5314"/>
                  </a:lnTo>
                  <a:cubicBezTo>
                    <a:pt x="1955" y="5314"/>
                    <a:pt x="2131" y="5289"/>
                    <a:pt x="2231" y="5264"/>
                  </a:cubicBezTo>
                  <a:cubicBezTo>
                    <a:pt x="2206" y="3485"/>
                    <a:pt x="2206" y="2382"/>
                    <a:pt x="2206" y="1956"/>
                  </a:cubicBezTo>
                  <a:cubicBezTo>
                    <a:pt x="2206" y="1505"/>
                    <a:pt x="2206" y="1279"/>
                    <a:pt x="2206" y="1254"/>
                  </a:cubicBezTo>
                  <a:lnTo>
                    <a:pt x="3158" y="1254"/>
                  </a:lnTo>
                  <a:cubicBezTo>
                    <a:pt x="3183" y="1054"/>
                    <a:pt x="3208" y="853"/>
                    <a:pt x="3208" y="653"/>
                  </a:cubicBezTo>
                  <a:cubicBezTo>
                    <a:pt x="3208" y="452"/>
                    <a:pt x="3183" y="252"/>
                    <a:pt x="3183" y="101"/>
                  </a:cubicBezTo>
                  <a:cubicBezTo>
                    <a:pt x="2732" y="51"/>
                    <a:pt x="2331" y="26"/>
                    <a:pt x="1955" y="26"/>
                  </a:cubicBezTo>
                  <a:cubicBezTo>
                    <a:pt x="1604" y="1"/>
                    <a:pt x="1253" y="1"/>
                    <a:pt x="9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47"/>
            <p:cNvSpPr/>
            <p:nvPr/>
          </p:nvSpPr>
          <p:spPr>
            <a:xfrm>
              <a:off x="1902400" y="3146025"/>
              <a:ext cx="82100" cy="130975"/>
            </a:xfrm>
            <a:custGeom>
              <a:avLst/>
              <a:gdLst/>
              <a:ahLst/>
              <a:cxnLst/>
              <a:rect l="l" t="t" r="r" b="b"/>
              <a:pathLst>
                <a:path w="3284" h="5239" extrusionOk="0">
                  <a:moveTo>
                    <a:pt x="25" y="0"/>
                  </a:moveTo>
                  <a:cubicBezTo>
                    <a:pt x="25" y="25"/>
                    <a:pt x="25" y="251"/>
                    <a:pt x="25" y="702"/>
                  </a:cubicBezTo>
                  <a:lnTo>
                    <a:pt x="0" y="4010"/>
                  </a:lnTo>
                  <a:cubicBezTo>
                    <a:pt x="0" y="4311"/>
                    <a:pt x="101" y="4537"/>
                    <a:pt x="326" y="4737"/>
                  </a:cubicBezTo>
                  <a:cubicBezTo>
                    <a:pt x="652" y="5063"/>
                    <a:pt x="1103" y="5239"/>
                    <a:pt x="1654" y="5239"/>
                  </a:cubicBezTo>
                  <a:cubicBezTo>
                    <a:pt x="2156" y="5239"/>
                    <a:pt x="2507" y="5113"/>
                    <a:pt x="2757" y="4838"/>
                  </a:cubicBezTo>
                  <a:cubicBezTo>
                    <a:pt x="2983" y="4612"/>
                    <a:pt x="3108" y="4311"/>
                    <a:pt x="3158" y="3985"/>
                  </a:cubicBezTo>
                  <a:cubicBezTo>
                    <a:pt x="3233" y="3234"/>
                    <a:pt x="3284" y="2507"/>
                    <a:pt x="3284" y="1830"/>
                  </a:cubicBezTo>
                  <a:cubicBezTo>
                    <a:pt x="3284" y="1178"/>
                    <a:pt x="3258" y="577"/>
                    <a:pt x="3233" y="76"/>
                  </a:cubicBezTo>
                  <a:cubicBezTo>
                    <a:pt x="3158" y="25"/>
                    <a:pt x="3008" y="0"/>
                    <a:pt x="2807" y="0"/>
                  </a:cubicBezTo>
                  <a:lnTo>
                    <a:pt x="2156" y="76"/>
                  </a:lnTo>
                  <a:cubicBezTo>
                    <a:pt x="2131" y="326"/>
                    <a:pt x="2131" y="878"/>
                    <a:pt x="2131" y="1730"/>
                  </a:cubicBezTo>
                  <a:cubicBezTo>
                    <a:pt x="2106" y="2582"/>
                    <a:pt x="2106" y="3259"/>
                    <a:pt x="2081" y="3710"/>
                  </a:cubicBezTo>
                  <a:cubicBezTo>
                    <a:pt x="2055" y="3860"/>
                    <a:pt x="1955" y="3960"/>
                    <a:pt x="1830" y="4010"/>
                  </a:cubicBezTo>
                  <a:cubicBezTo>
                    <a:pt x="1755" y="4061"/>
                    <a:pt x="1680" y="4086"/>
                    <a:pt x="1604" y="4086"/>
                  </a:cubicBezTo>
                  <a:cubicBezTo>
                    <a:pt x="1379" y="4086"/>
                    <a:pt x="1228" y="3960"/>
                    <a:pt x="1153" y="3735"/>
                  </a:cubicBezTo>
                  <a:cubicBezTo>
                    <a:pt x="1078" y="2933"/>
                    <a:pt x="1053" y="2231"/>
                    <a:pt x="1053" y="1604"/>
                  </a:cubicBezTo>
                  <a:cubicBezTo>
                    <a:pt x="1053" y="1003"/>
                    <a:pt x="1053" y="477"/>
                    <a:pt x="1078" y="51"/>
                  </a:cubicBezTo>
                  <a:cubicBezTo>
                    <a:pt x="978" y="0"/>
                    <a:pt x="802" y="0"/>
                    <a:pt x="5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47"/>
            <p:cNvSpPr/>
            <p:nvPr/>
          </p:nvSpPr>
          <p:spPr>
            <a:xfrm>
              <a:off x="2014550" y="3142900"/>
              <a:ext cx="80225" cy="130975"/>
            </a:xfrm>
            <a:custGeom>
              <a:avLst/>
              <a:gdLst/>
              <a:ahLst/>
              <a:cxnLst/>
              <a:rect l="l" t="t" r="r" b="b"/>
              <a:pathLst>
                <a:path w="3209" h="5239" extrusionOk="0">
                  <a:moveTo>
                    <a:pt x="2256" y="0"/>
                  </a:moveTo>
                  <a:cubicBezTo>
                    <a:pt x="1630" y="0"/>
                    <a:pt x="903" y="25"/>
                    <a:pt x="51" y="50"/>
                  </a:cubicBezTo>
                  <a:cubicBezTo>
                    <a:pt x="26" y="577"/>
                    <a:pt x="1" y="1103"/>
                    <a:pt x="1" y="1679"/>
                  </a:cubicBezTo>
                  <a:lnTo>
                    <a:pt x="51" y="5213"/>
                  </a:lnTo>
                  <a:cubicBezTo>
                    <a:pt x="326" y="5238"/>
                    <a:pt x="652" y="5238"/>
                    <a:pt x="1003" y="5238"/>
                  </a:cubicBezTo>
                  <a:lnTo>
                    <a:pt x="3133" y="5213"/>
                  </a:lnTo>
                  <a:cubicBezTo>
                    <a:pt x="3184" y="5038"/>
                    <a:pt x="3209" y="4862"/>
                    <a:pt x="3209" y="4687"/>
                  </a:cubicBezTo>
                  <a:cubicBezTo>
                    <a:pt x="3209" y="4511"/>
                    <a:pt x="3209" y="4361"/>
                    <a:pt x="3184" y="4236"/>
                  </a:cubicBezTo>
                  <a:lnTo>
                    <a:pt x="3184" y="4211"/>
                  </a:lnTo>
                  <a:cubicBezTo>
                    <a:pt x="3108" y="4236"/>
                    <a:pt x="2983" y="4236"/>
                    <a:pt x="2883" y="4236"/>
                  </a:cubicBezTo>
                  <a:lnTo>
                    <a:pt x="1229" y="4186"/>
                  </a:lnTo>
                  <a:lnTo>
                    <a:pt x="1204" y="4186"/>
                  </a:lnTo>
                  <a:cubicBezTo>
                    <a:pt x="1204" y="3960"/>
                    <a:pt x="1179" y="3785"/>
                    <a:pt x="1179" y="3634"/>
                  </a:cubicBezTo>
                  <a:cubicBezTo>
                    <a:pt x="1179" y="3484"/>
                    <a:pt x="1204" y="3333"/>
                    <a:pt x="1204" y="3233"/>
                  </a:cubicBezTo>
                  <a:cubicBezTo>
                    <a:pt x="1254" y="3208"/>
                    <a:pt x="1379" y="3208"/>
                    <a:pt x="1605" y="3208"/>
                  </a:cubicBezTo>
                  <a:cubicBezTo>
                    <a:pt x="1855" y="3208"/>
                    <a:pt x="2031" y="3183"/>
                    <a:pt x="2131" y="3158"/>
                  </a:cubicBezTo>
                  <a:lnTo>
                    <a:pt x="2131" y="2431"/>
                  </a:lnTo>
                  <a:cubicBezTo>
                    <a:pt x="2131" y="2231"/>
                    <a:pt x="2131" y="2130"/>
                    <a:pt x="2106" y="2105"/>
                  </a:cubicBezTo>
                  <a:cubicBezTo>
                    <a:pt x="1755" y="2105"/>
                    <a:pt x="1454" y="2080"/>
                    <a:pt x="1179" y="2080"/>
                  </a:cubicBezTo>
                  <a:cubicBezTo>
                    <a:pt x="1153" y="2055"/>
                    <a:pt x="1153" y="1980"/>
                    <a:pt x="1153" y="1855"/>
                  </a:cubicBezTo>
                  <a:lnTo>
                    <a:pt x="1179" y="1178"/>
                  </a:lnTo>
                  <a:lnTo>
                    <a:pt x="2306" y="1178"/>
                  </a:lnTo>
                  <a:cubicBezTo>
                    <a:pt x="2657" y="1178"/>
                    <a:pt x="2958" y="1153"/>
                    <a:pt x="3158" y="1103"/>
                  </a:cubicBezTo>
                  <a:lnTo>
                    <a:pt x="3158" y="1078"/>
                  </a:lnTo>
                  <a:lnTo>
                    <a:pt x="3184" y="351"/>
                  </a:lnTo>
                  <a:cubicBezTo>
                    <a:pt x="3184" y="226"/>
                    <a:pt x="3184" y="125"/>
                    <a:pt x="3158" y="25"/>
                  </a:cubicBezTo>
                  <a:cubicBezTo>
                    <a:pt x="3158" y="0"/>
                    <a:pt x="2858" y="0"/>
                    <a:pt x="22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47"/>
            <p:cNvSpPr/>
            <p:nvPr/>
          </p:nvSpPr>
          <p:spPr>
            <a:xfrm>
              <a:off x="2108525" y="3142275"/>
              <a:ext cx="85875" cy="132850"/>
            </a:xfrm>
            <a:custGeom>
              <a:avLst/>
              <a:gdLst/>
              <a:ahLst/>
              <a:cxnLst/>
              <a:rect l="l" t="t" r="r" b="b"/>
              <a:pathLst>
                <a:path w="3435" h="5314" extrusionOk="0">
                  <a:moveTo>
                    <a:pt x="1780" y="0"/>
                  </a:moveTo>
                  <a:cubicBezTo>
                    <a:pt x="1530" y="0"/>
                    <a:pt x="1304" y="50"/>
                    <a:pt x="1079" y="125"/>
                  </a:cubicBezTo>
                  <a:cubicBezTo>
                    <a:pt x="853" y="226"/>
                    <a:pt x="653" y="376"/>
                    <a:pt x="477" y="602"/>
                  </a:cubicBezTo>
                  <a:cubicBezTo>
                    <a:pt x="227" y="902"/>
                    <a:pt x="76" y="1253"/>
                    <a:pt x="76" y="1629"/>
                  </a:cubicBezTo>
                  <a:cubicBezTo>
                    <a:pt x="76" y="2080"/>
                    <a:pt x="252" y="2456"/>
                    <a:pt x="603" y="2782"/>
                  </a:cubicBezTo>
                  <a:cubicBezTo>
                    <a:pt x="753" y="2907"/>
                    <a:pt x="928" y="3008"/>
                    <a:pt x="1104" y="3033"/>
                  </a:cubicBezTo>
                  <a:cubicBezTo>
                    <a:pt x="1129" y="3033"/>
                    <a:pt x="1229" y="3058"/>
                    <a:pt x="1405" y="3083"/>
                  </a:cubicBezTo>
                  <a:cubicBezTo>
                    <a:pt x="1430" y="3108"/>
                    <a:pt x="1480" y="3108"/>
                    <a:pt x="1555" y="3133"/>
                  </a:cubicBezTo>
                  <a:cubicBezTo>
                    <a:pt x="1630" y="3158"/>
                    <a:pt x="1705" y="3183"/>
                    <a:pt x="1780" y="3208"/>
                  </a:cubicBezTo>
                  <a:cubicBezTo>
                    <a:pt x="1881" y="3233"/>
                    <a:pt x="1956" y="3308"/>
                    <a:pt x="2056" y="3409"/>
                  </a:cubicBezTo>
                  <a:cubicBezTo>
                    <a:pt x="2156" y="3484"/>
                    <a:pt x="2181" y="3609"/>
                    <a:pt x="2181" y="3759"/>
                  </a:cubicBezTo>
                  <a:cubicBezTo>
                    <a:pt x="2181" y="3910"/>
                    <a:pt x="2131" y="4010"/>
                    <a:pt x="2056" y="4085"/>
                  </a:cubicBezTo>
                  <a:cubicBezTo>
                    <a:pt x="1956" y="4160"/>
                    <a:pt x="1856" y="4211"/>
                    <a:pt x="1780" y="4211"/>
                  </a:cubicBezTo>
                  <a:cubicBezTo>
                    <a:pt x="1680" y="4211"/>
                    <a:pt x="1580" y="4186"/>
                    <a:pt x="1505" y="4160"/>
                  </a:cubicBezTo>
                  <a:cubicBezTo>
                    <a:pt x="1304" y="4085"/>
                    <a:pt x="1179" y="3935"/>
                    <a:pt x="1154" y="3709"/>
                  </a:cubicBezTo>
                  <a:lnTo>
                    <a:pt x="327" y="3684"/>
                  </a:lnTo>
                  <a:cubicBezTo>
                    <a:pt x="151" y="3684"/>
                    <a:pt x="51" y="3709"/>
                    <a:pt x="1" y="3709"/>
                  </a:cubicBezTo>
                  <a:lnTo>
                    <a:pt x="1" y="3759"/>
                  </a:lnTo>
                  <a:lnTo>
                    <a:pt x="1" y="3860"/>
                  </a:lnTo>
                  <a:cubicBezTo>
                    <a:pt x="1" y="4110"/>
                    <a:pt x="101" y="4361"/>
                    <a:pt x="252" y="4587"/>
                  </a:cubicBezTo>
                  <a:cubicBezTo>
                    <a:pt x="427" y="4812"/>
                    <a:pt x="653" y="4988"/>
                    <a:pt x="953" y="5113"/>
                  </a:cubicBezTo>
                  <a:cubicBezTo>
                    <a:pt x="1229" y="5238"/>
                    <a:pt x="1530" y="5313"/>
                    <a:pt x="1856" y="5313"/>
                  </a:cubicBezTo>
                  <a:cubicBezTo>
                    <a:pt x="2156" y="5313"/>
                    <a:pt x="2432" y="5238"/>
                    <a:pt x="2683" y="5088"/>
                  </a:cubicBezTo>
                  <a:cubicBezTo>
                    <a:pt x="2933" y="4962"/>
                    <a:pt x="3134" y="4737"/>
                    <a:pt x="3234" y="4436"/>
                  </a:cubicBezTo>
                  <a:cubicBezTo>
                    <a:pt x="3359" y="4211"/>
                    <a:pt x="3410" y="3960"/>
                    <a:pt x="3410" y="3659"/>
                  </a:cubicBezTo>
                  <a:cubicBezTo>
                    <a:pt x="3410" y="3333"/>
                    <a:pt x="3309" y="3058"/>
                    <a:pt x="3109" y="2832"/>
                  </a:cubicBezTo>
                  <a:cubicBezTo>
                    <a:pt x="2958" y="2607"/>
                    <a:pt x="2783" y="2431"/>
                    <a:pt x="2557" y="2281"/>
                  </a:cubicBezTo>
                  <a:cubicBezTo>
                    <a:pt x="2332" y="2155"/>
                    <a:pt x="2081" y="2055"/>
                    <a:pt x="1806" y="2030"/>
                  </a:cubicBezTo>
                  <a:cubicBezTo>
                    <a:pt x="1555" y="2005"/>
                    <a:pt x="1379" y="1880"/>
                    <a:pt x="1329" y="1704"/>
                  </a:cubicBezTo>
                  <a:cubicBezTo>
                    <a:pt x="1304" y="1353"/>
                    <a:pt x="1455" y="1178"/>
                    <a:pt x="1831" y="1178"/>
                  </a:cubicBezTo>
                  <a:cubicBezTo>
                    <a:pt x="1906" y="1178"/>
                    <a:pt x="2006" y="1203"/>
                    <a:pt x="2106" y="1278"/>
                  </a:cubicBezTo>
                  <a:cubicBezTo>
                    <a:pt x="2232" y="1378"/>
                    <a:pt x="2282" y="1479"/>
                    <a:pt x="2282" y="1579"/>
                  </a:cubicBezTo>
                  <a:cubicBezTo>
                    <a:pt x="2282" y="1629"/>
                    <a:pt x="2282" y="1654"/>
                    <a:pt x="2257" y="1704"/>
                  </a:cubicBezTo>
                  <a:cubicBezTo>
                    <a:pt x="2407" y="1729"/>
                    <a:pt x="2582" y="1754"/>
                    <a:pt x="2783" y="1754"/>
                  </a:cubicBezTo>
                  <a:cubicBezTo>
                    <a:pt x="2958" y="1754"/>
                    <a:pt x="3184" y="1729"/>
                    <a:pt x="3384" y="1704"/>
                  </a:cubicBezTo>
                  <a:lnTo>
                    <a:pt x="3410" y="1704"/>
                  </a:lnTo>
                  <a:cubicBezTo>
                    <a:pt x="3435" y="1579"/>
                    <a:pt x="3435" y="1429"/>
                    <a:pt x="3435" y="1278"/>
                  </a:cubicBezTo>
                  <a:cubicBezTo>
                    <a:pt x="3435" y="1103"/>
                    <a:pt x="3410" y="952"/>
                    <a:pt x="3309" y="777"/>
                  </a:cubicBezTo>
                  <a:cubicBezTo>
                    <a:pt x="3209" y="526"/>
                    <a:pt x="3009" y="351"/>
                    <a:pt x="2758" y="226"/>
                  </a:cubicBezTo>
                  <a:cubicBezTo>
                    <a:pt x="2457" y="75"/>
                    <a:pt x="2131" y="0"/>
                    <a:pt x="17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47"/>
            <p:cNvSpPr/>
            <p:nvPr/>
          </p:nvSpPr>
          <p:spPr>
            <a:xfrm>
              <a:off x="2236350" y="3142275"/>
              <a:ext cx="78975" cy="131600"/>
            </a:xfrm>
            <a:custGeom>
              <a:avLst/>
              <a:gdLst/>
              <a:ahLst/>
              <a:cxnLst/>
              <a:rect l="l" t="t" r="r" b="b"/>
              <a:pathLst>
                <a:path w="3159" h="5264" extrusionOk="0">
                  <a:moveTo>
                    <a:pt x="1354" y="1579"/>
                  </a:moveTo>
                  <a:cubicBezTo>
                    <a:pt x="1454" y="1579"/>
                    <a:pt x="1555" y="1604"/>
                    <a:pt x="1655" y="1604"/>
                  </a:cubicBezTo>
                  <a:cubicBezTo>
                    <a:pt x="1855" y="1679"/>
                    <a:pt x="2006" y="1880"/>
                    <a:pt x="2106" y="2206"/>
                  </a:cubicBezTo>
                  <a:cubicBezTo>
                    <a:pt x="2156" y="2356"/>
                    <a:pt x="2181" y="2531"/>
                    <a:pt x="2181" y="2682"/>
                  </a:cubicBezTo>
                  <a:cubicBezTo>
                    <a:pt x="2181" y="2907"/>
                    <a:pt x="2106" y="3133"/>
                    <a:pt x="1956" y="3358"/>
                  </a:cubicBezTo>
                  <a:cubicBezTo>
                    <a:pt x="1881" y="3459"/>
                    <a:pt x="1805" y="3559"/>
                    <a:pt x="1730" y="3609"/>
                  </a:cubicBezTo>
                  <a:cubicBezTo>
                    <a:pt x="1630" y="3634"/>
                    <a:pt x="1480" y="3659"/>
                    <a:pt x="1304" y="3659"/>
                  </a:cubicBezTo>
                  <a:cubicBezTo>
                    <a:pt x="1204" y="3659"/>
                    <a:pt x="1129" y="3634"/>
                    <a:pt x="1079" y="3609"/>
                  </a:cubicBezTo>
                  <a:cubicBezTo>
                    <a:pt x="1079" y="3434"/>
                    <a:pt x="1079" y="3233"/>
                    <a:pt x="1079" y="2983"/>
                  </a:cubicBezTo>
                  <a:lnTo>
                    <a:pt x="1079" y="2181"/>
                  </a:lnTo>
                  <a:cubicBezTo>
                    <a:pt x="1079" y="1955"/>
                    <a:pt x="1079" y="1780"/>
                    <a:pt x="1053" y="1654"/>
                  </a:cubicBezTo>
                  <a:lnTo>
                    <a:pt x="1053" y="1629"/>
                  </a:lnTo>
                  <a:lnTo>
                    <a:pt x="1079" y="1629"/>
                  </a:lnTo>
                  <a:cubicBezTo>
                    <a:pt x="1179" y="1604"/>
                    <a:pt x="1254" y="1579"/>
                    <a:pt x="1354" y="1579"/>
                  </a:cubicBezTo>
                  <a:close/>
                  <a:moveTo>
                    <a:pt x="953" y="0"/>
                  </a:moveTo>
                  <a:cubicBezTo>
                    <a:pt x="577" y="0"/>
                    <a:pt x="251" y="25"/>
                    <a:pt x="26" y="75"/>
                  </a:cubicBezTo>
                  <a:lnTo>
                    <a:pt x="1" y="100"/>
                  </a:lnTo>
                  <a:cubicBezTo>
                    <a:pt x="1" y="301"/>
                    <a:pt x="1" y="526"/>
                    <a:pt x="1" y="802"/>
                  </a:cubicBezTo>
                  <a:lnTo>
                    <a:pt x="1" y="2682"/>
                  </a:lnTo>
                  <a:cubicBezTo>
                    <a:pt x="1" y="3785"/>
                    <a:pt x="26" y="4637"/>
                    <a:pt x="126" y="5263"/>
                  </a:cubicBezTo>
                  <a:cubicBezTo>
                    <a:pt x="1003" y="5263"/>
                    <a:pt x="1655" y="5238"/>
                    <a:pt x="2106" y="5238"/>
                  </a:cubicBezTo>
                  <a:cubicBezTo>
                    <a:pt x="2582" y="4637"/>
                    <a:pt x="2883" y="4110"/>
                    <a:pt x="3058" y="3634"/>
                  </a:cubicBezTo>
                  <a:cubicBezTo>
                    <a:pt x="3058" y="3634"/>
                    <a:pt x="3084" y="3584"/>
                    <a:pt x="3084" y="3484"/>
                  </a:cubicBezTo>
                  <a:cubicBezTo>
                    <a:pt x="3109" y="3409"/>
                    <a:pt x="3134" y="3208"/>
                    <a:pt x="3134" y="2932"/>
                  </a:cubicBezTo>
                  <a:cubicBezTo>
                    <a:pt x="3134" y="2832"/>
                    <a:pt x="3159" y="2707"/>
                    <a:pt x="3159" y="2556"/>
                  </a:cubicBezTo>
                  <a:cubicBezTo>
                    <a:pt x="3159" y="2406"/>
                    <a:pt x="3159" y="2281"/>
                    <a:pt x="3159" y="2206"/>
                  </a:cubicBezTo>
                  <a:cubicBezTo>
                    <a:pt x="3159" y="2005"/>
                    <a:pt x="3134" y="1830"/>
                    <a:pt x="3109" y="1729"/>
                  </a:cubicBezTo>
                  <a:cubicBezTo>
                    <a:pt x="3008" y="1328"/>
                    <a:pt x="2858" y="952"/>
                    <a:pt x="2657" y="627"/>
                  </a:cubicBezTo>
                  <a:cubicBezTo>
                    <a:pt x="2557" y="476"/>
                    <a:pt x="2432" y="351"/>
                    <a:pt x="2282" y="226"/>
                  </a:cubicBezTo>
                  <a:cubicBezTo>
                    <a:pt x="2156" y="125"/>
                    <a:pt x="1981" y="25"/>
                    <a:pt x="18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47"/>
            <p:cNvSpPr/>
            <p:nvPr/>
          </p:nvSpPr>
          <p:spPr>
            <a:xfrm>
              <a:off x="2330975" y="3141625"/>
              <a:ext cx="81475" cy="133500"/>
            </a:xfrm>
            <a:custGeom>
              <a:avLst/>
              <a:gdLst/>
              <a:ahLst/>
              <a:cxnLst/>
              <a:rect l="l" t="t" r="r" b="b"/>
              <a:pathLst>
                <a:path w="3259" h="5340" extrusionOk="0">
                  <a:moveTo>
                    <a:pt x="1629" y="1580"/>
                  </a:moveTo>
                  <a:cubicBezTo>
                    <a:pt x="1705" y="1580"/>
                    <a:pt x="1805" y="2106"/>
                    <a:pt x="1930" y="3134"/>
                  </a:cubicBezTo>
                  <a:lnTo>
                    <a:pt x="1379" y="3134"/>
                  </a:lnTo>
                  <a:cubicBezTo>
                    <a:pt x="1479" y="2257"/>
                    <a:pt x="1554" y="1755"/>
                    <a:pt x="1579" y="1680"/>
                  </a:cubicBezTo>
                  <a:cubicBezTo>
                    <a:pt x="1604" y="1605"/>
                    <a:pt x="1629" y="1580"/>
                    <a:pt x="1629" y="1580"/>
                  </a:cubicBezTo>
                  <a:close/>
                  <a:moveTo>
                    <a:pt x="2080" y="1"/>
                  </a:moveTo>
                  <a:cubicBezTo>
                    <a:pt x="1780" y="26"/>
                    <a:pt x="1604" y="26"/>
                    <a:pt x="1479" y="26"/>
                  </a:cubicBezTo>
                  <a:lnTo>
                    <a:pt x="1153" y="26"/>
                  </a:lnTo>
                  <a:cubicBezTo>
                    <a:pt x="953" y="753"/>
                    <a:pt x="752" y="1505"/>
                    <a:pt x="577" y="2357"/>
                  </a:cubicBezTo>
                  <a:cubicBezTo>
                    <a:pt x="376" y="3184"/>
                    <a:pt x="251" y="3886"/>
                    <a:pt x="151" y="4437"/>
                  </a:cubicBezTo>
                  <a:cubicBezTo>
                    <a:pt x="50" y="4988"/>
                    <a:pt x="0" y="5264"/>
                    <a:pt x="0" y="5289"/>
                  </a:cubicBezTo>
                  <a:lnTo>
                    <a:pt x="1103" y="5289"/>
                  </a:lnTo>
                  <a:cubicBezTo>
                    <a:pt x="1153" y="5164"/>
                    <a:pt x="1203" y="4938"/>
                    <a:pt x="1278" y="4638"/>
                  </a:cubicBezTo>
                  <a:cubicBezTo>
                    <a:pt x="1329" y="4337"/>
                    <a:pt x="1379" y="4136"/>
                    <a:pt x="1429" y="4036"/>
                  </a:cubicBezTo>
                  <a:lnTo>
                    <a:pt x="1755" y="4011"/>
                  </a:lnTo>
                  <a:cubicBezTo>
                    <a:pt x="1830" y="4011"/>
                    <a:pt x="1880" y="4011"/>
                    <a:pt x="1880" y="4036"/>
                  </a:cubicBezTo>
                  <a:cubicBezTo>
                    <a:pt x="1930" y="4136"/>
                    <a:pt x="2005" y="4362"/>
                    <a:pt x="2080" y="4663"/>
                  </a:cubicBezTo>
                  <a:cubicBezTo>
                    <a:pt x="2156" y="4963"/>
                    <a:pt x="2206" y="5164"/>
                    <a:pt x="2231" y="5264"/>
                  </a:cubicBezTo>
                  <a:lnTo>
                    <a:pt x="2256" y="5264"/>
                  </a:lnTo>
                  <a:cubicBezTo>
                    <a:pt x="2456" y="5314"/>
                    <a:pt x="2657" y="5339"/>
                    <a:pt x="2832" y="5339"/>
                  </a:cubicBezTo>
                  <a:cubicBezTo>
                    <a:pt x="2983" y="5339"/>
                    <a:pt x="3133" y="5314"/>
                    <a:pt x="3258" y="5289"/>
                  </a:cubicBezTo>
                  <a:lnTo>
                    <a:pt x="2682" y="2658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47"/>
            <p:cNvSpPr/>
            <p:nvPr/>
          </p:nvSpPr>
          <p:spPr>
            <a:xfrm>
              <a:off x="2438125" y="3142900"/>
              <a:ext cx="82725" cy="131600"/>
            </a:xfrm>
            <a:custGeom>
              <a:avLst/>
              <a:gdLst/>
              <a:ahLst/>
              <a:cxnLst/>
              <a:rect l="l" t="t" r="r" b="b"/>
              <a:pathLst>
                <a:path w="3309" h="5264" extrusionOk="0">
                  <a:moveTo>
                    <a:pt x="702" y="0"/>
                  </a:moveTo>
                  <a:lnTo>
                    <a:pt x="50" y="50"/>
                  </a:lnTo>
                  <a:cubicBezTo>
                    <a:pt x="125" y="326"/>
                    <a:pt x="276" y="752"/>
                    <a:pt x="526" y="1328"/>
                  </a:cubicBezTo>
                  <a:cubicBezTo>
                    <a:pt x="777" y="1905"/>
                    <a:pt x="927" y="2331"/>
                    <a:pt x="1003" y="2632"/>
                  </a:cubicBezTo>
                  <a:lnTo>
                    <a:pt x="1003" y="2657"/>
                  </a:lnTo>
                  <a:cubicBezTo>
                    <a:pt x="501" y="3860"/>
                    <a:pt x="175" y="4737"/>
                    <a:pt x="0" y="5238"/>
                  </a:cubicBezTo>
                  <a:lnTo>
                    <a:pt x="25" y="5238"/>
                  </a:lnTo>
                  <a:cubicBezTo>
                    <a:pt x="75" y="5263"/>
                    <a:pt x="125" y="5263"/>
                    <a:pt x="201" y="5263"/>
                  </a:cubicBezTo>
                  <a:lnTo>
                    <a:pt x="902" y="5238"/>
                  </a:lnTo>
                  <a:lnTo>
                    <a:pt x="1103" y="5238"/>
                  </a:lnTo>
                  <a:cubicBezTo>
                    <a:pt x="1278" y="4687"/>
                    <a:pt x="1654" y="3835"/>
                    <a:pt x="2206" y="2707"/>
                  </a:cubicBezTo>
                  <a:cubicBezTo>
                    <a:pt x="2732" y="1554"/>
                    <a:pt x="3108" y="677"/>
                    <a:pt x="3308" y="50"/>
                  </a:cubicBezTo>
                  <a:lnTo>
                    <a:pt x="3308" y="25"/>
                  </a:lnTo>
                  <a:lnTo>
                    <a:pt x="2832" y="25"/>
                  </a:lnTo>
                  <a:cubicBezTo>
                    <a:pt x="2607" y="25"/>
                    <a:pt x="2406" y="25"/>
                    <a:pt x="2231" y="75"/>
                  </a:cubicBezTo>
                  <a:cubicBezTo>
                    <a:pt x="2180" y="176"/>
                    <a:pt x="2105" y="451"/>
                    <a:pt x="1955" y="877"/>
                  </a:cubicBezTo>
                  <a:cubicBezTo>
                    <a:pt x="1805" y="1278"/>
                    <a:pt x="1704" y="1554"/>
                    <a:pt x="1629" y="1704"/>
                  </a:cubicBezTo>
                  <a:cubicBezTo>
                    <a:pt x="1529" y="1504"/>
                    <a:pt x="1429" y="1228"/>
                    <a:pt x="1303" y="902"/>
                  </a:cubicBezTo>
                  <a:cubicBezTo>
                    <a:pt x="1178" y="551"/>
                    <a:pt x="1103" y="276"/>
                    <a:pt x="1053" y="50"/>
                  </a:cubicBezTo>
                  <a:cubicBezTo>
                    <a:pt x="952" y="25"/>
                    <a:pt x="852" y="0"/>
                    <a:pt x="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47"/>
            <p:cNvSpPr/>
            <p:nvPr/>
          </p:nvSpPr>
          <p:spPr>
            <a:xfrm>
              <a:off x="1688100" y="3156050"/>
              <a:ext cx="60800" cy="47025"/>
            </a:xfrm>
            <a:custGeom>
              <a:avLst/>
              <a:gdLst/>
              <a:ahLst/>
              <a:cxnLst/>
              <a:rect l="l" t="t" r="r" b="b"/>
              <a:pathLst>
                <a:path w="2432" h="1881" extrusionOk="0">
                  <a:moveTo>
                    <a:pt x="1204" y="0"/>
                  </a:moveTo>
                  <a:cubicBezTo>
                    <a:pt x="1" y="0"/>
                    <a:pt x="1" y="1880"/>
                    <a:pt x="1204" y="1880"/>
                  </a:cubicBezTo>
                  <a:cubicBezTo>
                    <a:pt x="2432" y="1880"/>
                    <a:pt x="2432" y="0"/>
                    <a:pt x="1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47"/>
            <p:cNvSpPr/>
            <p:nvPr/>
          </p:nvSpPr>
          <p:spPr>
            <a:xfrm>
              <a:off x="2553400" y="3156050"/>
              <a:ext cx="60800" cy="47025"/>
            </a:xfrm>
            <a:custGeom>
              <a:avLst/>
              <a:gdLst/>
              <a:ahLst/>
              <a:cxnLst/>
              <a:rect l="l" t="t" r="r" b="b"/>
              <a:pathLst>
                <a:path w="2432" h="1881" extrusionOk="0">
                  <a:moveTo>
                    <a:pt x="1229" y="0"/>
                  </a:moveTo>
                  <a:cubicBezTo>
                    <a:pt x="1" y="0"/>
                    <a:pt x="1" y="1880"/>
                    <a:pt x="1229" y="1880"/>
                  </a:cubicBezTo>
                  <a:cubicBezTo>
                    <a:pt x="2432" y="1880"/>
                    <a:pt x="2432" y="0"/>
                    <a:pt x="12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47" name="Google Shape;5947;p47"/>
          <p:cNvGrpSpPr/>
          <p:nvPr/>
        </p:nvGrpSpPr>
        <p:grpSpPr>
          <a:xfrm>
            <a:off x="727060" y="3722295"/>
            <a:ext cx="1847965" cy="783070"/>
            <a:chOff x="1572200" y="3547650"/>
            <a:chExt cx="1146025" cy="485625"/>
          </a:xfrm>
        </p:grpSpPr>
        <p:sp>
          <p:nvSpPr>
            <p:cNvPr id="5948" name="Google Shape;5948;p47"/>
            <p:cNvSpPr/>
            <p:nvPr/>
          </p:nvSpPr>
          <p:spPr>
            <a:xfrm>
              <a:off x="1572200" y="3547650"/>
              <a:ext cx="1146025" cy="485625"/>
            </a:xfrm>
            <a:custGeom>
              <a:avLst/>
              <a:gdLst/>
              <a:ahLst/>
              <a:cxnLst/>
              <a:rect l="l" t="t" r="r" b="b"/>
              <a:pathLst>
                <a:path w="45841" h="19425" extrusionOk="0">
                  <a:moveTo>
                    <a:pt x="24286" y="1"/>
                  </a:moveTo>
                  <a:cubicBezTo>
                    <a:pt x="23083" y="76"/>
                    <a:pt x="21980" y="727"/>
                    <a:pt x="21279" y="1655"/>
                  </a:cubicBezTo>
                  <a:cubicBezTo>
                    <a:pt x="20477" y="803"/>
                    <a:pt x="19299" y="251"/>
                    <a:pt x="18121" y="251"/>
                  </a:cubicBezTo>
                  <a:cubicBezTo>
                    <a:pt x="17920" y="251"/>
                    <a:pt x="17720" y="251"/>
                    <a:pt x="17519" y="276"/>
                  </a:cubicBezTo>
                  <a:cubicBezTo>
                    <a:pt x="16617" y="427"/>
                    <a:pt x="15790" y="878"/>
                    <a:pt x="15138" y="1580"/>
                  </a:cubicBezTo>
                  <a:cubicBezTo>
                    <a:pt x="14236" y="978"/>
                    <a:pt x="13158" y="627"/>
                    <a:pt x="12055" y="627"/>
                  </a:cubicBezTo>
                  <a:cubicBezTo>
                    <a:pt x="11579" y="627"/>
                    <a:pt x="11103" y="702"/>
                    <a:pt x="10677" y="828"/>
                  </a:cubicBezTo>
                  <a:cubicBezTo>
                    <a:pt x="8948" y="1304"/>
                    <a:pt x="7544" y="2707"/>
                    <a:pt x="7018" y="4387"/>
                  </a:cubicBezTo>
                  <a:cubicBezTo>
                    <a:pt x="6792" y="4362"/>
                    <a:pt x="6567" y="4337"/>
                    <a:pt x="6341" y="4337"/>
                  </a:cubicBezTo>
                  <a:cubicBezTo>
                    <a:pt x="4862" y="4337"/>
                    <a:pt x="3484" y="4988"/>
                    <a:pt x="2632" y="6116"/>
                  </a:cubicBezTo>
                  <a:cubicBezTo>
                    <a:pt x="1629" y="7419"/>
                    <a:pt x="1454" y="9274"/>
                    <a:pt x="2080" y="10778"/>
                  </a:cubicBezTo>
                  <a:cubicBezTo>
                    <a:pt x="777" y="11680"/>
                    <a:pt x="0" y="13409"/>
                    <a:pt x="276" y="15063"/>
                  </a:cubicBezTo>
                  <a:cubicBezTo>
                    <a:pt x="602" y="16868"/>
                    <a:pt x="2005" y="18447"/>
                    <a:pt x="3885" y="19073"/>
                  </a:cubicBezTo>
                  <a:cubicBezTo>
                    <a:pt x="4562" y="19299"/>
                    <a:pt x="5263" y="19424"/>
                    <a:pt x="6015" y="19424"/>
                  </a:cubicBezTo>
                  <a:cubicBezTo>
                    <a:pt x="7043" y="19424"/>
                    <a:pt x="8096" y="19199"/>
                    <a:pt x="9123" y="18798"/>
                  </a:cubicBezTo>
                  <a:cubicBezTo>
                    <a:pt x="10251" y="18347"/>
                    <a:pt x="11379" y="17645"/>
                    <a:pt x="12582" y="16642"/>
                  </a:cubicBezTo>
                  <a:cubicBezTo>
                    <a:pt x="13685" y="17870"/>
                    <a:pt x="15263" y="18647"/>
                    <a:pt x="16918" y="18773"/>
                  </a:cubicBezTo>
                  <a:lnTo>
                    <a:pt x="17319" y="18773"/>
                  </a:lnTo>
                  <a:cubicBezTo>
                    <a:pt x="18822" y="18773"/>
                    <a:pt x="20301" y="18221"/>
                    <a:pt x="21429" y="17244"/>
                  </a:cubicBezTo>
                  <a:cubicBezTo>
                    <a:pt x="22557" y="18447"/>
                    <a:pt x="24186" y="19149"/>
                    <a:pt x="25815" y="19149"/>
                  </a:cubicBezTo>
                  <a:lnTo>
                    <a:pt x="26266" y="19149"/>
                  </a:lnTo>
                  <a:cubicBezTo>
                    <a:pt x="27970" y="18998"/>
                    <a:pt x="29549" y="18121"/>
                    <a:pt x="30577" y="16768"/>
                  </a:cubicBezTo>
                  <a:cubicBezTo>
                    <a:pt x="31629" y="17870"/>
                    <a:pt x="33108" y="18597"/>
                    <a:pt x="34612" y="18748"/>
                  </a:cubicBezTo>
                  <a:cubicBezTo>
                    <a:pt x="34812" y="18773"/>
                    <a:pt x="35038" y="18773"/>
                    <a:pt x="35239" y="18773"/>
                  </a:cubicBezTo>
                  <a:cubicBezTo>
                    <a:pt x="36692" y="18773"/>
                    <a:pt x="38146" y="18271"/>
                    <a:pt x="39274" y="17369"/>
                  </a:cubicBezTo>
                  <a:cubicBezTo>
                    <a:pt x="39850" y="17870"/>
                    <a:pt x="40652" y="18171"/>
                    <a:pt x="41529" y="18171"/>
                  </a:cubicBezTo>
                  <a:cubicBezTo>
                    <a:pt x="42156" y="18171"/>
                    <a:pt x="42757" y="18021"/>
                    <a:pt x="43309" y="17745"/>
                  </a:cubicBezTo>
                  <a:cubicBezTo>
                    <a:pt x="44838" y="16968"/>
                    <a:pt x="45840" y="15289"/>
                    <a:pt x="45790" y="13560"/>
                  </a:cubicBezTo>
                  <a:cubicBezTo>
                    <a:pt x="45740" y="12256"/>
                    <a:pt x="45113" y="11003"/>
                    <a:pt x="44136" y="10176"/>
                  </a:cubicBezTo>
                  <a:cubicBezTo>
                    <a:pt x="44437" y="9725"/>
                    <a:pt x="44637" y="9149"/>
                    <a:pt x="44637" y="8547"/>
                  </a:cubicBezTo>
                  <a:cubicBezTo>
                    <a:pt x="44662" y="7720"/>
                    <a:pt x="44361" y="6868"/>
                    <a:pt x="43785" y="6016"/>
                  </a:cubicBezTo>
                  <a:cubicBezTo>
                    <a:pt x="42482" y="4061"/>
                    <a:pt x="40101" y="2833"/>
                    <a:pt x="37569" y="2833"/>
                  </a:cubicBezTo>
                  <a:cubicBezTo>
                    <a:pt x="36667" y="2833"/>
                    <a:pt x="35790" y="3008"/>
                    <a:pt x="34988" y="3309"/>
                  </a:cubicBezTo>
                  <a:cubicBezTo>
                    <a:pt x="34361" y="1981"/>
                    <a:pt x="33083" y="953"/>
                    <a:pt x="31629" y="677"/>
                  </a:cubicBezTo>
                  <a:cubicBezTo>
                    <a:pt x="31354" y="627"/>
                    <a:pt x="31078" y="602"/>
                    <a:pt x="30802" y="602"/>
                  </a:cubicBezTo>
                  <a:cubicBezTo>
                    <a:pt x="29700" y="602"/>
                    <a:pt x="28622" y="1003"/>
                    <a:pt x="27795" y="1680"/>
                  </a:cubicBezTo>
                  <a:cubicBezTo>
                    <a:pt x="27018" y="652"/>
                    <a:pt x="25815" y="1"/>
                    <a:pt x="24512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47"/>
            <p:cNvSpPr/>
            <p:nvPr/>
          </p:nvSpPr>
          <p:spPr>
            <a:xfrm>
              <a:off x="1595375" y="3565700"/>
              <a:ext cx="1104050" cy="449400"/>
            </a:xfrm>
            <a:custGeom>
              <a:avLst/>
              <a:gdLst/>
              <a:ahLst/>
              <a:cxnLst/>
              <a:rect l="l" t="t" r="r" b="b"/>
              <a:pathLst>
                <a:path w="44162" h="17976" extrusionOk="0">
                  <a:moveTo>
                    <a:pt x="23705" y="1"/>
                  </a:moveTo>
                  <a:cubicBezTo>
                    <a:pt x="23641" y="1"/>
                    <a:pt x="23585" y="66"/>
                    <a:pt x="23585" y="131"/>
                  </a:cubicBezTo>
                  <a:cubicBezTo>
                    <a:pt x="23560" y="231"/>
                    <a:pt x="23635" y="306"/>
                    <a:pt x="23710" y="306"/>
                  </a:cubicBezTo>
                  <a:cubicBezTo>
                    <a:pt x="24011" y="331"/>
                    <a:pt x="24286" y="381"/>
                    <a:pt x="24587" y="482"/>
                  </a:cubicBezTo>
                  <a:lnTo>
                    <a:pt x="24637" y="482"/>
                  </a:lnTo>
                  <a:cubicBezTo>
                    <a:pt x="24687" y="482"/>
                    <a:pt x="24763" y="457"/>
                    <a:pt x="24788" y="381"/>
                  </a:cubicBezTo>
                  <a:cubicBezTo>
                    <a:pt x="24813" y="306"/>
                    <a:pt x="24763" y="231"/>
                    <a:pt x="24687" y="181"/>
                  </a:cubicBezTo>
                  <a:cubicBezTo>
                    <a:pt x="24387" y="81"/>
                    <a:pt x="24061" y="5"/>
                    <a:pt x="23735" y="5"/>
                  </a:cubicBezTo>
                  <a:cubicBezTo>
                    <a:pt x="23725" y="2"/>
                    <a:pt x="23715" y="1"/>
                    <a:pt x="23705" y="1"/>
                  </a:cubicBezTo>
                  <a:close/>
                  <a:moveTo>
                    <a:pt x="17194" y="231"/>
                  </a:moveTo>
                  <a:cubicBezTo>
                    <a:pt x="17068" y="231"/>
                    <a:pt x="16943" y="231"/>
                    <a:pt x="16818" y="256"/>
                  </a:cubicBezTo>
                  <a:cubicBezTo>
                    <a:pt x="16743" y="256"/>
                    <a:pt x="16667" y="331"/>
                    <a:pt x="16692" y="432"/>
                  </a:cubicBezTo>
                  <a:cubicBezTo>
                    <a:pt x="16692" y="507"/>
                    <a:pt x="16768" y="557"/>
                    <a:pt x="16868" y="557"/>
                  </a:cubicBezTo>
                  <a:cubicBezTo>
                    <a:pt x="16918" y="544"/>
                    <a:pt x="16968" y="544"/>
                    <a:pt x="17021" y="544"/>
                  </a:cubicBezTo>
                  <a:cubicBezTo>
                    <a:pt x="17075" y="544"/>
                    <a:pt x="17131" y="544"/>
                    <a:pt x="17194" y="532"/>
                  </a:cubicBezTo>
                  <a:cubicBezTo>
                    <a:pt x="17369" y="532"/>
                    <a:pt x="17545" y="557"/>
                    <a:pt x="17745" y="582"/>
                  </a:cubicBezTo>
                  <a:lnTo>
                    <a:pt x="17770" y="582"/>
                  </a:lnTo>
                  <a:cubicBezTo>
                    <a:pt x="17845" y="582"/>
                    <a:pt x="17895" y="532"/>
                    <a:pt x="17920" y="457"/>
                  </a:cubicBezTo>
                  <a:cubicBezTo>
                    <a:pt x="17920" y="381"/>
                    <a:pt x="17870" y="306"/>
                    <a:pt x="17795" y="281"/>
                  </a:cubicBezTo>
                  <a:cubicBezTo>
                    <a:pt x="17595" y="256"/>
                    <a:pt x="17394" y="231"/>
                    <a:pt x="17194" y="231"/>
                  </a:cubicBezTo>
                  <a:close/>
                  <a:moveTo>
                    <a:pt x="22808" y="99"/>
                  </a:moveTo>
                  <a:cubicBezTo>
                    <a:pt x="22792" y="99"/>
                    <a:pt x="22775" y="101"/>
                    <a:pt x="22758" y="106"/>
                  </a:cubicBezTo>
                  <a:cubicBezTo>
                    <a:pt x="22457" y="181"/>
                    <a:pt x="22156" y="306"/>
                    <a:pt x="21880" y="482"/>
                  </a:cubicBezTo>
                  <a:cubicBezTo>
                    <a:pt x="21805" y="532"/>
                    <a:pt x="21780" y="632"/>
                    <a:pt x="21830" y="707"/>
                  </a:cubicBezTo>
                  <a:cubicBezTo>
                    <a:pt x="21855" y="757"/>
                    <a:pt x="21905" y="782"/>
                    <a:pt x="21956" y="782"/>
                  </a:cubicBezTo>
                  <a:cubicBezTo>
                    <a:pt x="21981" y="782"/>
                    <a:pt x="22006" y="782"/>
                    <a:pt x="22031" y="757"/>
                  </a:cubicBezTo>
                  <a:cubicBezTo>
                    <a:pt x="22306" y="607"/>
                    <a:pt x="22557" y="482"/>
                    <a:pt x="22858" y="406"/>
                  </a:cubicBezTo>
                  <a:cubicBezTo>
                    <a:pt x="22933" y="381"/>
                    <a:pt x="22983" y="281"/>
                    <a:pt x="22958" y="206"/>
                  </a:cubicBezTo>
                  <a:cubicBezTo>
                    <a:pt x="22937" y="144"/>
                    <a:pt x="22883" y="99"/>
                    <a:pt x="22808" y="99"/>
                  </a:cubicBezTo>
                  <a:close/>
                  <a:moveTo>
                    <a:pt x="29875" y="582"/>
                  </a:moveTo>
                  <a:cubicBezTo>
                    <a:pt x="29775" y="582"/>
                    <a:pt x="29650" y="582"/>
                    <a:pt x="29525" y="607"/>
                  </a:cubicBezTo>
                  <a:cubicBezTo>
                    <a:pt x="29449" y="607"/>
                    <a:pt x="29374" y="682"/>
                    <a:pt x="29399" y="757"/>
                  </a:cubicBezTo>
                  <a:cubicBezTo>
                    <a:pt x="29399" y="858"/>
                    <a:pt x="29474" y="908"/>
                    <a:pt x="29550" y="908"/>
                  </a:cubicBezTo>
                  <a:cubicBezTo>
                    <a:pt x="29675" y="908"/>
                    <a:pt x="29775" y="883"/>
                    <a:pt x="29875" y="883"/>
                  </a:cubicBezTo>
                  <a:cubicBezTo>
                    <a:pt x="30076" y="883"/>
                    <a:pt x="30251" y="908"/>
                    <a:pt x="30452" y="933"/>
                  </a:cubicBezTo>
                  <a:lnTo>
                    <a:pt x="30477" y="933"/>
                  </a:lnTo>
                  <a:cubicBezTo>
                    <a:pt x="30552" y="933"/>
                    <a:pt x="30602" y="883"/>
                    <a:pt x="30627" y="808"/>
                  </a:cubicBezTo>
                  <a:cubicBezTo>
                    <a:pt x="30627" y="732"/>
                    <a:pt x="30577" y="657"/>
                    <a:pt x="30502" y="632"/>
                  </a:cubicBezTo>
                  <a:cubicBezTo>
                    <a:pt x="30301" y="607"/>
                    <a:pt x="30076" y="582"/>
                    <a:pt x="29875" y="582"/>
                  </a:cubicBezTo>
                  <a:close/>
                  <a:moveTo>
                    <a:pt x="11042" y="622"/>
                  </a:moveTo>
                  <a:cubicBezTo>
                    <a:pt x="10805" y="622"/>
                    <a:pt x="10572" y="645"/>
                    <a:pt x="10352" y="682"/>
                  </a:cubicBezTo>
                  <a:cubicBezTo>
                    <a:pt x="10276" y="707"/>
                    <a:pt x="10201" y="782"/>
                    <a:pt x="10226" y="858"/>
                  </a:cubicBezTo>
                  <a:cubicBezTo>
                    <a:pt x="10226" y="933"/>
                    <a:pt x="10301" y="983"/>
                    <a:pt x="10377" y="983"/>
                  </a:cubicBezTo>
                  <a:lnTo>
                    <a:pt x="10402" y="983"/>
                  </a:lnTo>
                  <a:cubicBezTo>
                    <a:pt x="10702" y="933"/>
                    <a:pt x="11003" y="933"/>
                    <a:pt x="11304" y="933"/>
                  </a:cubicBezTo>
                  <a:cubicBezTo>
                    <a:pt x="11379" y="933"/>
                    <a:pt x="11454" y="858"/>
                    <a:pt x="11454" y="782"/>
                  </a:cubicBezTo>
                  <a:cubicBezTo>
                    <a:pt x="11454" y="707"/>
                    <a:pt x="11404" y="632"/>
                    <a:pt x="11304" y="632"/>
                  </a:cubicBezTo>
                  <a:cubicBezTo>
                    <a:pt x="11217" y="625"/>
                    <a:pt x="11129" y="622"/>
                    <a:pt x="11042" y="622"/>
                  </a:cubicBezTo>
                  <a:close/>
                  <a:moveTo>
                    <a:pt x="15950" y="497"/>
                  </a:moveTo>
                  <a:cubicBezTo>
                    <a:pt x="15930" y="497"/>
                    <a:pt x="15909" y="500"/>
                    <a:pt x="15890" y="507"/>
                  </a:cubicBezTo>
                  <a:cubicBezTo>
                    <a:pt x="15590" y="632"/>
                    <a:pt x="15314" y="808"/>
                    <a:pt x="15063" y="1008"/>
                  </a:cubicBezTo>
                  <a:cubicBezTo>
                    <a:pt x="14988" y="1083"/>
                    <a:pt x="14988" y="1183"/>
                    <a:pt x="15038" y="1234"/>
                  </a:cubicBezTo>
                  <a:cubicBezTo>
                    <a:pt x="15063" y="1284"/>
                    <a:pt x="15113" y="1284"/>
                    <a:pt x="15164" y="1284"/>
                  </a:cubicBezTo>
                  <a:cubicBezTo>
                    <a:pt x="15189" y="1284"/>
                    <a:pt x="15239" y="1284"/>
                    <a:pt x="15264" y="1259"/>
                  </a:cubicBezTo>
                  <a:cubicBezTo>
                    <a:pt x="15489" y="1058"/>
                    <a:pt x="15740" y="908"/>
                    <a:pt x="16016" y="782"/>
                  </a:cubicBezTo>
                  <a:cubicBezTo>
                    <a:pt x="16091" y="757"/>
                    <a:pt x="16116" y="657"/>
                    <a:pt x="16091" y="582"/>
                  </a:cubicBezTo>
                  <a:cubicBezTo>
                    <a:pt x="16072" y="526"/>
                    <a:pt x="16011" y="497"/>
                    <a:pt x="15950" y="497"/>
                  </a:cubicBezTo>
                  <a:close/>
                  <a:moveTo>
                    <a:pt x="12216" y="751"/>
                  </a:moveTo>
                  <a:cubicBezTo>
                    <a:pt x="12150" y="751"/>
                    <a:pt x="12081" y="800"/>
                    <a:pt x="12081" y="883"/>
                  </a:cubicBezTo>
                  <a:cubicBezTo>
                    <a:pt x="12056" y="958"/>
                    <a:pt x="12106" y="1033"/>
                    <a:pt x="12181" y="1058"/>
                  </a:cubicBezTo>
                  <a:cubicBezTo>
                    <a:pt x="12482" y="1133"/>
                    <a:pt x="12758" y="1234"/>
                    <a:pt x="13033" y="1359"/>
                  </a:cubicBezTo>
                  <a:cubicBezTo>
                    <a:pt x="13058" y="1359"/>
                    <a:pt x="13083" y="1384"/>
                    <a:pt x="13108" y="1384"/>
                  </a:cubicBezTo>
                  <a:cubicBezTo>
                    <a:pt x="13159" y="1384"/>
                    <a:pt x="13209" y="1334"/>
                    <a:pt x="13234" y="1284"/>
                  </a:cubicBezTo>
                  <a:cubicBezTo>
                    <a:pt x="13284" y="1209"/>
                    <a:pt x="13234" y="1108"/>
                    <a:pt x="13159" y="1083"/>
                  </a:cubicBezTo>
                  <a:cubicBezTo>
                    <a:pt x="12883" y="933"/>
                    <a:pt x="12557" y="833"/>
                    <a:pt x="12256" y="757"/>
                  </a:cubicBezTo>
                  <a:cubicBezTo>
                    <a:pt x="12243" y="753"/>
                    <a:pt x="12230" y="751"/>
                    <a:pt x="12216" y="751"/>
                  </a:cubicBezTo>
                  <a:close/>
                  <a:moveTo>
                    <a:pt x="18652" y="573"/>
                  </a:moveTo>
                  <a:cubicBezTo>
                    <a:pt x="18586" y="573"/>
                    <a:pt x="18535" y="601"/>
                    <a:pt x="18497" y="657"/>
                  </a:cubicBezTo>
                  <a:cubicBezTo>
                    <a:pt x="18472" y="732"/>
                    <a:pt x="18497" y="833"/>
                    <a:pt x="18572" y="858"/>
                  </a:cubicBezTo>
                  <a:cubicBezTo>
                    <a:pt x="18848" y="983"/>
                    <a:pt x="19098" y="1158"/>
                    <a:pt x="19324" y="1359"/>
                  </a:cubicBezTo>
                  <a:cubicBezTo>
                    <a:pt x="19349" y="1384"/>
                    <a:pt x="19374" y="1384"/>
                    <a:pt x="19424" y="1384"/>
                  </a:cubicBezTo>
                  <a:cubicBezTo>
                    <a:pt x="19474" y="1384"/>
                    <a:pt x="19499" y="1359"/>
                    <a:pt x="19550" y="1334"/>
                  </a:cubicBezTo>
                  <a:cubicBezTo>
                    <a:pt x="19600" y="1259"/>
                    <a:pt x="19575" y="1158"/>
                    <a:pt x="19524" y="1108"/>
                  </a:cubicBezTo>
                  <a:cubicBezTo>
                    <a:pt x="19274" y="908"/>
                    <a:pt x="18998" y="732"/>
                    <a:pt x="18722" y="582"/>
                  </a:cubicBezTo>
                  <a:cubicBezTo>
                    <a:pt x="18697" y="576"/>
                    <a:pt x="18674" y="573"/>
                    <a:pt x="18652" y="573"/>
                  </a:cubicBezTo>
                  <a:close/>
                  <a:moveTo>
                    <a:pt x="28650" y="798"/>
                  </a:moveTo>
                  <a:cubicBezTo>
                    <a:pt x="28633" y="798"/>
                    <a:pt x="28615" y="802"/>
                    <a:pt x="28597" y="808"/>
                  </a:cubicBezTo>
                  <a:cubicBezTo>
                    <a:pt x="28271" y="908"/>
                    <a:pt x="27996" y="1033"/>
                    <a:pt x="27720" y="1209"/>
                  </a:cubicBezTo>
                  <a:cubicBezTo>
                    <a:pt x="27645" y="1259"/>
                    <a:pt x="27620" y="1359"/>
                    <a:pt x="27670" y="1434"/>
                  </a:cubicBezTo>
                  <a:cubicBezTo>
                    <a:pt x="27695" y="1484"/>
                    <a:pt x="27745" y="1509"/>
                    <a:pt x="27795" y="1509"/>
                  </a:cubicBezTo>
                  <a:cubicBezTo>
                    <a:pt x="27820" y="1509"/>
                    <a:pt x="27845" y="1484"/>
                    <a:pt x="27895" y="1484"/>
                  </a:cubicBezTo>
                  <a:cubicBezTo>
                    <a:pt x="28146" y="1309"/>
                    <a:pt x="28397" y="1183"/>
                    <a:pt x="28697" y="1083"/>
                  </a:cubicBezTo>
                  <a:cubicBezTo>
                    <a:pt x="28773" y="1058"/>
                    <a:pt x="28823" y="983"/>
                    <a:pt x="28798" y="908"/>
                  </a:cubicBezTo>
                  <a:cubicBezTo>
                    <a:pt x="28759" y="831"/>
                    <a:pt x="28707" y="798"/>
                    <a:pt x="28650" y="798"/>
                  </a:cubicBezTo>
                  <a:close/>
                  <a:moveTo>
                    <a:pt x="25430" y="622"/>
                  </a:moveTo>
                  <a:cubicBezTo>
                    <a:pt x="25384" y="622"/>
                    <a:pt x="25342" y="641"/>
                    <a:pt x="25314" y="682"/>
                  </a:cubicBezTo>
                  <a:cubicBezTo>
                    <a:pt x="25264" y="757"/>
                    <a:pt x="25289" y="858"/>
                    <a:pt x="25364" y="908"/>
                  </a:cubicBezTo>
                  <a:cubicBezTo>
                    <a:pt x="25590" y="1083"/>
                    <a:pt x="25815" y="1284"/>
                    <a:pt x="25991" y="1509"/>
                  </a:cubicBezTo>
                  <a:cubicBezTo>
                    <a:pt x="26016" y="1559"/>
                    <a:pt x="26066" y="1559"/>
                    <a:pt x="26116" y="1559"/>
                  </a:cubicBezTo>
                  <a:cubicBezTo>
                    <a:pt x="26141" y="1559"/>
                    <a:pt x="26191" y="1559"/>
                    <a:pt x="26216" y="1534"/>
                  </a:cubicBezTo>
                  <a:cubicBezTo>
                    <a:pt x="26291" y="1484"/>
                    <a:pt x="26291" y="1384"/>
                    <a:pt x="26241" y="1309"/>
                  </a:cubicBezTo>
                  <a:cubicBezTo>
                    <a:pt x="26041" y="1058"/>
                    <a:pt x="25815" y="833"/>
                    <a:pt x="25540" y="657"/>
                  </a:cubicBezTo>
                  <a:cubicBezTo>
                    <a:pt x="25506" y="635"/>
                    <a:pt x="25467" y="622"/>
                    <a:pt x="25430" y="622"/>
                  </a:cubicBezTo>
                  <a:close/>
                  <a:moveTo>
                    <a:pt x="9484" y="948"/>
                  </a:moveTo>
                  <a:cubicBezTo>
                    <a:pt x="9463" y="948"/>
                    <a:pt x="9443" y="952"/>
                    <a:pt x="9424" y="958"/>
                  </a:cubicBezTo>
                  <a:cubicBezTo>
                    <a:pt x="9148" y="1083"/>
                    <a:pt x="8848" y="1234"/>
                    <a:pt x="8597" y="1409"/>
                  </a:cubicBezTo>
                  <a:cubicBezTo>
                    <a:pt x="8522" y="1459"/>
                    <a:pt x="8497" y="1559"/>
                    <a:pt x="8547" y="1635"/>
                  </a:cubicBezTo>
                  <a:cubicBezTo>
                    <a:pt x="8572" y="1685"/>
                    <a:pt x="8622" y="1710"/>
                    <a:pt x="8672" y="1710"/>
                  </a:cubicBezTo>
                  <a:cubicBezTo>
                    <a:pt x="8697" y="1710"/>
                    <a:pt x="8747" y="1685"/>
                    <a:pt x="8773" y="1685"/>
                  </a:cubicBezTo>
                  <a:cubicBezTo>
                    <a:pt x="9023" y="1509"/>
                    <a:pt x="9274" y="1359"/>
                    <a:pt x="9549" y="1234"/>
                  </a:cubicBezTo>
                  <a:cubicBezTo>
                    <a:pt x="9625" y="1209"/>
                    <a:pt x="9675" y="1108"/>
                    <a:pt x="9625" y="1033"/>
                  </a:cubicBezTo>
                  <a:cubicBezTo>
                    <a:pt x="9606" y="977"/>
                    <a:pt x="9545" y="948"/>
                    <a:pt x="9484" y="948"/>
                  </a:cubicBezTo>
                  <a:close/>
                  <a:moveTo>
                    <a:pt x="31362" y="913"/>
                  </a:moveTo>
                  <a:cubicBezTo>
                    <a:pt x="31302" y="913"/>
                    <a:pt x="31240" y="954"/>
                    <a:pt x="31204" y="1008"/>
                  </a:cubicBezTo>
                  <a:cubicBezTo>
                    <a:pt x="31179" y="1083"/>
                    <a:pt x="31204" y="1158"/>
                    <a:pt x="31304" y="1209"/>
                  </a:cubicBezTo>
                  <a:cubicBezTo>
                    <a:pt x="31555" y="1334"/>
                    <a:pt x="31805" y="1484"/>
                    <a:pt x="32056" y="1660"/>
                  </a:cubicBezTo>
                  <a:cubicBezTo>
                    <a:pt x="32081" y="1685"/>
                    <a:pt x="32106" y="1710"/>
                    <a:pt x="32156" y="1710"/>
                  </a:cubicBezTo>
                  <a:cubicBezTo>
                    <a:pt x="32181" y="1710"/>
                    <a:pt x="32231" y="1685"/>
                    <a:pt x="32256" y="1635"/>
                  </a:cubicBezTo>
                  <a:cubicBezTo>
                    <a:pt x="32332" y="1584"/>
                    <a:pt x="32307" y="1484"/>
                    <a:pt x="32231" y="1434"/>
                  </a:cubicBezTo>
                  <a:cubicBezTo>
                    <a:pt x="31981" y="1234"/>
                    <a:pt x="31705" y="1058"/>
                    <a:pt x="31429" y="933"/>
                  </a:cubicBezTo>
                  <a:cubicBezTo>
                    <a:pt x="31408" y="919"/>
                    <a:pt x="31385" y="913"/>
                    <a:pt x="31362" y="913"/>
                  </a:cubicBezTo>
                  <a:close/>
                  <a:moveTo>
                    <a:pt x="21241" y="1071"/>
                  </a:moveTo>
                  <a:cubicBezTo>
                    <a:pt x="21204" y="1071"/>
                    <a:pt x="21166" y="1083"/>
                    <a:pt x="21129" y="1108"/>
                  </a:cubicBezTo>
                  <a:cubicBezTo>
                    <a:pt x="20903" y="1359"/>
                    <a:pt x="20727" y="1635"/>
                    <a:pt x="20577" y="1910"/>
                  </a:cubicBezTo>
                  <a:cubicBezTo>
                    <a:pt x="20552" y="1985"/>
                    <a:pt x="20577" y="2086"/>
                    <a:pt x="20652" y="2111"/>
                  </a:cubicBezTo>
                  <a:cubicBezTo>
                    <a:pt x="20677" y="2136"/>
                    <a:pt x="20702" y="2136"/>
                    <a:pt x="20727" y="2136"/>
                  </a:cubicBezTo>
                  <a:cubicBezTo>
                    <a:pt x="20778" y="2136"/>
                    <a:pt x="20828" y="2111"/>
                    <a:pt x="20878" y="2061"/>
                  </a:cubicBezTo>
                  <a:cubicBezTo>
                    <a:pt x="21003" y="1785"/>
                    <a:pt x="21154" y="1534"/>
                    <a:pt x="21354" y="1334"/>
                  </a:cubicBezTo>
                  <a:cubicBezTo>
                    <a:pt x="21429" y="1259"/>
                    <a:pt x="21429" y="1158"/>
                    <a:pt x="21354" y="1108"/>
                  </a:cubicBezTo>
                  <a:cubicBezTo>
                    <a:pt x="21316" y="1083"/>
                    <a:pt x="21279" y="1071"/>
                    <a:pt x="21241" y="1071"/>
                  </a:cubicBezTo>
                  <a:close/>
                  <a:moveTo>
                    <a:pt x="13900" y="1533"/>
                  </a:moveTo>
                  <a:cubicBezTo>
                    <a:pt x="13846" y="1533"/>
                    <a:pt x="13792" y="1561"/>
                    <a:pt x="13760" y="1610"/>
                  </a:cubicBezTo>
                  <a:cubicBezTo>
                    <a:pt x="13710" y="1660"/>
                    <a:pt x="13735" y="1760"/>
                    <a:pt x="13810" y="1810"/>
                  </a:cubicBezTo>
                  <a:cubicBezTo>
                    <a:pt x="13961" y="1935"/>
                    <a:pt x="14111" y="2061"/>
                    <a:pt x="14236" y="2186"/>
                  </a:cubicBezTo>
                  <a:cubicBezTo>
                    <a:pt x="14286" y="2236"/>
                    <a:pt x="14311" y="2236"/>
                    <a:pt x="14362" y="2236"/>
                  </a:cubicBezTo>
                  <a:cubicBezTo>
                    <a:pt x="14412" y="2236"/>
                    <a:pt x="14462" y="2211"/>
                    <a:pt x="14487" y="2161"/>
                  </a:cubicBezTo>
                  <a:cubicBezTo>
                    <a:pt x="14537" y="2086"/>
                    <a:pt x="14587" y="1985"/>
                    <a:pt x="14662" y="1910"/>
                  </a:cubicBezTo>
                  <a:cubicBezTo>
                    <a:pt x="14712" y="1835"/>
                    <a:pt x="14687" y="1735"/>
                    <a:pt x="14612" y="1685"/>
                  </a:cubicBezTo>
                  <a:cubicBezTo>
                    <a:pt x="14594" y="1667"/>
                    <a:pt x="14570" y="1659"/>
                    <a:pt x="14544" y="1659"/>
                  </a:cubicBezTo>
                  <a:cubicBezTo>
                    <a:pt x="14497" y="1659"/>
                    <a:pt x="14444" y="1686"/>
                    <a:pt x="14412" y="1735"/>
                  </a:cubicBezTo>
                  <a:cubicBezTo>
                    <a:pt x="14387" y="1760"/>
                    <a:pt x="14336" y="1810"/>
                    <a:pt x="14311" y="1835"/>
                  </a:cubicBezTo>
                  <a:cubicBezTo>
                    <a:pt x="14211" y="1760"/>
                    <a:pt x="14111" y="1660"/>
                    <a:pt x="13986" y="1559"/>
                  </a:cubicBezTo>
                  <a:cubicBezTo>
                    <a:pt x="13959" y="1542"/>
                    <a:pt x="13929" y="1533"/>
                    <a:pt x="13900" y="1533"/>
                  </a:cubicBezTo>
                  <a:close/>
                  <a:moveTo>
                    <a:pt x="27072" y="1772"/>
                  </a:moveTo>
                  <a:cubicBezTo>
                    <a:pt x="27031" y="1772"/>
                    <a:pt x="26993" y="1785"/>
                    <a:pt x="26968" y="1810"/>
                  </a:cubicBezTo>
                  <a:cubicBezTo>
                    <a:pt x="26868" y="1910"/>
                    <a:pt x="26793" y="2011"/>
                    <a:pt x="26692" y="2136"/>
                  </a:cubicBezTo>
                  <a:cubicBezTo>
                    <a:pt x="26674" y="2099"/>
                    <a:pt x="26629" y="2076"/>
                    <a:pt x="26576" y="2076"/>
                  </a:cubicBezTo>
                  <a:cubicBezTo>
                    <a:pt x="26557" y="2076"/>
                    <a:pt x="26537" y="2079"/>
                    <a:pt x="26517" y="2086"/>
                  </a:cubicBezTo>
                  <a:cubicBezTo>
                    <a:pt x="26442" y="2111"/>
                    <a:pt x="26392" y="2186"/>
                    <a:pt x="26442" y="2286"/>
                  </a:cubicBezTo>
                  <a:cubicBezTo>
                    <a:pt x="26467" y="2336"/>
                    <a:pt x="26492" y="2412"/>
                    <a:pt x="26517" y="2487"/>
                  </a:cubicBezTo>
                  <a:cubicBezTo>
                    <a:pt x="26517" y="2562"/>
                    <a:pt x="26567" y="2612"/>
                    <a:pt x="26642" y="2612"/>
                  </a:cubicBezTo>
                  <a:lnTo>
                    <a:pt x="26667" y="2612"/>
                  </a:lnTo>
                  <a:cubicBezTo>
                    <a:pt x="26718" y="2612"/>
                    <a:pt x="26768" y="2587"/>
                    <a:pt x="26793" y="2537"/>
                  </a:cubicBezTo>
                  <a:cubicBezTo>
                    <a:pt x="26893" y="2361"/>
                    <a:pt x="27043" y="2186"/>
                    <a:pt x="27194" y="2036"/>
                  </a:cubicBezTo>
                  <a:cubicBezTo>
                    <a:pt x="27244" y="1960"/>
                    <a:pt x="27244" y="1885"/>
                    <a:pt x="27194" y="1810"/>
                  </a:cubicBezTo>
                  <a:cubicBezTo>
                    <a:pt x="27156" y="1785"/>
                    <a:pt x="27112" y="1772"/>
                    <a:pt x="27072" y="1772"/>
                  </a:cubicBezTo>
                  <a:close/>
                  <a:moveTo>
                    <a:pt x="20037" y="1759"/>
                  </a:moveTo>
                  <a:cubicBezTo>
                    <a:pt x="20007" y="1759"/>
                    <a:pt x="19977" y="1767"/>
                    <a:pt x="19951" y="1785"/>
                  </a:cubicBezTo>
                  <a:cubicBezTo>
                    <a:pt x="19875" y="1835"/>
                    <a:pt x="19875" y="1935"/>
                    <a:pt x="19900" y="2011"/>
                  </a:cubicBezTo>
                  <a:cubicBezTo>
                    <a:pt x="20076" y="2261"/>
                    <a:pt x="20201" y="2512"/>
                    <a:pt x="20301" y="2787"/>
                  </a:cubicBezTo>
                  <a:cubicBezTo>
                    <a:pt x="20326" y="2863"/>
                    <a:pt x="20377" y="2913"/>
                    <a:pt x="20452" y="2913"/>
                  </a:cubicBezTo>
                  <a:lnTo>
                    <a:pt x="20477" y="2913"/>
                  </a:lnTo>
                  <a:cubicBezTo>
                    <a:pt x="20577" y="2888"/>
                    <a:pt x="20627" y="2787"/>
                    <a:pt x="20602" y="2712"/>
                  </a:cubicBezTo>
                  <a:cubicBezTo>
                    <a:pt x="20502" y="2412"/>
                    <a:pt x="20352" y="2111"/>
                    <a:pt x="20176" y="1835"/>
                  </a:cubicBezTo>
                  <a:cubicBezTo>
                    <a:pt x="20144" y="1787"/>
                    <a:pt x="20090" y="1759"/>
                    <a:pt x="20037" y="1759"/>
                  </a:cubicBezTo>
                  <a:close/>
                  <a:moveTo>
                    <a:pt x="7971" y="1998"/>
                  </a:moveTo>
                  <a:cubicBezTo>
                    <a:pt x="7933" y="1998"/>
                    <a:pt x="7895" y="2011"/>
                    <a:pt x="7870" y="2036"/>
                  </a:cubicBezTo>
                  <a:cubicBezTo>
                    <a:pt x="7645" y="2286"/>
                    <a:pt x="7444" y="2537"/>
                    <a:pt x="7269" y="2787"/>
                  </a:cubicBezTo>
                  <a:cubicBezTo>
                    <a:pt x="7219" y="2863"/>
                    <a:pt x="7244" y="2963"/>
                    <a:pt x="7319" y="3013"/>
                  </a:cubicBezTo>
                  <a:cubicBezTo>
                    <a:pt x="7344" y="3038"/>
                    <a:pt x="7369" y="3038"/>
                    <a:pt x="7394" y="3038"/>
                  </a:cubicBezTo>
                  <a:cubicBezTo>
                    <a:pt x="7444" y="3038"/>
                    <a:pt x="7494" y="3013"/>
                    <a:pt x="7519" y="2963"/>
                  </a:cubicBezTo>
                  <a:cubicBezTo>
                    <a:pt x="7695" y="2712"/>
                    <a:pt x="7870" y="2487"/>
                    <a:pt x="8096" y="2261"/>
                  </a:cubicBezTo>
                  <a:cubicBezTo>
                    <a:pt x="8146" y="2186"/>
                    <a:pt x="8146" y="2111"/>
                    <a:pt x="8071" y="2036"/>
                  </a:cubicBezTo>
                  <a:cubicBezTo>
                    <a:pt x="8046" y="2011"/>
                    <a:pt x="8008" y="1998"/>
                    <a:pt x="7971" y="1998"/>
                  </a:cubicBezTo>
                  <a:close/>
                  <a:moveTo>
                    <a:pt x="32817" y="2051"/>
                  </a:moveTo>
                  <a:cubicBezTo>
                    <a:pt x="32780" y="2051"/>
                    <a:pt x="32741" y="2063"/>
                    <a:pt x="32708" y="2086"/>
                  </a:cubicBezTo>
                  <a:cubicBezTo>
                    <a:pt x="32632" y="2136"/>
                    <a:pt x="32632" y="2236"/>
                    <a:pt x="32682" y="2311"/>
                  </a:cubicBezTo>
                  <a:cubicBezTo>
                    <a:pt x="32858" y="2537"/>
                    <a:pt x="33033" y="2787"/>
                    <a:pt x="33134" y="3063"/>
                  </a:cubicBezTo>
                  <a:cubicBezTo>
                    <a:pt x="33184" y="3113"/>
                    <a:pt x="33234" y="3138"/>
                    <a:pt x="33284" y="3138"/>
                  </a:cubicBezTo>
                  <a:lnTo>
                    <a:pt x="33359" y="3138"/>
                  </a:lnTo>
                  <a:cubicBezTo>
                    <a:pt x="33434" y="3088"/>
                    <a:pt x="33459" y="3013"/>
                    <a:pt x="33434" y="2938"/>
                  </a:cubicBezTo>
                  <a:cubicBezTo>
                    <a:pt x="33284" y="2637"/>
                    <a:pt x="33134" y="2361"/>
                    <a:pt x="32933" y="2111"/>
                  </a:cubicBezTo>
                  <a:cubicBezTo>
                    <a:pt x="32905" y="2069"/>
                    <a:pt x="32863" y="2051"/>
                    <a:pt x="32817" y="2051"/>
                  </a:cubicBezTo>
                  <a:close/>
                  <a:moveTo>
                    <a:pt x="36266" y="2838"/>
                  </a:moveTo>
                  <a:cubicBezTo>
                    <a:pt x="35966" y="2838"/>
                    <a:pt x="35640" y="2888"/>
                    <a:pt x="35339" y="2938"/>
                  </a:cubicBezTo>
                  <a:cubicBezTo>
                    <a:pt x="35264" y="2963"/>
                    <a:pt x="35189" y="3038"/>
                    <a:pt x="35214" y="3138"/>
                  </a:cubicBezTo>
                  <a:cubicBezTo>
                    <a:pt x="35239" y="3214"/>
                    <a:pt x="35289" y="3264"/>
                    <a:pt x="35364" y="3264"/>
                  </a:cubicBezTo>
                  <a:lnTo>
                    <a:pt x="35389" y="3264"/>
                  </a:lnTo>
                  <a:cubicBezTo>
                    <a:pt x="35690" y="3188"/>
                    <a:pt x="35991" y="3163"/>
                    <a:pt x="36291" y="3138"/>
                  </a:cubicBezTo>
                  <a:cubicBezTo>
                    <a:pt x="36392" y="3138"/>
                    <a:pt x="36442" y="3063"/>
                    <a:pt x="36442" y="2988"/>
                  </a:cubicBezTo>
                  <a:cubicBezTo>
                    <a:pt x="36442" y="2888"/>
                    <a:pt x="36367" y="2838"/>
                    <a:pt x="36266" y="2838"/>
                  </a:cubicBezTo>
                  <a:close/>
                  <a:moveTo>
                    <a:pt x="37219" y="2838"/>
                  </a:moveTo>
                  <a:cubicBezTo>
                    <a:pt x="37144" y="2838"/>
                    <a:pt x="37068" y="2913"/>
                    <a:pt x="37068" y="2988"/>
                  </a:cubicBezTo>
                  <a:cubicBezTo>
                    <a:pt x="37043" y="3063"/>
                    <a:pt x="37119" y="3138"/>
                    <a:pt x="37194" y="3163"/>
                  </a:cubicBezTo>
                  <a:cubicBezTo>
                    <a:pt x="37495" y="3188"/>
                    <a:pt x="37795" y="3214"/>
                    <a:pt x="38096" y="3289"/>
                  </a:cubicBezTo>
                  <a:lnTo>
                    <a:pt x="38146" y="3289"/>
                  </a:lnTo>
                  <a:cubicBezTo>
                    <a:pt x="38196" y="3289"/>
                    <a:pt x="38271" y="3239"/>
                    <a:pt x="38297" y="3163"/>
                  </a:cubicBezTo>
                  <a:cubicBezTo>
                    <a:pt x="38297" y="3088"/>
                    <a:pt x="38246" y="3013"/>
                    <a:pt x="38171" y="2988"/>
                  </a:cubicBezTo>
                  <a:cubicBezTo>
                    <a:pt x="37845" y="2913"/>
                    <a:pt x="37545" y="2863"/>
                    <a:pt x="37219" y="2838"/>
                  </a:cubicBezTo>
                  <a:close/>
                  <a:moveTo>
                    <a:pt x="34482" y="3204"/>
                  </a:moveTo>
                  <a:cubicBezTo>
                    <a:pt x="34460" y="3204"/>
                    <a:pt x="34437" y="3207"/>
                    <a:pt x="34412" y="3214"/>
                  </a:cubicBezTo>
                  <a:cubicBezTo>
                    <a:pt x="34111" y="3314"/>
                    <a:pt x="33835" y="3439"/>
                    <a:pt x="33560" y="3589"/>
                  </a:cubicBezTo>
                  <a:cubicBezTo>
                    <a:pt x="33484" y="3640"/>
                    <a:pt x="33459" y="3740"/>
                    <a:pt x="33484" y="3815"/>
                  </a:cubicBezTo>
                  <a:cubicBezTo>
                    <a:pt x="33510" y="3865"/>
                    <a:pt x="33585" y="3890"/>
                    <a:pt x="33635" y="3890"/>
                  </a:cubicBezTo>
                  <a:cubicBezTo>
                    <a:pt x="33660" y="3890"/>
                    <a:pt x="33685" y="3890"/>
                    <a:pt x="33710" y="3865"/>
                  </a:cubicBezTo>
                  <a:cubicBezTo>
                    <a:pt x="33961" y="3715"/>
                    <a:pt x="34236" y="3589"/>
                    <a:pt x="34537" y="3489"/>
                  </a:cubicBezTo>
                  <a:cubicBezTo>
                    <a:pt x="34612" y="3464"/>
                    <a:pt x="34637" y="3389"/>
                    <a:pt x="34612" y="3289"/>
                  </a:cubicBezTo>
                  <a:cubicBezTo>
                    <a:pt x="34593" y="3232"/>
                    <a:pt x="34546" y="3204"/>
                    <a:pt x="34482" y="3204"/>
                  </a:cubicBezTo>
                  <a:close/>
                  <a:moveTo>
                    <a:pt x="39032" y="3232"/>
                  </a:moveTo>
                  <a:cubicBezTo>
                    <a:pt x="38965" y="3232"/>
                    <a:pt x="38894" y="3277"/>
                    <a:pt x="38873" y="3339"/>
                  </a:cubicBezTo>
                  <a:cubicBezTo>
                    <a:pt x="38848" y="3414"/>
                    <a:pt x="38898" y="3514"/>
                    <a:pt x="38973" y="3539"/>
                  </a:cubicBezTo>
                  <a:cubicBezTo>
                    <a:pt x="39249" y="3640"/>
                    <a:pt x="39550" y="3765"/>
                    <a:pt x="39800" y="3915"/>
                  </a:cubicBezTo>
                  <a:lnTo>
                    <a:pt x="39875" y="3915"/>
                  </a:lnTo>
                  <a:cubicBezTo>
                    <a:pt x="39926" y="3915"/>
                    <a:pt x="39976" y="3890"/>
                    <a:pt x="40026" y="3840"/>
                  </a:cubicBezTo>
                  <a:cubicBezTo>
                    <a:pt x="40051" y="3765"/>
                    <a:pt x="40026" y="3665"/>
                    <a:pt x="39951" y="3640"/>
                  </a:cubicBezTo>
                  <a:cubicBezTo>
                    <a:pt x="39675" y="3489"/>
                    <a:pt x="39374" y="3364"/>
                    <a:pt x="39073" y="3239"/>
                  </a:cubicBezTo>
                  <a:cubicBezTo>
                    <a:pt x="39060" y="3234"/>
                    <a:pt x="39046" y="3232"/>
                    <a:pt x="39032" y="3232"/>
                  </a:cubicBezTo>
                  <a:close/>
                  <a:moveTo>
                    <a:pt x="5416" y="4325"/>
                  </a:moveTo>
                  <a:cubicBezTo>
                    <a:pt x="5283" y="4325"/>
                    <a:pt x="5148" y="4331"/>
                    <a:pt x="5013" y="4341"/>
                  </a:cubicBezTo>
                  <a:cubicBezTo>
                    <a:pt x="4938" y="4341"/>
                    <a:pt x="4863" y="4417"/>
                    <a:pt x="4863" y="4517"/>
                  </a:cubicBezTo>
                  <a:cubicBezTo>
                    <a:pt x="4884" y="4582"/>
                    <a:pt x="4944" y="4647"/>
                    <a:pt x="5008" y="4647"/>
                  </a:cubicBezTo>
                  <a:cubicBezTo>
                    <a:pt x="5018" y="4647"/>
                    <a:pt x="5028" y="4645"/>
                    <a:pt x="5038" y="4642"/>
                  </a:cubicBezTo>
                  <a:cubicBezTo>
                    <a:pt x="5163" y="4632"/>
                    <a:pt x="5287" y="4626"/>
                    <a:pt x="5412" y="4626"/>
                  </a:cubicBezTo>
                  <a:cubicBezTo>
                    <a:pt x="5588" y="4626"/>
                    <a:pt x="5764" y="4638"/>
                    <a:pt x="5940" y="4667"/>
                  </a:cubicBezTo>
                  <a:lnTo>
                    <a:pt x="5966" y="4667"/>
                  </a:lnTo>
                  <a:cubicBezTo>
                    <a:pt x="6041" y="4667"/>
                    <a:pt x="6091" y="4617"/>
                    <a:pt x="6116" y="4542"/>
                  </a:cubicBezTo>
                  <a:cubicBezTo>
                    <a:pt x="6116" y="4467"/>
                    <a:pt x="6066" y="4366"/>
                    <a:pt x="5966" y="4366"/>
                  </a:cubicBezTo>
                  <a:cubicBezTo>
                    <a:pt x="5789" y="4337"/>
                    <a:pt x="5605" y="4325"/>
                    <a:pt x="5416" y="4325"/>
                  </a:cubicBezTo>
                  <a:close/>
                  <a:moveTo>
                    <a:pt x="7001" y="3558"/>
                  </a:moveTo>
                  <a:cubicBezTo>
                    <a:pt x="6935" y="3558"/>
                    <a:pt x="6863" y="3603"/>
                    <a:pt x="6843" y="3665"/>
                  </a:cubicBezTo>
                  <a:cubicBezTo>
                    <a:pt x="6717" y="3965"/>
                    <a:pt x="6642" y="4266"/>
                    <a:pt x="6592" y="4592"/>
                  </a:cubicBezTo>
                  <a:cubicBezTo>
                    <a:pt x="6592" y="4667"/>
                    <a:pt x="6642" y="4742"/>
                    <a:pt x="6717" y="4767"/>
                  </a:cubicBezTo>
                  <a:lnTo>
                    <a:pt x="6742" y="4767"/>
                  </a:lnTo>
                  <a:cubicBezTo>
                    <a:pt x="6818" y="4767"/>
                    <a:pt x="6893" y="4717"/>
                    <a:pt x="6893" y="4642"/>
                  </a:cubicBezTo>
                  <a:cubicBezTo>
                    <a:pt x="6943" y="4341"/>
                    <a:pt x="7018" y="4041"/>
                    <a:pt x="7118" y="3765"/>
                  </a:cubicBezTo>
                  <a:cubicBezTo>
                    <a:pt x="7169" y="3690"/>
                    <a:pt x="7118" y="3589"/>
                    <a:pt x="7043" y="3564"/>
                  </a:cubicBezTo>
                  <a:cubicBezTo>
                    <a:pt x="7030" y="3560"/>
                    <a:pt x="7016" y="3558"/>
                    <a:pt x="7001" y="3558"/>
                  </a:cubicBezTo>
                  <a:close/>
                  <a:moveTo>
                    <a:pt x="40674" y="4090"/>
                  </a:moveTo>
                  <a:cubicBezTo>
                    <a:pt x="40627" y="4090"/>
                    <a:pt x="40585" y="4117"/>
                    <a:pt x="40552" y="4166"/>
                  </a:cubicBezTo>
                  <a:cubicBezTo>
                    <a:pt x="40502" y="4241"/>
                    <a:pt x="40502" y="4316"/>
                    <a:pt x="40577" y="4366"/>
                  </a:cubicBezTo>
                  <a:cubicBezTo>
                    <a:pt x="40828" y="4567"/>
                    <a:pt x="41053" y="4742"/>
                    <a:pt x="41279" y="4968"/>
                  </a:cubicBezTo>
                  <a:cubicBezTo>
                    <a:pt x="41304" y="4993"/>
                    <a:pt x="41329" y="4993"/>
                    <a:pt x="41379" y="4993"/>
                  </a:cubicBezTo>
                  <a:cubicBezTo>
                    <a:pt x="41429" y="4993"/>
                    <a:pt x="41454" y="4993"/>
                    <a:pt x="41479" y="4943"/>
                  </a:cubicBezTo>
                  <a:cubicBezTo>
                    <a:pt x="41555" y="4893"/>
                    <a:pt x="41555" y="4792"/>
                    <a:pt x="41479" y="4742"/>
                  </a:cubicBezTo>
                  <a:cubicBezTo>
                    <a:pt x="41254" y="4517"/>
                    <a:pt x="41028" y="4316"/>
                    <a:pt x="40753" y="4116"/>
                  </a:cubicBezTo>
                  <a:cubicBezTo>
                    <a:pt x="40726" y="4098"/>
                    <a:pt x="40699" y="4090"/>
                    <a:pt x="40674" y="4090"/>
                  </a:cubicBezTo>
                  <a:close/>
                  <a:moveTo>
                    <a:pt x="4112" y="4535"/>
                  </a:moveTo>
                  <a:cubicBezTo>
                    <a:pt x="4095" y="4535"/>
                    <a:pt x="4078" y="4537"/>
                    <a:pt x="4061" y="4542"/>
                  </a:cubicBezTo>
                  <a:cubicBezTo>
                    <a:pt x="3760" y="4642"/>
                    <a:pt x="3459" y="4792"/>
                    <a:pt x="3209" y="4968"/>
                  </a:cubicBezTo>
                  <a:cubicBezTo>
                    <a:pt x="3133" y="5018"/>
                    <a:pt x="3108" y="5118"/>
                    <a:pt x="3158" y="5168"/>
                  </a:cubicBezTo>
                  <a:cubicBezTo>
                    <a:pt x="3184" y="5219"/>
                    <a:pt x="3234" y="5244"/>
                    <a:pt x="3284" y="5244"/>
                  </a:cubicBezTo>
                  <a:cubicBezTo>
                    <a:pt x="3309" y="5244"/>
                    <a:pt x="3334" y="5244"/>
                    <a:pt x="3359" y="5219"/>
                  </a:cubicBezTo>
                  <a:cubicBezTo>
                    <a:pt x="3610" y="5068"/>
                    <a:pt x="3885" y="4943"/>
                    <a:pt x="4161" y="4843"/>
                  </a:cubicBezTo>
                  <a:cubicBezTo>
                    <a:pt x="4261" y="4818"/>
                    <a:pt x="4286" y="4717"/>
                    <a:pt x="4261" y="4642"/>
                  </a:cubicBezTo>
                  <a:cubicBezTo>
                    <a:pt x="4241" y="4580"/>
                    <a:pt x="4186" y="4535"/>
                    <a:pt x="4112" y="4535"/>
                  </a:cubicBezTo>
                  <a:close/>
                  <a:moveTo>
                    <a:pt x="41990" y="5392"/>
                  </a:moveTo>
                  <a:cubicBezTo>
                    <a:pt x="41963" y="5392"/>
                    <a:pt x="41934" y="5400"/>
                    <a:pt x="41906" y="5419"/>
                  </a:cubicBezTo>
                  <a:cubicBezTo>
                    <a:pt x="41830" y="5469"/>
                    <a:pt x="41805" y="5569"/>
                    <a:pt x="41880" y="5645"/>
                  </a:cubicBezTo>
                  <a:cubicBezTo>
                    <a:pt x="41931" y="5720"/>
                    <a:pt x="41981" y="5795"/>
                    <a:pt x="42031" y="5870"/>
                  </a:cubicBezTo>
                  <a:cubicBezTo>
                    <a:pt x="42156" y="6046"/>
                    <a:pt x="42256" y="6221"/>
                    <a:pt x="42332" y="6397"/>
                  </a:cubicBezTo>
                  <a:cubicBezTo>
                    <a:pt x="42382" y="6447"/>
                    <a:pt x="42432" y="6497"/>
                    <a:pt x="42482" y="6497"/>
                  </a:cubicBezTo>
                  <a:cubicBezTo>
                    <a:pt x="42507" y="6497"/>
                    <a:pt x="42532" y="6472"/>
                    <a:pt x="42557" y="6472"/>
                  </a:cubicBezTo>
                  <a:cubicBezTo>
                    <a:pt x="42632" y="6422"/>
                    <a:pt x="42657" y="6346"/>
                    <a:pt x="42632" y="6271"/>
                  </a:cubicBezTo>
                  <a:cubicBezTo>
                    <a:pt x="42532" y="6071"/>
                    <a:pt x="42407" y="5870"/>
                    <a:pt x="42281" y="5695"/>
                  </a:cubicBezTo>
                  <a:cubicBezTo>
                    <a:pt x="42231" y="5594"/>
                    <a:pt x="42181" y="5519"/>
                    <a:pt x="42106" y="5444"/>
                  </a:cubicBezTo>
                  <a:cubicBezTo>
                    <a:pt x="42075" y="5413"/>
                    <a:pt x="42035" y="5392"/>
                    <a:pt x="41990" y="5392"/>
                  </a:cubicBezTo>
                  <a:close/>
                  <a:moveTo>
                    <a:pt x="2581" y="5534"/>
                  </a:moveTo>
                  <a:cubicBezTo>
                    <a:pt x="2540" y="5534"/>
                    <a:pt x="2498" y="5553"/>
                    <a:pt x="2457" y="5594"/>
                  </a:cubicBezTo>
                  <a:cubicBezTo>
                    <a:pt x="2382" y="5670"/>
                    <a:pt x="2331" y="5745"/>
                    <a:pt x="2256" y="5820"/>
                  </a:cubicBezTo>
                  <a:cubicBezTo>
                    <a:pt x="2131" y="5996"/>
                    <a:pt x="2006" y="6171"/>
                    <a:pt x="1905" y="6371"/>
                  </a:cubicBezTo>
                  <a:cubicBezTo>
                    <a:pt x="1880" y="6447"/>
                    <a:pt x="1905" y="6547"/>
                    <a:pt x="1981" y="6597"/>
                  </a:cubicBezTo>
                  <a:lnTo>
                    <a:pt x="2056" y="6597"/>
                  </a:lnTo>
                  <a:cubicBezTo>
                    <a:pt x="2106" y="6597"/>
                    <a:pt x="2156" y="6572"/>
                    <a:pt x="2181" y="6522"/>
                  </a:cubicBezTo>
                  <a:cubicBezTo>
                    <a:pt x="2281" y="6346"/>
                    <a:pt x="2382" y="6171"/>
                    <a:pt x="2507" y="6021"/>
                  </a:cubicBezTo>
                  <a:cubicBezTo>
                    <a:pt x="2557" y="5945"/>
                    <a:pt x="2632" y="5870"/>
                    <a:pt x="2682" y="5795"/>
                  </a:cubicBezTo>
                  <a:cubicBezTo>
                    <a:pt x="2757" y="5745"/>
                    <a:pt x="2732" y="5645"/>
                    <a:pt x="2682" y="5569"/>
                  </a:cubicBezTo>
                  <a:cubicBezTo>
                    <a:pt x="2648" y="5547"/>
                    <a:pt x="2615" y="5534"/>
                    <a:pt x="2581" y="5534"/>
                  </a:cubicBezTo>
                  <a:close/>
                  <a:moveTo>
                    <a:pt x="42758" y="7048"/>
                  </a:moveTo>
                  <a:cubicBezTo>
                    <a:pt x="42683" y="7073"/>
                    <a:pt x="42632" y="7148"/>
                    <a:pt x="42632" y="7249"/>
                  </a:cubicBezTo>
                  <a:cubicBezTo>
                    <a:pt x="42683" y="7424"/>
                    <a:pt x="42708" y="7600"/>
                    <a:pt x="42708" y="7750"/>
                  </a:cubicBezTo>
                  <a:lnTo>
                    <a:pt x="42708" y="7800"/>
                  </a:lnTo>
                  <a:cubicBezTo>
                    <a:pt x="42708" y="7900"/>
                    <a:pt x="42683" y="8001"/>
                    <a:pt x="42683" y="8101"/>
                  </a:cubicBezTo>
                  <a:cubicBezTo>
                    <a:pt x="42657" y="8176"/>
                    <a:pt x="42708" y="8276"/>
                    <a:pt x="42808" y="8276"/>
                  </a:cubicBezTo>
                  <a:lnTo>
                    <a:pt x="42833" y="8276"/>
                  </a:lnTo>
                  <a:cubicBezTo>
                    <a:pt x="42908" y="8276"/>
                    <a:pt x="42958" y="8226"/>
                    <a:pt x="42983" y="8151"/>
                  </a:cubicBezTo>
                  <a:cubicBezTo>
                    <a:pt x="42983" y="8051"/>
                    <a:pt x="43008" y="7925"/>
                    <a:pt x="43008" y="7800"/>
                  </a:cubicBezTo>
                  <a:lnTo>
                    <a:pt x="43008" y="7750"/>
                  </a:lnTo>
                  <a:cubicBezTo>
                    <a:pt x="43008" y="7574"/>
                    <a:pt x="42983" y="7374"/>
                    <a:pt x="42958" y="7173"/>
                  </a:cubicBezTo>
                  <a:cubicBezTo>
                    <a:pt x="42933" y="7098"/>
                    <a:pt x="42858" y="7048"/>
                    <a:pt x="42758" y="7048"/>
                  </a:cubicBezTo>
                  <a:close/>
                  <a:moveTo>
                    <a:pt x="1731" y="7167"/>
                  </a:moveTo>
                  <a:cubicBezTo>
                    <a:pt x="1655" y="7167"/>
                    <a:pt x="1600" y="7216"/>
                    <a:pt x="1580" y="7299"/>
                  </a:cubicBezTo>
                  <a:cubicBezTo>
                    <a:pt x="1529" y="7600"/>
                    <a:pt x="1479" y="7900"/>
                    <a:pt x="1479" y="8201"/>
                  </a:cubicBezTo>
                  <a:lnTo>
                    <a:pt x="1479" y="8251"/>
                  </a:lnTo>
                  <a:cubicBezTo>
                    <a:pt x="1479" y="8326"/>
                    <a:pt x="1554" y="8402"/>
                    <a:pt x="1630" y="8402"/>
                  </a:cubicBezTo>
                  <a:cubicBezTo>
                    <a:pt x="1730" y="8402"/>
                    <a:pt x="1805" y="8326"/>
                    <a:pt x="1805" y="8251"/>
                  </a:cubicBezTo>
                  <a:lnTo>
                    <a:pt x="1805" y="8201"/>
                  </a:lnTo>
                  <a:cubicBezTo>
                    <a:pt x="1805" y="7925"/>
                    <a:pt x="1830" y="7625"/>
                    <a:pt x="1880" y="7349"/>
                  </a:cubicBezTo>
                  <a:cubicBezTo>
                    <a:pt x="1905" y="7274"/>
                    <a:pt x="1855" y="7199"/>
                    <a:pt x="1780" y="7173"/>
                  </a:cubicBezTo>
                  <a:cubicBezTo>
                    <a:pt x="1763" y="7169"/>
                    <a:pt x="1746" y="7167"/>
                    <a:pt x="1731" y="7167"/>
                  </a:cubicBezTo>
                  <a:close/>
                  <a:moveTo>
                    <a:pt x="1770" y="9022"/>
                  </a:moveTo>
                  <a:cubicBezTo>
                    <a:pt x="1757" y="9022"/>
                    <a:pt x="1743" y="9024"/>
                    <a:pt x="1730" y="9028"/>
                  </a:cubicBezTo>
                  <a:cubicBezTo>
                    <a:pt x="1630" y="9028"/>
                    <a:pt x="1580" y="9128"/>
                    <a:pt x="1605" y="9204"/>
                  </a:cubicBezTo>
                  <a:cubicBezTo>
                    <a:pt x="1680" y="9529"/>
                    <a:pt x="1805" y="9830"/>
                    <a:pt x="1955" y="10106"/>
                  </a:cubicBezTo>
                  <a:cubicBezTo>
                    <a:pt x="1981" y="10156"/>
                    <a:pt x="2031" y="10181"/>
                    <a:pt x="2106" y="10181"/>
                  </a:cubicBezTo>
                  <a:cubicBezTo>
                    <a:pt x="2131" y="10181"/>
                    <a:pt x="2156" y="10181"/>
                    <a:pt x="2181" y="10156"/>
                  </a:cubicBezTo>
                  <a:cubicBezTo>
                    <a:pt x="2256" y="10131"/>
                    <a:pt x="2281" y="10031"/>
                    <a:pt x="2231" y="9955"/>
                  </a:cubicBezTo>
                  <a:cubicBezTo>
                    <a:pt x="2081" y="9705"/>
                    <a:pt x="1981" y="9429"/>
                    <a:pt x="1905" y="9128"/>
                  </a:cubicBezTo>
                  <a:cubicBezTo>
                    <a:pt x="1885" y="9066"/>
                    <a:pt x="1830" y="9022"/>
                    <a:pt x="1770" y="9022"/>
                  </a:cubicBezTo>
                  <a:close/>
                  <a:moveTo>
                    <a:pt x="42490" y="8827"/>
                  </a:moveTo>
                  <a:cubicBezTo>
                    <a:pt x="42442" y="8827"/>
                    <a:pt x="42389" y="8854"/>
                    <a:pt x="42357" y="8903"/>
                  </a:cubicBezTo>
                  <a:cubicBezTo>
                    <a:pt x="42181" y="9153"/>
                    <a:pt x="41956" y="9329"/>
                    <a:pt x="41705" y="9429"/>
                  </a:cubicBezTo>
                  <a:cubicBezTo>
                    <a:pt x="41630" y="9454"/>
                    <a:pt x="41605" y="9554"/>
                    <a:pt x="41630" y="9630"/>
                  </a:cubicBezTo>
                  <a:cubicBezTo>
                    <a:pt x="41655" y="9705"/>
                    <a:pt x="41730" y="9730"/>
                    <a:pt x="41780" y="9730"/>
                  </a:cubicBezTo>
                  <a:cubicBezTo>
                    <a:pt x="41805" y="9755"/>
                    <a:pt x="41805" y="9755"/>
                    <a:pt x="41830" y="9780"/>
                  </a:cubicBezTo>
                  <a:cubicBezTo>
                    <a:pt x="42106" y="9905"/>
                    <a:pt x="42357" y="10056"/>
                    <a:pt x="42582" y="10256"/>
                  </a:cubicBezTo>
                  <a:cubicBezTo>
                    <a:pt x="42607" y="10281"/>
                    <a:pt x="42632" y="10306"/>
                    <a:pt x="42683" y="10306"/>
                  </a:cubicBezTo>
                  <a:cubicBezTo>
                    <a:pt x="42733" y="10306"/>
                    <a:pt x="42758" y="10281"/>
                    <a:pt x="42783" y="10256"/>
                  </a:cubicBezTo>
                  <a:cubicBezTo>
                    <a:pt x="42858" y="10181"/>
                    <a:pt x="42833" y="10081"/>
                    <a:pt x="42783" y="10031"/>
                  </a:cubicBezTo>
                  <a:cubicBezTo>
                    <a:pt x="42582" y="9855"/>
                    <a:pt x="42357" y="9705"/>
                    <a:pt x="42106" y="9554"/>
                  </a:cubicBezTo>
                  <a:cubicBezTo>
                    <a:pt x="42307" y="9429"/>
                    <a:pt x="42482" y="9279"/>
                    <a:pt x="42607" y="9078"/>
                  </a:cubicBezTo>
                  <a:cubicBezTo>
                    <a:pt x="42657" y="9003"/>
                    <a:pt x="42632" y="8903"/>
                    <a:pt x="42557" y="8853"/>
                  </a:cubicBezTo>
                  <a:cubicBezTo>
                    <a:pt x="42539" y="8835"/>
                    <a:pt x="42515" y="8827"/>
                    <a:pt x="42490" y="8827"/>
                  </a:cubicBezTo>
                  <a:close/>
                  <a:moveTo>
                    <a:pt x="1911" y="10447"/>
                  </a:moveTo>
                  <a:cubicBezTo>
                    <a:pt x="1893" y="10447"/>
                    <a:pt x="1874" y="10450"/>
                    <a:pt x="1855" y="10457"/>
                  </a:cubicBezTo>
                  <a:cubicBezTo>
                    <a:pt x="1554" y="10607"/>
                    <a:pt x="1304" y="10808"/>
                    <a:pt x="1053" y="11033"/>
                  </a:cubicBezTo>
                  <a:cubicBezTo>
                    <a:pt x="1003" y="11108"/>
                    <a:pt x="1003" y="11209"/>
                    <a:pt x="1053" y="11259"/>
                  </a:cubicBezTo>
                  <a:cubicBezTo>
                    <a:pt x="1103" y="11284"/>
                    <a:pt x="1128" y="11309"/>
                    <a:pt x="1179" y="11309"/>
                  </a:cubicBezTo>
                  <a:cubicBezTo>
                    <a:pt x="1204" y="11309"/>
                    <a:pt x="1254" y="11284"/>
                    <a:pt x="1279" y="11259"/>
                  </a:cubicBezTo>
                  <a:cubicBezTo>
                    <a:pt x="1504" y="11033"/>
                    <a:pt x="1730" y="10858"/>
                    <a:pt x="1981" y="10732"/>
                  </a:cubicBezTo>
                  <a:cubicBezTo>
                    <a:pt x="2056" y="10707"/>
                    <a:pt x="2106" y="10607"/>
                    <a:pt x="2056" y="10532"/>
                  </a:cubicBezTo>
                  <a:cubicBezTo>
                    <a:pt x="2018" y="10475"/>
                    <a:pt x="1966" y="10447"/>
                    <a:pt x="1911" y="10447"/>
                  </a:cubicBezTo>
                  <a:close/>
                  <a:moveTo>
                    <a:pt x="43319" y="10672"/>
                  </a:moveTo>
                  <a:cubicBezTo>
                    <a:pt x="43281" y="10672"/>
                    <a:pt x="43243" y="10685"/>
                    <a:pt x="43209" y="10707"/>
                  </a:cubicBezTo>
                  <a:cubicBezTo>
                    <a:pt x="43134" y="10757"/>
                    <a:pt x="43134" y="10858"/>
                    <a:pt x="43184" y="10908"/>
                  </a:cubicBezTo>
                  <a:cubicBezTo>
                    <a:pt x="43334" y="11158"/>
                    <a:pt x="43485" y="11434"/>
                    <a:pt x="43610" y="11710"/>
                  </a:cubicBezTo>
                  <a:cubicBezTo>
                    <a:pt x="43610" y="11760"/>
                    <a:pt x="43685" y="11810"/>
                    <a:pt x="43735" y="11810"/>
                  </a:cubicBezTo>
                  <a:cubicBezTo>
                    <a:pt x="43760" y="11810"/>
                    <a:pt x="43785" y="11785"/>
                    <a:pt x="43810" y="11785"/>
                  </a:cubicBezTo>
                  <a:cubicBezTo>
                    <a:pt x="43886" y="11760"/>
                    <a:pt x="43911" y="11660"/>
                    <a:pt x="43886" y="11585"/>
                  </a:cubicBezTo>
                  <a:cubicBezTo>
                    <a:pt x="43760" y="11284"/>
                    <a:pt x="43610" y="11008"/>
                    <a:pt x="43434" y="10732"/>
                  </a:cubicBezTo>
                  <a:cubicBezTo>
                    <a:pt x="43407" y="10691"/>
                    <a:pt x="43364" y="10672"/>
                    <a:pt x="43319" y="10672"/>
                  </a:cubicBezTo>
                  <a:close/>
                  <a:moveTo>
                    <a:pt x="616" y="11734"/>
                  </a:moveTo>
                  <a:cubicBezTo>
                    <a:pt x="562" y="11734"/>
                    <a:pt x="509" y="11762"/>
                    <a:pt x="477" y="11810"/>
                  </a:cubicBezTo>
                  <a:cubicBezTo>
                    <a:pt x="326" y="12086"/>
                    <a:pt x="201" y="12412"/>
                    <a:pt x="126" y="12712"/>
                  </a:cubicBezTo>
                  <a:cubicBezTo>
                    <a:pt x="101" y="12788"/>
                    <a:pt x="151" y="12888"/>
                    <a:pt x="226" y="12913"/>
                  </a:cubicBezTo>
                  <a:lnTo>
                    <a:pt x="276" y="12913"/>
                  </a:lnTo>
                  <a:cubicBezTo>
                    <a:pt x="351" y="12913"/>
                    <a:pt x="402" y="12863"/>
                    <a:pt x="427" y="12788"/>
                  </a:cubicBezTo>
                  <a:cubicBezTo>
                    <a:pt x="502" y="12512"/>
                    <a:pt x="602" y="12236"/>
                    <a:pt x="752" y="11960"/>
                  </a:cubicBezTo>
                  <a:cubicBezTo>
                    <a:pt x="803" y="11885"/>
                    <a:pt x="778" y="11810"/>
                    <a:pt x="702" y="11760"/>
                  </a:cubicBezTo>
                  <a:cubicBezTo>
                    <a:pt x="676" y="11742"/>
                    <a:pt x="646" y="11734"/>
                    <a:pt x="616" y="11734"/>
                  </a:cubicBezTo>
                  <a:close/>
                  <a:moveTo>
                    <a:pt x="43961" y="12387"/>
                  </a:moveTo>
                  <a:cubicBezTo>
                    <a:pt x="43860" y="12387"/>
                    <a:pt x="43810" y="12487"/>
                    <a:pt x="43810" y="12562"/>
                  </a:cubicBezTo>
                  <a:cubicBezTo>
                    <a:pt x="43835" y="12662"/>
                    <a:pt x="43835" y="12762"/>
                    <a:pt x="43835" y="12863"/>
                  </a:cubicBezTo>
                  <a:lnTo>
                    <a:pt x="43835" y="12963"/>
                  </a:lnTo>
                  <a:cubicBezTo>
                    <a:pt x="43835" y="13113"/>
                    <a:pt x="43835" y="13289"/>
                    <a:pt x="43810" y="13439"/>
                  </a:cubicBezTo>
                  <a:cubicBezTo>
                    <a:pt x="43785" y="13539"/>
                    <a:pt x="43860" y="13615"/>
                    <a:pt x="43936" y="13615"/>
                  </a:cubicBezTo>
                  <a:lnTo>
                    <a:pt x="43961" y="13615"/>
                  </a:lnTo>
                  <a:cubicBezTo>
                    <a:pt x="44036" y="13615"/>
                    <a:pt x="44111" y="13564"/>
                    <a:pt x="44111" y="13489"/>
                  </a:cubicBezTo>
                  <a:cubicBezTo>
                    <a:pt x="44136" y="13314"/>
                    <a:pt x="44161" y="13138"/>
                    <a:pt x="44161" y="12963"/>
                  </a:cubicBezTo>
                  <a:lnTo>
                    <a:pt x="44161" y="12838"/>
                  </a:lnTo>
                  <a:cubicBezTo>
                    <a:pt x="44136" y="12737"/>
                    <a:pt x="44136" y="12637"/>
                    <a:pt x="44136" y="12512"/>
                  </a:cubicBezTo>
                  <a:cubicBezTo>
                    <a:pt x="44111" y="12437"/>
                    <a:pt x="44036" y="12387"/>
                    <a:pt x="43961" y="12387"/>
                  </a:cubicBezTo>
                  <a:close/>
                  <a:moveTo>
                    <a:pt x="151" y="13514"/>
                  </a:moveTo>
                  <a:cubicBezTo>
                    <a:pt x="76" y="13514"/>
                    <a:pt x="1" y="13590"/>
                    <a:pt x="1" y="13665"/>
                  </a:cubicBezTo>
                  <a:cubicBezTo>
                    <a:pt x="1" y="13865"/>
                    <a:pt x="26" y="14041"/>
                    <a:pt x="51" y="14216"/>
                  </a:cubicBezTo>
                  <a:cubicBezTo>
                    <a:pt x="76" y="14366"/>
                    <a:pt x="101" y="14492"/>
                    <a:pt x="151" y="14642"/>
                  </a:cubicBezTo>
                  <a:cubicBezTo>
                    <a:pt x="176" y="14692"/>
                    <a:pt x="226" y="14742"/>
                    <a:pt x="301" y="14742"/>
                  </a:cubicBezTo>
                  <a:lnTo>
                    <a:pt x="351" y="14742"/>
                  </a:lnTo>
                  <a:cubicBezTo>
                    <a:pt x="427" y="14717"/>
                    <a:pt x="477" y="14617"/>
                    <a:pt x="452" y="14542"/>
                  </a:cubicBezTo>
                  <a:cubicBezTo>
                    <a:pt x="402" y="14417"/>
                    <a:pt x="377" y="14291"/>
                    <a:pt x="351" y="14166"/>
                  </a:cubicBezTo>
                  <a:cubicBezTo>
                    <a:pt x="326" y="14016"/>
                    <a:pt x="326" y="13840"/>
                    <a:pt x="326" y="13665"/>
                  </a:cubicBezTo>
                  <a:cubicBezTo>
                    <a:pt x="326" y="13590"/>
                    <a:pt x="251" y="13514"/>
                    <a:pt x="151" y="13514"/>
                  </a:cubicBezTo>
                  <a:close/>
                  <a:moveTo>
                    <a:pt x="29525" y="14366"/>
                  </a:moveTo>
                  <a:cubicBezTo>
                    <a:pt x="29474" y="14366"/>
                    <a:pt x="29424" y="14392"/>
                    <a:pt x="29399" y="14467"/>
                  </a:cubicBezTo>
                  <a:cubicBezTo>
                    <a:pt x="29324" y="14642"/>
                    <a:pt x="29224" y="14843"/>
                    <a:pt x="29098" y="15018"/>
                  </a:cubicBezTo>
                  <a:cubicBezTo>
                    <a:pt x="29048" y="15093"/>
                    <a:pt x="29073" y="15194"/>
                    <a:pt x="29149" y="15244"/>
                  </a:cubicBezTo>
                  <a:cubicBezTo>
                    <a:pt x="29174" y="15244"/>
                    <a:pt x="29199" y="15269"/>
                    <a:pt x="29249" y="15269"/>
                  </a:cubicBezTo>
                  <a:cubicBezTo>
                    <a:pt x="29299" y="15269"/>
                    <a:pt x="29349" y="15244"/>
                    <a:pt x="29374" y="15194"/>
                  </a:cubicBezTo>
                  <a:cubicBezTo>
                    <a:pt x="29449" y="15068"/>
                    <a:pt x="29499" y="14943"/>
                    <a:pt x="29575" y="14843"/>
                  </a:cubicBezTo>
                  <a:cubicBezTo>
                    <a:pt x="29606" y="14874"/>
                    <a:pt x="29646" y="14895"/>
                    <a:pt x="29690" y="14895"/>
                  </a:cubicBezTo>
                  <a:cubicBezTo>
                    <a:pt x="29718" y="14895"/>
                    <a:pt x="29746" y="14887"/>
                    <a:pt x="29775" y="14868"/>
                  </a:cubicBezTo>
                  <a:cubicBezTo>
                    <a:pt x="29850" y="14818"/>
                    <a:pt x="29875" y="14717"/>
                    <a:pt x="29825" y="14667"/>
                  </a:cubicBezTo>
                  <a:cubicBezTo>
                    <a:pt x="29775" y="14592"/>
                    <a:pt x="29725" y="14517"/>
                    <a:pt x="29675" y="14442"/>
                  </a:cubicBezTo>
                  <a:cubicBezTo>
                    <a:pt x="29650" y="14392"/>
                    <a:pt x="29600" y="14366"/>
                    <a:pt x="29525" y="14366"/>
                  </a:cubicBezTo>
                  <a:close/>
                  <a:moveTo>
                    <a:pt x="43704" y="14207"/>
                  </a:moveTo>
                  <a:cubicBezTo>
                    <a:pt x="43649" y="14207"/>
                    <a:pt x="43597" y="14235"/>
                    <a:pt x="43560" y="14291"/>
                  </a:cubicBezTo>
                  <a:cubicBezTo>
                    <a:pt x="43459" y="14567"/>
                    <a:pt x="43309" y="14843"/>
                    <a:pt x="43134" y="15068"/>
                  </a:cubicBezTo>
                  <a:cubicBezTo>
                    <a:pt x="43084" y="15143"/>
                    <a:pt x="43084" y="15244"/>
                    <a:pt x="43159" y="15294"/>
                  </a:cubicBezTo>
                  <a:cubicBezTo>
                    <a:pt x="43184" y="15319"/>
                    <a:pt x="43209" y="15319"/>
                    <a:pt x="43259" y="15319"/>
                  </a:cubicBezTo>
                  <a:cubicBezTo>
                    <a:pt x="43309" y="15319"/>
                    <a:pt x="43334" y="15294"/>
                    <a:pt x="43384" y="15269"/>
                  </a:cubicBezTo>
                  <a:cubicBezTo>
                    <a:pt x="43560" y="14993"/>
                    <a:pt x="43735" y="14717"/>
                    <a:pt x="43860" y="14417"/>
                  </a:cubicBezTo>
                  <a:cubicBezTo>
                    <a:pt x="43886" y="14341"/>
                    <a:pt x="43860" y="14241"/>
                    <a:pt x="43760" y="14216"/>
                  </a:cubicBezTo>
                  <a:cubicBezTo>
                    <a:pt x="43741" y="14210"/>
                    <a:pt x="43723" y="14207"/>
                    <a:pt x="43704" y="14207"/>
                  </a:cubicBezTo>
                  <a:close/>
                  <a:moveTo>
                    <a:pt x="11865" y="14616"/>
                  </a:moveTo>
                  <a:cubicBezTo>
                    <a:pt x="11836" y="14616"/>
                    <a:pt x="11807" y="14624"/>
                    <a:pt x="11780" y="14642"/>
                  </a:cubicBezTo>
                  <a:cubicBezTo>
                    <a:pt x="11705" y="14692"/>
                    <a:pt x="11680" y="14793"/>
                    <a:pt x="11730" y="14843"/>
                  </a:cubicBezTo>
                  <a:cubicBezTo>
                    <a:pt x="11905" y="15118"/>
                    <a:pt x="12106" y="15369"/>
                    <a:pt x="12331" y="15595"/>
                  </a:cubicBezTo>
                  <a:cubicBezTo>
                    <a:pt x="12357" y="15620"/>
                    <a:pt x="12407" y="15645"/>
                    <a:pt x="12432" y="15645"/>
                  </a:cubicBezTo>
                  <a:cubicBezTo>
                    <a:pt x="12482" y="15645"/>
                    <a:pt x="12532" y="15620"/>
                    <a:pt x="12557" y="15595"/>
                  </a:cubicBezTo>
                  <a:cubicBezTo>
                    <a:pt x="12607" y="15544"/>
                    <a:pt x="12607" y="15444"/>
                    <a:pt x="12557" y="15394"/>
                  </a:cubicBezTo>
                  <a:cubicBezTo>
                    <a:pt x="12357" y="15168"/>
                    <a:pt x="12156" y="14918"/>
                    <a:pt x="11981" y="14692"/>
                  </a:cubicBezTo>
                  <a:cubicBezTo>
                    <a:pt x="11964" y="14644"/>
                    <a:pt x="11917" y="14616"/>
                    <a:pt x="11865" y="14616"/>
                  </a:cubicBezTo>
                  <a:close/>
                  <a:moveTo>
                    <a:pt x="11177" y="15016"/>
                  </a:moveTo>
                  <a:cubicBezTo>
                    <a:pt x="11149" y="15016"/>
                    <a:pt x="11123" y="15024"/>
                    <a:pt x="11103" y="15043"/>
                  </a:cubicBezTo>
                  <a:cubicBezTo>
                    <a:pt x="10853" y="15269"/>
                    <a:pt x="10602" y="15444"/>
                    <a:pt x="10377" y="15620"/>
                  </a:cubicBezTo>
                  <a:cubicBezTo>
                    <a:pt x="10301" y="15695"/>
                    <a:pt x="10301" y="15770"/>
                    <a:pt x="10352" y="15845"/>
                  </a:cubicBezTo>
                  <a:cubicBezTo>
                    <a:pt x="10377" y="15895"/>
                    <a:pt x="10427" y="15920"/>
                    <a:pt x="10477" y="15920"/>
                  </a:cubicBezTo>
                  <a:cubicBezTo>
                    <a:pt x="10502" y="15920"/>
                    <a:pt x="10527" y="15895"/>
                    <a:pt x="10552" y="15870"/>
                  </a:cubicBezTo>
                  <a:cubicBezTo>
                    <a:pt x="10803" y="15695"/>
                    <a:pt x="11053" y="15494"/>
                    <a:pt x="11304" y="15294"/>
                  </a:cubicBezTo>
                  <a:cubicBezTo>
                    <a:pt x="11354" y="15244"/>
                    <a:pt x="11354" y="15143"/>
                    <a:pt x="11304" y="15068"/>
                  </a:cubicBezTo>
                  <a:cubicBezTo>
                    <a:pt x="11273" y="15037"/>
                    <a:pt x="11223" y="15016"/>
                    <a:pt x="11177" y="15016"/>
                  </a:cubicBezTo>
                  <a:close/>
                  <a:moveTo>
                    <a:pt x="20562" y="15083"/>
                  </a:moveTo>
                  <a:cubicBezTo>
                    <a:pt x="20527" y="15083"/>
                    <a:pt x="20495" y="15107"/>
                    <a:pt x="20477" y="15143"/>
                  </a:cubicBezTo>
                  <a:cubicBezTo>
                    <a:pt x="20301" y="15344"/>
                    <a:pt x="20101" y="15544"/>
                    <a:pt x="19900" y="15720"/>
                  </a:cubicBezTo>
                  <a:cubicBezTo>
                    <a:pt x="19850" y="15770"/>
                    <a:pt x="19825" y="15870"/>
                    <a:pt x="19875" y="15945"/>
                  </a:cubicBezTo>
                  <a:cubicBezTo>
                    <a:pt x="19925" y="15970"/>
                    <a:pt x="19951" y="15996"/>
                    <a:pt x="20001" y="15996"/>
                  </a:cubicBezTo>
                  <a:cubicBezTo>
                    <a:pt x="20051" y="15996"/>
                    <a:pt x="20076" y="15970"/>
                    <a:pt x="20101" y="15945"/>
                  </a:cubicBezTo>
                  <a:cubicBezTo>
                    <a:pt x="20276" y="15795"/>
                    <a:pt x="20452" y="15645"/>
                    <a:pt x="20602" y="15469"/>
                  </a:cubicBezTo>
                  <a:cubicBezTo>
                    <a:pt x="20627" y="15469"/>
                    <a:pt x="20677" y="15469"/>
                    <a:pt x="20727" y="15444"/>
                  </a:cubicBezTo>
                  <a:cubicBezTo>
                    <a:pt x="20803" y="15394"/>
                    <a:pt x="20828" y="15294"/>
                    <a:pt x="20778" y="15244"/>
                  </a:cubicBezTo>
                  <a:lnTo>
                    <a:pt x="20727" y="15143"/>
                  </a:lnTo>
                  <a:cubicBezTo>
                    <a:pt x="20702" y="15118"/>
                    <a:pt x="20652" y="15093"/>
                    <a:pt x="20602" y="15093"/>
                  </a:cubicBezTo>
                  <a:cubicBezTo>
                    <a:pt x="20589" y="15087"/>
                    <a:pt x="20575" y="15083"/>
                    <a:pt x="20562" y="15083"/>
                  </a:cubicBezTo>
                  <a:close/>
                  <a:moveTo>
                    <a:pt x="30276" y="15306"/>
                  </a:moveTo>
                  <a:cubicBezTo>
                    <a:pt x="30239" y="15306"/>
                    <a:pt x="30201" y="15319"/>
                    <a:pt x="30176" y="15344"/>
                  </a:cubicBezTo>
                  <a:cubicBezTo>
                    <a:pt x="30101" y="15419"/>
                    <a:pt x="30101" y="15519"/>
                    <a:pt x="30176" y="15569"/>
                  </a:cubicBezTo>
                  <a:cubicBezTo>
                    <a:pt x="30377" y="15795"/>
                    <a:pt x="30627" y="16021"/>
                    <a:pt x="30878" y="16196"/>
                  </a:cubicBezTo>
                  <a:cubicBezTo>
                    <a:pt x="30903" y="16221"/>
                    <a:pt x="30953" y="16221"/>
                    <a:pt x="30978" y="16221"/>
                  </a:cubicBezTo>
                  <a:cubicBezTo>
                    <a:pt x="31028" y="16221"/>
                    <a:pt x="31078" y="16196"/>
                    <a:pt x="31103" y="16171"/>
                  </a:cubicBezTo>
                  <a:cubicBezTo>
                    <a:pt x="31154" y="16096"/>
                    <a:pt x="31129" y="15996"/>
                    <a:pt x="31078" y="15945"/>
                  </a:cubicBezTo>
                  <a:cubicBezTo>
                    <a:pt x="30828" y="15770"/>
                    <a:pt x="30602" y="15569"/>
                    <a:pt x="30377" y="15344"/>
                  </a:cubicBezTo>
                  <a:cubicBezTo>
                    <a:pt x="30352" y="15319"/>
                    <a:pt x="30314" y="15306"/>
                    <a:pt x="30276" y="15306"/>
                  </a:cubicBezTo>
                  <a:close/>
                  <a:moveTo>
                    <a:pt x="663" y="15293"/>
                  </a:moveTo>
                  <a:cubicBezTo>
                    <a:pt x="633" y="15293"/>
                    <a:pt x="604" y="15301"/>
                    <a:pt x="577" y="15319"/>
                  </a:cubicBezTo>
                  <a:cubicBezTo>
                    <a:pt x="502" y="15344"/>
                    <a:pt x="477" y="15444"/>
                    <a:pt x="527" y="15519"/>
                  </a:cubicBezTo>
                  <a:cubicBezTo>
                    <a:pt x="677" y="15795"/>
                    <a:pt x="878" y="16046"/>
                    <a:pt x="1078" y="16296"/>
                  </a:cubicBezTo>
                  <a:cubicBezTo>
                    <a:pt x="1128" y="16321"/>
                    <a:pt x="1153" y="16346"/>
                    <a:pt x="1204" y="16346"/>
                  </a:cubicBezTo>
                  <a:cubicBezTo>
                    <a:pt x="1229" y="16346"/>
                    <a:pt x="1279" y="16346"/>
                    <a:pt x="1304" y="16296"/>
                  </a:cubicBezTo>
                  <a:cubicBezTo>
                    <a:pt x="1379" y="16246"/>
                    <a:pt x="1379" y="16146"/>
                    <a:pt x="1329" y="16096"/>
                  </a:cubicBezTo>
                  <a:cubicBezTo>
                    <a:pt x="1103" y="15870"/>
                    <a:pt x="928" y="15620"/>
                    <a:pt x="803" y="15369"/>
                  </a:cubicBezTo>
                  <a:cubicBezTo>
                    <a:pt x="770" y="15320"/>
                    <a:pt x="717" y="15293"/>
                    <a:pt x="663" y="15293"/>
                  </a:cubicBezTo>
                  <a:close/>
                  <a:moveTo>
                    <a:pt x="38503" y="15360"/>
                  </a:moveTo>
                  <a:cubicBezTo>
                    <a:pt x="38484" y="15360"/>
                    <a:pt x="38466" y="15363"/>
                    <a:pt x="38447" y="15369"/>
                  </a:cubicBezTo>
                  <a:cubicBezTo>
                    <a:pt x="38372" y="15419"/>
                    <a:pt x="38347" y="15519"/>
                    <a:pt x="38372" y="15595"/>
                  </a:cubicBezTo>
                  <a:cubicBezTo>
                    <a:pt x="38547" y="15870"/>
                    <a:pt x="38773" y="16121"/>
                    <a:pt x="39073" y="16321"/>
                  </a:cubicBezTo>
                  <a:cubicBezTo>
                    <a:pt x="39099" y="16321"/>
                    <a:pt x="39124" y="16346"/>
                    <a:pt x="39149" y="16346"/>
                  </a:cubicBezTo>
                  <a:cubicBezTo>
                    <a:pt x="39199" y="16346"/>
                    <a:pt x="39249" y="16321"/>
                    <a:pt x="39274" y="16271"/>
                  </a:cubicBezTo>
                  <a:cubicBezTo>
                    <a:pt x="39324" y="16196"/>
                    <a:pt x="39299" y="16096"/>
                    <a:pt x="39224" y="16046"/>
                  </a:cubicBezTo>
                  <a:cubicBezTo>
                    <a:pt x="38973" y="15895"/>
                    <a:pt x="38798" y="15670"/>
                    <a:pt x="38647" y="15444"/>
                  </a:cubicBezTo>
                  <a:cubicBezTo>
                    <a:pt x="38610" y="15388"/>
                    <a:pt x="38558" y="15360"/>
                    <a:pt x="38503" y="15360"/>
                  </a:cubicBezTo>
                  <a:close/>
                  <a:moveTo>
                    <a:pt x="42617" y="15685"/>
                  </a:moveTo>
                  <a:cubicBezTo>
                    <a:pt x="42580" y="15685"/>
                    <a:pt x="42541" y="15697"/>
                    <a:pt x="42507" y="15720"/>
                  </a:cubicBezTo>
                  <a:cubicBezTo>
                    <a:pt x="42332" y="15870"/>
                    <a:pt x="42131" y="16021"/>
                    <a:pt x="41906" y="16121"/>
                  </a:cubicBezTo>
                  <a:cubicBezTo>
                    <a:pt x="41855" y="16146"/>
                    <a:pt x="41805" y="16171"/>
                    <a:pt x="41755" y="16196"/>
                  </a:cubicBezTo>
                  <a:cubicBezTo>
                    <a:pt x="41680" y="16221"/>
                    <a:pt x="41655" y="16321"/>
                    <a:pt x="41680" y="16397"/>
                  </a:cubicBezTo>
                  <a:cubicBezTo>
                    <a:pt x="41705" y="16447"/>
                    <a:pt x="41780" y="16497"/>
                    <a:pt x="41830" y="16497"/>
                  </a:cubicBezTo>
                  <a:cubicBezTo>
                    <a:pt x="41855" y="16497"/>
                    <a:pt x="41880" y="16472"/>
                    <a:pt x="41880" y="16472"/>
                  </a:cubicBezTo>
                  <a:cubicBezTo>
                    <a:pt x="41956" y="16447"/>
                    <a:pt x="42006" y="16422"/>
                    <a:pt x="42056" y="16397"/>
                  </a:cubicBezTo>
                  <a:cubicBezTo>
                    <a:pt x="42281" y="16271"/>
                    <a:pt x="42507" y="16121"/>
                    <a:pt x="42708" y="15970"/>
                  </a:cubicBezTo>
                  <a:cubicBezTo>
                    <a:pt x="42783" y="15895"/>
                    <a:pt x="42783" y="15820"/>
                    <a:pt x="42733" y="15745"/>
                  </a:cubicBezTo>
                  <a:cubicBezTo>
                    <a:pt x="42705" y="15704"/>
                    <a:pt x="42662" y="15685"/>
                    <a:pt x="42617" y="15685"/>
                  </a:cubicBezTo>
                  <a:close/>
                  <a:moveTo>
                    <a:pt x="37880" y="15785"/>
                  </a:moveTo>
                  <a:cubicBezTo>
                    <a:pt x="37843" y="15785"/>
                    <a:pt x="37804" y="15798"/>
                    <a:pt x="37770" y="15820"/>
                  </a:cubicBezTo>
                  <a:cubicBezTo>
                    <a:pt x="37545" y="15996"/>
                    <a:pt x="37294" y="16171"/>
                    <a:pt x="37018" y="16321"/>
                  </a:cubicBezTo>
                  <a:cubicBezTo>
                    <a:pt x="36943" y="16371"/>
                    <a:pt x="36918" y="16447"/>
                    <a:pt x="36968" y="16522"/>
                  </a:cubicBezTo>
                  <a:cubicBezTo>
                    <a:pt x="36993" y="16572"/>
                    <a:pt x="37043" y="16622"/>
                    <a:pt x="37093" y="16622"/>
                  </a:cubicBezTo>
                  <a:cubicBezTo>
                    <a:pt x="37119" y="16622"/>
                    <a:pt x="37169" y="16597"/>
                    <a:pt x="37194" y="16597"/>
                  </a:cubicBezTo>
                  <a:cubicBezTo>
                    <a:pt x="37469" y="16422"/>
                    <a:pt x="37720" y="16246"/>
                    <a:pt x="37971" y="16046"/>
                  </a:cubicBezTo>
                  <a:cubicBezTo>
                    <a:pt x="38046" y="15996"/>
                    <a:pt x="38046" y="15895"/>
                    <a:pt x="37996" y="15845"/>
                  </a:cubicBezTo>
                  <a:cubicBezTo>
                    <a:pt x="37968" y="15804"/>
                    <a:pt x="37925" y="15785"/>
                    <a:pt x="37880" y="15785"/>
                  </a:cubicBezTo>
                  <a:close/>
                  <a:moveTo>
                    <a:pt x="28684" y="15685"/>
                  </a:moveTo>
                  <a:cubicBezTo>
                    <a:pt x="28643" y="15685"/>
                    <a:pt x="28600" y="15704"/>
                    <a:pt x="28572" y="15745"/>
                  </a:cubicBezTo>
                  <a:cubicBezTo>
                    <a:pt x="28372" y="15970"/>
                    <a:pt x="28146" y="16171"/>
                    <a:pt x="27895" y="16346"/>
                  </a:cubicBezTo>
                  <a:cubicBezTo>
                    <a:pt x="27845" y="16422"/>
                    <a:pt x="27820" y="16497"/>
                    <a:pt x="27870" y="16572"/>
                  </a:cubicBezTo>
                  <a:cubicBezTo>
                    <a:pt x="27921" y="16622"/>
                    <a:pt x="27946" y="16647"/>
                    <a:pt x="27996" y="16647"/>
                  </a:cubicBezTo>
                  <a:cubicBezTo>
                    <a:pt x="28046" y="16647"/>
                    <a:pt x="28071" y="16622"/>
                    <a:pt x="28096" y="16597"/>
                  </a:cubicBezTo>
                  <a:cubicBezTo>
                    <a:pt x="28347" y="16397"/>
                    <a:pt x="28572" y="16196"/>
                    <a:pt x="28798" y="15945"/>
                  </a:cubicBezTo>
                  <a:cubicBezTo>
                    <a:pt x="28848" y="15895"/>
                    <a:pt x="28848" y="15795"/>
                    <a:pt x="28773" y="15720"/>
                  </a:cubicBezTo>
                  <a:cubicBezTo>
                    <a:pt x="28750" y="15697"/>
                    <a:pt x="28717" y="15685"/>
                    <a:pt x="28684" y="15685"/>
                  </a:cubicBezTo>
                  <a:close/>
                  <a:moveTo>
                    <a:pt x="40002" y="16365"/>
                  </a:moveTo>
                  <a:cubicBezTo>
                    <a:pt x="39926" y="16365"/>
                    <a:pt x="39871" y="16414"/>
                    <a:pt x="39850" y="16497"/>
                  </a:cubicBezTo>
                  <a:cubicBezTo>
                    <a:pt x="39850" y="16572"/>
                    <a:pt x="39901" y="16647"/>
                    <a:pt x="39976" y="16672"/>
                  </a:cubicBezTo>
                  <a:cubicBezTo>
                    <a:pt x="40176" y="16722"/>
                    <a:pt x="40402" y="16722"/>
                    <a:pt x="40602" y="16722"/>
                  </a:cubicBezTo>
                  <a:lnTo>
                    <a:pt x="40953" y="16722"/>
                  </a:lnTo>
                  <a:cubicBezTo>
                    <a:pt x="41028" y="16697"/>
                    <a:pt x="41104" y="16622"/>
                    <a:pt x="41078" y="16547"/>
                  </a:cubicBezTo>
                  <a:cubicBezTo>
                    <a:pt x="41078" y="16482"/>
                    <a:pt x="41022" y="16417"/>
                    <a:pt x="40958" y="16417"/>
                  </a:cubicBezTo>
                  <a:cubicBezTo>
                    <a:pt x="40948" y="16417"/>
                    <a:pt x="40938" y="16418"/>
                    <a:pt x="40928" y="16422"/>
                  </a:cubicBezTo>
                  <a:lnTo>
                    <a:pt x="40602" y="16422"/>
                  </a:lnTo>
                  <a:cubicBezTo>
                    <a:pt x="40402" y="16422"/>
                    <a:pt x="40226" y="16397"/>
                    <a:pt x="40051" y="16371"/>
                  </a:cubicBezTo>
                  <a:cubicBezTo>
                    <a:pt x="40034" y="16367"/>
                    <a:pt x="40017" y="16365"/>
                    <a:pt x="40002" y="16365"/>
                  </a:cubicBezTo>
                  <a:close/>
                  <a:moveTo>
                    <a:pt x="13148" y="15944"/>
                  </a:moveTo>
                  <a:cubicBezTo>
                    <a:pt x="13094" y="15944"/>
                    <a:pt x="13041" y="15972"/>
                    <a:pt x="13008" y="16021"/>
                  </a:cubicBezTo>
                  <a:cubicBezTo>
                    <a:pt x="12958" y="16071"/>
                    <a:pt x="12983" y="16171"/>
                    <a:pt x="13058" y="16221"/>
                  </a:cubicBezTo>
                  <a:cubicBezTo>
                    <a:pt x="13309" y="16422"/>
                    <a:pt x="13585" y="16597"/>
                    <a:pt x="13860" y="16722"/>
                  </a:cubicBezTo>
                  <a:cubicBezTo>
                    <a:pt x="13885" y="16747"/>
                    <a:pt x="13910" y="16747"/>
                    <a:pt x="13935" y="16747"/>
                  </a:cubicBezTo>
                  <a:cubicBezTo>
                    <a:pt x="13986" y="16747"/>
                    <a:pt x="14036" y="16722"/>
                    <a:pt x="14061" y="16672"/>
                  </a:cubicBezTo>
                  <a:cubicBezTo>
                    <a:pt x="14111" y="16597"/>
                    <a:pt x="14086" y="16497"/>
                    <a:pt x="14011" y="16447"/>
                  </a:cubicBezTo>
                  <a:cubicBezTo>
                    <a:pt x="13735" y="16321"/>
                    <a:pt x="13484" y="16171"/>
                    <a:pt x="13234" y="15970"/>
                  </a:cubicBezTo>
                  <a:cubicBezTo>
                    <a:pt x="13207" y="15953"/>
                    <a:pt x="13177" y="15944"/>
                    <a:pt x="13148" y="15944"/>
                  </a:cubicBezTo>
                  <a:close/>
                  <a:moveTo>
                    <a:pt x="21229" y="15883"/>
                  </a:moveTo>
                  <a:cubicBezTo>
                    <a:pt x="21191" y="15883"/>
                    <a:pt x="21154" y="15895"/>
                    <a:pt x="21129" y="15920"/>
                  </a:cubicBezTo>
                  <a:cubicBezTo>
                    <a:pt x="21053" y="15996"/>
                    <a:pt x="21053" y="16096"/>
                    <a:pt x="21129" y="16146"/>
                  </a:cubicBezTo>
                  <a:cubicBezTo>
                    <a:pt x="21354" y="16371"/>
                    <a:pt x="21580" y="16572"/>
                    <a:pt x="21855" y="16747"/>
                  </a:cubicBezTo>
                  <a:cubicBezTo>
                    <a:pt x="21880" y="16773"/>
                    <a:pt x="21905" y="16798"/>
                    <a:pt x="21931" y="16798"/>
                  </a:cubicBezTo>
                  <a:cubicBezTo>
                    <a:pt x="21981" y="16798"/>
                    <a:pt x="22031" y="16773"/>
                    <a:pt x="22056" y="16722"/>
                  </a:cubicBezTo>
                  <a:cubicBezTo>
                    <a:pt x="22106" y="16647"/>
                    <a:pt x="22106" y="16547"/>
                    <a:pt x="22031" y="16497"/>
                  </a:cubicBezTo>
                  <a:cubicBezTo>
                    <a:pt x="21780" y="16321"/>
                    <a:pt x="21555" y="16146"/>
                    <a:pt x="21329" y="15920"/>
                  </a:cubicBezTo>
                  <a:cubicBezTo>
                    <a:pt x="21304" y="15895"/>
                    <a:pt x="21266" y="15883"/>
                    <a:pt x="21229" y="15883"/>
                  </a:cubicBezTo>
                  <a:close/>
                  <a:moveTo>
                    <a:pt x="9718" y="16144"/>
                  </a:moveTo>
                  <a:cubicBezTo>
                    <a:pt x="9686" y="16144"/>
                    <a:pt x="9653" y="16152"/>
                    <a:pt x="9625" y="16171"/>
                  </a:cubicBezTo>
                  <a:cubicBezTo>
                    <a:pt x="9374" y="16346"/>
                    <a:pt x="9098" y="16497"/>
                    <a:pt x="8848" y="16647"/>
                  </a:cubicBezTo>
                  <a:cubicBezTo>
                    <a:pt x="8773" y="16672"/>
                    <a:pt x="8747" y="16773"/>
                    <a:pt x="8773" y="16848"/>
                  </a:cubicBezTo>
                  <a:cubicBezTo>
                    <a:pt x="8798" y="16898"/>
                    <a:pt x="8848" y="16923"/>
                    <a:pt x="8923" y="16923"/>
                  </a:cubicBezTo>
                  <a:cubicBezTo>
                    <a:pt x="8948" y="16923"/>
                    <a:pt x="8973" y="16923"/>
                    <a:pt x="8998" y="16898"/>
                  </a:cubicBezTo>
                  <a:cubicBezTo>
                    <a:pt x="9249" y="16773"/>
                    <a:pt x="9524" y="16597"/>
                    <a:pt x="9800" y="16422"/>
                  </a:cubicBezTo>
                  <a:cubicBezTo>
                    <a:pt x="9875" y="16371"/>
                    <a:pt x="9875" y="16271"/>
                    <a:pt x="9850" y="16196"/>
                  </a:cubicBezTo>
                  <a:cubicBezTo>
                    <a:pt x="9819" y="16165"/>
                    <a:pt x="9769" y="16144"/>
                    <a:pt x="9718" y="16144"/>
                  </a:cubicBezTo>
                  <a:close/>
                  <a:moveTo>
                    <a:pt x="19260" y="16220"/>
                  </a:moveTo>
                  <a:cubicBezTo>
                    <a:pt x="19230" y="16220"/>
                    <a:pt x="19200" y="16228"/>
                    <a:pt x="19174" y="16246"/>
                  </a:cubicBezTo>
                  <a:cubicBezTo>
                    <a:pt x="18923" y="16397"/>
                    <a:pt x="18647" y="16547"/>
                    <a:pt x="18372" y="16647"/>
                  </a:cubicBezTo>
                  <a:cubicBezTo>
                    <a:pt x="18296" y="16697"/>
                    <a:pt x="18246" y="16773"/>
                    <a:pt x="18271" y="16848"/>
                  </a:cubicBezTo>
                  <a:cubicBezTo>
                    <a:pt x="18296" y="16923"/>
                    <a:pt x="18372" y="16948"/>
                    <a:pt x="18422" y="16948"/>
                  </a:cubicBezTo>
                  <a:lnTo>
                    <a:pt x="18472" y="16948"/>
                  </a:lnTo>
                  <a:cubicBezTo>
                    <a:pt x="18773" y="16823"/>
                    <a:pt x="19073" y="16672"/>
                    <a:pt x="19324" y="16522"/>
                  </a:cubicBezTo>
                  <a:cubicBezTo>
                    <a:pt x="19399" y="16472"/>
                    <a:pt x="19424" y="16371"/>
                    <a:pt x="19399" y="16296"/>
                  </a:cubicBezTo>
                  <a:cubicBezTo>
                    <a:pt x="19367" y="16248"/>
                    <a:pt x="19314" y="16220"/>
                    <a:pt x="19260" y="16220"/>
                  </a:cubicBezTo>
                  <a:close/>
                  <a:moveTo>
                    <a:pt x="31771" y="16412"/>
                  </a:moveTo>
                  <a:cubicBezTo>
                    <a:pt x="31710" y="16412"/>
                    <a:pt x="31649" y="16440"/>
                    <a:pt x="31630" y="16497"/>
                  </a:cubicBezTo>
                  <a:cubicBezTo>
                    <a:pt x="31580" y="16572"/>
                    <a:pt x="31605" y="16672"/>
                    <a:pt x="31680" y="16697"/>
                  </a:cubicBezTo>
                  <a:cubicBezTo>
                    <a:pt x="31981" y="16848"/>
                    <a:pt x="32256" y="16973"/>
                    <a:pt x="32557" y="17073"/>
                  </a:cubicBezTo>
                  <a:lnTo>
                    <a:pt x="32607" y="17073"/>
                  </a:lnTo>
                  <a:cubicBezTo>
                    <a:pt x="32682" y="17073"/>
                    <a:pt x="32733" y="17048"/>
                    <a:pt x="32758" y="16973"/>
                  </a:cubicBezTo>
                  <a:cubicBezTo>
                    <a:pt x="32783" y="16898"/>
                    <a:pt x="32758" y="16798"/>
                    <a:pt x="32657" y="16773"/>
                  </a:cubicBezTo>
                  <a:cubicBezTo>
                    <a:pt x="32382" y="16697"/>
                    <a:pt x="32106" y="16572"/>
                    <a:pt x="31830" y="16422"/>
                  </a:cubicBezTo>
                  <a:cubicBezTo>
                    <a:pt x="31812" y="16415"/>
                    <a:pt x="31791" y="16412"/>
                    <a:pt x="31771" y="16412"/>
                  </a:cubicBezTo>
                  <a:close/>
                  <a:moveTo>
                    <a:pt x="36256" y="16691"/>
                  </a:moveTo>
                  <a:cubicBezTo>
                    <a:pt x="36243" y="16691"/>
                    <a:pt x="36230" y="16693"/>
                    <a:pt x="36216" y="16697"/>
                  </a:cubicBezTo>
                  <a:cubicBezTo>
                    <a:pt x="35916" y="16798"/>
                    <a:pt x="35640" y="16898"/>
                    <a:pt x="35339" y="16948"/>
                  </a:cubicBezTo>
                  <a:cubicBezTo>
                    <a:pt x="35264" y="16948"/>
                    <a:pt x="35189" y="17048"/>
                    <a:pt x="35214" y="17123"/>
                  </a:cubicBezTo>
                  <a:cubicBezTo>
                    <a:pt x="35239" y="17199"/>
                    <a:pt x="35289" y="17249"/>
                    <a:pt x="35364" y="17249"/>
                  </a:cubicBezTo>
                  <a:lnTo>
                    <a:pt x="35389" y="17249"/>
                  </a:lnTo>
                  <a:cubicBezTo>
                    <a:pt x="35715" y="17199"/>
                    <a:pt x="36016" y="17098"/>
                    <a:pt x="36317" y="16998"/>
                  </a:cubicBezTo>
                  <a:cubicBezTo>
                    <a:pt x="36392" y="16973"/>
                    <a:pt x="36442" y="16873"/>
                    <a:pt x="36417" y="16798"/>
                  </a:cubicBezTo>
                  <a:cubicBezTo>
                    <a:pt x="36376" y="16736"/>
                    <a:pt x="36317" y="16691"/>
                    <a:pt x="36256" y="16691"/>
                  </a:cubicBezTo>
                  <a:close/>
                  <a:moveTo>
                    <a:pt x="14796" y="16791"/>
                  </a:moveTo>
                  <a:cubicBezTo>
                    <a:pt x="14729" y="16791"/>
                    <a:pt x="14658" y="16836"/>
                    <a:pt x="14637" y="16898"/>
                  </a:cubicBezTo>
                  <a:cubicBezTo>
                    <a:pt x="14612" y="16973"/>
                    <a:pt x="14662" y="17073"/>
                    <a:pt x="14737" y="17098"/>
                  </a:cubicBezTo>
                  <a:cubicBezTo>
                    <a:pt x="15038" y="17199"/>
                    <a:pt x="15364" y="17274"/>
                    <a:pt x="15665" y="17299"/>
                  </a:cubicBezTo>
                  <a:lnTo>
                    <a:pt x="15690" y="17299"/>
                  </a:lnTo>
                  <a:cubicBezTo>
                    <a:pt x="15765" y="17299"/>
                    <a:pt x="15840" y="17249"/>
                    <a:pt x="15840" y="17174"/>
                  </a:cubicBezTo>
                  <a:cubicBezTo>
                    <a:pt x="15865" y="17098"/>
                    <a:pt x="15790" y="16998"/>
                    <a:pt x="15715" y="16998"/>
                  </a:cubicBezTo>
                  <a:cubicBezTo>
                    <a:pt x="15414" y="16948"/>
                    <a:pt x="15113" y="16898"/>
                    <a:pt x="14838" y="16798"/>
                  </a:cubicBezTo>
                  <a:cubicBezTo>
                    <a:pt x="14824" y="16793"/>
                    <a:pt x="14810" y="16791"/>
                    <a:pt x="14796" y="16791"/>
                  </a:cubicBezTo>
                  <a:close/>
                  <a:moveTo>
                    <a:pt x="17544" y="16916"/>
                  </a:moveTo>
                  <a:cubicBezTo>
                    <a:pt x="17528" y="16916"/>
                    <a:pt x="17512" y="16919"/>
                    <a:pt x="17494" y="16923"/>
                  </a:cubicBezTo>
                  <a:cubicBezTo>
                    <a:pt x="17219" y="16973"/>
                    <a:pt x="16918" y="17023"/>
                    <a:pt x="16617" y="17048"/>
                  </a:cubicBezTo>
                  <a:cubicBezTo>
                    <a:pt x="16517" y="17048"/>
                    <a:pt x="16467" y="17123"/>
                    <a:pt x="16467" y="17199"/>
                  </a:cubicBezTo>
                  <a:cubicBezTo>
                    <a:pt x="16467" y="17274"/>
                    <a:pt x="16542" y="17349"/>
                    <a:pt x="16617" y="17349"/>
                  </a:cubicBezTo>
                  <a:cubicBezTo>
                    <a:pt x="16943" y="17324"/>
                    <a:pt x="17269" y="17299"/>
                    <a:pt x="17570" y="17224"/>
                  </a:cubicBezTo>
                  <a:cubicBezTo>
                    <a:pt x="17645" y="17199"/>
                    <a:pt x="17720" y="17123"/>
                    <a:pt x="17695" y="17048"/>
                  </a:cubicBezTo>
                  <a:cubicBezTo>
                    <a:pt x="17674" y="16965"/>
                    <a:pt x="17619" y="16916"/>
                    <a:pt x="17544" y="16916"/>
                  </a:cubicBezTo>
                  <a:close/>
                  <a:moveTo>
                    <a:pt x="33496" y="16992"/>
                  </a:moveTo>
                  <a:cubicBezTo>
                    <a:pt x="33435" y="16992"/>
                    <a:pt x="33380" y="17040"/>
                    <a:pt x="33359" y="17123"/>
                  </a:cubicBezTo>
                  <a:cubicBezTo>
                    <a:pt x="33359" y="17199"/>
                    <a:pt x="33409" y="17274"/>
                    <a:pt x="33484" y="17299"/>
                  </a:cubicBezTo>
                  <a:cubicBezTo>
                    <a:pt x="33585" y="17299"/>
                    <a:pt x="33685" y="17324"/>
                    <a:pt x="33760" y="17324"/>
                  </a:cubicBezTo>
                  <a:cubicBezTo>
                    <a:pt x="33936" y="17349"/>
                    <a:pt x="34136" y="17349"/>
                    <a:pt x="34312" y="17349"/>
                  </a:cubicBezTo>
                  <a:lnTo>
                    <a:pt x="34462" y="17349"/>
                  </a:lnTo>
                  <a:cubicBezTo>
                    <a:pt x="34537" y="17349"/>
                    <a:pt x="34612" y="17274"/>
                    <a:pt x="34612" y="17199"/>
                  </a:cubicBezTo>
                  <a:cubicBezTo>
                    <a:pt x="34587" y="17098"/>
                    <a:pt x="34537" y="17048"/>
                    <a:pt x="34437" y="17048"/>
                  </a:cubicBezTo>
                  <a:cubicBezTo>
                    <a:pt x="34236" y="17048"/>
                    <a:pt x="34011" y="17048"/>
                    <a:pt x="33785" y="17023"/>
                  </a:cubicBezTo>
                  <a:cubicBezTo>
                    <a:pt x="33710" y="16998"/>
                    <a:pt x="33635" y="16998"/>
                    <a:pt x="33535" y="16998"/>
                  </a:cubicBezTo>
                  <a:cubicBezTo>
                    <a:pt x="33522" y="16994"/>
                    <a:pt x="33509" y="16992"/>
                    <a:pt x="33496" y="16992"/>
                  </a:cubicBezTo>
                  <a:close/>
                  <a:moveTo>
                    <a:pt x="1871" y="16662"/>
                  </a:moveTo>
                  <a:cubicBezTo>
                    <a:pt x="1825" y="16662"/>
                    <a:pt x="1783" y="16681"/>
                    <a:pt x="1755" y="16722"/>
                  </a:cubicBezTo>
                  <a:cubicBezTo>
                    <a:pt x="1705" y="16798"/>
                    <a:pt x="1730" y="16898"/>
                    <a:pt x="1780" y="16948"/>
                  </a:cubicBezTo>
                  <a:cubicBezTo>
                    <a:pt x="2056" y="17148"/>
                    <a:pt x="2331" y="17299"/>
                    <a:pt x="2607" y="17449"/>
                  </a:cubicBezTo>
                  <a:lnTo>
                    <a:pt x="2682" y="17449"/>
                  </a:lnTo>
                  <a:cubicBezTo>
                    <a:pt x="2732" y="17449"/>
                    <a:pt x="2783" y="17424"/>
                    <a:pt x="2808" y="17374"/>
                  </a:cubicBezTo>
                  <a:cubicBezTo>
                    <a:pt x="2858" y="17299"/>
                    <a:pt x="2833" y="17199"/>
                    <a:pt x="2732" y="17174"/>
                  </a:cubicBezTo>
                  <a:cubicBezTo>
                    <a:pt x="2482" y="17048"/>
                    <a:pt x="2206" y="16873"/>
                    <a:pt x="1981" y="16697"/>
                  </a:cubicBezTo>
                  <a:cubicBezTo>
                    <a:pt x="1947" y="16675"/>
                    <a:pt x="1908" y="16662"/>
                    <a:pt x="1871" y="16662"/>
                  </a:cubicBezTo>
                  <a:close/>
                  <a:moveTo>
                    <a:pt x="27211" y="16828"/>
                  </a:moveTo>
                  <a:cubicBezTo>
                    <a:pt x="27188" y="16828"/>
                    <a:pt x="27165" y="16834"/>
                    <a:pt x="27144" y="16848"/>
                  </a:cubicBezTo>
                  <a:cubicBezTo>
                    <a:pt x="26893" y="16998"/>
                    <a:pt x="26617" y="17098"/>
                    <a:pt x="26316" y="17199"/>
                  </a:cubicBezTo>
                  <a:cubicBezTo>
                    <a:pt x="26241" y="17224"/>
                    <a:pt x="26191" y="17299"/>
                    <a:pt x="26216" y="17399"/>
                  </a:cubicBezTo>
                  <a:cubicBezTo>
                    <a:pt x="26241" y="17449"/>
                    <a:pt x="26291" y="17499"/>
                    <a:pt x="26367" y="17499"/>
                  </a:cubicBezTo>
                  <a:lnTo>
                    <a:pt x="26417" y="17499"/>
                  </a:lnTo>
                  <a:cubicBezTo>
                    <a:pt x="26718" y="17399"/>
                    <a:pt x="27018" y="17274"/>
                    <a:pt x="27294" y="17123"/>
                  </a:cubicBezTo>
                  <a:cubicBezTo>
                    <a:pt x="27369" y="17073"/>
                    <a:pt x="27394" y="16998"/>
                    <a:pt x="27369" y="16923"/>
                  </a:cubicBezTo>
                  <a:cubicBezTo>
                    <a:pt x="27333" y="16869"/>
                    <a:pt x="27271" y="16828"/>
                    <a:pt x="27211" y="16828"/>
                  </a:cubicBezTo>
                  <a:close/>
                  <a:moveTo>
                    <a:pt x="22748" y="16939"/>
                  </a:moveTo>
                  <a:cubicBezTo>
                    <a:pt x="22687" y="16939"/>
                    <a:pt x="22626" y="16967"/>
                    <a:pt x="22607" y="17023"/>
                  </a:cubicBezTo>
                  <a:cubicBezTo>
                    <a:pt x="22557" y="17098"/>
                    <a:pt x="22607" y="17199"/>
                    <a:pt x="22682" y="17224"/>
                  </a:cubicBezTo>
                  <a:cubicBezTo>
                    <a:pt x="22983" y="17374"/>
                    <a:pt x="23284" y="17474"/>
                    <a:pt x="23585" y="17549"/>
                  </a:cubicBezTo>
                  <a:cubicBezTo>
                    <a:pt x="23585" y="17549"/>
                    <a:pt x="23610" y="17575"/>
                    <a:pt x="23610" y="17575"/>
                  </a:cubicBezTo>
                  <a:cubicBezTo>
                    <a:pt x="23685" y="17575"/>
                    <a:pt x="23760" y="17524"/>
                    <a:pt x="23760" y="17449"/>
                  </a:cubicBezTo>
                  <a:cubicBezTo>
                    <a:pt x="23785" y="17374"/>
                    <a:pt x="23735" y="17274"/>
                    <a:pt x="23660" y="17249"/>
                  </a:cubicBezTo>
                  <a:cubicBezTo>
                    <a:pt x="23359" y="17174"/>
                    <a:pt x="23083" y="17073"/>
                    <a:pt x="22808" y="16948"/>
                  </a:cubicBezTo>
                  <a:cubicBezTo>
                    <a:pt x="22789" y="16942"/>
                    <a:pt x="22769" y="16939"/>
                    <a:pt x="22748" y="16939"/>
                  </a:cubicBezTo>
                  <a:close/>
                  <a:moveTo>
                    <a:pt x="8087" y="17028"/>
                  </a:moveTo>
                  <a:cubicBezTo>
                    <a:pt x="8065" y="17028"/>
                    <a:pt x="8042" y="17034"/>
                    <a:pt x="8021" y="17048"/>
                  </a:cubicBezTo>
                  <a:cubicBezTo>
                    <a:pt x="7945" y="17073"/>
                    <a:pt x="7870" y="17098"/>
                    <a:pt x="7820" y="17123"/>
                  </a:cubicBezTo>
                  <a:cubicBezTo>
                    <a:pt x="7595" y="17224"/>
                    <a:pt x="7369" y="17299"/>
                    <a:pt x="7169" y="17349"/>
                  </a:cubicBezTo>
                  <a:cubicBezTo>
                    <a:pt x="7093" y="17374"/>
                    <a:pt x="7043" y="17474"/>
                    <a:pt x="7068" y="17549"/>
                  </a:cubicBezTo>
                  <a:cubicBezTo>
                    <a:pt x="7093" y="17625"/>
                    <a:pt x="7143" y="17650"/>
                    <a:pt x="7219" y="17650"/>
                  </a:cubicBezTo>
                  <a:lnTo>
                    <a:pt x="7244" y="17650"/>
                  </a:lnTo>
                  <a:cubicBezTo>
                    <a:pt x="7469" y="17575"/>
                    <a:pt x="7695" y="17499"/>
                    <a:pt x="7920" y="17424"/>
                  </a:cubicBezTo>
                  <a:cubicBezTo>
                    <a:pt x="7996" y="17374"/>
                    <a:pt x="8071" y="17349"/>
                    <a:pt x="8146" y="17324"/>
                  </a:cubicBezTo>
                  <a:cubicBezTo>
                    <a:pt x="8221" y="17299"/>
                    <a:pt x="8246" y="17199"/>
                    <a:pt x="8221" y="17123"/>
                  </a:cubicBezTo>
                  <a:cubicBezTo>
                    <a:pt x="8203" y="17069"/>
                    <a:pt x="8146" y="17028"/>
                    <a:pt x="8087" y="17028"/>
                  </a:cubicBezTo>
                  <a:close/>
                  <a:moveTo>
                    <a:pt x="25478" y="17394"/>
                  </a:moveTo>
                  <a:cubicBezTo>
                    <a:pt x="25466" y="17394"/>
                    <a:pt x="25453" y="17396"/>
                    <a:pt x="25439" y="17399"/>
                  </a:cubicBezTo>
                  <a:lnTo>
                    <a:pt x="25264" y="17399"/>
                  </a:lnTo>
                  <a:cubicBezTo>
                    <a:pt x="25151" y="17412"/>
                    <a:pt x="25032" y="17418"/>
                    <a:pt x="24910" y="17418"/>
                  </a:cubicBezTo>
                  <a:cubicBezTo>
                    <a:pt x="24788" y="17418"/>
                    <a:pt x="24662" y="17412"/>
                    <a:pt x="24537" y="17399"/>
                  </a:cubicBezTo>
                  <a:cubicBezTo>
                    <a:pt x="24462" y="17399"/>
                    <a:pt x="24387" y="17474"/>
                    <a:pt x="24387" y="17549"/>
                  </a:cubicBezTo>
                  <a:cubicBezTo>
                    <a:pt x="24362" y="17625"/>
                    <a:pt x="24437" y="17700"/>
                    <a:pt x="24512" y="17725"/>
                  </a:cubicBezTo>
                  <a:lnTo>
                    <a:pt x="25289" y="17725"/>
                  </a:lnTo>
                  <a:cubicBezTo>
                    <a:pt x="25364" y="17700"/>
                    <a:pt x="25414" y="17700"/>
                    <a:pt x="25489" y="17700"/>
                  </a:cubicBezTo>
                  <a:cubicBezTo>
                    <a:pt x="25565" y="17675"/>
                    <a:pt x="25615" y="17600"/>
                    <a:pt x="25615" y="17524"/>
                  </a:cubicBezTo>
                  <a:cubicBezTo>
                    <a:pt x="25615" y="17459"/>
                    <a:pt x="25558" y="17394"/>
                    <a:pt x="25478" y="17394"/>
                  </a:cubicBezTo>
                  <a:close/>
                  <a:moveTo>
                    <a:pt x="3585" y="17474"/>
                  </a:moveTo>
                  <a:cubicBezTo>
                    <a:pt x="3509" y="17474"/>
                    <a:pt x="3409" y="17499"/>
                    <a:pt x="3384" y="17600"/>
                  </a:cubicBezTo>
                  <a:cubicBezTo>
                    <a:pt x="3384" y="17675"/>
                    <a:pt x="3409" y="17750"/>
                    <a:pt x="3509" y="17775"/>
                  </a:cubicBezTo>
                  <a:cubicBezTo>
                    <a:pt x="3810" y="17875"/>
                    <a:pt x="4111" y="17925"/>
                    <a:pt x="4437" y="17950"/>
                  </a:cubicBezTo>
                  <a:lnTo>
                    <a:pt x="4462" y="17950"/>
                  </a:lnTo>
                  <a:cubicBezTo>
                    <a:pt x="4537" y="17950"/>
                    <a:pt x="4612" y="17900"/>
                    <a:pt x="4612" y="17825"/>
                  </a:cubicBezTo>
                  <a:cubicBezTo>
                    <a:pt x="4612" y="17725"/>
                    <a:pt x="4562" y="17650"/>
                    <a:pt x="4462" y="17650"/>
                  </a:cubicBezTo>
                  <a:cubicBezTo>
                    <a:pt x="4161" y="17625"/>
                    <a:pt x="3860" y="17575"/>
                    <a:pt x="3585" y="17474"/>
                  </a:cubicBezTo>
                  <a:close/>
                  <a:moveTo>
                    <a:pt x="6321" y="17570"/>
                  </a:moveTo>
                  <a:cubicBezTo>
                    <a:pt x="6311" y="17570"/>
                    <a:pt x="6301" y="17571"/>
                    <a:pt x="6291" y="17575"/>
                  </a:cubicBezTo>
                  <a:cubicBezTo>
                    <a:pt x="5991" y="17625"/>
                    <a:pt x="5665" y="17650"/>
                    <a:pt x="5389" y="17675"/>
                  </a:cubicBezTo>
                  <a:cubicBezTo>
                    <a:pt x="5289" y="17675"/>
                    <a:pt x="5239" y="17750"/>
                    <a:pt x="5239" y="17825"/>
                  </a:cubicBezTo>
                  <a:cubicBezTo>
                    <a:pt x="5239" y="17925"/>
                    <a:pt x="5314" y="17976"/>
                    <a:pt x="5389" y="17976"/>
                  </a:cubicBezTo>
                  <a:cubicBezTo>
                    <a:pt x="5715" y="17976"/>
                    <a:pt x="6016" y="17925"/>
                    <a:pt x="6341" y="17875"/>
                  </a:cubicBezTo>
                  <a:cubicBezTo>
                    <a:pt x="6417" y="17850"/>
                    <a:pt x="6467" y="17775"/>
                    <a:pt x="6467" y="17700"/>
                  </a:cubicBezTo>
                  <a:cubicBezTo>
                    <a:pt x="6445" y="17635"/>
                    <a:pt x="6386" y="17570"/>
                    <a:pt x="6321" y="17570"/>
                  </a:cubicBezTo>
                  <a:close/>
                </a:path>
              </a:pathLst>
            </a:custGeom>
            <a:solidFill>
              <a:srgbClr val="FFF0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47"/>
            <p:cNvSpPr/>
            <p:nvPr/>
          </p:nvSpPr>
          <p:spPr>
            <a:xfrm>
              <a:off x="1708150" y="3779875"/>
              <a:ext cx="94025" cy="141250"/>
            </a:xfrm>
            <a:custGeom>
              <a:avLst/>
              <a:gdLst/>
              <a:ahLst/>
              <a:cxnLst/>
              <a:rect l="l" t="t" r="r" b="b"/>
              <a:pathLst>
                <a:path w="3761" h="5650" extrusionOk="0">
                  <a:moveTo>
                    <a:pt x="3067" y="1"/>
                  </a:moveTo>
                  <a:cubicBezTo>
                    <a:pt x="3002" y="1"/>
                    <a:pt x="2871" y="29"/>
                    <a:pt x="2683" y="85"/>
                  </a:cubicBezTo>
                  <a:cubicBezTo>
                    <a:pt x="2432" y="135"/>
                    <a:pt x="2231" y="185"/>
                    <a:pt x="2106" y="261"/>
                  </a:cubicBezTo>
                  <a:cubicBezTo>
                    <a:pt x="2131" y="536"/>
                    <a:pt x="2231" y="1063"/>
                    <a:pt x="2382" y="1840"/>
                  </a:cubicBezTo>
                  <a:cubicBezTo>
                    <a:pt x="2532" y="2591"/>
                    <a:pt x="2632" y="3118"/>
                    <a:pt x="2658" y="3393"/>
                  </a:cubicBezTo>
                  <a:cubicBezTo>
                    <a:pt x="2607" y="3343"/>
                    <a:pt x="2482" y="3093"/>
                    <a:pt x="2282" y="2692"/>
                  </a:cubicBezTo>
                  <a:cubicBezTo>
                    <a:pt x="2081" y="2291"/>
                    <a:pt x="1956" y="2090"/>
                    <a:pt x="1931" y="2065"/>
                  </a:cubicBezTo>
                  <a:lnTo>
                    <a:pt x="1931" y="2065"/>
                  </a:lnTo>
                  <a:cubicBezTo>
                    <a:pt x="1956" y="2115"/>
                    <a:pt x="1931" y="2591"/>
                    <a:pt x="1881" y="3469"/>
                  </a:cubicBezTo>
                  <a:cubicBezTo>
                    <a:pt x="1730" y="3168"/>
                    <a:pt x="1555" y="2616"/>
                    <a:pt x="1379" y="1865"/>
                  </a:cubicBezTo>
                  <a:cubicBezTo>
                    <a:pt x="1229" y="1088"/>
                    <a:pt x="1104" y="611"/>
                    <a:pt x="1054" y="461"/>
                  </a:cubicBezTo>
                  <a:cubicBezTo>
                    <a:pt x="703" y="511"/>
                    <a:pt x="477" y="561"/>
                    <a:pt x="377" y="586"/>
                  </a:cubicBezTo>
                  <a:cubicBezTo>
                    <a:pt x="277" y="586"/>
                    <a:pt x="176" y="637"/>
                    <a:pt x="1" y="687"/>
                  </a:cubicBezTo>
                  <a:lnTo>
                    <a:pt x="1" y="712"/>
                  </a:lnTo>
                  <a:cubicBezTo>
                    <a:pt x="251" y="1689"/>
                    <a:pt x="602" y="2792"/>
                    <a:pt x="1054" y="3995"/>
                  </a:cubicBezTo>
                  <a:lnTo>
                    <a:pt x="1379" y="4872"/>
                  </a:lnTo>
                  <a:cubicBezTo>
                    <a:pt x="1530" y="5323"/>
                    <a:pt x="1630" y="5574"/>
                    <a:pt x="1655" y="5649"/>
                  </a:cubicBezTo>
                  <a:lnTo>
                    <a:pt x="1680" y="5649"/>
                  </a:lnTo>
                  <a:cubicBezTo>
                    <a:pt x="1780" y="5649"/>
                    <a:pt x="1881" y="5624"/>
                    <a:pt x="1981" y="5599"/>
                  </a:cubicBezTo>
                  <a:cubicBezTo>
                    <a:pt x="2056" y="5574"/>
                    <a:pt x="2181" y="5549"/>
                    <a:pt x="2307" y="5499"/>
                  </a:cubicBezTo>
                  <a:cubicBezTo>
                    <a:pt x="2332" y="5398"/>
                    <a:pt x="2357" y="5198"/>
                    <a:pt x="2357" y="4847"/>
                  </a:cubicBezTo>
                  <a:cubicBezTo>
                    <a:pt x="2357" y="4471"/>
                    <a:pt x="2382" y="4271"/>
                    <a:pt x="2432" y="4195"/>
                  </a:cubicBezTo>
                  <a:cubicBezTo>
                    <a:pt x="2532" y="4271"/>
                    <a:pt x="2632" y="4446"/>
                    <a:pt x="2808" y="4772"/>
                  </a:cubicBezTo>
                  <a:cubicBezTo>
                    <a:pt x="2958" y="5073"/>
                    <a:pt x="3084" y="5273"/>
                    <a:pt x="3159" y="5348"/>
                  </a:cubicBezTo>
                  <a:lnTo>
                    <a:pt x="3510" y="5248"/>
                  </a:lnTo>
                  <a:cubicBezTo>
                    <a:pt x="3635" y="5223"/>
                    <a:pt x="3735" y="5198"/>
                    <a:pt x="3760" y="5198"/>
                  </a:cubicBezTo>
                  <a:cubicBezTo>
                    <a:pt x="3660" y="4571"/>
                    <a:pt x="3560" y="3694"/>
                    <a:pt x="3409" y="2541"/>
                  </a:cubicBezTo>
                  <a:cubicBezTo>
                    <a:pt x="3284" y="1388"/>
                    <a:pt x="3184" y="536"/>
                    <a:pt x="3109" y="10"/>
                  </a:cubicBezTo>
                  <a:cubicBezTo>
                    <a:pt x="3102" y="4"/>
                    <a:pt x="3088" y="1"/>
                    <a:pt x="30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47"/>
            <p:cNvSpPr/>
            <p:nvPr/>
          </p:nvSpPr>
          <p:spPr>
            <a:xfrm>
              <a:off x="1808400" y="3763650"/>
              <a:ext cx="97150" cy="140550"/>
            </a:xfrm>
            <a:custGeom>
              <a:avLst/>
              <a:gdLst/>
              <a:ahLst/>
              <a:cxnLst/>
              <a:rect l="l" t="t" r="r" b="b"/>
              <a:pathLst>
                <a:path w="3886" h="5622" extrusionOk="0">
                  <a:moveTo>
                    <a:pt x="3046" y="1"/>
                  </a:moveTo>
                  <a:cubicBezTo>
                    <a:pt x="2947" y="1"/>
                    <a:pt x="2655" y="50"/>
                    <a:pt x="2156" y="133"/>
                  </a:cubicBezTo>
                  <a:cubicBezTo>
                    <a:pt x="1555" y="233"/>
                    <a:pt x="828" y="358"/>
                    <a:pt x="1" y="534"/>
                  </a:cubicBezTo>
                  <a:cubicBezTo>
                    <a:pt x="51" y="1060"/>
                    <a:pt x="126" y="1586"/>
                    <a:pt x="226" y="2138"/>
                  </a:cubicBezTo>
                  <a:lnTo>
                    <a:pt x="828" y="5621"/>
                  </a:lnTo>
                  <a:cubicBezTo>
                    <a:pt x="1104" y="5596"/>
                    <a:pt x="1429" y="5571"/>
                    <a:pt x="1780" y="5496"/>
                  </a:cubicBezTo>
                  <a:lnTo>
                    <a:pt x="3861" y="5145"/>
                  </a:lnTo>
                  <a:cubicBezTo>
                    <a:pt x="3886" y="4970"/>
                    <a:pt x="3886" y="4769"/>
                    <a:pt x="3861" y="4594"/>
                  </a:cubicBezTo>
                  <a:cubicBezTo>
                    <a:pt x="3836" y="4418"/>
                    <a:pt x="3810" y="4268"/>
                    <a:pt x="3785" y="4168"/>
                  </a:cubicBezTo>
                  <a:lnTo>
                    <a:pt x="3760" y="4143"/>
                  </a:lnTo>
                  <a:cubicBezTo>
                    <a:pt x="3685" y="4168"/>
                    <a:pt x="3585" y="4193"/>
                    <a:pt x="3460" y="4193"/>
                  </a:cubicBezTo>
                  <a:lnTo>
                    <a:pt x="1831" y="4418"/>
                  </a:lnTo>
                  <a:lnTo>
                    <a:pt x="1805" y="4418"/>
                  </a:lnTo>
                  <a:cubicBezTo>
                    <a:pt x="1755" y="4218"/>
                    <a:pt x="1730" y="4042"/>
                    <a:pt x="1705" y="3892"/>
                  </a:cubicBezTo>
                  <a:cubicBezTo>
                    <a:pt x="1680" y="3717"/>
                    <a:pt x="1655" y="3591"/>
                    <a:pt x="1655" y="3491"/>
                  </a:cubicBezTo>
                  <a:cubicBezTo>
                    <a:pt x="1705" y="3466"/>
                    <a:pt x="1831" y="3416"/>
                    <a:pt x="2056" y="3391"/>
                  </a:cubicBezTo>
                  <a:cubicBezTo>
                    <a:pt x="2282" y="3341"/>
                    <a:pt x="2457" y="3316"/>
                    <a:pt x="2557" y="3265"/>
                  </a:cubicBezTo>
                  <a:lnTo>
                    <a:pt x="2457" y="2539"/>
                  </a:lnTo>
                  <a:cubicBezTo>
                    <a:pt x="2407" y="2338"/>
                    <a:pt x="2382" y="2238"/>
                    <a:pt x="2357" y="2238"/>
                  </a:cubicBezTo>
                  <a:lnTo>
                    <a:pt x="2357" y="2213"/>
                  </a:lnTo>
                  <a:cubicBezTo>
                    <a:pt x="2031" y="2288"/>
                    <a:pt x="1705" y="2313"/>
                    <a:pt x="1455" y="2338"/>
                  </a:cubicBezTo>
                  <a:cubicBezTo>
                    <a:pt x="1429" y="2338"/>
                    <a:pt x="1404" y="2263"/>
                    <a:pt x="1379" y="2138"/>
                  </a:cubicBezTo>
                  <a:lnTo>
                    <a:pt x="1279" y="1486"/>
                  </a:lnTo>
                  <a:lnTo>
                    <a:pt x="1304" y="1461"/>
                  </a:lnTo>
                  <a:lnTo>
                    <a:pt x="1329" y="1461"/>
                  </a:lnTo>
                  <a:cubicBezTo>
                    <a:pt x="1505" y="1436"/>
                    <a:pt x="1730" y="1386"/>
                    <a:pt x="2006" y="1336"/>
                  </a:cubicBezTo>
                  <a:lnTo>
                    <a:pt x="2407" y="1286"/>
                  </a:lnTo>
                  <a:cubicBezTo>
                    <a:pt x="2758" y="1210"/>
                    <a:pt x="3034" y="1135"/>
                    <a:pt x="3259" y="1060"/>
                  </a:cubicBezTo>
                  <a:lnTo>
                    <a:pt x="3159" y="333"/>
                  </a:lnTo>
                  <a:cubicBezTo>
                    <a:pt x="3134" y="208"/>
                    <a:pt x="3109" y="108"/>
                    <a:pt x="3084" y="7"/>
                  </a:cubicBezTo>
                  <a:cubicBezTo>
                    <a:pt x="3079" y="3"/>
                    <a:pt x="3067" y="1"/>
                    <a:pt x="30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47"/>
            <p:cNvSpPr/>
            <p:nvPr/>
          </p:nvSpPr>
          <p:spPr>
            <a:xfrm>
              <a:off x="1907400" y="3754425"/>
              <a:ext cx="86500" cy="136000"/>
            </a:xfrm>
            <a:custGeom>
              <a:avLst/>
              <a:gdLst/>
              <a:ahLst/>
              <a:cxnLst/>
              <a:rect l="l" t="t" r="r" b="b"/>
              <a:pathLst>
                <a:path w="3460" h="5440" extrusionOk="0">
                  <a:moveTo>
                    <a:pt x="1805" y="1629"/>
                  </a:moveTo>
                  <a:cubicBezTo>
                    <a:pt x="2006" y="1680"/>
                    <a:pt x="2181" y="1855"/>
                    <a:pt x="2307" y="2181"/>
                  </a:cubicBezTo>
                  <a:cubicBezTo>
                    <a:pt x="2382" y="2331"/>
                    <a:pt x="2432" y="2482"/>
                    <a:pt x="2457" y="2657"/>
                  </a:cubicBezTo>
                  <a:cubicBezTo>
                    <a:pt x="2457" y="2883"/>
                    <a:pt x="2432" y="3108"/>
                    <a:pt x="2307" y="3334"/>
                  </a:cubicBezTo>
                  <a:cubicBezTo>
                    <a:pt x="2231" y="3459"/>
                    <a:pt x="2181" y="3534"/>
                    <a:pt x="2106" y="3609"/>
                  </a:cubicBezTo>
                  <a:cubicBezTo>
                    <a:pt x="2006" y="3660"/>
                    <a:pt x="1855" y="3685"/>
                    <a:pt x="1680" y="3710"/>
                  </a:cubicBezTo>
                  <a:cubicBezTo>
                    <a:pt x="1580" y="3710"/>
                    <a:pt x="1505" y="3710"/>
                    <a:pt x="1454" y="3685"/>
                  </a:cubicBezTo>
                  <a:cubicBezTo>
                    <a:pt x="1429" y="3509"/>
                    <a:pt x="1404" y="3309"/>
                    <a:pt x="1379" y="3058"/>
                  </a:cubicBezTo>
                  <a:lnTo>
                    <a:pt x="1304" y="2256"/>
                  </a:lnTo>
                  <a:cubicBezTo>
                    <a:pt x="1279" y="2030"/>
                    <a:pt x="1254" y="1855"/>
                    <a:pt x="1229" y="1730"/>
                  </a:cubicBezTo>
                  <a:lnTo>
                    <a:pt x="1229" y="1705"/>
                  </a:lnTo>
                  <a:lnTo>
                    <a:pt x="1254" y="1705"/>
                  </a:lnTo>
                  <a:cubicBezTo>
                    <a:pt x="1329" y="1680"/>
                    <a:pt x="1429" y="1655"/>
                    <a:pt x="1530" y="1655"/>
                  </a:cubicBezTo>
                  <a:cubicBezTo>
                    <a:pt x="1605" y="1629"/>
                    <a:pt x="1705" y="1629"/>
                    <a:pt x="1805" y="1629"/>
                  </a:cubicBezTo>
                  <a:close/>
                  <a:moveTo>
                    <a:pt x="1830" y="0"/>
                  </a:moveTo>
                  <a:lnTo>
                    <a:pt x="1630" y="25"/>
                  </a:lnTo>
                  <a:lnTo>
                    <a:pt x="953" y="101"/>
                  </a:lnTo>
                  <a:cubicBezTo>
                    <a:pt x="552" y="151"/>
                    <a:pt x="251" y="201"/>
                    <a:pt x="26" y="276"/>
                  </a:cubicBezTo>
                  <a:lnTo>
                    <a:pt x="1" y="301"/>
                  </a:lnTo>
                  <a:cubicBezTo>
                    <a:pt x="26" y="502"/>
                    <a:pt x="51" y="727"/>
                    <a:pt x="101" y="1003"/>
                  </a:cubicBezTo>
                  <a:lnTo>
                    <a:pt x="277" y="2883"/>
                  </a:lnTo>
                  <a:cubicBezTo>
                    <a:pt x="402" y="3985"/>
                    <a:pt x="527" y="4838"/>
                    <a:pt x="678" y="5439"/>
                  </a:cubicBezTo>
                  <a:lnTo>
                    <a:pt x="678" y="5414"/>
                  </a:lnTo>
                  <a:cubicBezTo>
                    <a:pt x="1555" y="5314"/>
                    <a:pt x="2206" y="5239"/>
                    <a:pt x="2657" y="5188"/>
                  </a:cubicBezTo>
                  <a:cubicBezTo>
                    <a:pt x="3058" y="4562"/>
                    <a:pt x="3309" y="3985"/>
                    <a:pt x="3434" y="3509"/>
                  </a:cubicBezTo>
                  <a:lnTo>
                    <a:pt x="3434" y="3484"/>
                  </a:lnTo>
                  <a:cubicBezTo>
                    <a:pt x="3434" y="3484"/>
                    <a:pt x="3434" y="3434"/>
                    <a:pt x="3434" y="3359"/>
                  </a:cubicBezTo>
                  <a:cubicBezTo>
                    <a:pt x="3460" y="3259"/>
                    <a:pt x="3460" y="3058"/>
                    <a:pt x="3434" y="2782"/>
                  </a:cubicBezTo>
                  <a:cubicBezTo>
                    <a:pt x="3434" y="2707"/>
                    <a:pt x="3409" y="2582"/>
                    <a:pt x="3409" y="2431"/>
                  </a:cubicBezTo>
                  <a:cubicBezTo>
                    <a:pt x="3409" y="2256"/>
                    <a:pt x="3384" y="2131"/>
                    <a:pt x="3384" y="2056"/>
                  </a:cubicBezTo>
                  <a:cubicBezTo>
                    <a:pt x="3359" y="1855"/>
                    <a:pt x="3309" y="1705"/>
                    <a:pt x="3259" y="1604"/>
                  </a:cubicBezTo>
                  <a:cubicBezTo>
                    <a:pt x="3134" y="1203"/>
                    <a:pt x="2933" y="853"/>
                    <a:pt x="2708" y="552"/>
                  </a:cubicBezTo>
                  <a:cubicBezTo>
                    <a:pt x="2607" y="401"/>
                    <a:pt x="2457" y="301"/>
                    <a:pt x="2307" y="201"/>
                  </a:cubicBezTo>
                  <a:cubicBezTo>
                    <a:pt x="2156" y="101"/>
                    <a:pt x="1981" y="25"/>
                    <a:pt x="18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47"/>
            <p:cNvSpPr/>
            <p:nvPr/>
          </p:nvSpPr>
          <p:spPr>
            <a:xfrm>
              <a:off x="2007650" y="3744150"/>
              <a:ext cx="84625" cy="136875"/>
            </a:xfrm>
            <a:custGeom>
              <a:avLst/>
              <a:gdLst/>
              <a:ahLst/>
              <a:cxnLst/>
              <a:rect l="l" t="t" r="r" b="b"/>
              <a:pathLst>
                <a:path w="3385" h="5475" extrusionOk="0">
                  <a:moveTo>
                    <a:pt x="2747" y="0"/>
                  </a:moveTo>
                  <a:cubicBezTo>
                    <a:pt x="2696" y="0"/>
                    <a:pt x="2641" y="3"/>
                    <a:pt x="2582" y="10"/>
                  </a:cubicBezTo>
                  <a:cubicBezTo>
                    <a:pt x="2382" y="10"/>
                    <a:pt x="2206" y="35"/>
                    <a:pt x="2031" y="86"/>
                  </a:cubicBezTo>
                  <a:cubicBezTo>
                    <a:pt x="2056" y="411"/>
                    <a:pt x="2056" y="637"/>
                    <a:pt x="2056" y="737"/>
                  </a:cubicBezTo>
                  <a:lnTo>
                    <a:pt x="2156" y="1840"/>
                  </a:lnTo>
                  <a:cubicBezTo>
                    <a:pt x="2156" y="2091"/>
                    <a:pt x="2156" y="2216"/>
                    <a:pt x="2106" y="2241"/>
                  </a:cubicBezTo>
                  <a:cubicBezTo>
                    <a:pt x="2106" y="2241"/>
                    <a:pt x="2006" y="2066"/>
                    <a:pt x="1780" y="1715"/>
                  </a:cubicBezTo>
                  <a:cubicBezTo>
                    <a:pt x="1580" y="1339"/>
                    <a:pt x="1455" y="1113"/>
                    <a:pt x="1404" y="1013"/>
                  </a:cubicBezTo>
                  <a:cubicBezTo>
                    <a:pt x="1354" y="888"/>
                    <a:pt x="1279" y="762"/>
                    <a:pt x="1204" y="612"/>
                  </a:cubicBezTo>
                  <a:cubicBezTo>
                    <a:pt x="1104" y="487"/>
                    <a:pt x="1028" y="336"/>
                    <a:pt x="978" y="211"/>
                  </a:cubicBezTo>
                  <a:cubicBezTo>
                    <a:pt x="978" y="186"/>
                    <a:pt x="903" y="186"/>
                    <a:pt x="728" y="186"/>
                  </a:cubicBezTo>
                  <a:cubicBezTo>
                    <a:pt x="653" y="173"/>
                    <a:pt x="577" y="167"/>
                    <a:pt x="508" y="167"/>
                  </a:cubicBezTo>
                  <a:cubicBezTo>
                    <a:pt x="439" y="167"/>
                    <a:pt x="377" y="173"/>
                    <a:pt x="327" y="186"/>
                  </a:cubicBezTo>
                  <a:cubicBezTo>
                    <a:pt x="201" y="186"/>
                    <a:pt x="101" y="186"/>
                    <a:pt x="26" y="211"/>
                  </a:cubicBezTo>
                  <a:cubicBezTo>
                    <a:pt x="1" y="762"/>
                    <a:pt x="26" y="1439"/>
                    <a:pt x="51" y="2241"/>
                  </a:cubicBezTo>
                  <a:lnTo>
                    <a:pt x="226" y="4948"/>
                  </a:lnTo>
                  <a:lnTo>
                    <a:pt x="252" y="5474"/>
                  </a:lnTo>
                  <a:lnTo>
                    <a:pt x="978" y="5474"/>
                  </a:lnTo>
                  <a:cubicBezTo>
                    <a:pt x="1104" y="5474"/>
                    <a:pt x="1229" y="5449"/>
                    <a:pt x="1304" y="5424"/>
                  </a:cubicBezTo>
                  <a:cubicBezTo>
                    <a:pt x="1304" y="5299"/>
                    <a:pt x="1279" y="4848"/>
                    <a:pt x="1229" y="4071"/>
                  </a:cubicBezTo>
                  <a:cubicBezTo>
                    <a:pt x="1179" y="3294"/>
                    <a:pt x="1179" y="2893"/>
                    <a:pt x="1229" y="2893"/>
                  </a:cubicBezTo>
                  <a:cubicBezTo>
                    <a:pt x="1229" y="2893"/>
                    <a:pt x="1279" y="2968"/>
                    <a:pt x="1329" y="3118"/>
                  </a:cubicBezTo>
                  <a:lnTo>
                    <a:pt x="1404" y="3319"/>
                  </a:lnTo>
                  <a:cubicBezTo>
                    <a:pt x="1580" y="3720"/>
                    <a:pt x="1931" y="4396"/>
                    <a:pt x="2432" y="5349"/>
                  </a:cubicBezTo>
                  <a:lnTo>
                    <a:pt x="3134" y="5349"/>
                  </a:lnTo>
                  <a:cubicBezTo>
                    <a:pt x="3209" y="5349"/>
                    <a:pt x="3309" y="5349"/>
                    <a:pt x="3384" y="5299"/>
                  </a:cubicBezTo>
                  <a:lnTo>
                    <a:pt x="3359" y="5148"/>
                  </a:lnTo>
                  <a:lnTo>
                    <a:pt x="3334" y="4547"/>
                  </a:lnTo>
                  <a:lnTo>
                    <a:pt x="3284" y="3720"/>
                  </a:lnTo>
                  <a:cubicBezTo>
                    <a:pt x="3259" y="3143"/>
                    <a:pt x="3234" y="2717"/>
                    <a:pt x="3209" y="2441"/>
                  </a:cubicBezTo>
                  <a:lnTo>
                    <a:pt x="3084" y="35"/>
                  </a:lnTo>
                  <a:cubicBezTo>
                    <a:pt x="2977" y="18"/>
                    <a:pt x="2871" y="0"/>
                    <a:pt x="27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47"/>
            <p:cNvSpPr/>
            <p:nvPr/>
          </p:nvSpPr>
          <p:spPr>
            <a:xfrm>
              <a:off x="2106025" y="3745025"/>
              <a:ext cx="79600" cy="131600"/>
            </a:xfrm>
            <a:custGeom>
              <a:avLst/>
              <a:gdLst/>
              <a:ahLst/>
              <a:cxnLst/>
              <a:rect l="l" t="t" r="r" b="b"/>
              <a:pathLst>
                <a:path w="3184" h="5264" extrusionOk="0">
                  <a:moveTo>
                    <a:pt x="2231" y="0"/>
                  </a:moveTo>
                  <a:cubicBezTo>
                    <a:pt x="1605" y="0"/>
                    <a:pt x="878" y="26"/>
                    <a:pt x="26" y="76"/>
                  </a:cubicBezTo>
                  <a:cubicBezTo>
                    <a:pt x="1" y="602"/>
                    <a:pt x="1" y="1128"/>
                    <a:pt x="1" y="1705"/>
                  </a:cubicBezTo>
                  <a:lnTo>
                    <a:pt x="26" y="5214"/>
                  </a:lnTo>
                  <a:cubicBezTo>
                    <a:pt x="327" y="5239"/>
                    <a:pt x="627" y="5264"/>
                    <a:pt x="978" y="5264"/>
                  </a:cubicBezTo>
                  <a:lnTo>
                    <a:pt x="3109" y="5239"/>
                  </a:lnTo>
                  <a:cubicBezTo>
                    <a:pt x="3159" y="5063"/>
                    <a:pt x="3184" y="4888"/>
                    <a:pt x="3184" y="4687"/>
                  </a:cubicBezTo>
                  <a:cubicBezTo>
                    <a:pt x="3184" y="4512"/>
                    <a:pt x="3184" y="4361"/>
                    <a:pt x="3184" y="4236"/>
                  </a:cubicBezTo>
                  <a:lnTo>
                    <a:pt x="2858" y="4236"/>
                  </a:lnTo>
                  <a:lnTo>
                    <a:pt x="1204" y="4186"/>
                  </a:lnTo>
                  <a:cubicBezTo>
                    <a:pt x="1179" y="3985"/>
                    <a:pt x="1179" y="3810"/>
                    <a:pt x="1179" y="3660"/>
                  </a:cubicBezTo>
                  <a:cubicBezTo>
                    <a:pt x="1179" y="3484"/>
                    <a:pt x="1179" y="3359"/>
                    <a:pt x="1204" y="3259"/>
                  </a:cubicBezTo>
                  <a:cubicBezTo>
                    <a:pt x="1229" y="3234"/>
                    <a:pt x="1354" y="3208"/>
                    <a:pt x="1605" y="3208"/>
                  </a:cubicBezTo>
                  <a:cubicBezTo>
                    <a:pt x="1830" y="3208"/>
                    <a:pt x="2006" y="3183"/>
                    <a:pt x="2106" y="3158"/>
                  </a:cubicBezTo>
                  <a:lnTo>
                    <a:pt x="2131" y="2432"/>
                  </a:lnTo>
                  <a:cubicBezTo>
                    <a:pt x="2131" y="2231"/>
                    <a:pt x="2106" y="2131"/>
                    <a:pt x="2081" y="2131"/>
                  </a:cubicBezTo>
                  <a:lnTo>
                    <a:pt x="2081" y="2106"/>
                  </a:lnTo>
                  <a:cubicBezTo>
                    <a:pt x="1755" y="2106"/>
                    <a:pt x="1429" y="2106"/>
                    <a:pt x="1154" y="2081"/>
                  </a:cubicBezTo>
                  <a:cubicBezTo>
                    <a:pt x="1129" y="2056"/>
                    <a:pt x="1129" y="1980"/>
                    <a:pt x="1129" y="1855"/>
                  </a:cubicBezTo>
                  <a:lnTo>
                    <a:pt x="1154" y="1203"/>
                  </a:lnTo>
                  <a:lnTo>
                    <a:pt x="1179" y="1203"/>
                  </a:lnTo>
                  <a:cubicBezTo>
                    <a:pt x="1379" y="1178"/>
                    <a:pt x="1605" y="1178"/>
                    <a:pt x="1880" y="1178"/>
                  </a:cubicBezTo>
                  <a:lnTo>
                    <a:pt x="2281" y="1178"/>
                  </a:lnTo>
                  <a:cubicBezTo>
                    <a:pt x="2632" y="1178"/>
                    <a:pt x="2933" y="1153"/>
                    <a:pt x="3159" y="1103"/>
                  </a:cubicBezTo>
                  <a:lnTo>
                    <a:pt x="3159" y="376"/>
                  </a:lnTo>
                  <a:cubicBezTo>
                    <a:pt x="3159" y="251"/>
                    <a:pt x="3159" y="126"/>
                    <a:pt x="3134" y="26"/>
                  </a:cubicBezTo>
                  <a:cubicBezTo>
                    <a:pt x="3134" y="0"/>
                    <a:pt x="2833" y="0"/>
                    <a:pt x="2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47"/>
            <p:cNvSpPr/>
            <p:nvPr/>
          </p:nvSpPr>
          <p:spPr>
            <a:xfrm>
              <a:off x="2184975" y="3746900"/>
              <a:ext cx="89000" cy="132350"/>
            </a:xfrm>
            <a:custGeom>
              <a:avLst/>
              <a:gdLst/>
              <a:ahLst/>
              <a:cxnLst/>
              <a:rect l="l" t="t" r="r" b="b"/>
              <a:pathLst>
                <a:path w="3560" h="5294" extrusionOk="0">
                  <a:moveTo>
                    <a:pt x="1956" y="1"/>
                  </a:moveTo>
                  <a:cubicBezTo>
                    <a:pt x="1705" y="1"/>
                    <a:pt x="1479" y="26"/>
                    <a:pt x="1254" y="76"/>
                  </a:cubicBezTo>
                  <a:cubicBezTo>
                    <a:pt x="1003" y="176"/>
                    <a:pt x="803" y="326"/>
                    <a:pt x="627" y="527"/>
                  </a:cubicBezTo>
                  <a:cubicBezTo>
                    <a:pt x="352" y="828"/>
                    <a:pt x="201" y="1154"/>
                    <a:pt x="176" y="1529"/>
                  </a:cubicBezTo>
                  <a:cubicBezTo>
                    <a:pt x="151" y="1981"/>
                    <a:pt x="301" y="2382"/>
                    <a:pt x="627" y="2707"/>
                  </a:cubicBezTo>
                  <a:cubicBezTo>
                    <a:pt x="803" y="2858"/>
                    <a:pt x="953" y="2933"/>
                    <a:pt x="1128" y="2983"/>
                  </a:cubicBezTo>
                  <a:cubicBezTo>
                    <a:pt x="1154" y="2983"/>
                    <a:pt x="1254" y="3008"/>
                    <a:pt x="1429" y="3058"/>
                  </a:cubicBezTo>
                  <a:cubicBezTo>
                    <a:pt x="1454" y="3058"/>
                    <a:pt x="1504" y="3083"/>
                    <a:pt x="1580" y="3108"/>
                  </a:cubicBezTo>
                  <a:cubicBezTo>
                    <a:pt x="1655" y="3133"/>
                    <a:pt x="1730" y="3159"/>
                    <a:pt x="1805" y="3184"/>
                  </a:cubicBezTo>
                  <a:cubicBezTo>
                    <a:pt x="1880" y="3234"/>
                    <a:pt x="1981" y="3309"/>
                    <a:pt x="2081" y="3409"/>
                  </a:cubicBezTo>
                  <a:cubicBezTo>
                    <a:pt x="2156" y="3484"/>
                    <a:pt x="2181" y="3610"/>
                    <a:pt x="2181" y="3785"/>
                  </a:cubicBezTo>
                  <a:cubicBezTo>
                    <a:pt x="2181" y="3910"/>
                    <a:pt x="2131" y="4011"/>
                    <a:pt x="2031" y="4086"/>
                  </a:cubicBezTo>
                  <a:cubicBezTo>
                    <a:pt x="1930" y="4161"/>
                    <a:pt x="1830" y="4186"/>
                    <a:pt x="1730" y="4186"/>
                  </a:cubicBezTo>
                  <a:cubicBezTo>
                    <a:pt x="1655" y="4186"/>
                    <a:pt x="1555" y="4161"/>
                    <a:pt x="1479" y="4136"/>
                  </a:cubicBezTo>
                  <a:cubicBezTo>
                    <a:pt x="1279" y="4036"/>
                    <a:pt x="1154" y="3885"/>
                    <a:pt x="1154" y="3660"/>
                  </a:cubicBezTo>
                  <a:lnTo>
                    <a:pt x="326" y="3610"/>
                  </a:lnTo>
                  <a:cubicBezTo>
                    <a:pt x="268" y="3601"/>
                    <a:pt x="218" y="3599"/>
                    <a:pt x="175" y="3599"/>
                  </a:cubicBezTo>
                  <a:cubicBezTo>
                    <a:pt x="90" y="3599"/>
                    <a:pt x="34" y="3610"/>
                    <a:pt x="1" y="3610"/>
                  </a:cubicBezTo>
                  <a:lnTo>
                    <a:pt x="1" y="3660"/>
                  </a:lnTo>
                  <a:lnTo>
                    <a:pt x="1" y="3760"/>
                  </a:lnTo>
                  <a:cubicBezTo>
                    <a:pt x="1" y="4011"/>
                    <a:pt x="51" y="4261"/>
                    <a:pt x="201" y="4512"/>
                  </a:cubicBezTo>
                  <a:cubicBezTo>
                    <a:pt x="377" y="4738"/>
                    <a:pt x="602" y="4938"/>
                    <a:pt x="878" y="5063"/>
                  </a:cubicBezTo>
                  <a:cubicBezTo>
                    <a:pt x="1154" y="5214"/>
                    <a:pt x="1454" y="5264"/>
                    <a:pt x="1755" y="5289"/>
                  </a:cubicBezTo>
                  <a:cubicBezTo>
                    <a:pt x="1794" y="5292"/>
                    <a:pt x="1833" y="5294"/>
                    <a:pt x="1871" y="5294"/>
                  </a:cubicBezTo>
                  <a:cubicBezTo>
                    <a:pt x="2133" y="5294"/>
                    <a:pt x="2389" y="5223"/>
                    <a:pt x="2607" y="5113"/>
                  </a:cubicBezTo>
                  <a:cubicBezTo>
                    <a:pt x="2858" y="4988"/>
                    <a:pt x="3058" y="4788"/>
                    <a:pt x="3184" y="4487"/>
                  </a:cubicBezTo>
                  <a:cubicBezTo>
                    <a:pt x="3309" y="4286"/>
                    <a:pt x="3384" y="4011"/>
                    <a:pt x="3409" y="3710"/>
                  </a:cubicBezTo>
                  <a:cubicBezTo>
                    <a:pt x="3409" y="3409"/>
                    <a:pt x="3334" y="3133"/>
                    <a:pt x="3159" y="2883"/>
                  </a:cubicBezTo>
                  <a:cubicBezTo>
                    <a:pt x="3008" y="2657"/>
                    <a:pt x="2833" y="2457"/>
                    <a:pt x="2607" y="2306"/>
                  </a:cubicBezTo>
                  <a:cubicBezTo>
                    <a:pt x="2407" y="2156"/>
                    <a:pt x="2156" y="2056"/>
                    <a:pt x="1880" y="2031"/>
                  </a:cubicBezTo>
                  <a:cubicBezTo>
                    <a:pt x="1630" y="1981"/>
                    <a:pt x="1479" y="1855"/>
                    <a:pt x="1429" y="1680"/>
                  </a:cubicBezTo>
                  <a:cubicBezTo>
                    <a:pt x="1404" y="1304"/>
                    <a:pt x="1580" y="1154"/>
                    <a:pt x="1930" y="1154"/>
                  </a:cubicBezTo>
                  <a:cubicBezTo>
                    <a:pt x="2031" y="1154"/>
                    <a:pt x="2106" y="1204"/>
                    <a:pt x="2231" y="1304"/>
                  </a:cubicBezTo>
                  <a:cubicBezTo>
                    <a:pt x="2331" y="1379"/>
                    <a:pt x="2382" y="1479"/>
                    <a:pt x="2382" y="1605"/>
                  </a:cubicBezTo>
                  <a:cubicBezTo>
                    <a:pt x="2382" y="1630"/>
                    <a:pt x="2382" y="1680"/>
                    <a:pt x="2357" y="1705"/>
                  </a:cubicBezTo>
                  <a:cubicBezTo>
                    <a:pt x="2507" y="1755"/>
                    <a:pt x="2682" y="1780"/>
                    <a:pt x="2858" y="1780"/>
                  </a:cubicBezTo>
                  <a:cubicBezTo>
                    <a:pt x="2958" y="1793"/>
                    <a:pt x="3058" y="1799"/>
                    <a:pt x="3162" y="1799"/>
                  </a:cubicBezTo>
                  <a:cubicBezTo>
                    <a:pt x="3265" y="1799"/>
                    <a:pt x="3372" y="1793"/>
                    <a:pt x="3484" y="1780"/>
                  </a:cubicBezTo>
                  <a:cubicBezTo>
                    <a:pt x="3535" y="1630"/>
                    <a:pt x="3535" y="1504"/>
                    <a:pt x="3560" y="1354"/>
                  </a:cubicBezTo>
                  <a:cubicBezTo>
                    <a:pt x="3560" y="1179"/>
                    <a:pt x="3535" y="1028"/>
                    <a:pt x="3459" y="853"/>
                  </a:cubicBezTo>
                  <a:cubicBezTo>
                    <a:pt x="3334" y="602"/>
                    <a:pt x="3159" y="402"/>
                    <a:pt x="2908" y="251"/>
                  </a:cubicBezTo>
                  <a:cubicBezTo>
                    <a:pt x="2632" y="101"/>
                    <a:pt x="2306" y="26"/>
                    <a:pt x="19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47"/>
            <p:cNvSpPr/>
            <p:nvPr/>
          </p:nvSpPr>
          <p:spPr>
            <a:xfrm>
              <a:off x="2296500" y="3752450"/>
              <a:ext cx="84625" cy="134200"/>
            </a:xfrm>
            <a:custGeom>
              <a:avLst/>
              <a:gdLst/>
              <a:ahLst/>
              <a:cxnLst/>
              <a:rect l="l" t="t" r="r" b="b"/>
              <a:pathLst>
                <a:path w="3385" h="5368" extrusionOk="0">
                  <a:moveTo>
                    <a:pt x="1329" y="1658"/>
                  </a:moveTo>
                  <a:lnTo>
                    <a:pt x="1354" y="1683"/>
                  </a:lnTo>
                  <a:cubicBezTo>
                    <a:pt x="1404" y="1671"/>
                    <a:pt x="1448" y="1665"/>
                    <a:pt x="1492" y="1665"/>
                  </a:cubicBezTo>
                  <a:cubicBezTo>
                    <a:pt x="1536" y="1665"/>
                    <a:pt x="1580" y="1671"/>
                    <a:pt x="1630" y="1683"/>
                  </a:cubicBezTo>
                  <a:cubicBezTo>
                    <a:pt x="1730" y="1683"/>
                    <a:pt x="1830" y="1708"/>
                    <a:pt x="1931" y="1734"/>
                  </a:cubicBezTo>
                  <a:cubicBezTo>
                    <a:pt x="2106" y="1809"/>
                    <a:pt x="2231" y="2009"/>
                    <a:pt x="2307" y="2360"/>
                  </a:cubicBezTo>
                  <a:cubicBezTo>
                    <a:pt x="2332" y="2510"/>
                    <a:pt x="2357" y="2686"/>
                    <a:pt x="2332" y="2861"/>
                  </a:cubicBezTo>
                  <a:cubicBezTo>
                    <a:pt x="2307" y="3087"/>
                    <a:pt x="2206" y="3287"/>
                    <a:pt x="2056" y="3488"/>
                  </a:cubicBezTo>
                  <a:cubicBezTo>
                    <a:pt x="1956" y="3588"/>
                    <a:pt x="1881" y="3663"/>
                    <a:pt x="1780" y="3713"/>
                  </a:cubicBezTo>
                  <a:cubicBezTo>
                    <a:pt x="1730" y="3726"/>
                    <a:pt x="1668" y="3732"/>
                    <a:pt x="1595" y="3732"/>
                  </a:cubicBezTo>
                  <a:cubicBezTo>
                    <a:pt x="1523" y="3732"/>
                    <a:pt x="1442" y="3726"/>
                    <a:pt x="1354" y="3713"/>
                  </a:cubicBezTo>
                  <a:cubicBezTo>
                    <a:pt x="1254" y="3713"/>
                    <a:pt x="1204" y="3688"/>
                    <a:pt x="1154" y="3638"/>
                  </a:cubicBezTo>
                  <a:cubicBezTo>
                    <a:pt x="1154" y="3463"/>
                    <a:pt x="1179" y="3262"/>
                    <a:pt x="1204" y="3037"/>
                  </a:cubicBezTo>
                  <a:lnTo>
                    <a:pt x="1279" y="2235"/>
                  </a:lnTo>
                  <a:cubicBezTo>
                    <a:pt x="1304" y="2009"/>
                    <a:pt x="1329" y="1809"/>
                    <a:pt x="1329" y="1708"/>
                  </a:cubicBezTo>
                  <a:lnTo>
                    <a:pt x="1329" y="1658"/>
                  </a:lnTo>
                  <a:close/>
                  <a:moveTo>
                    <a:pt x="813" y="0"/>
                  </a:moveTo>
                  <a:cubicBezTo>
                    <a:pt x="686" y="0"/>
                    <a:pt x="572" y="8"/>
                    <a:pt x="477" y="29"/>
                  </a:cubicBezTo>
                  <a:lnTo>
                    <a:pt x="452" y="54"/>
                  </a:lnTo>
                  <a:cubicBezTo>
                    <a:pt x="427" y="230"/>
                    <a:pt x="402" y="480"/>
                    <a:pt x="377" y="731"/>
                  </a:cubicBezTo>
                  <a:lnTo>
                    <a:pt x="151" y="2611"/>
                  </a:lnTo>
                  <a:cubicBezTo>
                    <a:pt x="51" y="3713"/>
                    <a:pt x="1" y="4566"/>
                    <a:pt x="26" y="5192"/>
                  </a:cubicBezTo>
                  <a:cubicBezTo>
                    <a:pt x="903" y="5267"/>
                    <a:pt x="1555" y="5343"/>
                    <a:pt x="1981" y="5368"/>
                  </a:cubicBezTo>
                  <a:cubicBezTo>
                    <a:pt x="2532" y="4841"/>
                    <a:pt x="2883" y="4340"/>
                    <a:pt x="3109" y="3889"/>
                  </a:cubicBezTo>
                  <a:cubicBezTo>
                    <a:pt x="3109" y="3889"/>
                    <a:pt x="3134" y="3839"/>
                    <a:pt x="3159" y="3739"/>
                  </a:cubicBezTo>
                  <a:cubicBezTo>
                    <a:pt x="3184" y="3663"/>
                    <a:pt x="3234" y="3463"/>
                    <a:pt x="3259" y="3187"/>
                  </a:cubicBezTo>
                  <a:cubicBezTo>
                    <a:pt x="3284" y="3112"/>
                    <a:pt x="3309" y="2987"/>
                    <a:pt x="3309" y="2836"/>
                  </a:cubicBezTo>
                  <a:cubicBezTo>
                    <a:pt x="3334" y="2661"/>
                    <a:pt x="3359" y="2561"/>
                    <a:pt x="3384" y="2485"/>
                  </a:cubicBezTo>
                  <a:cubicBezTo>
                    <a:pt x="3384" y="2260"/>
                    <a:pt x="3384" y="2109"/>
                    <a:pt x="3359" y="2009"/>
                  </a:cubicBezTo>
                  <a:cubicBezTo>
                    <a:pt x="3309" y="1583"/>
                    <a:pt x="3184" y="1182"/>
                    <a:pt x="3033" y="856"/>
                  </a:cubicBezTo>
                  <a:cubicBezTo>
                    <a:pt x="2958" y="681"/>
                    <a:pt x="2833" y="556"/>
                    <a:pt x="2708" y="405"/>
                  </a:cubicBezTo>
                  <a:cubicBezTo>
                    <a:pt x="2582" y="280"/>
                    <a:pt x="2432" y="205"/>
                    <a:pt x="2282" y="130"/>
                  </a:cubicBezTo>
                  <a:lnTo>
                    <a:pt x="2106" y="130"/>
                  </a:lnTo>
                  <a:lnTo>
                    <a:pt x="1404" y="29"/>
                  </a:lnTo>
                  <a:cubicBezTo>
                    <a:pt x="1187" y="15"/>
                    <a:pt x="987" y="0"/>
                    <a:pt x="8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47"/>
            <p:cNvSpPr/>
            <p:nvPr/>
          </p:nvSpPr>
          <p:spPr>
            <a:xfrm>
              <a:off x="2371700" y="3764450"/>
              <a:ext cx="80225" cy="138500"/>
            </a:xfrm>
            <a:custGeom>
              <a:avLst/>
              <a:gdLst/>
              <a:ahLst/>
              <a:cxnLst/>
              <a:rect l="l" t="t" r="r" b="b"/>
              <a:pathLst>
                <a:path w="3209" h="5540" extrusionOk="0">
                  <a:moveTo>
                    <a:pt x="2181" y="1604"/>
                  </a:moveTo>
                  <a:cubicBezTo>
                    <a:pt x="2256" y="1629"/>
                    <a:pt x="2281" y="2156"/>
                    <a:pt x="2231" y="3208"/>
                  </a:cubicBezTo>
                  <a:lnTo>
                    <a:pt x="1680" y="3108"/>
                  </a:lnTo>
                  <a:cubicBezTo>
                    <a:pt x="1930" y="2256"/>
                    <a:pt x="2081" y="1780"/>
                    <a:pt x="2106" y="1705"/>
                  </a:cubicBezTo>
                  <a:cubicBezTo>
                    <a:pt x="2131" y="1629"/>
                    <a:pt x="2156" y="1604"/>
                    <a:pt x="2181" y="1604"/>
                  </a:cubicBezTo>
                  <a:close/>
                  <a:moveTo>
                    <a:pt x="1955" y="0"/>
                  </a:moveTo>
                  <a:cubicBezTo>
                    <a:pt x="1629" y="677"/>
                    <a:pt x="1304" y="1404"/>
                    <a:pt x="1003" y="2206"/>
                  </a:cubicBezTo>
                  <a:cubicBezTo>
                    <a:pt x="702" y="3008"/>
                    <a:pt x="451" y="3660"/>
                    <a:pt x="276" y="4211"/>
                  </a:cubicBezTo>
                  <a:cubicBezTo>
                    <a:pt x="101" y="4737"/>
                    <a:pt x="0" y="5013"/>
                    <a:pt x="0" y="5013"/>
                  </a:cubicBezTo>
                  <a:cubicBezTo>
                    <a:pt x="0" y="5013"/>
                    <a:pt x="0" y="5013"/>
                    <a:pt x="0" y="5038"/>
                  </a:cubicBezTo>
                  <a:lnTo>
                    <a:pt x="928" y="5188"/>
                  </a:lnTo>
                  <a:lnTo>
                    <a:pt x="1078" y="5188"/>
                  </a:lnTo>
                  <a:cubicBezTo>
                    <a:pt x="1153" y="5088"/>
                    <a:pt x="1228" y="4888"/>
                    <a:pt x="1354" y="4587"/>
                  </a:cubicBezTo>
                  <a:cubicBezTo>
                    <a:pt x="1454" y="4286"/>
                    <a:pt x="1529" y="4086"/>
                    <a:pt x="1579" y="4010"/>
                  </a:cubicBezTo>
                  <a:lnTo>
                    <a:pt x="1905" y="4036"/>
                  </a:lnTo>
                  <a:cubicBezTo>
                    <a:pt x="1980" y="4061"/>
                    <a:pt x="2030" y="4061"/>
                    <a:pt x="2056" y="4086"/>
                  </a:cubicBezTo>
                  <a:cubicBezTo>
                    <a:pt x="2081" y="4186"/>
                    <a:pt x="2106" y="4411"/>
                    <a:pt x="2131" y="4737"/>
                  </a:cubicBezTo>
                  <a:cubicBezTo>
                    <a:pt x="2156" y="5038"/>
                    <a:pt x="2181" y="5239"/>
                    <a:pt x="2206" y="5339"/>
                  </a:cubicBezTo>
                  <a:cubicBezTo>
                    <a:pt x="2431" y="5439"/>
                    <a:pt x="2607" y="5489"/>
                    <a:pt x="2757" y="5514"/>
                  </a:cubicBezTo>
                  <a:cubicBezTo>
                    <a:pt x="2933" y="5539"/>
                    <a:pt x="3083" y="5539"/>
                    <a:pt x="3208" y="5539"/>
                  </a:cubicBezTo>
                  <a:lnTo>
                    <a:pt x="3058" y="2832"/>
                  </a:lnTo>
                  <a:lnTo>
                    <a:pt x="2858" y="126"/>
                  </a:lnTo>
                  <a:cubicBezTo>
                    <a:pt x="2582" y="101"/>
                    <a:pt x="2381" y="76"/>
                    <a:pt x="2281" y="51"/>
                  </a:cubicBezTo>
                  <a:cubicBezTo>
                    <a:pt x="2181" y="51"/>
                    <a:pt x="2106" y="25"/>
                    <a:pt x="2081" y="25"/>
                  </a:cubicBezTo>
                  <a:cubicBezTo>
                    <a:pt x="2056" y="25"/>
                    <a:pt x="2005" y="0"/>
                    <a:pt x="195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47"/>
            <p:cNvSpPr/>
            <p:nvPr/>
          </p:nvSpPr>
          <p:spPr>
            <a:xfrm>
              <a:off x="2460675" y="3777600"/>
              <a:ext cx="108425" cy="132875"/>
            </a:xfrm>
            <a:custGeom>
              <a:avLst/>
              <a:gdLst/>
              <a:ahLst/>
              <a:cxnLst/>
              <a:rect l="l" t="t" r="r" b="b"/>
              <a:pathLst>
                <a:path w="4337" h="5315" extrusionOk="0">
                  <a:moveTo>
                    <a:pt x="1128" y="1"/>
                  </a:moveTo>
                  <a:lnTo>
                    <a:pt x="1128" y="1"/>
                  </a:lnTo>
                  <a:cubicBezTo>
                    <a:pt x="1153" y="276"/>
                    <a:pt x="1203" y="753"/>
                    <a:pt x="1329" y="1354"/>
                  </a:cubicBezTo>
                  <a:cubicBezTo>
                    <a:pt x="1454" y="1981"/>
                    <a:pt x="1504" y="2432"/>
                    <a:pt x="1529" y="2733"/>
                  </a:cubicBezTo>
                  <a:cubicBezTo>
                    <a:pt x="777" y="3835"/>
                    <a:pt x="276" y="4612"/>
                    <a:pt x="0" y="5088"/>
                  </a:cubicBezTo>
                  <a:lnTo>
                    <a:pt x="25" y="5088"/>
                  </a:lnTo>
                  <a:cubicBezTo>
                    <a:pt x="50" y="5088"/>
                    <a:pt x="126" y="5114"/>
                    <a:pt x="201" y="5139"/>
                  </a:cubicBezTo>
                  <a:lnTo>
                    <a:pt x="903" y="5264"/>
                  </a:lnTo>
                  <a:cubicBezTo>
                    <a:pt x="978" y="5264"/>
                    <a:pt x="1028" y="5289"/>
                    <a:pt x="1078" y="5314"/>
                  </a:cubicBezTo>
                  <a:cubicBezTo>
                    <a:pt x="1379" y="4813"/>
                    <a:pt x="1905" y="4061"/>
                    <a:pt x="2682" y="3058"/>
                  </a:cubicBezTo>
                  <a:cubicBezTo>
                    <a:pt x="3459" y="2031"/>
                    <a:pt x="4010" y="1254"/>
                    <a:pt x="4336" y="677"/>
                  </a:cubicBezTo>
                  <a:cubicBezTo>
                    <a:pt x="4261" y="652"/>
                    <a:pt x="4111" y="602"/>
                    <a:pt x="3860" y="552"/>
                  </a:cubicBezTo>
                  <a:cubicBezTo>
                    <a:pt x="3634" y="502"/>
                    <a:pt x="3434" y="477"/>
                    <a:pt x="3258" y="477"/>
                  </a:cubicBezTo>
                  <a:cubicBezTo>
                    <a:pt x="3208" y="577"/>
                    <a:pt x="3058" y="803"/>
                    <a:pt x="2832" y="1204"/>
                  </a:cubicBezTo>
                  <a:cubicBezTo>
                    <a:pt x="2607" y="1580"/>
                    <a:pt x="2431" y="1830"/>
                    <a:pt x="2331" y="1956"/>
                  </a:cubicBezTo>
                  <a:cubicBezTo>
                    <a:pt x="2281" y="1730"/>
                    <a:pt x="2231" y="1454"/>
                    <a:pt x="2181" y="1103"/>
                  </a:cubicBezTo>
                  <a:cubicBezTo>
                    <a:pt x="2131" y="728"/>
                    <a:pt x="2106" y="427"/>
                    <a:pt x="2106" y="226"/>
                  </a:cubicBezTo>
                  <a:cubicBezTo>
                    <a:pt x="2030" y="151"/>
                    <a:pt x="1930" y="126"/>
                    <a:pt x="1780" y="76"/>
                  </a:cubicBezTo>
                  <a:lnTo>
                    <a:pt x="112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59" name="Google Shape;5959;p47"/>
          <p:cNvGrpSpPr/>
          <p:nvPr/>
        </p:nvGrpSpPr>
        <p:grpSpPr>
          <a:xfrm>
            <a:off x="4945252" y="1655556"/>
            <a:ext cx="1987406" cy="617265"/>
            <a:chOff x="1579700" y="4243200"/>
            <a:chExt cx="1232500" cy="382800"/>
          </a:xfrm>
        </p:grpSpPr>
        <p:sp>
          <p:nvSpPr>
            <p:cNvPr id="5960" name="Google Shape;5960;p47"/>
            <p:cNvSpPr/>
            <p:nvPr/>
          </p:nvSpPr>
          <p:spPr>
            <a:xfrm>
              <a:off x="1579700" y="4243200"/>
              <a:ext cx="1232500" cy="382800"/>
            </a:xfrm>
            <a:custGeom>
              <a:avLst/>
              <a:gdLst/>
              <a:ahLst/>
              <a:cxnLst/>
              <a:rect l="l" t="t" r="r" b="b"/>
              <a:pathLst>
                <a:path w="49300" h="15312" extrusionOk="0">
                  <a:moveTo>
                    <a:pt x="24201" y="1"/>
                  </a:moveTo>
                  <a:cubicBezTo>
                    <a:pt x="11387" y="1"/>
                    <a:pt x="1" y="4409"/>
                    <a:pt x="1" y="4409"/>
                  </a:cubicBezTo>
                  <a:lnTo>
                    <a:pt x="4713" y="8795"/>
                  </a:lnTo>
                  <a:lnTo>
                    <a:pt x="3134" y="15186"/>
                  </a:lnTo>
                  <a:cubicBezTo>
                    <a:pt x="3134" y="15186"/>
                    <a:pt x="10678" y="10951"/>
                    <a:pt x="22232" y="10625"/>
                  </a:cubicBezTo>
                  <a:cubicBezTo>
                    <a:pt x="22595" y="10615"/>
                    <a:pt x="22958" y="10610"/>
                    <a:pt x="23321" y="10610"/>
                  </a:cubicBezTo>
                  <a:cubicBezTo>
                    <a:pt x="34490" y="10610"/>
                    <a:pt x="45540" y="15312"/>
                    <a:pt x="45540" y="15312"/>
                  </a:cubicBezTo>
                  <a:lnTo>
                    <a:pt x="43986" y="9071"/>
                  </a:lnTo>
                  <a:lnTo>
                    <a:pt x="49300" y="5637"/>
                  </a:lnTo>
                  <a:cubicBezTo>
                    <a:pt x="49300" y="5637"/>
                    <a:pt x="44638" y="1978"/>
                    <a:pt x="29776" y="299"/>
                  </a:cubicBezTo>
                  <a:cubicBezTo>
                    <a:pt x="27908" y="92"/>
                    <a:pt x="26040" y="1"/>
                    <a:pt x="24201" y="1"/>
                  </a:cubicBezTo>
                  <a:close/>
                </a:path>
              </a:pathLst>
            </a:custGeom>
            <a:solidFill>
              <a:srgbClr val="4930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47"/>
            <p:cNvSpPr/>
            <p:nvPr/>
          </p:nvSpPr>
          <p:spPr>
            <a:xfrm>
              <a:off x="1771450" y="4345275"/>
              <a:ext cx="82725" cy="138500"/>
            </a:xfrm>
            <a:custGeom>
              <a:avLst/>
              <a:gdLst/>
              <a:ahLst/>
              <a:cxnLst/>
              <a:rect l="l" t="t" r="r" b="b"/>
              <a:pathLst>
                <a:path w="3309" h="5540" extrusionOk="0">
                  <a:moveTo>
                    <a:pt x="3133" y="1"/>
                  </a:moveTo>
                  <a:cubicBezTo>
                    <a:pt x="2682" y="26"/>
                    <a:pt x="2281" y="76"/>
                    <a:pt x="1930" y="151"/>
                  </a:cubicBezTo>
                  <a:cubicBezTo>
                    <a:pt x="1554" y="201"/>
                    <a:pt x="1228" y="276"/>
                    <a:pt x="953" y="326"/>
                  </a:cubicBezTo>
                  <a:cubicBezTo>
                    <a:pt x="652" y="377"/>
                    <a:pt x="351" y="427"/>
                    <a:pt x="0" y="502"/>
                  </a:cubicBezTo>
                  <a:lnTo>
                    <a:pt x="0" y="527"/>
                  </a:lnTo>
                  <a:cubicBezTo>
                    <a:pt x="25" y="677"/>
                    <a:pt x="75" y="903"/>
                    <a:pt x="126" y="1179"/>
                  </a:cubicBezTo>
                  <a:cubicBezTo>
                    <a:pt x="176" y="1454"/>
                    <a:pt x="201" y="1630"/>
                    <a:pt x="251" y="1680"/>
                  </a:cubicBezTo>
                  <a:cubicBezTo>
                    <a:pt x="276" y="1680"/>
                    <a:pt x="401" y="1655"/>
                    <a:pt x="652" y="1630"/>
                  </a:cubicBezTo>
                  <a:cubicBezTo>
                    <a:pt x="784" y="1600"/>
                    <a:pt x="899" y="1588"/>
                    <a:pt x="992" y="1588"/>
                  </a:cubicBezTo>
                  <a:cubicBezTo>
                    <a:pt x="1057" y="1588"/>
                    <a:pt x="1112" y="1594"/>
                    <a:pt x="1153" y="1605"/>
                  </a:cubicBezTo>
                  <a:cubicBezTo>
                    <a:pt x="1379" y="2557"/>
                    <a:pt x="1579" y="3509"/>
                    <a:pt x="1755" y="4462"/>
                  </a:cubicBezTo>
                  <a:lnTo>
                    <a:pt x="1930" y="5464"/>
                  </a:lnTo>
                  <a:lnTo>
                    <a:pt x="1930" y="5539"/>
                  </a:lnTo>
                  <a:cubicBezTo>
                    <a:pt x="2030" y="5489"/>
                    <a:pt x="2206" y="5464"/>
                    <a:pt x="2456" y="5414"/>
                  </a:cubicBezTo>
                  <a:lnTo>
                    <a:pt x="2632" y="5389"/>
                  </a:lnTo>
                  <a:cubicBezTo>
                    <a:pt x="2857" y="5339"/>
                    <a:pt x="3033" y="5314"/>
                    <a:pt x="3133" y="5264"/>
                  </a:cubicBezTo>
                  <a:lnTo>
                    <a:pt x="3133" y="5239"/>
                  </a:lnTo>
                  <a:cubicBezTo>
                    <a:pt x="2782" y="3509"/>
                    <a:pt x="2582" y="2432"/>
                    <a:pt x="2506" y="2006"/>
                  </a:cubicBezTo>
                  <a:cubicBezTo>
                    <a:pt x="2431" y="1580"/>
                    <a:pt x="2381" y="1354"/>
                    <a:pt x="2381" y="1329"/>
                  </a:cubicBezTo>
                  <a:lnTo>
                    <a:pt x="2406" y="1329"/>
                  </a:lnTo>
                  <a:cubicBezTo>
                    <a:pt x="2657" y="1254"/>
                    <a:pt x="2857" y="1229"/>
                    <a:pt x="3008" y="1204"/>
                  </a:cubicBezTo>
                  <a:cubicBezTo>
                    <a:pt x="3158" y="1179"/>
                    <a:pt x="3258" y="1153"/>
                    <a:pt x="3309" y="1153"/>
                  </a:cubicBezTo>
                  <a:cubicBezTo>
                    <a:pt x="3309" y="928"/>
                    <a:pt x="3283" y="727"/>
                    <a:pt x="3258" y="527"/>
                  </a:cubicBezTo>
                  <a:cubicBezTo>
                    <a:pt x="3208" y="351"/>
                    <a:pt x="3183" y="151"/>
                    <a:pt x="3133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47"/>
            <p:cNvSpPr/>
            <p:nvPr/>
          </p:nvSpPr>
          <p:spPr>
            <a:xfrm>
              <a:off x="1879225" y="4328975"/>
              <a:ext cx="96500" cy="141025"/>
            </a:xfrm>
            <a:custGeom>
              <a:avLst/>
              <a:gdLst/>
              <a:ahLst/>
              <a:cxnLst/>
              <a:rect l="l" t="t" r="r" b="b"/>
              <a:pathLst>
                <a:path w="3860" h="5641" extrusionOk="0">
                  <a:moveTo>
                    <a:pt x="2982" y="1"/>
                  </a:moveTo>
                  <a:cubicBezTo>
                    <a:pt x="2882" y="1"/>
                    <a:pt x="2732" y="26"/>
                    <a:pt x="2531" y="51"/>
                  </a:cubicBezTo>
                  <a:cubicBezTo>
                    <a:pt x="2356" y="76"/>
                    <a:pt x="2155" y="126"/>
                    <a:pt x="1980" y="227"/>
                  </a:cubicBezTo>
                  <a:cubicBezTo>
                    <a:pt x="2030" y="477"/>
                    <a:pt x="2055" y="778"/>
                    <a:pt x="2105" y="1129"/>
                  </a:cubicBezTo>
                  <a:cubicBezTo>
                    <a:pt x="2155" y="1455"/>
                    <a:pt x="2180" y="1805"/>
                    <a:pt x="2206" y="2156"/>
                  </a:cubicBezTo>
                  <a:lnTo>
                    <a:pt x="2180" y="2156"/>
                  </a:lnTo>
                  <a:cubicBezTo>
                    <a:pt x="1980" y="2206"/>
                    <a:pt x="1805" y="2257"/>
                    <a:pt x="1679" y="2257"/>
                  </a:cubicBezTo>
                  <a:cubicBezTo>
                    <a:pt x="1529" y="2282"/>
                    <a:pt x="1454" y="2282"/>
                    <a:pt x="1378" y="2282"/>
                  </a:cubicBezTo>
                  <a:cubicBezTo>
                    <a:pt x="1303" y="2056"/>
                    <a:pt x="1228" y="1730"/>
                    <a:pt x="1153" y="1304"/>
                  </a:cubicBezTo>
                  <a:cubicBezTo>
                    <a:pt x="1078" y="853"/>
                    <a:pt x="1028" y="527"/>
                    <a:pt x="977" y="327"/>
                  </a:cubicBezTo>
                  <a:lnTo>
                    <a:pt x="727" y="327"/>
                  </a:lnTo>
                  <a:lnTo>
                    <a:pt x="226" y="427"/>
                  </a:lnTo>
                  <a:lnTo>
                    <a:pt x="0" y="427"/>
                  </a:lnTo>
                  <a:lnTo>
                    <a:pt x="0" y="452"/>
                  </a:lnTo>
                  <a:cubicBezTo>
                    <a:pt x="25" y="728"/>
                    <a:pt x="75" y="1079"/>
                    <a:pt x="125" y="1505"/>
                  </a:cubicBezTo>
                  <a:cubicBezTo>
                    <a:pt x="175" y="1956"/>
                    <a:pt x="276" y="2633"/>
                    <a:pt x="426" y="3560"/>
                  </a:cubicBezTo>
                  <a:cubicBezTo>
                    <a:pt x="551" y="4487"/>
                    <a:pt x="677" y="5164"/>
                    <a:pt x="777" y="5640"/>
                  </a:cubicBezTo>
                  <a:cubicBezTo>
                    <a:pt x="802" y="5615"/>
                    <a:pt x="852" y="5590"/>
                    <a:pt x="952" y="5590"/>
                  </a:cubicBezTo>
                  <a:lnTo>
                    <a:pt x="1479" y="5540"/>
                  </a:lnTo>
                  <a:cubicBezTo>
                    <a:pt x="1629" y="5540"/>
                    <a:pt x="1729" y="5490"/>
                    <a:pt x="1779" y="5465"/>
                  </a:cubicBezTo>
                  <a:cubicBezTo>
                    <a:pt x="1779" y="5314"/>
                    <a:pt x="1779" y="5114"/>
                    <a:pt x="1729" y="4813"/>
                  </a:cubicBezTo>
                  <a:lnTo>
                    <a:pt x="1604" y="3986"/>
                  </a:lnTo>
                  <a:cubicBezTo>
                    <a:pt x="1579" y="3760"/>
                    <a:pt x="1579" y="3585"/>
                    <a:pt x="1554" y="3460"/>
                  </a:cubicBezTo>
                  <a:cubicBezTo>
                    <a:pt x="1704" y="3410"/>
                    <a:pt x="1855" y="3359"/>
                    <a:pt x="2005" y="3334"/>
                  </a:cubicBezTo>
                  <a:cubicBezTo>
                    <a:pt x="2089" y="3334"/>
                    <a:pt x="2183" y="3323"/>
                    <a:pt x="2282" y="3323"/>
                  </a:cubicBezTo>
                  <a:cubicBezTo>
                    <a:pt x="2331" y="3323"/>
                    <a:pt x="2381" y="3326"/>
                    <a:pt x="2431" y="3334"/>
                  </a:cubicBezTo>
                  <a:cubicBezTo>
                    <a:pt x="2481" y="3535"/>
                    <a:pt x="2556" y="3861"/>
                    <a:pt x="2607" y="4337"/>
                  </a:cubicBezTo>
                  <a:cubicBezTo>
                    <a:pt x="2682" y="4813"/>
                    <a:pt x="2757" y="5164"/>
                    <a:pt x="2807" y="5389"/>
                  </a:cubicBezTo>
                  <a:cubicBezTo>
                    <a:pt x="2857" y="5364"/>
                    <a:pt x="3008" y="5339"/>
                    <a:pt x="3283" y="5314"/>
                  </a:cubicBezTo>
                  <a:cubicBezTo>
                    <a:pt x="3534" y="5289"/>
                    <a:pt x="3734" y="5239"/>
                    <a:pt x="3860" y="5189"/>
                  </a:cubicBezTo>
                  <a:lnTo>
                    <a:pt x="2982" y="1"/>
                  </a:ln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47"/>
            <p:cNvSpPr/>
            <p:nvPr/>
          </p:nvSpPr>
          <p:spPr>
            <a:xfrm>
              <a:off x="1987600" y="4325600"/>
              <a:ext cx="85875" cy="132725"/>
            </a:xfrm>
            <a:custGeom>
              <a:avLst/>
              <a:gdLst/>
              <a:ahLst/>
              <a:cxnLst/>
              <a:rect l="l" t="t" r="r" b="b"/>
              <a:pathLst>
                <a:path w="3435" h="5309" extrusionOk="0">
                  <a:moveTo>
                    <a:pt x="2937" y="0"/>
                  </a:moveTo>
                  <a:cubicBezTo>
                    <a:pt x="2883" y="0"/>
                    <a:pt x="2824" y="3"/>
                    <a:pt x="2758" y="11"/>
                  </a:cubicBezTo>
                  <a:lnTo>
                    <a:pt x="2131" y="111"/>
                  </a:lnTo>
                  <a:cubicBezTo>
                    <a:pt x="2131" y="362"/>
                    <a:pt x="2156" y="938"/>
                    <a:pt x="2231" y="1790"/>
                  </a:cubicBezTo>
                  <a:cubicBezTo>
                    <a:pt x="2282" y="2617"/>
                    <a:pt x="2307" y="3294"/>
                    <a:pt x="2307" y="3745"/>
                  </a:cubicBezTo>
                  <a:cubicBezTo>
                    <a:pt x="2307" y="3895"/>
                    <a:pt x="2231" y="3996"/>
                    <a:pt x="2106" y="4071"/>
                  </a:cubicBezTo>
                  <a:cubicBezTo>
                    <a:pt x="2031" y="4121"/>
                    <a:pt x="1956" y="4146"/>
                    <a:pt x="1881" y="4146"/>
                  </a:cubicBezTo>
                  <a:cubicBezTo>
                    <a:pt x="1856" y="4149"/>
                    <a:pt x="1831" y="4150"/>
                    <a:pt x="1808" y="4150"/>
                  </a:cubicBezTo>
                  <a:cubicBezTo>
                    <a:pt x="1601" y="4150"/>
                    <a:pt x="1472" y="4048"/>
                    <a:pt x="1404" y="3845"/>
                  </a:cubicBezTo>
                  <a:cubicBezTo>
                    <a:pt x="1279" y="3043"/>
                    <a:pt x="1179" y="2341"/>
                    <a:pt x="1154" y="1740"/>
                  </a:cubicBezTo>
                  <a:cubicBezTo>
                    <a:pt x="1104" y="1113"/>
                    <a:pt x="1079" y="587"/>
                    <a:pt x="1054" y="161"/>
                  </a:cubicBezTo>
                  <a:cubicBezTo>
                    <a:pt x="953" y="136"/>
                    <a:pt x="778" y="136"/>
                    <a:pt x="552" y="136"/>
                  </a:cubicBezTo>
                  <a:lnTo>
                    <a:pt x="1" y="186"/>
                  </a:lnTo>
                  <a:lnTo>
                    <a:pt x="1" y="211"/>
                  </a:lnTo>
                  <a:cubicBezTo>
                    <a:pt x="1" y="211"/>
                    <a:pt x="26" y="437"/>
                    <a:pt x="51" y="913"/>
                  </a:cubicBezTo>
                  <a:lnTo>
                    <a:pt x="252" y="4196"/>
                  </a:lnTo>
                  <a:cubicBezTo>
                    <a:pt x="302" y="4497"/>
                    <a:pt x="427" y="4722"/>
                    <a:pt x="653" y="4898"/>
                  </a:cubicBezTo>
                  <a:cubicBezTo>
                    <a:pt x="959" y="5160"/>
                    <a:pt x="1342" y="5308"/>
                    <a:pt x="1801" y="5308"/>
                  </a:cubicBezTo>
                  <a:cubicBezTo>
                    <a:pt x="1867" y="5308"/>
                    <a:pt x="1936" y="5305"/>
                    <a:pt x="2006" y="5299"/>
                  </a:cubicBezTo>
                  <a:cubicBezTo>
                    <a:pt x="2507" y="5274"/>
                    <a:pt x="2858" y="5098"/>
                    <a:pt x="3084" y="4823"/>
                  </a:cubicBezTo>
                  <a:cubicBezTo>
                    <a:pt x="3284" y="4572"/>
                    <a:pt x="3384" y="4271"/>
                    <a:pt x="3409" y="3946"/>
                  </a:cubicBezTo>
                  <a:cubicBezTo>
                    <a:pt x="3434" y="3169"/>
                    <a:pt x="3434" y="2467"/>
                    <a:pt x="3384" y="1790"/>
                  </a:cubicBezTo>
                  <a:cubicBezTo>
                    <a:pt x="3334" y="1113"/>
                    <a:pt x="3284" y="537"/>
                    <a:pt x="3209" y="36"/>
                  </a:cubicBezTo>
                  <a:cubicBezTo>
                    <a:pt x="3156" y="18"/>
                    <a:pt x="3065" y="0"/>
                    <a:pt x="2937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47"/>
            <p:cNvSpPr/>
            <p:nvPr/>
          </p:nvSpPr>
          <p:spPr>
            <a:xfrm>
              <a:off x="2096000" y="4315825"/>
              <a:ext cx="92775" cy="135375"/>
            </a:xfrm>
            <a:custGeom>
              <a:avLst/>
              <a:gdLst/>
              <a:ahLst/>
              <a:cxnLst/>
              <a:rect l="l" t="t" r="r" b="b"/>
              <a:pathLst>
                <a:path w="3711" h="5415" extrusionOk="0">
                  <a:moveTo>
                    <a:pt x="1655" y="1053"/>
                  </a:moveTo>
                  <a:cubicBezTo>
                    <a:pt x="1805" y="1053"/>
                    <a:pt x="1931" y="1103"/>
                    <a:pt x="2056" y="1204"/>
                  </a:cubicBezTo>
                  <a:cubicBezTo>
                    <a:pt x="2181" y="1279"/>
                    <a:pt x="2231" y="1429"/>
                    <a:pt x="2231" y="1605"/>
                  </a:cubicBezTo>
                  <a:cubicBezTo>
                    <a:pt x="2256" y="1880"/>
                    <a:pt x="2131" y="2056"/>
                    <a:pt x="1931" y="2106"/>
                  </a:cubicBezTo>
                  <a:cubicBezTo>
                    <a:pt x="1830" y="2131"/>
                    <a:pt x="1705" y="2131"/>
                    <a:pt x="1580" y="2131"/>
                  </a:cubicBezTo>
                  <a:cubicBezTo>
                    <a:pt x="1454" y="2131"/>
                    <a:pt x="1329" y="2131"/>
                    <a:pt x="1179" y="2106"/>
                  </a:cubicBezTo>
                  <a:lnTo>
                    <a:pt x="1154" y="2106"/>
                  </a:lnTo>
                  <a:cubicBezTo>
                    <a:pt x="1154" y="2031"/>
                    <a:pt x="1129" y="1880"/>
                    <a:pt x="1129" y="1630"/>
                  </a:cubicBezTo>
                  <a:cubicBezTo>
                    <a:pt x="1129" y="1404"/>
                    <a:pt x="1104" y="1254"/>
                    <a:pt x="1104" y="1179"/>
                  </a:cubicBezTo>
                  <a:cubicBezTo>
                    <a:pt x="1304" y="1103"/>
                    <a:pt x="1479" y="1053"/>
                    <a:pt x="1655" y="1053"/>
                  </a:cubicBezTo>
                  <a:close/>
                  <a:moveTo>
                    <a:pt x="1304" y="1"/>
                  </a:moveTo>
                  <a:cubicBezTo>
                    <a:pt x="1003" y="1"/>
                    <a:pt x="577" y="51"/>
                    <a:pt x="1" y="151"/>
                  </a:cubicBezTo>
                  <a:cubicBezTo>
                    <a:pt x="51" y="502"/>
                    <a:pt x="101" y="1454"/>
                    <a:pt x="126" y="3033"/>
                  </a:cubicBezTo>
                  <a:cubicBezTo>
                    <a:pt x="151" y="4612"/>
                    <a:pt x="151" y="5414"/>
                    <a:pt x="126" y="5414"/>
                  </a:cubicBezTo>
                  <a:lnTo>
                    <a:pt x="602" y="5414"/>
                  </a:lnTo>
                  <a:cubicBezTo>
                    <a:pt x="1028" y="5389"/>
                    <a:pt x="1304" y="5364"/>
                    <a:pt x="1429" y="5314"/>
                  </a:cubicBezTo>
                  <a:cubicBezTo>
                    <a:pt x="1379" y="4687"/>
                    <a:pt x="1354" y="4236"/>
                    <a:pt x="1354" y="3986"/>
                  </a:cubicBezTo>
                  <a:cubicBezTo>
                    <a:pt x="1354" y="3735"/>
                    <a:pt x="1354" y="3560"/>
                    <a:pt x="1379" y="3484"/>
                  </a:cubicBezTo>
                  <a:cubicBezTo>
                    <a:pt x="1730" y="3910"/>
                    <a:pt x="2081" y="4537"/>
                    <a:pt x="2457" y="5364"/>
                  </a:cubicBezTo>
                  <a:cubicBezTo>
                    <a:pt x="2490" y="5364"/>
                    <a:pt x="2546" y="5375"/>
                    <a:pt x="2617" y="5375"/>
                  </a:cubicBezTo>
                  <a:cubicBezTo>
                    <a:pt x="2652" y="5375"/>
                    <a:pt x="2691" y="5372"/>
                    <a:pt x="2733" y="5364"/>
                  </a:cubicBezTo>
                  <a:lnTo>
                    <a:pt x="3710" y="5339"/>
                  </a:lnTo>
                  <a:cubicBezTo>
                    <a:pt x="3585" y="5013"/>
                    <a:pt x="3334" y="4562"/>
                    <a:pt x="2958" y="4036"/>
                  </a:cubicBezTo>
                  <a:cubicBezTo>
                    <a:pt x="2582" y="3484"/>
                    <a:pt x="2382" y="3159"/>
                    <a:pt x="2332" y="3083"/>
                  </a:cubicBezTo>
                  <a:lnTo>
                    <a:pt x="2382" y="3083"/>
                  </a:lnTo>
                  <a:cubicBezTo>
                    <a:pt x="2808" y="3033"/>
                    <a:pt x="3134" y="2808"/>
                    <a:pt x="3334" y="2407"/>
                  </a:cubicBezTo>
                  <a:cubicBezTo>
                    <a:pt x="3484" y="2156"/>
                    <a:pt x="3560" y="1930"/>
                    <a:pt x="3560" y="1680"/>
                  </a:cubicBezTo>
                  <a:cubicBezTo>
                    <a:pt x="3560" y="1655"/>
                    <a:pt x="3560" y="1630"/>
                    <a:pt x="3535" y="1605"/>
                  </a:cubicBezTo>
                  <a:cubicBezTo>
                    <a:pt x="3510" y="1003"/>
                    <a:pt x="3234" y="552"/>
                    <a:pt x="2758" y="251"/>
                  </a:cubicBezTo>
                  <a:cubicBezTo>
                    <a:pt x="2532" y="101"/>
                    <a:pt x="2256" y="26"/>
                    <a:pt x="1956" y="26"/>
                  </a:cubicBezTo>
                  <a:cubicBezTo>
                    <a:pt x="1830" y="1"/>
                    <a:pt x="1605" y="1"/>
                    <a:pt x="1304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47"/>
            <p:cNvSpPr/>
            <p:nvPr/>
          </p:nvSpPr>
          <p:spPr>
            <a:xfrm>
              <a:off x="2197500" y="4319975"/>
              <a:ext cx="89000" cy="132475"/>
            </a:xfrm>
            <a:custGeom>
              <a:avLst/>
              <a:gdLst/>
              <a:ahLst/>
              <a:cxnLst/>
              <a:rect l="l" t="t" r="r" b="b"/>
              <a:pathLst>
                <a:path w="3560" h="5299" extrusionOk="0">
                  <a:moveTo>
                    <a:pt x="1747" y="1"/>
                  </a:moveTo>
                  <a:cubicBezTo>
                    <a:pt x="1567" y="1"/>
                    <a:pt x="1398" y="29"/>
                    <a:pt x="1229" y="85"/>
                  </a:cubicBezTo>
                  <a:cubicBezTo>
                    <a:pt x="1003" y="186"/>
                    <a:pt x="778" y="336"/>
                    <a:pt x="602" y="536"/>
                  </a:cubicBezTo>
                  <a:cubicBezTo>
                    <a:pt x="327" y="837"/>
                    <a:pt x="201" y="1188"/>
                    <a:pt x="176" y="1539"/>
                  </a:cubicBezTo>
                  <a:cubicBezTo>
                    <a:pt x="176" y="1990"/>
                    <a:pt x="327" y="2391"/>
                    <a:pt x="653" y="2717"/>
                  </a:cubicBezTo>
                  <a:cubicBezTo>
                    <a:pt x="803" y="2867"/>
                    <a:pt x="978" y="2942"/>
                    <a:pt x="1154" y="2993"/>
                  </a:cubicBezTo>
                  <a:cubicBezTo>
                    <a:pt x="1154" y="2993"/>
                    <a:pt x="1254" y="3018"/>
                    <a:pt x="1455" y="3068"/>
                  </a:cubicBezTo>
                  <a:cubicBezTo>
                    <a:pt x="1480" y="3068"/>
                    <a:pt x="1530" y="3093"/>
                    <a:pt x="1580" y="3118"/>
                  </a:cubicBezTo>
                  <a:cubicBezTo>
                    <a:pt x="1655" y="3118"/>
                    <a:pt x="1730" y="3143"/>
                    <a:pt x="1830" y="3193"/>
                  </a:cubicBezTo>
                  <a:cubicBezTo>
                    <a:pt x="1906" y="3218"/>
                    <a:pt x="2006" y="3293"/>
                    <a:pt x="2081" y="3394"/>
                  </a:cubicBezTo>
                  <a:cubicBezTo>
                    <a:pt x="2156" y="3469"/>
                    <a:pt x="2206" y="3594"/>
                    <a:pt x="2206" y="3770"/>
                  </a:cubicBezTo>
                  <a:cubicBezTo>
                    <a:pt x="2181" y="3895"/>
                    <a:pt x="2131" y="3995"/>
                    <a:pt x="2056" y="4070"/>
                  </a:cubicBezTo>
                  <a:cubicBezTo>
                    <a:pt x="1974" y="4132"/>
                    <a:pt x="1891" y="4177"/>
                    <a:pt x="1809" y="4177"/>
                  </a:cubicBezTo>
                  <a:cubicBezTo>
                    <a:pt x="1791" y="4177"/>
                    <a:pt x="1773" y="4175"/>
                    <a:pt x="1755" y="4171"/>
                  </a:cubicBezTo>
                  <a:cubicBezTo>
                    <a:pt x="1680" y="4171"/>
                    <a:pt x="1580" y="4171"/>
                    <a:pt x="1505" y="4120"/>
                  </a:cubicBezTo>
                  <a:cubicBezTo>
                    <a:pt x="1304" y="4045"/>
                    <a:pt x="1179" y="3895"/>
                    <a:pt x="1179" y="3669"/>
                  </a:cubicBezTo>
                  <a:lnTo>
                    <a:pt x="352" y="3619"/>
                  </a:lnTo>
                  <a:cubicBezTo>
                    <a:pt x="176" y="3619"/>
                    <a:pt x="51" y="3619"/>
                    <a:pt x="26" y="3644"/>
                  </a:cubicBezTo>
                  <a:lnTo>
                    <a:pt x="26" y="3669"/>
                  </a:lnTo>
                  <a:lnTo>
                    <a:pt x="26" y="3770"/>
                  </a:lnTo>
                  <a:cubicBezTo>
                    <a:pt x="1" y="4045"/>
                    <a:pt x="76" y="4296"/>
                    <a:pt x="252" y="4521"/>
                  </a:cubicBezTo>
                  <a:cubicBezTo>
                    <a:pt x="402" y="4747"/>
                    <a:pt x="627" y="4947"/>
                    <a:pt x="903" y="5073"/>
                  </a:cubicBezTo>
                  <a:cubicBezTo>
                    <a:pt x="1179" y="5198"/>
                    <a:pt x="1480" y="5273"/>
                    <a:pt x="1805" y="5298"/>
                  </a:cubicBezTo>
                  <a:cubicBezTo>
                    <a:pt x="2106" y="5298"/>
                    <a:pt x="2382" y="5248"/>
                    <a:pt x="2633" y="5123"/>
                  </a:cubicBezTo>
                  <a:cubicBezTo>
                    <a:pt x="2908" y="4973"/>
                    <a:pt x="3109" y="4772"/>
                    <a:pt x="3234" y="4471"/>
                  </a:cubicBezTo>
                  <a:cubicBezTo>
                    <a:pt x="3334" y="4271"/>
                    <a:pt x="3409" y="3995"/>
                    <a:pt x="3409" y="3694"/>
                  </a:cubicBezTo>
                  <a:cubicBezTo>
                    <a:pt x="3435" y="3394"/>
                    <a:pt x="3334" y="3118"/>
                    <a:pt x="3159" y="2867"/>
                  </a:cubicBezTo>
                  <a:cubicBezTo>
                    <a:pt x="3034" y="2642"/>
                    <a:pt x="2833" y="2441"/>
                    <a:pt x="2633" y="2316"/>
                  </a:cubicBezTo>
                  <a:cubicBezTo>
                    <a:pt x="2407" y="2165"/>
                    <a:pt x="2156" y="2065"/>
                    <a:pt x="1906" y="2015"/>
                  </a:cubicBezTo>
                  <a:cubicBezTo>
                    <a:pt x="1630" y="1965"/>
                    <a:pt x="1480" y="1865"/>
                    <a:pt x="1429" y="1689"/>
                  </a:cubicBezTo>
                  <a:cubicBezTo>
                    <a:pt x="1406" y="1337"/>
                    <a:pt x="1559" y="1161"/>
                    <a:pt x="1867" y="1161"/>
                  </a:cubicBezTo>
                  <a:cubicBezTo>
                    <a:pt x="1888" y="1161"/>
                    <a:pt x="1909" y="1161"/>
                    <a:pt x="1931" y="1163"/>
                  </a:cubicBezTo>
                  <a:cubicBezTo>
                    <a:pt x="2006" y="1163"/>
                    <a:pt x="2106" y="1213"/>
                    <a:pt x="2206" y="1288"/>
                  </a:cubicBezTo>
                  <a:cubicBezTo>
                    <a:pt x="2332" y="1363"/>
                    <a:pt x="2382" y="1464"/>
                    <a:pt x="2382" y="1589"/>
                  </a:cubicBezTo>
                  <a:cubicBezTo>
                    <a:pt x="2382" y="1639"/>
                    <a:pt x="2357" y="1664"/>
                    <a:pt x="2357" y="1689"/>
                  </a:cubicBezTo>
                  <a:cubicBezTo>
                    <a:pt x="2507" y="1739"/>
                    <a:pt x="2683" y="1764"/>
                    <a:pt x="2858" y="1790"/>
                  </a:cubicBezTo>
                  <a:cubicBezTo>
                    <a:pt x="3059" y="1790"/>
                    <a:pt x="3259" y="1764"/>
                    <a:pt x="3485" y="1739"/>
                  </a:cubicBezTo>
                  <a:cubicBezTo>
                    <a:pt x="3510" y="1614"/>
                    <a:pt x="3535" y="1489"/>
                    <a:pt x="3535" y="1313"/>
                  </a:cubicBezTo>
                  <a:cubicBezTo>
                    <a:pt x="3560" y="1163"/>
                    <a:pt x="3510" y="988"/>
                    <a:pt x="3435" y="837"/>
                  </a:cubicBezTo>
                  <a:cubicBezTo>
                    <a:pt x="3334" y="587"/>
                    <a:pt x="3159" y="386"/>
                    <a:pt x="2908" y="236"/>
                  </a:cubicBezTo>
                  <a:cubicBezTo>
                    <a:pt x="2607" y="85"/>
                    <a:pt x="2282" y="10"/>
                    <a:pt x="1931" y="10"/>
                  </a:cubicBezTo>
                  <a:cubicBezTo>
                    <a:pt x="1868" y="4"/>
                    <a:pt x="1807" y="1"/>
                    <a:pt x="1747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47"/>
            <p:cNvSpPr/>
            <p:nvPr/>
          </p:nvSpPr>
          <p:spPr>
            <a:xfrm>
              <a:off x="2317175" y="4324925"/>
              <a:ext cx="84000" cy="133775"/>
            </a:xfrm>
            <a:custGeom>
              <a:avLst/>
              <a:gdLst/>
              <a:ahLst/>
              <a:cxnLst/>
              <a:rect l="l" t="t" r="r" b="b"/>
              <a:pathLst>
                <a:path w="3360" h="5351" extrusionOk="0">
                  <a:moveTo>
                    <a:pt x="1605" y="1667"/>
                  </a:moveTo>
                  <a:cubicBezTo>
                    <a:pt x="1705" y="1667"/>
                    <a:pt x="1805" y="1692"/>
                    <a:pt x="1881" y="1717"/>
                  </a:cubicBezTo>
                  <a:cubicBezTo>
                    <a:pt x="2081" y="1792"/>
                    <a:pt x="2206" y="2018"/>
                    <a:pt x="2282" y="2343"/>
                  </a:cubicBezTo>
                  <a:cubicBezTo>
                    <a:pt x="2307" y="2519"/>
                    <a:pt x="2332" y="2669"/>
                    <a:pt x="2307" y="2845"/>
                  </a:cubicBezTo>
                  <a:cubicBezTo>
                    <a:pt x="2282" y="3070"/>
                    <a:pt x="2206" y="3271"/>
                    <a:pt x="2031" y="3471"/>
                  </a:cubicBezTo>
                  <a:cubicBezTo>
                    <a:pt x="1956" y="3597"/>
                    <a:pt x="1856" y="3647"/>
                    <a:pt x="1780" y="3697"/>
                  </a:cubicBezTo>
                  <a:cubicBezTo>
                    <a:pt x="1709" y="3715"/>
                    <a:pt x="1614" y="3732"/>
                    <a:pt x="1501" y="3732"/>
                  </a:cubicBezTo>
                  <a:cubicBezTo>
                    <a:pt x="1455" y="3732"/>
                    <a:pt x="1406" y="3729"/>
                    <a:pt x="1354" y="3722"/>
                  </a:cubicBezTo>
                  <a:cubicBezTo>
                    <a:pt x="1254" y="3722"/>
                    <a:pt x="1179" y="3672"/>
                    <a:pt x="1129" y="3647"/>
                  </a:cubicBezTo>
                  <a:cubicBezTo>
                    <a:pt x="1154" y="3471"/>
                    <a:pt x="1154" y="3271"/>
                    <a:pt x="1179" y="3020"/>
                  </a:cubicBezTo>
                  <a:lnTo>
                    <a:pt x="1254" y="2218"/>
                  </a:lnTo>
                  <a:cubicBezTo>
                    <a:pt x="1279" y="1993"/>
                    <a:pt x="1304" y="1817"/>
                    <a:pt x="1304" y="1692"/>
                  </a:cubicBezTo>
                  <a:lnTo>
                    <a:pt x="1304" y="1667"/>
                  </a:lnTo>
                  <a:close/>
                  <a:moveTo>
                    <a:pt x="834" y="0"/>
                  </a:moveTo>
                  <a:cubicBezTo>
                    <a:pt x="678" y="0"/>
                    <a:pt x="540" y="13"/>
                    <a:pt x="427" y="38"/>
                  </a:cubicBezTo>
                  <a:lnTo>
                    <a:pt x="402" y="63"/>
                  </a:lnTo>
                  <a:cubicBezTo>
                    <a:pt x="377" y="238"/>
                    <a:pt x="352" y="489"/>
                    <a:pt x="327" y="764"/>
                  </a:cubicBezTo>
                  <a:lnTo>
                    <a:pt x="126" y="2619"/>
                  </a:lnTo>
                  <a:cubicBezTo>
                    <a:pt x="26" y="3722"/>
                    <a:pt x="1" y="4574"/>
                    <a:pt x="26" y="5201"/>
                  </a:cubicBezTo>
                  <a:cubicBezTo>
                    <a:pt x="903" y="5276"/>
                    <a:pt x="1555" y="5326"/>
                    <a:pt x="2006" y="5351"/>
                  </a:cubicBezTo>
                  <a:cubicBezTo>
                    <a:pt x="2532" y="4825"/>
                    <a:pt x="2883" y="4323"/>
                    <a:pt x="3109" y="3872"/>
                  </a:cubicBezTo>
                  <a:lnTo>
                    <a:pt x="3109" y="3847"/>
                  </a:lnTo>
                  <a:cubicBezTo>
                    <a:pt x="3109" y="3847"/>
                    <a:pt x="3109" y="3822"/>
                    <a:pt x="3134" y="3722"/>
                  </a:cubicBezTo>
                  <a:cubicBezTo>
                    <a:pt x="3184" y="3622"/>
                    <a:pt x="3209" y="3446"/>
                    <a:pt x="3259" y="3171"/>
                  </a:cubicBezTo>
                  <a:cubicBezTo>
                    <a:pt x="3259" y="3070"/>
                    <a:pt x="3284" y="2945"/>
                    <a:pt x="3309" y="2795"/>
                  </a:cubicBezTo>
                  <a:cubicBezTo>
                    <a:pt x="3309" y="2644"/>
                    <a:pt x="3334" y="2519"/>
                    <a:pt x="3359" y="2444"/>
                  </a:cubicBezTo>
                  <a:cubicBezTo>
                    <a:pt x="3359" y="2243"/>
                    <a:pt x="3359" y="2093"/>
                    <a:pt x="3334" y="1967"/>
                  </a:cubicBezTo>
                  <a:cubicBezTo>
                    <a:pt x="3259" y="1541"/>
                    <a:pt x="3159" y="1165"/>
                    <a:pt x="2983" y="840"/>
                  </a:cubicBezTo>
                  <a:cubicBezTo>
                    <a:pt x="2908" y="664"/>
                    <a:pt x="2808" y="539"/>
                    <a:pt x="2658" y="389"/>
                  </a:cubicBezTo>
                  <a:cubicBezTo>
                    <a:pt x="2532" y="263"/>
                    <a:pt x="2382" y="188"/>
                    <a:pt x="2231" y="113"/>
                  </a:cubicBezTo>
                  <a:lnTo>
                    <a:pt x="2056" y="113"/>
                  </a:lnTo>
                  <a:lnTo>
                    <a:pt x="1354" y="38"/>
                  </a:lnTo>
                  <a:cubicBezTo>
                    <a:pt x="1166" y="13"/>
                    <a:pt x="991" y="0"/>
                    <a:pt x="834" y="0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47"/>
            <p:cNvSpPr/>
            <p:nvPr/>
          </p:nvSpPr>
          <p:spPr>
            <a:xfrm>
              <a:off x="2399900" y="4337125"/>
              <a:ext cx="80850" cy="137875"/>
            </a:xfrm>
            <a:custGeom>
              <a:avLst/>
              <a:gdLst/>
              <a:ahLst/>
              <a:cxnLst/>
              <a:rect l="l" t="t" r="r" b="b"/>
              <a:pathLst>
                <a:path w="3234" h="5515" extrusionOk="0">
                  <a:moveTo>
                    <a:pt x="2153" y="1598"/>
                  </a:moveTo>
                  <a:cubicBezTo>
                    <a:pt x="2155" y="1598"/>
                    <a:pt x="2156" y="1600"/>
                    <a:pt x="2156" y="1605"/>
                  </a:cubicBezTo>
                  <a:cubicBezTo>
                    <a:pt x="2231" y="1605"/>
                    <a:pt x="2256" y="2131"/>
                    <a:pt x="2231" y="3184"/>
                  </a:cubicBezTo>
                  <a:lnTo>
                    <a:pt x="1679" y="3109"/>
                  </a:lnTo>
                  <a:cubicBezTo>
                    <a:pt x="1930" y="2231"/>
                    <a:pt x="2055" y="1780"/>
                    <a:pt x="2080" y="1705"/>
                  </a:cubicBezTo>
                  <a:cubicBezTo>
                    <a:pt x="2122" y="1643"/>
                    <a:pt x="2146" y="1598"/>
                    <a:pt x="2153" y="1598"/>
                  </a:cubicBezTo>
                  <a:close/>
                  <a:moveTo>
                    <a:pt x="1905" y="1"/>
                  </a:moveTo>
                  <a:cubicBezTo>
                    <a:pt x="1604" y="677"/>
                    <a:pt x="1278" y="1404"/>
                    <a:pt x="978" y="2206"/>
                  </a:cubicBezTo>
                  <a:cubicBezTo>
                    <a:pt x="702" y="3008"/>
                    <a:pt x="451" y="3685"/>
                    <a:pt x="276" y="4211"/>
                  </a:cubicBezTo>
                  <a:cubicBezTo>
                    <a:pt x="100" y="4738"/>
                    <a:pt x="25" y="5013"/>
                    <a:pt x="0" y="5013"/>
                  </a:cubicBezTo>
                  <a:cubicBezTo>
                    <a:pt x="25" y="5038"/>
                    <a:pt x="25" y="5038"/>
                    <a:pt x="25" y="5038"/>
                  </a:cubicBezTo>
                  <a:lnTo>
                    <a:pt x="953" y="5189"/>
                  </a:lnTo>
                  <a:lnTo>
                    <a:pt x="1078" y="5189"/>
                  </a:lnTo>
                  <a:cubicBezTo>
                    <a:pt x="1153" y="5089"/>
                    <a:pt x="1253" y="4863"/>
                    <a:pt x="1354" y="4587"/>
                  </a:cubicBezTo>
                  <a:cubicBezTo>
                    <a:pt x="1454" y="4287"/>
                    <a:pt x="1554" y="4086"/>
                    <a:pt x="1604" y="3986"/>
                  </a:cubicBezTo>
                  <a:lnTo>
                    <a:pt x="1930" y="4036"/>
                  </a:lnTo>
                  <a:cubicBezTo>
                    <a:pt x="1980" y="4036"/>
                    <a:pt x="2030" y="4061"/>
                    <a:pt x="2055" y="4061"/>
                  </a:cubicBezTo>
                  <a:cubicBezTo>
                    <a:pt x="2080" y="4186"/>
                    <a:pt x="2131" y="4387"/>
                    <a:pt x="2156" y="4713"/>
                  </a:cubicBezTo>
                  <a:cubicBezTo>
                    <a:pt x="2181" y="5038"/>
                    <a:pt x="2206" y="5239"/>
                    <a:pt x="2231" y="5339"/>
                  </a:cubicBezTo>
                  <a:cubicBezTo>
                    <a:pt x="2431" y="5414"/>
                    <a:pt x="2632" y="5464"/>
                    <a:pt x="2782" y="5490"/>
                  </a:cubicBezTo>
                  <a:cubicBezTo>
                    <a:pt x="2958" y="5515"/>
                    <a:pt x="3108" y="5515"/>
                    <a:pt x="3233" y="5515"/>
                  </a:cubicBezTo>
                  <a:lnTo>
                    <a:pt x="3058" y="2808"/>
                  </a:lnTo>
                  <a:lnTo>
                    <a:pt x="2832" y="101"/>
                  </a:lnTo>
                  <a:cubicBezTo>
                    <a:pt x="2532" y="76"/>
                    <a:pt x="2356" y="51"/>
                    <a:pt x="2231" y="51"/>
                  </a:cubicBezTo>
                  <a:cubicBezTo>
                    <a:pt x="2131" y="26"/>
                    <a:pt x="2080" y="26"/>
                    <a:pt x="2055" y="1"/>
                  </a:cubicBez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47"/>
            <p:cNvSpPr/>
            <p:nvPr/>
          </p:nvSpPr>
          <p:spPr>
            <a:xfrm>
              <a:off x="2497000" y="4350300"/>
              <a:ext cx="106550" cy="132850"/>
            </a:xfrm>
            <a:custGeom>
              <a:avLst/>
              <a:gdLst/>
              <a:ahLst/>
              <a:cxnLst/>
              <a:rect l="l" t="t" r="r" b="b"/>
              <a:pathLst>
                <a:path w="4262" h="5314" extrusionOk="0">
                  <a:moveTo>
                    <a:pt x="1079" y="0"/>
                  </a:moveTo>
                  <a:cubicBezTo>
                    <a:pt x="1079" y="301"/>
                    <a:pt x="1154" y="752"/>
                    <a:pt x="1279" y="1353"/>
                  </a:cubicBezTo>
                  <a:cubicBezTo>
                    <a:pt x="1404" y="1980"/>
                    <a:pt x="1480" y="2431"/>
                    <a:pt x="1480" y="2732"/>
                  </a:cubicBezTo>
                  <a:lnTo>
                    <a:pt x="1480" y="2757"/>
                  </a:lnTo>
                  <a:cubicBezTo>
                    <a:pt x="753" y="3835"/>
                    <a:pt x="252" y="4637"/>
                    <a:pt x="1" y="5088"/>
                  </a:cubicBezTo>
                  <a:lnTo>
                    <a:pt x="1" y="5113"/>
                  </a:lnTo>
                  <a:cubicBezTo>
                    <a:pt x="51" y="5113"/>
                    <a:pt x="101" y="5138"/>
                    <a:pt x="176" y="5138"/>
                  </a:cubicBezTo>
                  <a:lnTo>
                    <a:pt x="878" y="5263"/>
                  </a:lnTo>
                  <a:cubicBezTo>
                    <a:pt x="978" y="5288"/>
                    <a:pt x="1028" y="5288"/>
                    <a:pt x="1079" y="5313"/>
                  </a:cubicBezTo>
                  <a:cubicBezTo>
                    <a:pt x="1354" y="4812"/>
                    <a:pt x="1881" y="4060"/>
                    <a:pt x="2658" y="3033"/>
                  </a:cubicBezTo>
                  <a:cubicBezTo>
                    <a:pt x="3409" y="2030"/>
                    <a:pt x="3961" y="1228"/>
                    <a:pt x="4262" y="652"/>
                  </a:cubicBezTo>
                  <a:cubicBezTo>
                    <a:pt x="4186" y="627"/>
                    <a:pt x="4036" y="577"/>
                    <a:pt x="3810" y="526"/>
                  </a:cubicBezTo>
                  <a:cubicBezTo>
                    <a:pt x="3645" y="490"/>
                    <a:pt x="3494" y="466"/>
                    <a:pt x="3355" y="466"/>
                  </a:cubicBezTo>
                  <a:cubicBezTo>
                    <a:pt x="3305" y="466"/>
                    <a:pt x="3256" y="470"/>
                    <a:pt x="3209" y="476"/>
                  </a:cubicBezTo>
                  <a:cubicBezTo>
                    <a:pt x="3134" y="551"/>
                    <a:pt x="2983" y="802"/>
                    <a:pt x="2758" y="1178"/>
                  </a:cubicBezTo>
                  <a:cubicBezTo>
                    <a:pt x="2557" y="1579"/>
                    <a:pt x="2382" y="1830"/>
                    <a:pt x="2282" y="1930"/>
                  </a:cubicBezTo>
                  <a:cubicBezTo>
                    <a:pt x="2232" y="1729"/>
                    <a:pt x="2181" y="1454"/>
                    <a:pt x="2131" y="1078"/>
                  </a:cubicBezTo>
                  <a:cubicBezTo>
                    <a:pt x="2081" y="727"/>
                    <a:pt x="2056" y="426"/>
                    <a:pt x="2056" y="226"/>
                  </a:cubicBezTo>
                  <a:cubicBezTo>
                    <a:pt x="1981" y="150"/>
                    <a:pt x="1856" y="125"/>
                    <a:pt x="1705" y="75"/>
                  </a:cubicBezTo>
                  <a:lnTo>
                    <a:pt x="1079" y="0"/>
                  </a:ln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47"/>
            <p:cNvSpPr/>
            <p:nvPr/>
          </p:nvSpPr>
          <p:spPr>
            <a:xfrm>
              <a:off x="1579700" y="4327100"/>
              <a:ext cx="178600" cy="295775"/>
            </a:xfrm>
            <a:custGeom>
              <a:avLst/>
              <a:gdLst/>
              <a:ahLst/>
              <a:cxnLst/>
              <a:rect l="l" t="t" r="r" b="b"/>
              <a:pathLst>
                <a:path w="7144" h="11831" extrusionOk="0">
                  <a:moveTo>
                    <a:pt x="3134" y="1"/>
                  </a:moveTo>
                  <a:cubicBezTo>
                    <a:pt x="1154" y="602"/>
                    <a:pt x="1" y="1053"/>
                    <a:pt x="1" y="1053"/>
                  </a:cubicBezTo>
                  <a:lnTo>
                    <a:pt x="4713" y="5439"/>
                  </a:lnTo>
                  <a:lnTo>
                    <a:pt x="3134" y="11830"/>
                  </a:lnTo>
                  <a:cubicBezTo>
                    <a:pt x="3134" y="11830"/>
                    <a:pt x="4036" y="11304"/>
                    <a:pt x="5740" y="10627"/>
                  </a:cubicBezTo>
                  <a:lnTo>
                    <a:pt x="7144" y="4637"/>
                  </a:lnTo>
                  <a:lnTo>
                    <a:pt x="3134" y="1"/>
                  </a:ln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47"/>
            <p:cNvSpPr/>
            <p:nvPr/>
          </p:nvSpPr>
          <p:spPr>
            <a:xfrm>
              <a:off x="2609800" y="4340275"/>
              <a:ext cx="202400" cy="285725"/>
            </a:xfrm>
            <a:custGeom>
              <a:avLst/>
              <a:gdLst/>
              <a:ahLst/>
              <a:cxnLst/>
              <a:rect l="l" t="t" r="r" b="b"/>
              <a:pathLst>
                <a:path w="8096" h="11429" extrusionOk="0">
                  <a:moveTo>
                    <a:pt x="4687" y="0"/>
                  </a:moveTo>
                  <a:lnTo>
                    <a:pt x="0" y="3760"/>
                  </a:lnTo>
                  <a:lnTo>
                    <a:pt x="1554" y="10376"/>
                  </a:lnTo>
                  <a:cubicBezTo>
                    <a:pt x="3309" y="10978"/>
                    <a:pt x="4336" y="11429"/>
                    <a:pt x="4336" y="11429"/>
                  </a:cubicBezTo>
                  <a:lnTo>
                    <a:pt x="2782" y="5188"/>
                  </a:lnTo>
                  <a:lnTo>
                    <a:pt x="8096" y="1754"/>
                  </a:lnTo>
                  <a:cubicBezTo>
                    <a:pt x="8096" y="1754"/>
                    <a:pt x="7143" y="1003"/>
                    <a:pt x="4687" y="0"/>
                  </a:cubicBezTo>
                  <a:close/>
                </a:path>
              </a:pathLst>
            </a:custGeom>
            <a:solidFill>
              <a:srgbClr val="5B3E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71" name="Google Shape;5971;p47"/>
          <p:cNvGrpSpPr/>
          <p:nvPr/>
        </p:nvGrpSpPr>
        <p:grpSpPr>
          <a:xfrm>
            <a:off x="5572880" y="2705042"/>
            <a:ext cx="732150" cy="689925"/>
            <a:chOff x="6158138" y="2601963"/>
            <a:chExt cx="732150" cy="689925"/>
          </a:xfrm>
        </p:grpSpPr>
        <p:sp>
          <p:nvSpPr>
            <p:cNvPr id="5972" name="Google Shape;5972;p47"/>
            <p:cNvSpPr/>
            <p:nvPr/>
          </p:nvSpPr>
          <p:spPr>
            <a:xfrm>
              <a:off x="6158138" y="2642488"/>
              <a:ext cx="693350" cy="649400"/>
            </a:xfrm>
            <a:custGeom>
              <a:avLst/>
              <a:gdLst/>
              <a:ahLst/>
              <a:cxnLst/>
              <a:rect l="l" t="t" r="r" b="b"/>
              <a:pathLst>
                <a:path w="27734" h="25976" extrusionOk="0">
                  <a:moveTo>
                    <a:pt x="13856" y="0"/>
                  </a:moveTo>
                  <a:cubicBezTo>
                    <a:pt x="6209" y="0"/>
                    <a:pt x="1" y="5821"/>
                    <a:pt x="1" y="12988"/>
                  </a:cubicBezTo>
                  <a:cubicBezTo>
                    <a:pt x="1" y="20155"/>
                    <a:pt x="6209" y="25975"/>
                    <a:pt x="13856" y="25975"/>
                  </a:cubicBezTo>
                  <a:cubicBezTo>
                    <a:pt x="21525" y="25975"/>
                    <a:pt x="27733" y="20155"/>
                    <a:pt x="27733" y="12988"/>
                  </a:cubicBezTo>
                  <a:cubicBezTo>
                    <a:pt x="27733" y="5821"/>
                    <a:pt x="21525" y="0"/>
                    <a:pt x="138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47"/>
            <p:cNvSpPr/>
            <p:nvPr/>
          </p:nvSpPr>
          <p:spPr>
            <a:xfrm>
              <a:off x="6190663" y="2601963"/>
              <a:ext cx="692775" cy="649975"/>
            </a:xfrm>
            <a:custGeom>
              <a:avLst/>
              <a:gdLst/>
              <a:ahLst/>
              <a:cxnLst/>
              <a:rect l="l" t="t" r="r" b="b"/>
              <a:pathLst>
                <a:path w="27711" h="25999" extrusionOk="0">
                  <a:moveTo>
                    <a:pt x="13856" y="1"/>
                  </a:moveTo>
                  <a:cubicBezTo>
                    <a:pt x="6209" y="1"/>
                    <a:pt x="1" y="5821"/>
                    <a:pt x="1" y="13011"/>
                  </a:cubicBezTo>
                  <a:cubicBezTo>
                    <a:pt x="1" y="20178"/>
                    <a:pt x="6209" y="25999"/>
                    <a:pt x="13856" y="25999"/>
                  </a:cubicBezTo>
                  <a:cubicBezTo>
                    <a:pt x="21525" y="25999"/>
                    <a:pt x="27711" y="20178"/>
                    <a:pt x="27711" y="13011"/>
                  </a:cubicBezTo>
                  <a:cubicBezTo>
                    <a:pt x="27711" y="5821"/>
                    <a:pt x="21525" y="1"/>
                    <a:pt x="13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47"/>
            <p:cNvSpPr/>
            <p:nvPr/>
          </p:nvSpPr>
          <p:spPr>
            <a:xfrm>
              <a:off x="6410363" y="2609388"/>
              <a:ext cx="207150" cy="642550"/>
            </a:xfrm>
            <a:custGeom>
              <a:avLst/>
              <a:gdLst/>
              <a:ahLst/>
              <a:cxnLst/>
              <a:rect l="l" t="t" r="r" b="b"/>
              <a:pathLst>
                <a:path w="8286" h="25702" extrusionOk="0">
                  <a:moveTo>
                    <a:pt x="2420" y="0"/>
                  </a:moveTo>
                  <a:cubicBezTo>
                    <a:pt x="1598" y="183"/>
                    <a:pt x="776" y="411"/>
                    <a:pt x="0" y="708"/>
                  </a:cubicBezTo>
                  <a:lnTo>
                    <a:pt x="4634" y="25679"/>
                  </a:lnTo>
                  <a:cubicBezTo>
                    <a:pt x="4862" y="25702"/>
                    <a:pt x="5090" y="25702"/>
                    <a:pt x="5342" y="25702"/>
                  </a:cubicBezTo>
                  <a:cubicBezTo>
                    <a:pt x="6369" y="25702"/>
                    <a:pt x="7327" y="25542"/>
                    <a:pt x="8286" y="25359"/>
                  </a:cubicBezTo>
                  <a:cubicBezTo>
                    <a:pt x="6323" y="16891"/>
                    <a:pt x="4383" y="8468"/>
                    <a:pt x="24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47"/>
            <p:cNvSpPr/>
            <p:nvPr/>
          </p:nvSpPr>
          <p:spPr>
            <a:xfrm>
              <a:off x="6247163" y="2689263"/>
              <a:ext cx="185475" cy="547850"/>
            </a:xfrm>
            <a:custGeom>
              <a:avLst/>
              <a:gdLst/>
              <a:ahLst/>
              <a:cxnLst/>
              <a:rect l="l" t="t" r="r" b="b"/>
              <a:pathLst>
                <a:path w="7419" h="21914" extrusionOk="0">
                  <a:moveTo>
                    <a:pt x="2420" y="1"/>
                  </a:moveTo>
                  <a:cubicBezTo>
                    <a:pt x="1484" y="823"/>
                    <a:pt x="662" y="1758"/>
                    <a:pt x="0" y="2786"/>
                  </a:cubicBezTo>
                  <a:cubicBezTo>
                    <a:pt x="1096" y="8743"/>
                    <a:pt x="2557" y="14814"/>
                    <a:pt x="4337" y="20589"/>
                  </a:cubicBezTo>
                  <a:cubicBezTo>
                    <a:pt x="5296" y="21183"/>
                    <a:pt x="6323" y="21548"/>
                    <a:pt x="7419" y="21913"/>
                  </a:cubicBezTo>
                  <a:cubicBezTo>
                    <a:pt x="5433" y="14723"/>
                    <a:pt x="3767" y="7351"/>
                    <a:pt x="24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47"/>
            <p:cNvSpPr/>
            <p:nvPr/>
          </p:nvSpPr>
          <p:spPr>
            <a:xfrm>
              <a:off x="6797813" y="2713238"/>
              <a:ext cx="92475" cy="296175"/>
            </a:xfrm>
            <a:custGeom>
              <a:avLst/>
              <a:gdLst/>
              <a:ahLst/>
              <a:cxnLst/>
              <a:rect l="l" t="t" r="r" b="b"/>
              <a:pathLst>
                <a:path w="3699" h="11847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3995"/>
                    <a:pt x="1895" y="7830"/>
                    <a:pt x="2991" y="11847"/>
                  </a:cubicBezTo>
                  <a:cubicBezTo>
                    <a:pt x="3265" y="10820"/>
                    <a:pt x="3698" y="9656"/>
                    <a:pt x="3698" y="8560"/>
                  </a:cubicBezTo>
                  <a:cubicBezTo>
                    <a:pt x="3698" y="5136"/>
                    <a:pt x="2306" y="230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47"/>
            <p:cNvSpPr/>
            <p:nvPr/>
          </p:nvSpPr>
          <p:spPr>
            <a:xfrm>
              <a:off x="6549588" y="2601963"/>
              <a:ext cx="257375" cy="602050"/>
            </a:xfrm>
            <a:custGeom>
              <a:avLst/>
              <a:gdLst/>
              <a:ahLst/>
              <a:cxnLst/>
              <a:rect l="l" t="t" r="r" b="b"/>
              <a:pathLst>
                <a:path w="10295" h="24082" extrusionOk="0">
                  <a:moveTo>
                    <a:pt x="1" y="1"/>
                  </a:moveTo>
                  <a:lnTo>
                    <a:pt x="1" y="1"/>
                  </a:lnTo>
                  <a:cubicBezTo>
                    <a:pt x="2260" y="7989"/>
                    <a:pt x="4497" y="16115"/>
                    <a:pt x="6757" y="24081"/>
                  </a:cubicBezTo>
                  <a:cubicBezTo>
                    <a:pt x="8127" y="23260"/>
                    <a:pt x="9314" y="22369"/>
                    <a:pt x="10295" y="21160"/>
                  </a:cubicBezTo>
                  <a:cubicBezTo>
                    <a:pt x="8674" y="14677"/>
                    <a:pt x="7145" y="7784"/>
                    <a:pt x="5525" y="1302"/>
                  </a:cubicBezTo>
                  <a:cubicBezTo>
                    <a:pt x="3858" y="503"/>
                    <a:pt x="1987" y="11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47"/>
            <p:cNvSpPr/>
            <p:nvPr/>
          </p:nvSpPr>
          <p:spPr>
            <a:xfrm>
              <a:off x="6321338" y="2762888"/>
              <a:ext cx="397200" cy="288200"/>
            </a:xfrm>
            <a:custGeom>
              <a:avLst/>
              <a:gdLst/>
              <a:ahLst/>
              <a:cxnLst/>
              <a:rect l="l" t="t" r="r" b="b"/>
              <a:pathLst>
                <a:path w="15888" h="11528" extrusionOk="0">
                  <a:moveTo>
                    <a:pt x="8378" y="0"/>
                  </a:moveTo>
                  <a:lnTo>
                    <a:pt x="5958" y="4634"/>
                  </a:lnTo>
                  <a:lnTo>
                    <a:pt x="1" y="3378"/>
                  </a:lnTo>
                  <a:lnTo>
                    <a:pt x="1" y="3378"/>
                  </a:lnTo>
                  <a:lnTo>
                    <a:pt x="2808" y="11527"/>
                  </a:lnTo>
                  <a:lnTo>
                    <a:pt x="12920" y="11093"/>
                  </a:lnTo>
                  <a:lnTo>
                    <a:pt x="15887" y="2009"/>
                  </a:lnTo>
                  <a:lnTo>
                    <a:pt x="15887" y="2009"/>
                  </a:lnTo>
                  <a:lnTo>
                    <a:pt x="11254" y="4565"/>
                  </a:lnTo>
                  <a:lnTo>
                    <a:pt x="83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47"/>
            <p:cNvSpPr/>
            <p:nvPr/>
          </p:nvSpPr>
          <p:spPr>
            <a:xfrm>
              <a:off x="6413213" y="2959763"/>
              <a:ext cx="33700" cy="35950"/>
            </a:xfrm>
            <a:custGeom>
              <a:avLst/>
              <a:gdLst/>
              <a:ahLst/>
              <a:cxnLst/>
              <a:rect l="l" t="t" r="r" b="b"/>
              <a:pathLst>
                <a:path w="1348" h="1438" extrusionOk="0">
                  <a:moveTo>
                    <a:pt x="662" y="0"/>
                  </a:moveTo>
                  <a:cubicBezTo>
                    <a:pt x="297" y="0"/>
                    <a:pt x="1" y="320"/>
                    <a:pt x="1" y="730"/>
                  </a:cubicBezTo>
                  <a:cubicBezTo>
                    <a:pt x="1" y="1118"/>
                    <a:pt x="297" y="1438"/>
                    <a:pt x="662" y="1438"/>
                  </a:cubicBezTo>
                  <a:cubicBezTo>
                    <a:pt x="1028" y="1438"/>
                    <a:pt x="1347" y="1118"/>
                    <a:pt x="1347" y="730"/>
                  </a:cubicBezTo>
                  <a:cubicBezTo>
                    <a:pt x="1347" y="320"/>
                    <a:pt x="1028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47"/>
            <p:cNvSpPr/>
            <p:nvPr/>
          </p:nvSpPr>
          <p:spPr>
            <a:xfrm>
              <a:off x="6413788" y="2959188"/>
              <a:ext cx="27975" cy="30250"/>
            </a:xfrm>
            <a:custGeom>
              <a:avLst/>
              <a:gdLst/>
              <a:ahLst/>
              <a:cxnLst/>
              <a:rect l="l" t="t" r="r" b="b"/>
              <a:pathLst>
                <a:path w="1119" h="1210" extrusionOk="0">
                  <a:moveTo>
                    <a:pt x="571" y="0"/>
                  </a:moveTo>
                  <a:cubicBezTo>
                    <a:pt x="251" y="0"/>
                    <a:pt x="0" y="274"/>
                    <a:pt x="0" y="594"/>
                  </a:cubicBezTo>
                  <a:cubicBezTo>
                    <a:pt x="0" y="936"/>
                    <a:pt x="251" y="1210"/>
                    <a:pt x="571" y="1210"/>
                  </a:cubicBezTo>
                  <a:cubicBezTo>
                    <a:pt x="868" y="1210"/>
                    <a:pt x="1119" y="936"/>
                    <a:pt x="1119" y="594"/>
                  </a:cubicBezTo>
                  <a:cubicBezTo>
                    <a:pt x="1119" y="274"/>
                    <a:pt x="868" y="0"/>
                    <a:pt x="5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47"/>
            <p:cNvSpPr/>
            <p:nvPr/>
          </p:nvSpPr>
          <p:spPr>
            <a:xfrm>
              <a:off x="6587263" y="2954038"/>
              <a:ext cx="33675" cy="35975"/>
            </a:xfrm>
            <a:custGeom>
              <a:avLst/>
              <a:gdLst/>
              <a:ahLst/>
              <a:cxnLst/>
              <a:rect l="l" t="t" r="r" b="b"/>
              <a:pathLst>
                <a:path w="1347" h="1439" extrusionOk="0">
                  <a:moveTo>
                    <a:pt x="685" y="1"/>
                  </a:moveTo>
                  <a:cubicBezTo>
                    <a:pt x="297" y="1"/>
                    <a:pt x="0" y="320"/>
                    <a:pt x="0" y="731"/>
                  </a:cubicBezTo>
                  <a:cubicBezTo>
                    <a:pt x="0" y="1119"/>
                    <a:pt x="297" y="1439"/>
                    <a:pt x="685" y="1439"/>
                  </a:cubicBezTo>
                  <a:cubicBezTo>
                    <a:pt x="1050" y="1439"/>
                    <a:pt x="1347" y="1119"/>
                    <a:pt x="1347" y="731"/>
                  </a:cubicBezTo>
                  <a:cubicBezTo>
                    <a:pt x="1347" y="320"/>
                    <a:pt x="1050" y="1"/>
                    <a:pt x="6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47"/>
            <p:cNvSpPr/>
            <p:nvPr/>
          </p:nvSpPr>
          <p:spPr>
            <a:xfrm>
              <a:off x="6590113" y="2953463"/>
              <a:ext cx="27975" cy="30275"/>
            </a:xfrm>
            <a:custGeom>
              <a:avLst/>
              <a:gdLst/>
              <a:ahLst/>
              <a:cxnLst/>
              <a:rect l="l" t="t" r="r" b="b"/>
              <a:pathLst>
                <a:path w="1119" h="1211" extrusionOk="0">
                  <a:moveTo>
                    <a:pt x="571" y="1"/>
                  </a:moveTo>
                  <a:cubicBezTo>
                    <a:pt x="251" y="1"/>
                    <a:pt x="0" y="275"/>
                    <a:pt x="0" y="617"/>
                  </a:cubicBezTo>
                  <a:cubicBezTo>
                    <a:pt x="0" y="937"/>
                    <a:pt x="251" y="1211"/>
                    <a:pt x="571" y="1211"/>
                  </a:cubicBezTo>
                  <a:cubicBezTo>
                    <a:pt x="868" y="1211"/>
                    <a:pt x="1119" y="937"/>
                    <a:pt x="1119" y="617"/>
                  </a:cubicBezTo>
                  <a:cubicBezTo>
                    <a:pt x="1119" y="275"/>
                    <a:pt x="868" y="1"/>
                    <a:pt x="5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47"/>
            <p:cNvSpPr/>
            <p:nvPr/>
          </p:nvSpPr>
          <p:spPr>
            <a:xfrm>
              <a:off x="6502813" y="2947763"/>
              <a:ext cx="33675" cy="35975"/>
            </a:xfrm>
            <a:custGeom>
              <a:avLst/>
              <a:gdLst/>
              <a:ahLst/>
              <a:cxnLst/>
              <a:rect l="l" t="t" r="r" b="b"/>
              <a:pathLst>
                <a:path w="1347" h="1439" extrusionOk="0">
                  <a:moveTo>
                    <a:pt x="662" y="1"/>
                  </a:moveTo>
                  <a:cubicBezTo>
                    <a:pt x="297" y="1"/>
                    <a:pt x="0" y="320"/>
                    <a:pt x="0" y="708"/>
                  </a:cubicBezTo>
                  <a:cubicBezTo>
                    <a:pt x="0" y="1119"/>
                    <a:pt x="297" y="1439"/>
                    <a:pt x="662" y="1439"/>
                  </a:cubicBezTo>
                  <a:cubicBezTo>
                    <a:pt x="1050" y="1439"/>
                    <a:pt x="1347" y="1119"/>
                    <a:pt x="1347" y="708"/>
                  </a:cubicBezTo>
                  <a:cubicBezTo>
                    <a:pt x="1347" y="320"/>
                    <a:pt x="1050" y="1"/>
                    <a:pt x="6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47"/>
            <p:cNvSpPr/>
            <p:nvPr/>
          </p:nvSpPr>
          <p:spPr>
            <a:xfrm>
              <a:off x="6506788" y="2948338"/>
              <a:ext cx="26850" cy="29125"/>
            </a:xfrm>
            <a:custGeom>
              <a:avLst/>
              <a:gdLst/>
              <a:ahLst/>
              <a:cxnLst/>
              <a:rect l="l" t="t" r="r" b="b"/>
              <a:pathLst>
                <a:path w="1074" h="1165" extrusionOk="0">
                  <a:moveTo>
                    <a:pt x="526" y="1"/>
                  </a:moveTo>
                  <a:cubicBezTo>
                    <a:pt x="229" y="1"/>
                    <a:pt x="1" y="274"/>
                    <a:pt x="1" y="594"/>
                  </a:cubicBezTo>
                  <a:cubicBezTo>
                    <a:pt x="1" y="914"/>
                    <a:pt x="229" y="1165"/>
                    <a:pt x="526" y="1165"/>
                  </a:cubicBezTo>
                  <a:cubicBezTo>
                    <a:pt x="823" y="1165"/>
                    <a:pt x="1074" y="914"/>
                    <a:pt x="1074" y="594"/>
                  </a:cubicBezTo>
                  <a:cubicBezTo>
                    <a:pt x="1074" y="274"/>
                    <a:pt x="823" y="1"/>
                    <a:pt x="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47"/>
            <p:cNvSpPr/>
            <p:nvPr/>
          </p:nvSpPr>
          <p:spPr>
            <a:xfrm>
              <a:off x="6534763" y="2789138"/>
              <a:ext cx="55950" cy="93025"/>
            </a:xfrm>
            <a:custGeom>
              <a:avLst/>
              <a:gdLst/>
              <a:ahLst/>
              <a:cxnLst/>
              <a:rect l="l" t="t" r="r" b="b"/>
              <a:pathLst>
                <a:path w="2238" h="3721" fill="none" extrusionOk="0">
                  <a:moveTo>
                    <a:pt x="0" y="0"/>
                  </a:moveTo>
                  <a:cubicBezTo>
                    <a:pt x="0" y="0"/>
                    <a:pt x="1895" y="3059"/>
                    <a:pt x="2237" y="3721"/>
                  </a:cubicBezTo>
                </a:path>
              </a:pathLst>
            </a:custGeom>
            <a:solidFill>
              <a:schemeClr val="accent4"/>
            </a:solidFill>
            <a:ln w="9700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47"/>
            <p:cNvSpPr/>
            <p:nvPr/>
          </p:nvSpPr>
          <p:spPr>
            <a:xfrm>
              <a:off x="6641463" y="2843913"/>
              <a:ext cx="48525" cy="151800"/>
            </a:xfrm>
            <a:custGeom>
              <a:avLst/>
              <a:gdLst/>
              <a:ahLst/>
              <a:cxnLst/>
              <a:rect l="l" t="t" r="r" b="b"/>
              <a:pathLst>
                <a:path w="1941" h="6072" fill="none" extrusionOk="0">
                  <a:moveTo>
                    <a:pt x="1941" y="0"/>
                  </a:moveTo>
                  <a:lnTo>
                    <a:pt x="1" y="6072"/>
                  </a:lnTo>
                </a:path>
              </a:pathLst>
            </a:custGeom>
            <a:solidFill>
              <a:schemeClr val="accent4"/>
            </a:solidFill>
            <a:ln w="9700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47"/>
            <p:cNvSpPr/>
            <p:nvPr/>
          </p:nvSpPr>
          <p:spPr>
            <a:xfrm>
              <a:off x="6399513" y="3025363"/>
              <a:ext cx="218000" cy="10300"/>
            </a:xfrm>
            <a:custGeom>
              <a:avLst/>
              <a:gdLst/>
              <a:ahLst/>
              <a:cxnLst/>
              <a:rect l="l" t="t" r="r" b="b"/>
              <a:pathLst>
                <a:path w="8720" h="412" fill="none" extrusionOk="0">
                  <a:moveTo>
                    <a:pt x="1" y="412"/>
                  </a:moveTo>
                  <a:lnTo>
                    <a:pt x="8720" y="1"/>
                  </a:lnTo>
                </a:path>
              </a:pathLst>
            </a:custGeom>
            <a:solidFill>
              <a:schemeClr val="accent4"/>
            </a:solidFill>
            <a:ln w="9700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47"/>
            <p:cNvSpPr/>
            <p:nvPr/>
          </p:nvSpPr>
          <p:spPr>
            <a:xfrm>
              <a:off x="6339038" y="2864463"/>
              <a:ext cx="131275" cy="27975"/>
            </a:xfrm>
            <a:custGeom>
              <a:avLst/>
              <a:gdLst/>
              <a:ahLst/>
              <a:cxnLst/>
              <a:rect l="l" t="t" r="r" b="b"/>
              <a:pathLst>
                <a:path w="5251" h="1119" fill="none" extrusionOk="0">
                  <a:moveTo>
                    <a:pt x="0" y="0"/>
                  </a:moveTo>
                  <a:cubicBezTo>
                    <a:pt x="1712" y="480"/>
                    <a:pt x="3515" y="708"/>
                    <a:pt x="5250" y="1119"/>
                  </a:cubicBezTo>
                </a:path>
              </a:pathLst>
            </a:custGeom>
            <a:solidFill>
              <a:schemeClr val="accent4"/>
            </a:solidFill>
            <a:ln w="9700" cap="rnd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89" name="Google Shape;5989;p47"/>
          <p:cNvGrpSpPr/>
          <p:nvPr/>
        </p:nvGrpSpPr>
        <p:grpSpPr>
          <a:xfrm>
            <a:off x="5545757" y="3741102"/>
            <a:ext cx="786396" cy="745457"/>
            <a:chOff x="4486375" y="4546400"/>
            <a:chExt cx="659175" cy="627225"/>
          </a:xfrm>
        </p:grpSpPr>
        <p:sp>
          <p:nvSpPr>
            <p:cNvPr id="5990" name="Google Shape;5990;p47"/>
            <p:cNvSpPr/>
            <p:nvPr/>
          </p:nvSpPr>
          <p:spPr>
            <a:xfrm>
              <a:off x="4486375" y="4546400"/>
              <a:ext cx="659175" cy="627225"/>
            </a:xfrm>
            <a:custGeom>
              <a:avLst/>
              <a:gdLst/>
              <a:ahLst/>
              <a:cxnLst/>
              <a:rect l="l" t="t" r="r" b="b"/>
              <a:pathLst>
                <a:path w="26367" h="25089" extrusionOk="0">
                  <a:moveTo>
                    <a:pt x="20265" y="0"/>
                  </a:moveTo>
                  <a:cubicBezTo>
                    <a:pt x="20076" y="0"/>
                    <a:pt x="19887" y="9"/>
                    <a:pt x="19700" y="26"/>
                  </a:cubicBezTo>
                  <a:cubicBezTo>
                    <a:pt x="17494" y="226"/>
                    <a:pt x="15489" y="1454"/>
                    <a:pt x="13960" y="3058"/>
                  </a:cubicBezTo>
                  <a:cubicBezTo>
                    <a:pt x="13584" y="3484"/>
                    <a:pt x="13233" y="3911"/>
                    <a:pt x="12908" y="4362"/>
                  </a:cubicBezTo>
                  <a:cubicBezTo>
                    <a:pt x="11680" y="2307"/>
                    <a:pt x="8697" y="602"/>
                    <a:pt x="6492" y="602"/>
                  </a:cubicBezTo>
                  <a:cubicBezTo>
                    <a:pt x="6474" y="602"/>
                    <a:pt x="6456" y="602"/>
                    <a:pt x="6439" y="602"/>
                  </a:cubicBezTo>
                  <a:cubicBezTo>
                    <a:pt x="3926" y="602"/>
                    <a:pt x="1524" y="2374"/>
                    <a:pt x="752" y="4788"/>
                  </a:cubicBezTo>
                  <a:cubicBezTo>
                    <a:pt x="0" y="7194"/>
                    <a:pt x="827" y="9825"/>
                    <a:pt x="2030" y="12056"/>
                  </a:cubicBezTo>
                  <a:cubicBezTo>
                    <a:pt x="4888" y="17344"/>
                    <a:pt x="9700" y="21304"/>
                    <a:pt x="14386" y="25089"/>
                  </a:cubicBezTo>
                  <a:cubicBezTo>
                    <a:pt x="18246" y="21179"/>
                    <a:pt x="21554" y="16718"/>
                    <a:pt x="24211" y="11906"/>
                  </a:cubicBezTo>
                  <a:cubicBezTo>
                    <a:pt x="24988" y="10477"/>
                    <a:pt x="25715" y="8998"/>
                    <a:pt x="26041" y="7394"/>
                  </a:cubicBezTo>
                  <a:cubicBezTo>
                    <a:pt x="26366" y="5815"/>
                    <a:pt x="26241" y="4061"/>
                    <a:pt x="25389" y="2682"/>
                  </a:cubicBezTo>
                  <a:cubicBezTo>
                    <a:pt x="24335" y="964"/>
                    <a:pt x="22276" y="0"/>
                    <a:pt x="2026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47"/>
            <p:cNvSpPr/>
            <p:nvPr/>
          </p:nvSpPr>
          <p:spPr>
            <a:xfrm>
              <a:off x="4589750" y="4642900"/>
              <a:ext cx="456800" cy="398525"/>
            </a:xfrm>
            <a:custGeom>
              <a:avLst/>
              <a:gdLst/>
              <a:ahLst/>
              <a:cxnLst/>
              <a:rect l="l" t="t" r="r" b="b"/>
              <a:pathLst>
                <a:path w="18272" h="15941" extrusionOk="0">
                  <a:moveTo>
                    <a:pt x="16141" y="0"/>
                  </a:moveTo>
                  <a:cubicBezTo>
                    <a:pt x="16066" y="0"/>
                    <a:pt x="15966" y="0"/>
                    <a:pt x="15890" y="25"/>
                  </a:cubicBezTo>
                  <a:cubicBezTo>
                    <a:pt x="14838" y="101"/>
                    <a:pt x="13635" y="777"/>
                    <a:pt x="12657" y="1830"/>
                  </a:cubicBezTo>
                  <a:cubicBezTo>
                    <a:pt x="12407" y="2106"/>
                    <a:pt x="12131" y="2432"/>
                    <a:pt x="11905" y="2757"/>
                  </a:cubicBezTo>
                  <a:lnTo>
                    <a:pt x="8472" y="7494"/>
                  </a:lnTo>
                  <a:lnTo>
                    <a:pt x="5464" y="2482"/>
                  </a:lnTo>
                  <a:cubicBezTo>
                    <a:pt x="4913" y="1579"/>
                    <a:pt x="3159" y="577"/>
                    <a:pt x="2331" y="577"/>
                  </a:cubicBezTo>
                  <a:cubicBezTo>
                    <a:pt x="1479" y="577"/>
                    <a:pt x="552" y="1279"/>
                    <a:pt x="301" y="2081"/>
                  </a:cubicBezTo>
                  <a:cubicBezTo>
                    <a:pt x="1" y="3083"/>
                    <a:pt x="352" y="4587"/>
                    <a:pt x="1279" y="6366"/>
                  </a:cubicBezTo>
                  <a:cubicBezTo>
                    <a:pt x="3284" y="10051"/>
                    <a:pt x="6492" y="13108"/>
                    <a:pt x="9875" y="15940"/>
                  </a:cubicBezTo>
                  <a:cubicBezTo>
                    <a:pt x="12507" y="12958"/>
                    <a:pt x="14788" y="9675"/>
                    <a:pt x="16692" y="6191"/>
                  </a:cubicBezTo>
                  <a:cubicBezTo>
                    <a:pt x="17294" y="5063"/>
                    <a:pt x="17895" y="3885"/>
                    <a:pt x="18121" y="2782"/>
                  </a:cubicBezTo>
                  <a:cubicBezTo>
                    <a:pt x="18271" y="2005"/>
                    <a:pt x="18221" y="1254"/>
                    <a:pt x="17946" y="828"/>
                  </a:cubicBezTo>
                  <a:cubicBezTo>
                    <a:pt x="17670" y="351"/>
                    <a:pt x="16893" y="0"/>
                    <a:pt x="16141" y="0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47"/>
            <p:cNvSpPr/>
            <p:nvPr/>
          </p:nvSpPr>
          <p:spPr>
            <a:xfrm>
              <a:off x="4540250" y="4589550"/>
              <a:ext cx="558925" cy="524550"/>
            </a:xfrm>
            <a:custGeom>
              <a:avLst/>
              <a:gdLst/>
              <a:ahLst/>
              <a:cxnLst/>
              <a:rect l="l" t="t" r="r" b="b"/>
              <a:pathLst>
                <a:path w="22357" h="20982" extrusionOk="0">
                  <a:moveTo>
                    <a:pt x="17634" y="0"/>
                  </a:moveTo>
                  <a:cubicBezTo>
                    <a:pt x="17621" y="0"/>
                    <a:pt x="17608" y="1"/>
                    <a:pt x="17595" y="4"/>
                  </a:cubicBezTo>
                  <a:cubicBezTo>
                    <a:pt x="17094" y="54"/>
                    <a:pt x="16617" y="180"/>
                    <a:pt x="16116" y="355"/>
                  </a:cubicBezTo>
                  <a:cubicBezTo>
                    <a:pt x="15991" y="405"/>
                    <a:pt x="15941" y="530"/>
                    <a:pt x="15991" y="656"/>
                  </a:cubicBezTo>
                  <a:cubicBezTo>
                    <a:pt x="16016" y="756"/>
                    <a:pt x="16116" y="831"/>
                    <a:pt x="16216" y="831"/>
                  </a:cubicBezTo>
                  <a:cubicBezTo>
                    <a:pt x="16241" y="831"/>
                    <a:pt x="16266" y="806"/>
                    <a:pt x="16292" y="806"/>
                  </a:cubicBezTo>
                  <a:cubicBezTo>
                    <a:pt x="16743" y="631"/>
                    <a:pt x="17194" y="530"/>
                    <a:pt x="17645" y="480"/>
                  </a:cubicBezTo>
                  <a:cubicBezTo>
                    <a:pt x="17770" y="455"/>
                    <a:pt x="17870" y="355"/>
                    <a:pt x="17845" y="205"/>
                  </a:cubicBezTo>
                  <a:cubicBezTo>
                    <a:pt x="17845" y="92"/>
                    <a:pt x="17745" y="0"/>
                    <a:pt x="17634" y="0"/>
                  </a:cubicBezTo>
                  <a:close/>
                  <a:moveTo>
                    <a:pt x="19050" y="74"/>
                  </a:moveTo>
                  <a:cubicBezTo>
                    <a:pt x="18943" y="74"/>
                    <a:pt x="18845" y="146"/>
                    <a:pt x="18823" y="255"/>
                  </a:cubicBezTo>
                  <a:cubicBezTo>
                    <a:pt x="18798" y="380"/>
                    <a:pt x="18873" y="505"/>
                    <a:pt x="18998" y="530"/>
                  </a:cubicBezTo>
                  <a:cubicBezTo>
                    <a:pt x="19474" y="631"/>
                    <a:pt x="19901" y="806"/>
                    <a:pt x="20276" y="1032"/>
                  </a:cubicBezTo>
                  <a:cubicBezTo>
                    <a:pt x="20302" y="1057"/>
                    <a:pt x="20352" y="1057"/>
                    <a:pt x="20402" y="1057"/>
                  </a:cubicBezTo>
                  <a:cubicBezTo>
                    <a:pt x="20477" y="1057"/>
                    <a:pt x="20552" y="1007"/>
                    <a:pt x="20602" y="931"/>
                  </a:cubicBezTo>
                  <a:cubicBezTo>
                    <a:pt x="20677" y="831"/>
                    <a:pt x="20627" y="681"/>
                    <a:pt x="20527" y="606"/>
                  </a:cubicBezTo>
                  <a:cubicBezTo>
                    <a:pt x="20101" y="355"/>
                    <a:pt x="19600" y="180"/>
                    <a:pt x="19099" y="79"/>
                  </a:cubicBezTo>
                  <a:cubicBezTo>
                    <a:pt x="19082" y="76"/>
                    <a:pt x="19066" y="74"/>
                    <a:pt x="19050" y="74"/>
                  </a:cubicBezTo>
                  <a:close/>
                  <a:moveTo>
                    <a:pt x="4311" y="555"/>
                  </a:moveTo>
                  <a:cubicBezTo>
                    <a:pt x="4086" y="555"/>
                    <a:pt x="3835" y="581"/>
                    <a:pt x="3610" y="631"/>
                  </a:cubicBezTo>
                  <a:cubicBezTo>
                    <a:pt x="3459" y="656"/>
                    <a:pt x="3384" y="781"/>
                    <a:pt x="3409" y="906"/>
                  </a:cubicBezTo>
                  <a:cubicBezTo>
                    <a:pt x="3431" y="1015"/>
                    <a:pt x="3529" y="1087"/>
                    <a:pt x="3637" y="1087"/>
                  </a:cubicBezTo>
                  <a:cubicBezTo>
                    <a:pt x="3653" y="1087"/>
                    <a:pt x="3669" y="1085"/>
                    <a:pt x="3685" y="1082"/>
                  </a:cubicBezTo>
                  <a:cubicBezTo>
                    <a:pt x="3910" y="1057"/>
                    <a:pt x="4111" y="1032"/>
                    <a:pt x="4311" y="1032"/>
                  </a:cubicBezTo>
                  <a:cubicBezTo>
                    <a:pt x="4537" y="1032"/>
                    <a:pt x="4763" y="1057"/>
                    <a:pt x="5013" y="1132"/>
                  </a:cubicBezTo>
                  <a:lnTo>
                    <a:pt x="5088" y="1132"/>
                  </a:lnTo>
                  <a:cubicBezTo>
                    <a:pt x="5189" y="1132"/>
                    <a:pt x="5289" y="1057"/>
                    <a:pt x="5314" y="931"/>
                  </a:cubicBezTo>
                  <a:cubicBezTo>
                    <a:pt x="5339" y="806"/>
                    <a:pt x="5264" y="681"/>
                    <a:pt x="5139" y="656"/>
                  </a:cubicBezTo>
                  <a:cubicBezTo>
                    <a:pt x="4838" y="581"/>
                    <a:pt x="4562" y="555"/>
                    <a:pt x="4311" y="555"/>
                  </a:cubicBezTo>
                  <a:close/>
                  <a:moveTo>
                    <a:pt x="14933" y="989"/>
                  </a:moveTo>
                  <a:cubicBezTo>
                    <a:pt x="14885" y="989"/>
                    <a:pt x="14835" y="1003"/>
                    <a:pt x="14788" y="1032"/>
                  </a:cubicBezTo>
                  <a:cubicBezTo>
                    <a:pt x="14387" y="1282"/>
                    <a:pt x="13986" y="1583"/>
                    <a:pt x="13610" y="1934"/>
                  </a:cubicBezTo>
                  <a:cubicBezTo>
                    <a:pt x="13510" y="2034"/>
                    <a:pt x="13510" y="2185"/>
                    <a:pt x="13610" y="2285"/>
                  </a:cubicBezTo>
                  <a:cubicBezTo>
                    <a:pt x="13635" y="2335"/>
                    <a:pt x="13710" y="2360"/>
                    <a:pt x="13785" y="2360"/>
                  </a:cubicBezTo>
                  <a:cubicBezTo>
                    <a:pt x="13835" y="2360"/>
                    <a:pt x="13885" y="2335"/>
                    <a:pt x="13936" y="2285"/>
                  </a:cubicBezTo>
                  <a:cubicBezTo>
                    <a:pt x="14286" y="1959"/>
                    <a:pt x="14662" y="1683"/>
                    <a:pt x="15063" y="1433"/>
                  </a:cubicBezTo>
                  <a:cubicBezTo>
                    <a:pt x="15164" y="1357"/>
                    <a:pt x="15189" y="1207"/>
                    <a:pt x="15114" y="1107"/>
                  </a:cubicBezTo>
                  <a:cubicBezTo>
                    <a:pt x="15082" y="1029"/>
                    <a:pt x="15012" y="989"/>
                    <a:pt x="14933" y="989"/>
                  </a:cubicBezTo>
                  <a:close/>
                  <a:moveTo>
                    <a:pt x="6442" y="1138"/>
                  </a:moveTo>
                  <a:cubicBezTo>
                    <a:pt x="6346" y="1138"/>
                    <a:pt x="6253" y="1189"/>
                    <a:pt x="6216" y="1282"/>
                  </a:cubicBezTo>
                  <a:cubicBezTo>
                    <a:pt x="6166" y="1383"/>
                    <a:pt x="6216" y="1533"/>
                    <a:pt x="6317" y="1608"/>
                  </a:cubicBezTo>
                  <a:cubicBezTo>
                    <a:pt x="6743" y="1809"/>
                    <a:pt x="7144" y="2059"/>
                    <a:pt x="7520" y="2335"/>
                  </a:cubicBezTo>
                  <a:cubicBezTo>
                    <a:pt x="7570" y="2360"/>
                    <a:pt x="7620" y="2385"/>
                    <a:pt x="7670" y="2385"/>
                  </a:cubicBezTo>
                  <a:cubicBezTo>
                    <a:pt x="7745" y="2385"/>
                    <a:pt x="7820" y="2335"/>
                    <a:pt x="7870" y="2285"/>
                  </a:cubicBezTo>
                  <a:cubicBezTo>
                    <a:pt x="7946" y="2159"/>
                    <a:pt x="7921" y="2009"/>
                    <a:pt x="7820" y="1934"/>
                  </a:cubicBezTo>
                  <a:cubicBezTo>
                    <a:pt x="7419" y="1633"/>
                    <a:pt x="6993" y="1383"/>
                    <a:pt x="6542" y="1157"/>
                  </a:cubicBezTo>
                  <a:cubicBezTo>
                    <a:pt x="6510" y="1144"/>
                    <a:pt x="6476" y="1138"/>
                    <a:pt x="6442" y="1138"/>
                  </a:cubicBezTo>
                  <a:close/>
                  <a:moveTo>
                    <a:pt x="2293" y="1121"/>
                  </a:moveTo>
                  <a:cubicBezTo>
                    <a:pt x="2254" y="1121"/>
                    <a:pt x="2215" y="1132"/>
                    <a:pt x="2181" y="1157"/>
                  </a:cubicBezTo>
                  <a:cubicBezTo>
                    <a:pt x="1730" y="1433"/>
                    <a:pt x="1354" y="1758"/>
                    <a:pt x="1003" y="2134"/>
                  </a:cubicBezTo>
                  <a:cubicBezTo>
                    <a:pt x="928" y="2235"/>
                    <a:pt x="928" y="2385"/>
                    <a:pt x="1028" y="2485"/>
                  </a:cubicBezTo>
                  <a:cubicBezTo>
                    <a:pt x="1078" y="2510"/>
                    <a:pt x="1154" y="2535"/>
                    <a:pt x="1204" y="2535"/>
                  </a:cubicBezTo>
                  <a:cubicBezTo>
                    <a:pt x="1254" y="2535"/>
                    <a:pt x="1329" y="2510"/>
                    <a:pt x="1379" y="2460"/>
                  </a:cubicBezTo>
                  <a:cubicBezTo>
                    <a:pt x="1680" y="2109"/>
                    <a:pt x="2031" y="1809"/>
                    <a:pt x="2432" y="1583"/>
                  </a:cubicBezTo>
                  <a:cubicBezTo>
                    <a:pt x="2532" y="1508"/>
                    <a:pt x="2582" y="1357"/>
                    <a:pt x="2507" y="1232"/>
                  </a:cubicBezTo>
                  <a:cubicBezTo>
                    <a:pt x="2457" y="1165"/>
                    <a:pt x="2373" y="1121"/>
                    <a:pt x="2293" y="1121"/>
                  </a:cubicBezTo>
                  <a:close/>
                  <a:moveTo>
                    <a:pt x="21463" y="1539"/>
                  </a:moveTo>
                  <a:cubicBezTo>
                    <a:pt x="21416" y="1539"/>
                    <a:pt x="21369" y="1553"/>
                    <a:pt x="21329" y="1583"/>
                  </a:cubicBezTo>
                  <a:cubicBezTo>
                    <a:pt x="21229" y="1658"/>
                    <a:pt x="21204" y="1809"/>
                    <a:pt x="21279" y="1909"/>
                  </a:cubicBezTo>
                  <a:cubicBezTo>
                    <a:pt x="21304" y="1959"/>
                    <a:pt x="21354" y="2034"/>
                    <a:pt x="21379" y="2084"/>
                  </a:cubicBezTo>
                  <a:cubicBezTo>
                    <a:pt x="21555" y="2385"/>
                    <a:pt x="21705" y="2736"/>
                    <a:pt x="21780" y="3137"/>
                  </a:cubicBezTo>
                  <a:cubicBezTo>
                    <a:pt x="21805" y="3262"/>
                    <a:pt x="21906" y="3337"/>
                    <a:pt x="22006" y="3337"/>
                  </a:cubicBezTo>
                  <a:lnTo>
                    <a:pt x="22056" y="3337"/>
                  </a:lnTo>
                  <a:cubicBezTo>
                    <a:pt x="22206" y="3312"/>
                    <a:pt x="22282" y="3187"/>
                    <a:pt x="22256" y="3062"/>
                  </a:cubicBezTo>
                  <a:cubicBezTo>
                    <a:pt x="22156" y="2586"/>
                    <a:pt x="22006" y="2185"/>
                    <a:pt x="21780" y="1834"/>
                  </a:cubicBezTo>
                  <a:cubicBezTo>
                    <a:pt x="21755" y="1758"/>
                    <a:pt x="21705" y="1708"/>
                    <a:pt x="21655" y="1633"/>
                  </a:cubicBezTo>
                  <a:cubicBezTo>
                    <a:pt x="21609" y="1572"/>
                    <a:pt x="21536" y="1539"/>
                    <a:pt x="21463" y="1539"/>
                  </a:cubicBezTo>
                  <a:close/>
                  <a:moveTo>
                    <a:pt x="8724" y="2873"/>
                  </a:moveTo>
                  <a:cubicBezTo>
                    <a:pt x="8670" y="2873"/>
                    <a:pt x="8616" y="2892"/>
                    <a:pt x="8572" y="2936"/>
                  </a:cubicBezTo>
                  <a:cubicBezTo>
                    <a:pt x="8472" y="3012"/>
                    <a:pt x="8472" y="3162"/>
                    <a:pt x="8547" y="3262"/>
                  </a:cubicBezTo>
                  <a:cubicBezTo>
                    <a:pt x="8697" y="3438"/>
                    <a:pt x="8798" y="3588"/>
                    <a:pt x="8898" y="3738"/>
                  </a:cubicBezTo>
                  <a:lnTo>
                    <a:pt x="9324" y="4440"/>
                  </a:lnTo>
                  <a:cubicBezTo>
                    <a:pt x="9349" y="4515"/>
                    <a:pt x="9449" y="4566"/>
                    <a:pt x="9525" y="4566"/>
                  </a:cubicBezTo>
                  <a:cubicBezTo>
                    <a:pt x="9575" y="4566"/>
                    <a:pt x="9600" y="4540"/>
                    <a:pt x="9650" y="4515"/>
                  </a:cubicBezTo>
                  <a:cubicBezTo>
                    <a:pt x="9750" y="4465"/>
                    <a:pt x="9800" y="4315"/>
                    <a:pt x="9725" y="4190"/>
                  </a:cubicBezTo>
                  <a:lnTo>
                    <a:pt x="9299" y="3488"/>
                  </a:lnTo>
                  <a:cubicBezTo>
                    <a:pt x="9199" y="3312"/>
                    <a:pt x="9073" y="3137"/>
                    <a:pt x="8923" y="2962"/>
                  </a:cubicBezTo>
                  <a:cubicBezTo>
                    <a:pt x="8867" y="2905"/>
                    <a:pt x="8795" y="2873"/>
                    <a:pt x="8724" y="2873"/>
                  </a:cubicBezTo>
                  <a:close/>
                  <a:moveTo>
                    <a:pt x="12799" y="2918"/>
                  </a:moveTo>
                  <a:cubicBezTo>
                    <a:pt x="12726" y="2918"/>
                    <a:pt x="12653" y="2951"/>
                    <a:pt x="12607" y="3012"/>
                  </a:cubicBezTo>
                  <a:cubicBezTo>
                    <a:pt x="12432" y="3212"/>
                    <a:pt x="12281" y="3413"/>
                    <a:pt x="12131" y="3613"/>
                  </a:cubicBezTo>
                  <a:lnTo>
                    <a:pt x="11730" y="4165"/>
                  </a:lnTo>
                  <a:cubicBezTo>
                    <a:pt x="11655" y="4290"/>
                    <a:pt x="11655" y="4440"/>
                    <a:pt x="11780" y="4515"/>
                  </a:cubicBezTo>
                  <a:cubicBezTo>
                    <a:pt x="11805" y="4540"/>
                    <a:pt x="11855" y="4566"/>
                    <a:pt x="11906" y="4566"/>
                  </a:cubicBezTo>
                  <a:cubicBezTo>
                    <a:pt x="11981" y="4566"/>
                    <a:pt x="12056" y="4515"/>
                    <a:pt x="12106" y="4465"/>
                  </a:cubicBezTo>
                  <a:lnTo>
                    <a:pt x="12507" y="3914"/>
                  </a:lnTo>
                  <a:cubicBezTo>
                    <a:pt x="12657" y="3688"/>
                    <a:pt x="12808" y="3513"/>
                    <a:pt x="12958" y="3312"/>
                  </a:cubicBezTo>
                  <a:cubicBezTo>
                    <a:pt x="13058" y="3212"/>
                    <a:pt x="13033" y="3062"/>
                    <a:pt x="12933" y="2962"/>
                  </a:cubicBezTo>
                  <a:cubicBezTo>
                    <a:pt x="12894" y="2932"/>
                    <a:pt x="12846" y="2918"/>
                    <a:pt x="12799" y="2918"/>
                  </a:cubicBezTo>
                  <a:close/>
                  <a:moveTo>
                    <a:pt x="472" y="3297"/>
                  </a:moveTo>
                  <a:cubicBezTo>
                    <a:pt x="377" y="3297"/>
                    <a:pt x="291" y="3364"/>
                    <a:pt x="251" y="3463"/>
                  </a:cubicBezTo>
                  <a:lnTo>
                    <a:pt x="226" y="3563"/>
                  </a:lnTo>
                  <a:cubicBezTo>
                    <a:pt x="76" y="3989"/>
                    <a:pt x="1" y="4465"/>
                    <a:pt x="1" y="4967"/>
                  </a:cubicBezTo>
                  <a:cubicBezTo>
                    <a:pt x="1" y="5092"/>
                    <a:pt x="101" y="5192"/>
                    <a:pt x="226" y="5192"/>
                  </a:cubicBezTo>
                  <a:lnTo>
                    <a:pt x="251" y="5192"/>
                  </a:lnTo>
                  <a:cubicBezTo>
                    <a:pt x="377" y="5192"/>
                    <a:pt x="477" y="5092"/>
                    <a:pt x="477" y="4967"/>
                  </a:cubicBezTo>
                  <a:cubicBezTo>
                    <a:pt x="477" y="4515"/>
                    <a:pt x="552" y="4089"/>
                    <a:pt x="677" y="3713"/>
                  </a:cubicBezTo>
                  <a:lnTo>
                    <a:pt x="702" y="3613"/>
                  </a:lnTo>
                  <a:cubicBezTo>
                    <a:pt x="753" y="3488"/>
                    <a:pt x="677" y="3363"/>
                    <a:pt x="552" y="3312"/>
                  </a:cubicBezTo>
                  <a:cubicBezTo>
                    <a:pt x="525" y="3302"/>
                    <a:pt x="499" y="3297"/>
                    <a:pt x="472" y="3297"/>
                  </a:cubicBezTo>
                  <a:close/>
                  <a:moveTo>
                    <a:pt x="22106" y="4290"/>
                  </a:moveTo>
                  <a:cubicBezTo>
                    <a:pt x="21981" y="4290"/>
                    <a:pt x="21855" y="4390"/>
                    <a:pt x="21855" y="4515"/>
                  </a:cubicBezTo>
                  <a:cubicBezTo>
                    <a:pt x="21830" y="4766"/>
                    <a:pt x="21805" y="5017"/>
                    <a:pt x="21755" y="5242"/>
                  </a:cubicBezTo>
                  <a:cubicBezTo>
                    <a:pt x="21705" y="5468"/>
                    <a:pt x="21655" y="5668"/>
                    <a:pt x="21605" y="5894"/>
                  </a:cubicBezTo>
                  <a:cubicBezTo>
                    <a:pt x="21555" y="6019"/>
                    <a:pt x="21630" y="6144"/>
                    <a:pt x="21755" y="6195"/>
                  </a:cubicBezTo>
                  <a:lnTo>
                    <a:pt x="21830" y="6195"/>
                  </a:lnTo>
                  <a:cubicBezTo>
                    <a:pt x="21931" y="6195"/>
                    <a:pt x="22031" y="6119"/>
                    <a:pt x="22056" y="6019"/>
                  </a:cubicBezTo>
                  <a:cubicBezTo>
                    <a:pt x="22131" y="5794"/>
                    <a:pt x="22181" y="5568"/>
                    <a:pt x="22231" y="5342"/>
                  </a:cubicBezTo>
                  <a:cubicBezTo>
                    <a:pt x="22282" y="5092"/>
                    <a:pt x="22307" y="4816"/>
                    <a:pt x="22332" y="4566"/>
                  </a:cubicBezTo>
                  <a:cubicBezTo>
                    <a:pt x="22357" y="4415"/>
                    <a:pt x="22256" y="4315"/>
                    <a:pt x="22106" y="4290"/>
                  </a:cubicBezTo>
                  <a:close/>
                  <a:moveTo>
                    <a:pt x="11069" y="5249"/>
                  </a:moveTo>
                  <a:cubicBezTo>
                    <a:pt x="10997" y="5249"/>
                    <a:pt x="10923" y="5282"/>
                    <a:pt x="10878" y="5342"/>
                  </a:cubicBezTo>
                  <a:lnTo>
                    <a:pt x="10627" y="5693"/>
                  </a:lnTo>
                  <a:lnTo>
                    <a:pt x="10477" y="5443"/>
                  </a:lnTo>
                  <a:cubicBezTo>
                    <a:pt x="10426" y="5357"/>
                    <a:pt x="10339" y="5318"/>
                    <a:pt x="10257" y="5318"/>
                  </a:cubicBezTo>
                  <a:cubicBezTo>
                    <a:pt x="10220" y="5318"/>
                    <a:pt x="10183" y="5327"/>
                    <a:pt x="10151" y="5342"/>
                  </a:cubicBezTo>
                  <a:cubicBezTo>
                    <a:pt x="10026" y="5418"/>
                    <a:pt x="10001" y="5568"/>
                    <a:pt x="10051" y="5693"/>
                  </a:cubicBezTo>
                  <a:lnTo>
                    <a:pt x="10402" y="6245"/>
                  </a:lnTo>
                  <a:cubicBezTo>
                    <a:pt x="10452" y="6320"/>
                    <a:pt x="10502" y="6370"/>
                    <a:pt x="10602" y="6370"/>
                  </a:cubicBezTo>
                  <a:cubicBezTo>
                    <a:pt x="10677" y="6370"/>
                    <a:pt x="10753" y="6320"/>
                    <a:pt x="10803" y="6270"/>
                  </a:cubicBezTo>
                  <a:lnTo>
                    <a:pt x="11254" y="5618"/>
                  </a:lnTo>
                  <a:cubicBezTo>
                    <a:pt x="11329" y="5518"/>
                    <a:pt x="11329" y="5368"/>
                    <a:pt x="11204" y="5292"/>
                  </a:cubicBezTo>
                  <a:cubicBezTo>
                    <a:pt x="11164" y="5263"/>
                    <a:pt x="11117" y="5249"/>
                    <a:pt x="11069" y="5249"/>
                  </a:cubicBezTo>
                  <a:close/>
                  <a:moveTo>
                    <a:pt x="391" y="6141"/>
                  </a:moveTo>
                  <a:cubicBezTo>
                    <a:pt x="378" y="6141"/>
                    <a:pt x="365" y="6142"/>
                    <a:pt x="352" y="6144"/>
                  </a:cubicBezTo>
                  <a:cubicBezTo>
                    <a:pt x="226" y="6195"/>
                    <a:pt x="126" y="6320"/>
                    <a:pt x="151" y="6445"/>
                  </a:cubicBezTo>
                  <a:cubicBezTo>
                    <a:pt x="251" y="6896"/>
                    <a:pt x="402" y="7373"/>
                    <a:pt x="602" y="7849"/>
                  </a:cubicBezTo>
                  <a:cubicBezTo>
                    <a:pt x="627" y="7949"/>
                    <a:pt x="728" y="8024"/>
                    <a:pt x="803" y="8024"/>
                  </a:cubicBezTo>
                  <a:cubicBezTo>
                    <a:pt x="853" y="8024"/>
                    <a:pt x="878" y="7999"/>
                    <a:pt x="903" y="7999"/>
                  </a:cubicBezTo>
                  <a:cubicBezTo>
                    <a:pt x="1028" y="7949"/>
                    <a:pt x="1078" y="7824"/>
                    <a:pt x="1028" y="7698"/>
                  </a:cubicBezTo>
                  <a:cubicBezTo>
                    <a:pt x="853" y="7222"/>
                    <a:pt x="728" y="6771"/>
                    <a:pt x="627" y="6345"/>
                  </a:cubicBezTo>
                  <a:cubicBezTo>
                    <a:pt x="605" y="6233"/>
                    <a:pt x="502" y="6141"/>
                    <a:pt x="391" y="6141"/>
                  </a:cubicBezTo>
                  <a:close/>
                  <a:moveTo>
                    <a:pt x="21329" y="7078"/>
                  </a:moveTo>
                  <a:cubicBezTo>
                    <a:pt x="21233" y="7078"/>
                    <a:pt x="21141" y="7129"/>
                    <a:pt x="21104" y="7222"/>
                  </a:cubicBezTo>
                  <a:cubicBezTo>
                    <a:pt x="20928" y="7598"/>
                    <a:pt x="20728" y="8024"/>
                    <a:pt x="20477" y="8500"/>
                  </a:cubicBezTo>
                  <a:cubicBezTo>
                    <a:pt x="20427" y="8626"/>
                    <a:pt x="20477" y="8776"/>
                    <a:pt x="20577" y="8826"/>
                  </a:cubicBezTo>
                  <a:cubicBezTo>
                    <a:pt x="20627" y="8851"/>
                    <a:pt x="20652" y="8851"/>
                    <a:pt x="20703" y="8851"/>
                  </a:cubicBezTo>
                  <a:cubicBezTo>
                    <a:pt x="20778" y="8851"/>
                    <a:pt x="20878" y="8801"/>
                    <a:pt x="20903" y="8726"/>
                  </a:cubicBezTo>
                  <a:cubicBezTo>
                    <a:pt x="21179" y="8250"/>
                    <a:pt x="21379" y="7824"/>
                    <a:pt x="21555" y="7398"/>
                  </a:cubicBezTo>
                  <a:cubicBezTo>
                    <a:pt x="21605" y="7297"/>
                    <a:pt x="21555" y="7147"/>
                    <a:pt x="21429" y="7097"/>
                  </a:cubicBezTo>
                  <a:cubicBezTo>
                    <a:pt x="21397" y="7084"/>
                    <a:pt x="21363" y="7078"/>
                    <a:pt x="21329" y="7078"/>
                  </a:cubicBezTo>
                  <a:close/>
                  <a:moveTo>
                    <a:pt x="1393" y="8857"/>
                  </a:moveTo>
                  <a:cubicBezTo>
                    <a:pt x="1361" y="8857"/>
                    <a:pt x="1331" y="8863"/>
                    <a:pt x="1304" y="8876"/>
                  </a:cubicBezTo>
                  <a:cubicBezTo>
                    <a:pt x="1179" y="8926"/>
                    <a:pt x="1129" y="9077"/>
                    <a:pt x="1204" y="9202"/>
                  </a:cubicBezTo>
                  <a:cubicBezTo>
                    <a:pt x="1254" y="9302"/>
                    <a:pt x="1304" y="9403"/>
                    <a:pt x="1354" y="9528"/>
                  </a:cubicBezTo>
                  <a:cubicBezTo>
                    <a:pt x="1530" y="9854"/>
                    <a:pt x="1705" y="10155"/>
                    <a:pt x="1905" y="10480"/>
                  </a:cubicBezTo>
                  <a:cubicBezTo>
                    <a:pt x="1956" y="10556"/>
                    <a:pt x="2031" y="10606"/>
                    <a:pt x="2106" y="10606"/>
                  </a:cubicBezTo>
                  <a:cubicBezTo>
                    <a:pt x="2156" y="10606"/>
                    <a:pt x="2206" y="10581"/>
                    <a:pt x="2231" y="10556"/>
                  </a:cubicBezTo>
                  <a:cubicBezTo>
                    <a:pt x="2357" y="10480"/>
                    <a:pt x="2382" y="10330"/>
                    <a:pt x="2332" y="10230"/>
                  </a:cubicBezTo>
                  <a:cubicBezTo>
                    <a:pt x="2131" y="9929"/>
                    <a:pt x="1956" y="9603"/>
                    <a:pt x="1780" y="9302"/>
                  </a:cubicBezTo>
                  <a:cubicBezTo>
                    <a:pt x="1730" y="9177"/>
                    <a:pt x="1680" y="9077"/>
                    <a:pt x="1630" y="8977"/>
                  </a:cubicBezTo>
                  <a:cubicBezTo>
                    <a:pt x="1575" y="8903"/>
                    <a:pt x="1479" y="8857"/>
                    <a:pt x="1393" y="8857"/>
                  </a:cubicBezTo>
                  <a:close/>
                  <a:moveTo>
                    <a:pt x="19997" y="9642"/>
                  </a:moveTo>
                  <a:cubicBezTo>
                    <a:pt x="19912" y="9642"/>
                    <a:pt x="19834" y="9687"/>
                    <a:pt x="19800" y="9754"/>
                  </a:cubicBezTo>
                  <a:cubicBezTo>
                    <a:pt x="19550" y="10180"/>
                    <a:pt x="19324" y="10606"/>
                    <a:pt x="19073" y="11007"/>
                  </a:cubicBezTo>
                  <a:cubicBezTo>
                    <a:pt x="18998" y="11132"/>
                    <a:pt x="19048" y="11282"/>
                    <a:pt x="19149" y="11332"/>
                  </a:cubicBezTo>
                  <a:cubicBezTo>
                    <a:pt x="19199" y="11358"/>
                    <a:pt x="19249" y="11383"/>
                    <a:pt x="19274" y="11383"/>
                  </a:cubicBezTo>
                  <a:cubicBezTo>
                    <a:pt x="19374" y="11383"/>
                    <a:pt x="19449" y="11332"/>
                    <a:pt x="19500" y="11257"/>
                  </a:cubicBezTo>
                  <a:cubicBezTo>
                    <a:pt x="19725" y="10831"/>
                    <a:pt x="19976" y="10430"/>
                    <a:pt x="20226" y="10004"/>
                  </a:cubicBezTo>
                  <a:cubicBezTo>
                    <a:pt x="20276" y="9879"/>
                    <a:pt x="20251" y="9728"/>
                    <a:pt x="20126" y="9678"/>
                  </a:cubicBezTo>
                  <a:cubicBezTo>
                    <a:pt x="20084" y="9653"/>
                    <a:pt x="20040" y="9642"/>
                    <a:pt x="19997" y="9642"/>
                  </a:cubicBezTo>
                  <a:close/>
                  <a:moveTo>
                    <a:pt x="2904" y="11315"/>
                  </a:moveTo>
                  <a:cubicBezTo>
                    <a:pt x="2855" y="11315"/>
                    <a:pt x="2805" y="11329"/>
                    <a:pt x="2758" y="11358"/>
                  </a:cubicBezTo>
                  <a:cubicBezTo>
                    <a:pt x="2657" y="11433"/>
                    <a:pt x="2632" y="11583"/>
                    <a:pt x="2707" y="11708"/>
                  </a:cubicBezTo>
                  <a:cubicBezTo>
                    <a:pt x="2983" y="12084"/>
                    <a:pt x="3259" y="12485"/>
                    <a:pt x="3560" y="12886"/>
                  </a:cubicBezTo>
                  <a:cubicBezTo>
                    <a:pt x="3610" y="12936"/>
                    <a:pt x="3685" y="12962"/>
                    <a:pt x="3760" y="12962"/>
                  </a:cubicBezTo>
                  <a:cubicBezTo>
                    <a:pt x="3810" y="12962"/>
                    <a:pt x="3860" y="12962"/>
                    <a:pt x="3910" y="12911"/>
                  </a:cubicBezTo>
                  <a:cubicBezTo>
                    <a:pt x="4011" y="12836"/>
                    <a:pt x="4036" y="12686"/>
                    <a:pt x="3961" y="12586"/>
                  </a:cubicBezTo>
                  <a:cubicBezTo>
                    <a:pt x="3660" y="12210"/>
                    <a:pt x="3359" y="11809"/>
                    <a:pt x="3108" y="11433"/>
                  </a:cubicBezTo>
                  <a:cubicBezTo>
                    <a:pt x="3061" y="11354"/>
                    <a:pt x="2985" y="11315"/>
                    <a:pt x="2904" y="11315"/>
                  </a:cubicBezTo>
                  <a:close/>
                  <a:moveTo>
                    <a:pt x="18535" y="12123"/>
                  </a:moveTo>
                  <a:cubicBezTo>
                    <a:pt x="18455" y="12123"/>
                    <a:pt x="18372" y="12168"/>
                    <a:pt x="18322" y="12235"/>
                  </a:cubicBezTo>
                  <a:cubicBezTo>
                    <a:pt x="18071" y="12636"/>
                    <a:pt x="17795" y="13037"/>
                    <a:pt x="17545" y="13438"/>
                  </a:cubicBezTo>
                  <a:cubicBezTo>
                    <a:pt x="17469" y="13563"/>
                    <a:pt x="17495" y="13713"/>
                    <a:pt x="17595" y="13789"/>
                  </a:cubicBezTo>
                  <a:cubicBezTo>
                    <a:pt x="17645" y="13814"/>
                    <a:pt x="17695" y="13814"/>
                    <a:pt x="17745" y="13814"/>
                  </a:cubicBezTo>
                  <a:cubicBezTo>
                    <a:pt x="17820" y="13814"/>
                    <a:pt x="17896" y="13789"/>
                    <a:pt x="17946" y="13713"/>
                  </a:cubicBezTo>
                  <a:cubicBezTo>
                    <a:pt x="18196" y="13312"/>
                    <a:pt x="18472" y="12911"/>
                    <a:pt x="18723" y="12485"/>
                  </a:cubicBezTo>
                  <a:cubicBezTo>
                    <a:pt x="18798" y="12385"/>
                    <a:pt x="18773" y="12235"/>
                    <a:pt x="18647" y="12160"/>
                  </a:cubicBezTo>
                  <a:cubicBezTo>
                    <a:pt x="18614" y="12134"/>
                    <a:pt x="18575" y="12123"/>
                    <a:pt x="18535" y="12123"/>
                  </a:cubicBezTo>
                  <a:close/>
                  <a:moveTo>
                    <a:pt x="4674" y="13610"/>
                  </a:moveTo>
                  <a:cubicBezTo>
                    <a:pt x="4616" y="13610"/>
                    <a:pt x="4559" y="13628"/>
                    <a:pt x="4512" y="13663"/>
                  </a:cubicBezTo>
                  <a:cubicBezTo>
                    <a:pt x="4412" y="13764"/>
                    <a:pt x="4412" y="13914"/>
                    <a:pt x="4487" y="14014"/>
                  </a:cubicBezTo>
                  <a:cubicBezTo>
                    <a:pt x="4813" y="14365"/>
                    <a:pt x="5139" y="14741"/>
                    <a:pt x="5464" y="15092"/>
                  </a:cubicBezTo>
                  <a:cubicBezTo>
                    <a:pt x="5515" y="15142"/>
                    <a:pt x="5590" y="15167"/>
                    <a:pt x="5640" y="15167"/>
                  </a:cubicBezTo>
                  <a:cubicBezTo>
                    <a:pt x="5690" y="15167"/>
                    <a:pt x="5765" y="15142"/>
                    <a:pt x="5815" y="15092"/>
                  </a:cubicBezTo>
                  <a:cubicBezTo>
                    <a:pt x="5916" y="15017"/>
                    <a:pt x="5916" y="14866"/>
                    <a:pt x="5815" y="14766"/>
                  </a:cubicBezTo>
                  <a:cubicBezTo>
                    <a:pt x="5489" y="14415"/>
                    <a:pt x="5164" y="14064"/>
                    <a:pt x="4863" y="13688"/>
                  </a:cubicBezTo>
                  <a:cubicBezTo>
                    <a:pt x="4809" y="13635"/>
                    <a:pt x="4741" y="13610"/>
                    <a:pt x="4674" y="13610"/>
                  </a:cubicBezTo>
                  <a:close/>
                  <a:moveTo>
                    <a:pt x="16916" y="14523"/>
                  </a:moveTo>
                  <a:cubicBezTo>
                    <a:pt x="16841" y="14523"/>
                    <a:pt x="16765" y="14562"/>
                    <a:pt x="16718" y="14641"/>
                  </a:cubicBezTo>
                  <a:cubicBezTo>
                    <a:pt x="16442" y="15017"/>
                    <a:pt x="16166" y="15418"/>
                    <a:pt x="15865" y="15794"/>
                  </a:cubicBezTo>
                  <a:cubicBezTo>
                    <a:pt x="15790" y="15894"/>
                    <a:pt x="15815" y="16044"/>
                    <a:pt x="15916" y="16145"/>
                  </a:cubicBezTo>
                  <a:cubicBezTo>
                    <a:pt x="15966" y="16170"/>
                    <a:pt x="16016" y="16170"/>
                    <a:pt x="16066" y="16170"/>
                  </a:cubicBezTo>
                  <a:cubicBezTo>
                    <a:pt x="16141" y="16170"/>
                    <a:pt x="16216" y="16145"/>
                    <a:pt x="16266" y="16094"/>
                  </a:cubicBezTo>
                  <a:cubicBezTo>
                    <a:pt x="16542" y="15693"/>
                    <a:pt x="16843" y="15292"/>
                    <a:pt x="17119" y="14916"/>
                  </a:cubicBezTo>
                  <a:cubicBezTo>
                    <a:pt x="17194" y="14791"/>
                    <a:pt x="17169" y="14641"/>
                    <a:pt x="17043" y="14566"/>
                  </a:cubicBezTo>
                  <a:cubicBezTo>
                    <a:pt x="17006" y="14537"/>
                    <a:pt x="16961" y="14523"/>
                    <a:pt x="16916" y="14523"/>
                  </a:cubicBezTo>
                  <a:close/>
                  <a:moveTo>
                    <a:pt x="6642" y="15718"/>
                  </a:moveTo>
                  <a:cubicBezTo>
                    <a:pt x="6580" y="15718"/>
                    <a:pt x="6517" y="15744"/>
                    <a:pt x="6467" y="15794"/>
                  </a:cubicBezTo>
                  <a:cubicBezTo>
                    <a:pt x="6392" y="15894"/>
                    <a:pt x="6392" y="16044"/>
                    <a:pt x="6467" y="16145"/>
                  </a:cubicBezTo>
                  <a:cubicBezTo>
                    <a:pt x="6818" y="16470"/>
                    <a:pt x="7169" y="16821"/>
                    <a:pt x="7520" y="17147"/>
                  </a:cubicBezTo>
                  <a:cubicBezTo>
                    <a:pt x="7570" y="17197"/>
                    <a:pt x="7620" y="17197"/>
                    <a:pt x="7695" y="17197"/>
                  </a:cubicBezTo>
                  <a:cubicBezTo>
                    <a:pt x="7745" y="17197"/>
                    <a:pt x="7820" y="17172"/>
                    <a:pt x="7870" y="17122"/>
                  </a:cubicBezTo>
                  <a:cubicBezTo>
                    <a:pt x="7946" y="17047"/>
                    <a:pt x="7946" y="16871"/>
                    <a:pt x="7845" y="16796"/>
                  </a:cubicBezTo>
                  <a:cubicBezTo>
                    <a:pt x="7494" y="16470"/>
                    <a:pt x="7169" y="16119"/>
                    <a:pt x="6818" y="15794"/>
                  </a:cubicBezTo>
                  <a:cubicBezTo>
                    <a:pt x="6768" y="15744"/>
                    <a:pt x="6705" y="15718"/>
                    <a:pt x="6642" y="15718"/>
                  </a:cubicBezTo>
                  <a:close/>
                  <a:moveTo>
                    <a:pt x="15203" y="16853"/>
                  </a:moveTo>
                  <a:cubicBezTo>
                    <a:pt x="15128" y="16853"/>
                    <a:pt x="15049" y="16886"/>
                    <a:pt x="14988" y="16947"/>
                  </a:cubicBezTo>
                  <a:cubicBezTo>
                    <a:pt x="14713" y="17322"/>
                    <a:pt x="14412" y="17698"/>
                    <a:pt x="14086" y="18074"/>
                  </a:cubicBezTo>
                  <a:cubicBezTo>
                    <a:pt x="14011" y="18175"/>
                    <a:pt x="14036" y="18325"/>
                    <a:pt x="14136" y="18400"/>
                  </a:cubicBezTo>
                  <a:cubicBezTo>
                    <a:pt x="14186" y="18450"/>
                    <a:pt x="14236" y="18450"/>
                    <a:pt x="14286" y="18450"/>
                  </a:cubicBezTo>
                  <a:cubicBezTo>
                    <a:pt x="14362" y="18450"/>
                    <a:pt x="14412" y="18425"/>
                    <a:pt x="14462" y="18375"/>
                  </a:cubicBezTo>
                  <a:cubicBezTo>
                    <a:pt x="14788" y="17999"/>
                    <a:pt x="15088" y="17623"/>
                    <a:pt x="15389" y="17247"/>
                  </a:cubicBezTo>
                  <a:cubicBezTo>
                    <a:pt x="15464" y="17122"/>
                    <a:pt x="15439" y="16972"/>
                    <a:pt x="15339" y="16896"/>
                  </a:cubicBezTo>
                  <a:cubicBezTo>
                    <a:pt x="15300" y="16867"/>
                    <a:pt x="15252" y="16853"/>
                    <a:pt x="15203" y="16853"/>
                  </a:cubicBezTo>
                  <a:close/>
                  <a:moveTo>
                    <a:pt x="8748" y="17698"/>
                  </a:moveTo>
                  <a:cubicBezTo>
                    <a:pt x="8685" y="17698"/>
                    <a:pt x="8622" y="17723"/>
                    <a:pt x="8572" y="17774"/>
                  </a:cubicBezTo>
                  <a:cubicBezTo>
                    <a:pt x="8497" y="17874"/>
                    <a:pt x="8497" y="18024"/>
                    <a:pt x="8597" y="18124"/>
                  </a:cubicBezTo>
                  <a:cubicBezTo>
                    <a:pt x="8948" y="18450"/>
                    <a:pt x="9324" y="18776"/>
                    <a:pt x="9700" y="19077"/>
                  </a:cubicBezTo>
                  <a:cubicBezTo>
                    <a:pt x="9725" y="19127"/>
                    <a:pt x="9800" y="19127"/>
                    <a:pt x="9850" y="19127"/>
                  </a:cubicBezTo>
                  <a:cubicBezTo>
                    <a:pt x="9900" y="19127"/>
                    <a:pt x="9976" y="19102"/>
                    <a:pt x="10026" y="19052"/>
                  </a:cubicBezTo>
                  <a:cubicBezTo>
                    <a:pt x="10126" y="18952"/>
                    <a:pt x="10101" y="18801"/>
                    <a:pt x="10001" y="18701"/>
                  </a:cubicBezTo>
                  <a:cubicBezTo>
                    <a:pt x="9650" y="18400"/>
                    <a:pt x="9274" y="18074"/>
                    <a:pt x="8923" y="17774"/>
                  </a:cubicBezTo>
                  <a:cubicBezTo>
                    <a:pt x="8873" y="17723"/>
                    <a:pt x="8810" y="17698"/>
                    <a:pt x="8748" y="17698"/>
                  </a:cubicBezTo>
                  <a:close/>
                  <a:moveTo>
                    <a:pt x="13348" y="19073"/>
                  </a:moveTo>
                  <a:cubicBezTo>
                    <a:pt x="13281" y="19073"/>
                    <a:pt x="13212" y="19098"/>
                    <a:pt x="13159" y="19152"/>
                  </a:cubicBezTo>
                  <a:cubicBezTo>
                    <a:pt x="12858" y="19528"/>
                    <a:pt x="12532" y="19879"/>
                    <a:pt x="12206" y="20230"/>
                  </a:cubicBezTo>
                  <a:cubicBezTo>
                    <a:pt x="12131" y="20330"/>
                    <a:pt x="12131" y="20455"/>
                    <a:pt x="12181" y="20531"/>
                  </a:cubicBezTo>
                  <a:cubicBezTo>
                    <a:pt x="11830" y="20230"/>
                    <a:pt x="11454" y="19954"/>
                    <a:pt x="11104" y="19653"/>
                  </a:cubicBezTo>
                  <a:cubicBezTo>
                    <a:pt x="11060" y="19609"/>
                    <a:pt x="11006" y="19590"/>
                    <a:pt x="10951" y="19590"/>
                  </a:cubicBezTo>
                  <a:cubicBezTo>
                    <a:pt x="10881" y="19590"/>
                    <a:pt x="10809" y="19622"/>
                    <a:pt x="10753" y="19678"/>
                  </a:cubicBezTo>
                  <a:cubicBezTo>
                    <a:pt x="10677" y="19779"/>
                    <a:pt x="10703" y="19929"/>
                    <a:pt x="10803" y="20004"/>
                  </a:cubicBezTo>
                  <a:cubicBezTo>
                    <a:pt x="11179" y="20330"/>
                    <a:pt x="11530" y="20631"/>
                    <a:pt x="11906" y="20932"/>
                  </a:cubicBezTo>
                  <a:cubicBezTo>
                    <a:pt x="11956" y="20982"/>
                    <a:pt x="12006" y="20982"/>
                    <a:pt x="12056" y="20982"/>
                  </a:cubicBezTo>
                  <a:cubicBezTo>
                    <a:pt x="12131" y="20982"/>
                    <a:pt x="12206" y="20957"/>
                    <a:pt x="12256" y="20906"/>
                  </a:cubicBezTo>
                  <a:cubicBezTo>
                    <a:pt x="12332" y="20806"/>
                    <a:pt x="12332" y="20681"/>
                    <a:pt x="12256" y="20606"/>
                  </a:cubicBezTo>
                  <a:lnTo>
                    <a:pt x="12256" y="20606"/>
                  </a:lnTo>
                  <a:cubicBezTo>
                    <a:pt x="12298" y="20626"/>
                    <a:pt x="12344" y="20639"/>
                    <a:pt x="12389" y="20639"/>
                  </a:cubicBezTo>
                  <a:cubicBezTo>
                    <a:pt x="12452" y="20639"/>
                    <a:pt x="12513" y="20614"/>
                    <a:pt x="12557" y="20556"/>
                  </a:cubicBezTo>
                  <a:cubicBezTo>
                    <a:pt x="12883" y="20205"/>
                    <a:pt x="13209" y="19854"/>
                    <a:pt x="13535" y="19478"/>
                  </a:cubicBezTo>
                  <a:cubicBezTo>
                    <a:pt x="13610" y="19378"/>
                    <a:pt x="13610" y="19227"/>
                    <a:pt x="13510" y="19127"/>
                  </a:cubicBezTo>
                  <a:cubicBezTo>
                    <a:pt x="13463" y="19092"/>
                    <a:pt x="13406" y="19073"/>
                    <a:pt x="13348" y="19073"/>
                  </a:cubicBezTo>
                  <a:close/>
                </a:path>
              </a:pathLst>
            </a:custGeom>
            <a:solidFill>
              <a:srgbClr val="FF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93" name="Google Shape;5993;p47"/>
          <p:cNvGrpSpPr/>
          <p:nvPr/>
        </p:nvGrpSpPr>
        <p:grpSpPr>
          <a:xfrm>
            <a:off x="7031128" y="1791276"/>
            <a:ext cx="1369525" cy="345825"/>
            <a:chOff x="7322100" y="1975725"/>
            <a:chExt cx="1369525" cy="345825"/>
          </a:xfrm>
        </p:grpSpPr>
        <p:sp>
          <p:nvSpPr>
            <p:cNvPr id="5994" name="Google Shape;5994;p47"/>
            <p:cNvSpPr/>
            <p:nvPr/>
          </p:nvSpPr>
          <p:spPr>
            <a:xfrm>
              <a:off x="7322100" y="1975725"/>
              <a:ext cx="1369525" cy="345825"/>
            </a:xfrm>
            <a:custGeom>
              <a:avLst/>
              <a:gdLst/>
              <a:ahLst/>
              <a:cxnLst/>
              <a:rect l="l" t="t" r="r" b="b"/>
              <a:pathLst>
                <a:path w="54781" h="13833" extrusionOk="0">
                  <a:moveTo>
                    <a:pt x="0" y="0"/>
                  </a:moveTo>
                  <a:lnTo>
                    <a:pt x="0" y="13832"/>
                  </a:lnTo>
                  <a:lnTo>
                    <a:pt x="54781" y="13832"/>
                  </a:lnTo>
                  <a:lnTo>
                    <a:pt x="47545" y="6734"/>
                  </a:lnTo>
                  <a:lnTo>
                    <a:pt x="547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47"/>
            <p:cNvSpPr/>
            <p:nvPr/>
          </p:nvSpPr>
          <p:spPr>
            <a:xfrm>
              <a:off x="7407675" y="2157750"/>
              <a:ext cx="80500" cy="89050"/>
            </a:xfrm>
            <a:custGeom>
              <a:avLst/>
              <a:gdLst/>
              <a:ahLst/>
              <a:cxnLst/>
              <a:rect l="l" t="t" r="r" b="b"/>
              <a:pathLst>
                <a:path w="3220" h="3562" extrusionOk="0">
                  <a:moveTo>
                    <a:pt x="526" y="1"/>
                  </a:moveTo>
                  <a:cubicBezTo>
                    <a:pt x="366" y="1"/>
                    <a:pt x="206" y="115"/>
                    <a:pt x="138" y="252"/>
                  </a:cubicBezTo>
                  <a:cubicBezTo>
                    <a:pt x="46" y="389"/>
                    <a:pt x="24" y="571"/>
                    <a:pt x="24" y="731"/>
                  </a:cubicBezTo>
                  <a:cubicBezTo>
                    <a:pt x="1" y="1324"/>
                    <a:pt x="229" y="1964"/>
                    <a:pt x="640" y="2397"/>
                  </a:cubicBezTo>
                  <a:cubicBezTo>
                    <a:pt x="775" y="2533"/>
                    <a:pt x="1827" y="3562"/>
                    <a:pt x="1871" y="3562"/>
                  </a:cubicBezTo>
                  <a:cubicBezTo>
                    <a:pt x="1872" y="3562"/>
                    <a:pt x="1872" y="3562"/>
                    <a:pt x="1872" y="3561"/>
                  </a:cubicBezTo>
                  <a:cubicBezTo>
                    <a:pt x="2238" y="3014"/>
                    <a:pt x="2580" y="2466"/>
                    <a:pt x="2900" y="1895"/>
                  </a:cubicBezTo>
                  <a:cubicBezTo>
                    <a:pt x="3059" y="1598"/>
                    <a:pt x="3219" y="1279"/>
                    <a:pt x="3196" y="959"/>
                  </a:cubicBezTo>
                  <a:cubicBezTo>
                    <a:pt x="3196" y="617"/>
                    <a:pt x="2945" y="252"/>
                    <a:pt x="2626" y="252"/>
                  </a:cubicBezTo>
                  <a:cubicBezTo>
                    <a:pt x="2610" y="250"/>
                    <a:pt x="2595" y="250"/>
                    <a:pt x="2579" y="250"/>
                  </a:cubicBezTo>
                  <a:cubicBezTo>
                    <a:pt x="2326" y="250"/>
                    <a:pt x="2116" y="423"/>
                    <a:pt x="1987" y="617"/>
                  </a:cubicBezTo>
                  <a:cubicBezTo>
                    <a:pt x="1827" y="822"/>
                    <a:pt x="1758" y="1073"/>
                    <a:pt x="1621" y="1302"/>
                  </a:cubicBezTo>
                  <a:cubicBezTo>
                    <a:pt x="1484" y="914"/>
                    <a:pt x="1256" y="548"/>
                    <a:pt x="937" y="229"/>
                  </a:cubicBezTo>
                  <a:cubicBezTo>
                    <a:pt x="823" y="115"/>
                    <a:pt x="686" y="1"/>
                    <a:pt x="5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47"/>
            <p:cNvSpPr/>
            <p:nvPr/>
          </p:nvSpPr>
          <p:spPr>
            <a:xfrm>
              <a:off x="7515525" y="2032725"/>
              <a:ext cx="83350" cy="106800"/>
            </a:xfrm>
            <a:custGeom>
              <a:avLst/>
              <a:gdLst/>
              <a:ahLst/>
              <a:cxnLst/>
              <a:rect l="l" t="t" r="r" b="b"/>
              <a:pathLst>
                <a:path w="3334" h="4272" extrusionOk="0">
                  <a:moveTo>
                    <a:pt x="2651" y="1"/>
                  </a:moveTo>
                  <a:cubicBezTo>
                    <a:pt x="2635" y="1"/>
                    <a:pt x="2619" y="1"/>
                    <a:pt x="2603" y="3"/>
                  </a:cubicBezTo>
                  <a:cubicBezTo>
                    <a:pt x="2397" y="26"/>
                    <a:pt x="2215" y="163"/>
                    <a:pt x="2078" y="322"/>
                  </a:cubicBezTo>
                  <a:cubicBezTo>
                    <a:pt x="1804" y="619"/>
                    <a:pt x="1599" y="984"/>
                    <a:pt x="1484" y="1372"/>
                  </a:cubicBezTo>
                  <a:cubicBezTo>
                    <a:pt x="1439" y="984"/>
                    <a:pt x="1211" y="596"/>
                    <a:pt x="868" y="368"/>
                  </a:cubicBezTo>
                  <a:cubicBezTo>
                    <a:pt x="786" y="303"/>
                    <a:pt x="681" y="249"/>
                    <a:pt x="578" y="249"/>
                  </a:cubicBezTo>
                  <a:cubicBezTo>
                    <a:pt x="537" y="249"/>
                    <a:pt x="496" y="257"/>
                    <a:pt x="457" y="277"/>
                  </a:cubicBezTo>
                  <a:cubicBezTo>
                    <a:pt x="389" y="300"/>
                    <a:pt x="343" y="368"/>
                    <a:pt x="298" y="414"/>
                  </a:cubicBezTo>
                  <a:cubicBezTo>
                    <a:pt x="69" y="733"/>
                    <a:pt x="1" y="1121"/>
                    <a:pt x="24" y="1509"/>
                  </a:cubicBezTo>
                  <a:cubicBezTo>
                    <a:pt x="24" y="2514"/>
                    <a:pt x="1507" y="4271"/>
                    <a:pt x="1507" y="4271"/>
                  </a:cubicBezTo>
                  <a:cubicBezTo>
                    <a:pt x="1507" y="4271"/>
                    <a:pt x="2557" y="2765"/>
                    <a:pt x="2945" y="1989"/>
                  </a:cubicBezTo>
                  <a:cubicBezTo>
                    <a:pt x="3105" y="1692"/>
                    <a:pt x="3242" y="1350"/>
                    <a:pt x="3288" y="1007"/>
                  </a:cubicBezTo>
                  <a:cubicBezTo>
                    <a:pt x="3333" y="779"/>
                    <a:pt x="3310" y="528"/>
                    <a:pt x="3196" y="322"/>
                  </a:cubicBezTo>
                  <a:cubicBezTo>
                    <a:pt x="3068" y="152"/>
                    <a:pt x="2880" y="1"/>
                    <a:pt x="26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47"/>
            <p:cNvSpPr/>
            <p:nvPr/>
          </p:nvSpPr>
          <p:spPr>
            <a:xfrm>
              <a:off x="7634800" y="2158175"/>
              <a:ext cx="78200" cy="90900"/>
            </a:xfrm>
            <a:custGeom>
              <a:avLst/>
              <a:gdLst/>
              <a:ahLst/>
              <a:cxnLst/>
              <a:rect l="l" t="t" r="r" b="b"/>
              <a:pathLst>
                <a:path w="3128" h="3636" extrusionOk="0">
                  <a:moveTo>
                    <a:pt x="2535" y="1"/>
                  </a:moveTo>
                  <a:cubicBezTo>
                    <a:pt x="2437" y="1"/>
                    <a:pt x="2333" y="34"/>
                    <a:pt x="2237" y="75"/>
                  </a:cubicBezTo>
                  <a:cubicBezTo>
                    <a:pt x="1872" y="235"/>
                    <a:pt x="1507" y="577"/>
                    <a:pt x="1575" y="965"/>
                  </a:cubicBezTo>
                  <a:cubicBezTo>
                    <a:pt x="1438" y="760"/>
                    <a:pt x="1278" y="531"/>
                    <a:pt x="1073" y="394"/>
                  </a:cubicBezTo>
                  <a:cubicBezTo>
                    <a:pt x="951" y="300"/>
                    <a:pt x="797" y="245"/>
                    <a:pt x="644" y="245"/>
                  </a:cubicBezTo>
                  <a:cubicBezTo>
                    <a:pt x="539" y="245"/>
                    <a:pt x="435" y="270"/>
                    <a:pt x="343" y="326"/>
                  </a:cubicBezTo>
                  <a:cubicBezTo>
                    <a:pt x="69" y="509"/>
                    <a:pt x="0" y="919"/>
                    <a:pt x="92" y="1216"/>
                  </a:cubicBezTo>
                  <a:cubicBezTo>
                    <a:pt x="617" y="2860"/>
                    <a:pt x="2853" y="3636"/>
                    <a:pt x="2853" y="3636"/>
                  </a:cubicBezTo>
                  <a:cubicBezTo>
                    <a:pt x="2945" y="2997"/>
                    <a:pt x="3127" y="828"/>
                    <a:pt x="2853" y="258"/>
                  </a:cubicBezTo>
                  <a:cubicBezTo>
                    <a:pt x="2808" y="189"/>
                    <a:pt x="2785" y="98"/>
                    <a:pt x="2716" y="52"/>
                  </a:cubicBezTo>
                  <a:cubicBezTo>
                    <a:pt x="2662" y="16"/>
                    <a:pt x="2600" y="1"/>
                    <a:pt x="2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47"/>
            <p:cNvSpPr/>
            <p:nvPr/>
          </p:nvSpPr>
          <p:spPr>
            <a:xfrm>
              <a:off x="7709000" y="2037550"/>
              <a:ext cx="94150" cy="100475"/>
            </a:xfrm>
            <a:custGeom>
              <a:avLst/>
              <a:gdLst/>
              <a:ahLst/>
              <a:cxnLst/>
              <a:rect l="l" t="t" r="r" b="b"/>
              <a:pathLst>
                <a:path w="3766" h="4019" extrusionOk="0">
                  <a:moveTo>
                    <a:pt x="3106" y="0"/>
                  </a:moveTo>
                  <a:cubicBezTo>
                    <a:pt x="2949" y="0"/>
                    <a:pt x="2784" y="44"/>
                    <a:pt x="2647" y="107"/>
                  </a:cubicBezTo>
                  <a:cubicBezTo>
                    <a:pt x="2214" y="335"/>
                    <a:pt x="1871" y="723"/>
                    <a:pt x="1734" y="1202"/>
                  </a:cubicBezTo>
                  <a:cubicBezTo>
                    <a:pt x="1575" y="928"/>
                    <a:pt x="1438" y="654"/>
                    <a:pt x="1186" y="472"/>
                  </a:cubicBezTo>
                  <a:cubicBezTo>
                    <a:pt x="1036" y="349"/>
                    <a:pt x="844" y="275"/>
                    <a:pt x="661" y="275"/>
                  </a:cubicBezTo>
                  <a:cubicBezTo>
                    <a:pt x="538" y="275"/>
                    <a:pt x="420" y="307"/>
                    <a:pt x="319" y="381"/>
                  </a:cubicBezTo>
                  <a:cubicBezTo>
                    <a:pt x="91" y="540"/>
                    <a:pt x="22" y="883"/>
                    <a:pt x="22" y="1157"/>
                  </a:cubicBezTo>
                  <a:cubicBezTo>
                    <a:pt x="0" y="2036"/>
                    <a:pt x="1759" y="4018"/>
                    <a:pt x="2173" y="4018"/>
                  </a:cubicBezTo>
                  <a:cubicBezTo>
                    <a:pt x="2188" y="4018"/>
                    <a:pt x="2202" y="4016"/>
                    <a:pt x="2214" y="4010"/>
                  </a:cubicBezTo>
                  <a:cubicBezTo>
                    <a:pt x="2396" y="3896"/>
                    <a:pt x="2533" y="3485"/>
                    <a:pt x="2624" y="3302"/>
                  </a:cubicBezTo>
                  <a:cubicBezTo>
                    <a:pt x="2784" y="3028"/>
                    <a:pt x="2944" y="2754"/>
                    <a:pt x="3104" y="2458"/>
                  </a:cubicBezTo>
                  <a:cubicBezTo>
                    <a:pt x="3423" y="1864"/>
                    <a:pt x="3766" y="1179"/>
                    <a:pt x="3674" y="495"/>
                  </a:cubicBezTo>
                  <a:cubicBezTo>
                    <a:pt x="3652" y="403"/>
                    <a:pt x="3629" y="289"/>
                    <a:pt x="3560" y="221"/>
                  </a:cubicBezTo>
                  <a:cubicBezTo>
                    <a:pt x="3462" y="60"/>
                    <a:pt x="3290" y="0"/>
                    <a:pt x="3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47"/>
            <p:cNvSpPr/>
            <p:nvPr/>
          </p:nvSpPr>
          <p:spPr>
            <a:xfrm>
              <a:off x="7824250" y="2129175"/>
              <a:ext cx="103300" cy="127325"/>
            </a:xfrm>
            <a:custGeom>
              <a:avLst/>
              <a:gdLst/>
              <a:ahLst/>
              <a:cxnLst/>
              <a:rect l="l" t="t" r="r" b="b"/>
              <a:pathLst>
                <a:path w="4132" h="5093" extrusionOk="0">
                  <a:moveTo>
                    <a:pt x="3362" y="1"/>
                  </a:moveTo>
                  <a:cubicBezTo>
                    <a:pt x="2972" y="1"/>
                    <a:pt x="2587" y="200"/>
                    <a:pt x="2306" y="482"/>
                  </a:cubicBezTo>
                  <a:cubicBezTo>
                    <a:pt x="2009" y="778"/>
                    <a:pt x="1803" y="1166"/>
                    <a:pt x="1621" y="1532"/>
                  </a:cubicBezTo>
                  <a:cubicBezTo>
                    <a:pt x="1393" y="1281"/>
                    <a:pt x="1164" y="1052"/>
                    <a:pt x="936" y="801"/>
                  </a:cubicBezTo>
                  <a:cubicBezTo>
                    <a:pt x="890" y="756"/>
                    <a:pt x="822" y="687"/>
                    <a:pt x="754" y="664"/>
                  </a:cubicBezTo>
                  <a:cubicBezTo>
                    <a:pt x="717" y="646"/>
                    <a:pt x="677" y="637"/>
                    <a:pt x="636" y="637"/>
                  </a:cubicBezTo>
                  <a:cubicBezTo>
                    <a:pt x="525" y="637"/>
                    <a:pt x="409" y="701"/>
                    <a:pt x="343" y="801"/>
                  </a:cubicBezTo>
                  <a:cubicBezTo>
                    <a:pt x="229" y="915"/>
                    <a:pt x="206" y="1075"/>
                    <a:pt x="183" y="1235"/>
                  </a:cubicBezTo>
                  <a:cubicBezTo>
                    <a:pt x="0" y="2308"/>
                    <a:pt x="1667" y="5092"/>
                    <a:pt x="1667" y="5092"/>
                  </a:cubicBezTo>
                  <a:cubicBezTo>
                    <a:pt x="1667" y="5092"/>
                    <a:pt x="3401" y="2741"/>
                    <a:pt x="3675" y="2194"/>
                  </a:cubicBezTo>
                  <a:cubicBezTo>
                    <a:pt x="3926" y="1646"/>
                    <a:pt x="4132" y="1007"/>
                    <a:pt x="3972" y="413"/>
                  </a:cubicBezTo>
                  <a:cubicBezTo>
                    <a:pt x="3949" y="322"/>
                    <a:pt x="3903" y="253"/>
                    <a:pt x="3858" y="162"/>
                  </a:cubicBezTo>
                  <a:cubicBezTo>
                    <a:pt x="3744" y="48"/>
                    <a:pt x="3584" y="2"/>
                    <a:pt x="3424" y="2"/>
                  </a:cubicBezTo>
                  <a:cubicBezTo>
                    <a:pt x="3403" y="1"/>
                    <a:pt x="3382" y="1"/>
                    <a:pt x="33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47"/>
            <p:cNvSpPr/>
            <p:nvPr/>
          </p:nvSpPr>
          <p:spPr>
            <a:xfrm>
              <a:off x="7921250" y="2029925"/>
              <a:ext cx="106175" cy="121575"/>
            </a:xfrm>
            <a:custGeom>
              <a:avLst/>
              <a:gdLst/>
              <a:ahLst/>
              <a:cxnLst/>
              <a:rect l="l" t="t" r="r" b="b"/>
              <a:pathLst>
                <a:path w="4247" h="4863" extrusionOk="0">
                  <a:moveTo>
                    <a:pt x="3470" y="1"/>
                  </a:moveTo>
                  <a:cubicBezTo>
                    <a:pt x="3265" y="1"/>
                    <a:pt x="3082" y="115"/>
                    <a:pt x="2922" y="229"/>
                  </a:cubicBezTo>
                  <a:cubicBezTo>
                    <a:pt x="2511" y="549"/>
                    <a:pt x="2215" y="1028"/>
                    <a:pt x="2123" y="1530"/>
                  </a:cubicBezTo>
                  <a:cubicBezTo>
                    <a:pt x="1849" y="1142"/>
                    <a:pt x="1507" y="800"/>
                    <a:pt x="1142" y="480"/>
                  </a:cubicBezTo>
                  <a:cubicBezTo>
                    <a:pt x="994" y="374"/>
                    <a:pt x="827" y="249"/>
                    <a:pt x="622" y="249"/>
                  </a:cubicBezTo>
                  <a:cubicBezTo>
                    <a:pt x="605" y="249"/>
                    <a:pt x="588" y="250"/>
                    <a:pt x="571" y="252"/>
                  </a:cubicBezTo>
                  <a:cubicBezTo>
                    <a:pt x="366" y="252"/>
                    <a:pt x="206" y="412"/>
                    <a:pt x="115" y="594"/>
                  </a:cubicBezTo>
                  <a:cubicBezTo>
                    <a:pt x="23" y="777"/>
                    <a:pt x="1" y="1005"/>
                    <a:pt x="23" y="1210"/>
                  </a:cubicBezTo>
                  <a:cubicBezTo>
                    <a:pt x="46" y="2078"/>
                    <a:pt x="480" y="2945"/>
                    <a:pt x="1142" y="3516"/>
                  </a:cubicBezTo>
                  <a:cubicBezTo>
                    <a:pt x="1644" y="3972"/>
                    <a:pt x="2420" y="4634"/>
                    <a:pt x="3059" y="4863"/>
                  </a:cubicBezTo>
                  <a:cubicBezTo>
                    <a:pt x="3744" y="3835"/>
                    <a:pt x="4246" y="2352"/>
                    <a:pt x="4223" y="1119"/>
                  </a:cubicBezTo>
                  <a:cubicBezTo>
                    <a:pt x="4223" y="868"/>
                    <a:pt x="4178" y="617"/>
                    <a:pt x="4063" y="389"/>
                  </a:cubicBezTo>
                  <a:cubicBezTo>
                    <a:pt x="3949" y="183"/>
                    <a:pt x="3721" y="1"/>
                    <a:pt x="3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47"/>
            <p:cNvSpPr/>
            <p:nvPr/>
          </p:nvSpPr>
          <p:spPr>
            <a:xfrm>
              <a:off x="8064150" y="2136550"/>
              <a:ext cx="115050" cy="122050"/>
            </a:xfrm>
            <a:custGeom>
              <a:avLst/>
              <a:gdLst/>
              <a:ahLst/>
              <a:cxnLst/>
              <a:rect l="l" t="t" r="r" b="b"/>
              <a:pathLst>
                <a:path w="4602" h="4882" extrusionOk="0">
                  <a:moveTo>
                    <a:pt x="4008" y="0"/>
                  </a:moveTo>
                  <a:cubicBezTo>
                    <a:pt x="3963" y="0"/>
                    <a:pt x="3917" y="4"/>
                    <a:pt x="3871" y="4"/>
                  </a:cubicBezTo>
                  <a:cubicBezTo>
                    <a:pt x="3004" y="164"/>
                    <a:pt x="2251" y="826"/>
                    <a:pt x="2022" y="1670"/>
                  </a:cubicBezTo>
                  <a:cubicBezTo>
                    <a:pt x="1863" y="1328"/>
                    <a:pt x="1634" y="986"/>
                    <a:pt x="1383" y="689"/>
                  </a:cubicBezTo>
                  <a:cubicBezTo>
                    <a:pt x="1246" y="552"/>
                    <a:pt x="1087" y="392"/>
                    <a:pt x="904" y="369"/>
                  </a:cubicBezTo>
                  <a:cubicBezTo>
                    <a:pt x="884" y="367"/>
                    <a:pt x="864" y="366"/>
                    <a:pt x="845" y="366"/>
                  </a:cubicBezTo>
                  <a:cubicBezTo>
                    <a:pt x="491" y="366"/>
                    <a:pt x="262" y="753"/>
                    <a:pt x="219" y="1100"/>
                  </a:cubicBezTo>
                  <a:cubicBezTo>
                    <a:pt x="1" y="2280"/>
                    <a:pt x="1748" y="4882"/>
                    <a:pt x="2238" y="4882"/>
                  </a:cubicBezTo>
                  <a:cubicBezTo>
                    <a:pt x="2260" y="4882"/>
                    <a:pt x="2280" y="4877"/>
                    <a:pt x="2296" y="4866"/>
                  </a:cubicBezTo>
                  <a:cubicBezTo>
                    <a:pt x="2525" y="4729"/>
                    <a:pt x="2730" y="4295"/>
                    <a:pt x="2890" y="4067"/>
                  </a:cubicBezTo>
                  <a:cubicBezTo>
                    <a:pt x="3072" y="3793"/>
                    <a:pt x="3255" y="3542"/>
                    <a:pt x="3438" y="3268"/>
                  </a:cubicBezTo>
                  <a:cubicBezTo>
                    <a:pt x="4008" y="2446"/>
                    <a:pt x="4602" y="1488"/>
                    <a:pt x="4465" y="483"/>
                  </a:cubicBezTo>
                  <a:cubicBezTo>
                    <a:pt x="4442" y="301"/>
                    <a:pt x="4373" y="118"/>
                    <a:pt x="4214" y="50"/>
                  </a:cubicBezTo>
                  <a:cubicBezTo>
                    <a:pt x="4145" y="9"/>
                    <a:pt x="4077" y="0"/>
                    <a:pt x="40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47"/>
            <p:cNvSpPr/>
            <p:nvPr/>
          </p:nvSpPr>
          <p:spPr>
            <a:xfrm>
              <a:off x="8176900" y="2039975"/>
              <a:ext cx="96450" cy="110850"/>
            </a:xfrm>
            <a:custGeom>
              <a:avLst/>
              <a:gdLst/>
              <a:ahLst/>
              <a:cxnLst/>
              <a:rect l="l" t="t" r="r" b="b"/>
              <a:pathLst>
                <a:path w="3858" h="4434" extrusionOk="0">
                  <a:moveTo>
                    <a:pt x="3145" y="1"/>
                  </a:moveTo>
                  <a:cubicBezTo>
                    <a:pt x="3033" y="1"/>
                    <a:pt x="2916" y="23"/>
                    <a:pt x="2808" y="55"/>
                  </a:cubicBezTo>
                  <a:cubicBezTo>
                    <a:pt x="2329" y="238"/>
                    <a:pt x="1940" y="672"/>
                    <a:pt x="1826" y="1174"/>
                  </a:cubicBezTo>
                  <a:cubicBezTo>
                    <a:pt x="1644" y="923"/>
                    <a:pt x="1142" y="169"/>
                    <a:pt x="1005" y="78"/>
                  </a:cubicBezTo>
                  <a:cubicBezTo>
                    <a:pt x="929" y="37"/>
                    <a:pt x="847" y="19"/>
                    <a:pt x="765" y="19"/>
                  </a:cubicBezTo>
                  <a:cubicBezTo>
                    <a:pt x="525" y="19"/>
                    <a:pt x="279" y="177"/>
                    <a:pt x="160" y="398"/>
                  </a:cubicBezTo>
                  <a:cubicBezTo>
                    <a:pt x="0" y="717"/>
                    <a:pt x="23" y="1082"/>
                    <a:pt x="114" y="1402"/>
                  </a:cubicBezTo>
                  <a:cubicBezTo>
                    <a:pt x="297" y="2201"/>
                    <a:pt x="754" y="2908"/>
                    <a:pt x="1324" y="3479"/>
                  </a:cubicBezTo>
                  <a:cubicBezTo>
                    <a:pt x="1493" y="3626"/>
                    <a:pt x="2786" y="4433"/>
                    <a:pt x="3041" y="4433"/>
                  </a:cubicBezTo>
                  <a:cubicBezTo>
                    <a:pt x="3062" y="4433"/>
                    <a:pt x="3076" y="4427"/>
                    <a:pt x="3082" y="4415"/>
                  </a:cubicBezTo>
                  <a:cubicBezTo>
                    <a:pt x="3493" y="3159"/>
                    <a:pt x="3858" y="1858"/>
                    <a:pt x="3675" y="580"/>
                  </a:cubicBezTo>
                  <a:cubicBezTo>
                    <a:pt x="3652" y="398"/>
                    <a:pt x="3607" y="215"/>
                    <a:pt x="3470" y="101"/>
                  </a:cubicBezTo>
                  <a:cubicBezTo>
                    <a:pt x="3385" y="29"/>
                    <a:pt x="3269" y="1"/>
                    <a:pt x="3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47"/>
            <p:cNvSpPr/>
            <p:nvPr/>
          </p:nvSpPr>
          <p:spPr>
            <a:xfrm>
              <a:off x="8396600" y="2017950"/>
              <a:ext cx="95875" cy="125725"/>
            </a:xfrm>
            <a:custGeom>
              <a:avLst/>
              <a:gdLst/>
              <a:ahLst/>
              <a:cxnLst/>
              <a:rect l="l" t="t" r="r" b="b"/>
              <a:pathLst>
                <a:path w="3835" h="5029" extrusionOk="0">
                  <a:moveTo>
                    <a:pt x="1114" y="1"/>
                  </a:moveTo>
                  <a:cubicBezTo>
                    <a:pt x="961" y="1"/>
                    <a:pt x="805" y="47"/>
                    <a:pt x="685" y="137"/>
                  </a:cubicBezTo>
                  <a:cubicBezTo>
                    <a:pt x="411" y="343"/>
                    <a:pt x="274" y="662"/>
                    <a:pt x="183" y="1005"/>
                  </a:cubicBezTo>
                  <a:cubicBezTo>
                    <a:pt x="0" y="1804"/>
                    <a:pt x="69" y="2625"/>
                    <a:pt x="342" y="3401"/>
                  </a:cubicBezTo>
                  <a:cubicBezTo>
                    <a:pt x="430" y="3621"/>
                    <a:pt x="1281" y="5028"/>
                    <a:pt x="1445" y="5028"/>
                  </a:cubicBezTo>
                  <a:cubicBezTo>
                    <a:pt x="1452" y="5028"/>
                    <a:pt x="1457" y="5026"/>
                    <a:pt x="1461" y="5022"/>
                  </a:cubicBezTo>
                  <a:cubicBezTo>
                    <a:pt x="2420" y="4109"/>
                    <a:pt x="3333" y="3127"/>
                    <a:pt x="3743" y="1872"/>
                  </a:cubicBezTo>
                  <a:cubicBezTo>
                    <a:pt x="3789" y="1712"/>
                    <a:pt x="3835" y="1530"/>
                    <a:pt x="3789" y="1370"/>
                  </a:cubicBezTo>
                  <a:cubicBezTo>
                    <a:pt x="3698" y="1165"/>
                    <a:pt x="3447" y="1073"/>
                    <a:pt x="3218" y="1028"/>
                  </a:cubicBezTo>
                  <a:cubicBezTo>
                    <a:pt x="3170" y="1023"/>
                    <a:pt x="3122" y="1021"/>
                    <a:pt x="3073" y="1021"/>
                  </a:cubicBezTo>
                  <a:cubicBezTo>
                    <a:pt x="2594" y="1021"/>
                    <a:pt x="2114" y="1223"/>
                    <a:pt x="1803" y="1575"/>
                  </a:cubicBezTo>
                  <a:cubicBezTo>
                    <a:pt x="1780" y="1279"/>
                    <a:pt x="1689" y="366"/>
                    <a:pt x="1598" y="229"/>
                  </a:cubicBezTo>
                  <a:cubicBezTo>
                    <a:pt x="1496" y="75"/>
                    <a:pt x="1308" y="1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47"/>
            <p:cNvSpPr/>
            <p:nvPr/>
          </p:nvSpPr>
          <p:spPr>
            <a:xfrm>
              <a:off x="8307575" y="2151150"/>
              <a:ext cx="85625" cy="116200"/>
            </a:xfrm>
            <a:custGeom>
              <a:avLst/>
              <a:gdLst/>
              <a:ahLst/>
              <a:cxnLst/>
              <a:rect l="l" t="t" r="r" b="b"/>
              <a:pathLst>
                <a:path w="3425" h="4648" extrusionOk="0">
                  <a:moveTo>
                    <a:pt x="2881" y="0"/>
                  </a:moveTo>
                  <a:cubicBezTo>
                    <a:pt x="2281" y="0"/>
                    <a:pt x="1545" y="1188"/>
                    <a:pt x="1712" y="1429"/>
                  </a:cubicBezTo>
                  <a:cubicBezTo>
                    <a:pt x="1461" y="1063"/>
                    <a:pt x="1164" y="744"/>
                    <a:pt x="776" y="539"/>
                  </a:cubicBezTo>
                  <a:cubicBezTo>
                    <a:pt x="685" y="470"/>
                    <a:pt x="594" y="424"/>
                    <a:pt x="502" y="424"/>
                  </a:cubicBezTo>
                  <a:cubicBezTo>
                    <a:pt x="320" y="424"/>
                    <a:pt x="137" y="561"/>
                    <a:pt x="69" y="721"/>
                  </a:cubicBezTo>
                  <a:cubicBezTo>
                    <a:pt x="23" y="812"/>
                    <a:pt x="23" y="904"/>
                    <a:pt x="23" y="1018"/>
                  </a:cubicBezTo>
                  <a:cubicBezTo>
                    <a:pt x="0" y="1086"/>
                    <a:pt x="23" y="1178"/>
                    <a:pt x="23" y="1269"/>
                  </a:cubicBezTo>
                  <a:cubicBezTo>
                    <a:pt x="160" y="2387"/>
                    <a:pt x="913" y="3825"/>
                    <a:pt x="1644" y="4647"/>
                  </a:cubicBezTo>
                  <a:cubicBezTo>
                    <a:pt x="2557" y="3917"/>
                    <a:pt x="3173" y="2205"/>
                    <a:pt x="3356" y="1063"/>
                  </a:cubicBezTo>
                  <a:cubicBezTo>
                    <a:pt x="3401" y="790"/>
                    <a:pt x="3424" y="470"/>
                    <a:pt x="3264" y="219"/>
                  </a:cubicBezTo>
                  <a:cubicBezTo>
                    <a:pt x="3152" y="64"/>
                    <a:pt x="3020" y="0"/>
                    <a:pt x="2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05" name="Google Shape;6005;p47"/>
          <p:cNvGrpSpPr/>
          <p:nvPr/>
        </p:nvGrpSpPr>
        <p:grpSpPr>
          <a:xfrm>
            <a:off x="7353240" y="2704192"/>
            <a:ext cx="725300" cy="691625"/>
            <a:chOff x="7644213" y="2658675"/>
            <a:chExt cx="725300" cy="691625"/>
          </a:xfrm>
        </p:grpSpPr>
        <p:sp>
          <p:nvSpPr>
            <p:cNvPr id="6006" name="Google Shape;6006;p47"/>
            <p:cNvSpPr/>
            <p:nvPr/>
          </p:nvSpPr>
          <p:spPr>
            <a:xfrm>
              <a:off x="7644213" y="2700325"/>
              <a:ext cx="693350" cy="649975"/>
            </a:xfrm>
            <a:custGeom>
              <a:avLst/>
              <a:gdLst/>
              <a:ahLst/>
              <a:cxnLst/>
              <a:rect l="l" t="t" r="r" b="b"/>
              <a:pathLst>
                <a:path w="27734" h="25999" extrusionOk="0">
                  <a:moveTo>
                    <a:pt x="13856" y="1"/>
                  </a:moveTo>
                  <a:cubicBezTo>
                    <a:pt x="6209" y="1"/>
                    <a:pt x="1" y="5821"/>
                    <a:pt x="1" y="12988"/>
                  </a:cubicBezTo>
                  <a:cubicBezTo>
                    <a:pt x="1" y="20178"/>
                    <a:pt x="6209" y="25998"/>
                    <a:pt x="13856" y="25998"/>
                  </a:cubicBezTo>
                  <a:cubicBezTo>
                    <a:pt x="21525" y="25998"/>
                    <a:pt x="27733" y="20178"/>
                    <a:pt x="27733" y="12988"/>
                  </a:cubicBezTo>
                  <a:cubicBezTo>
                    <a:pt x="27733" y="5821"/>
                    <a:pt x="21525" y="1"/>
                    <a:pt x="138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47"/>
            <p:cNvSpPr/>
            <p:nvPr/>
          </p:nvSpPr>
          <p:spPr>
            <a:xfrm>
              <a:off x="7676738" y="2660375"/>
              <a:ext cx="692775" cy="649400"/>
            </a:xfrm>
            <a:custGeom>
              <a:avLst/>
              <a:gdLst/>
              <a:ahLst/>
              <a:cxnLst/>
              <a:rect l="l" t="t" r="r" b="b"/>
              <a:pathLst>
                <a:path w="27711" h="25976" extrusionOk="0">
                  <a:moveTo>
                    <a:pt x="13856" y="1"/>
                  </a:moveTo>
                  <a:cubicBezTo>
                    <a:pt x="6209" y="1"/>
                    <a:pt x="1" y="5821"/>
                    <a:pt x="1" y="12988"/>
                  </a:cubicBezTo>
                  <a:cubicBezTo>
                    <a:pt x="1" y="20178"/>
                    <a:pt x="6209" y="25976"/>
                    <a:pt x="13856" y="25976"/>
                  </a:cubicBezTo>
                  <a:cubicBezTo>
                    <a:pt x="21525" y="25976"/>
                    <a:pt x="27711" y="20178"/>
                    <a:pt x="27711" y="12988"/>
                  </a:cubicBezTo>
                  <a:cubicBezTo>
                    <a:pt x="27711" y="5821"/>
                    <a:pt x="21525" y="1"/>
                    <a:pt x="13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47"/>
            <p:cNvSpPr/>
            <p:nvPr/>
          </p:nvSpPr>
          <p:spPr>
            <a:xfrm>
              <a:off x="7673313" y="2658675"/>
              <a:ext cx="419450" cy="322425"/>
            </a:xfrm>
            <a:custGeom>
              <a:avLst/>
              <a:gdLst/>
              <a:ahLst/>
              <a:cxnLst/>
              <a:rect l="l" t="t" r="r" b="b"/>
              <a:pathLst>
                <a:path w="16778" h="12897" extrusionOk="0">
                  <a:moveTo>
                    <a:pt x="14084" y="0"/>
                  </a:moveTo>
                  <a:cubicBezTo>
                    <a:pt x="9382" y="3356"/>
                    <a:pt x="4771" y="6848"/>
                    <a:pt x="252" y="10500"/>
                  </a:cubicBezTo>
                  <a:cubicBezTo>
                    <a:pt x="92" y="11276"/>
                    <a:pt x="1" y="12075"/>
                    <a:pt x="1" y="12897"/>
                  </a:cubicBezTo>
                  <a:cubicBezTo>
                    <a:pt x="5479" y="8560"/>
                    <a:pt x="11071" y="4360"/>
                    <a:pt x="16777" y="297"/>
                  </a:cubicBezTo>
                  <a:cubicBezTo>
                    <a:pt x="15910" y="114"/>
                    <a:pt x="14997" y="23"/>
                    <a:pt x="14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47"/>
            <p:cNvSpPr/>
            <p:nvPr/>
          </p:nvSpPr>
          <p:spPr>
            <a:xfrm>
              <a:off x="7679588" y="2688350"/>
              <a:ext cx="539850" cy="412575"/>
            </a:xfrm>
            <a:custGeom>
              <a:avLst/>
              <a:gdLst/>
              <a:ahLst/>
              <a:cxnLst/>
              <a:rect l="l" t="t" r="r" b="b"/>
              <a:pathLst>
                <a:path w="21594" h="16503" extrusionOk="0">
                  <a:moveTo>
                    <a:pt x="19379" y="0"/>
                  </a:moveTo>
                  <a:cubicBezTo>
                    <a:pt x="12783" y="4542"/>
                    <a:pt x="6323" y="9290"/>
                    <a:pt x="1" y="14220"/>
                  </a:cubicBezTo>
                  <a:cubicBezTo>
                    <a:pt x="161" y="14996"/>
                    <a:pt x="389" y="15772"/>
                    <a:pt x="686" y="16503"/>
                  </a:cubicBezTo>
                  <a:cubicBezTo>
                    <a:pt x="7647" y="11390"/>
                    <a:pt x="14632" y="6300"/>
                    <a:pt x="21594" y="1187"/>
                  </a:cubicBezTo>
                  <a:cubicBezTo>
                    <a:pt x="20909" y="731"/>
                    <a:pt x="20156" y="320"/>
                    <a:pt x="19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47"/>
            <p:cNvSpPr/>
            <p:nvPr/>
          </p:nvSpPr>
          <p:spPr>
            <a:xfrm>
              <a:off x="7679588" y="2658675"/>
              <a:ext cx="345825" cy="262500"/>
            </a:xfrm>
            <a:custGeom>
              <a:avLst/>
              <a:gdLst/>
              <a:ahLst/>
              <a:cxnLst/>
              <a:rect l="l" t="t" r="r" b="b"/>
              <a:pathLst>
                <a:path w="13833" h="10500" extrusionOk="0">
                  <a:moveTo>
                    <a:pt x="13605" y="0"/>
                  </a:moveTo>
                  <a:cubicBezTo>
                    <a:pt x="6871" y="0"/>
                    <a:pt x="1256" y="4520"/>
                    <a:pt x="1" y="10500"/>
                  </a:cubicBezTo>
                  <a:cubicBezTo>
                    <a:pt x="4520" y="6848"/>
                    <a:pt x="9131" y="3356"/>
                    <a:pt x="138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47"/>
            <p:cNvSpPr/>
            <p:nvPr/>
          </p:nvSpPr>
          <p:spPr>
            <a:xfrm>
              <a:off x="8079038" y="3074650"/>
              <a:ext cx="273925" cy="228850"/>
            </a:xfrm>
            <a:custGeom>
              <a:avLst/>
              <a:gdLst/>
              <a:ahLst/>
              <a:cxnLst/>
              <a:rect l="l" t="t" r="r" b="b"/>
              <a:pathLst>
                <a:path w="10957" h="9154" extrusionOk="0">
                  <a:moveTo>
                    <a:pt x="10957" y="1"/>
                  </a:moveTo>
                  <a:lnTo>
                    <a:pt x="10957" y="1"/>
                  </a:lnTo>
                  <a:cubicBezTo>
                    <a:pt x="7305" y="3059"/>
                    <a:pt x="3653" y="6095"/>
                    <a:pt x="0" y="9154"/>
                  </a:cubicBezTo>
                  <a:cubicBezTo>
                    <a:pt x="5250" y="8309"/>
                    <a:pt x="9473" y="4703"/>
                    <a:pt x="109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47"/>
            <p:cNvSpPr/>
            <p:nvPr/>
          </p:nvSpPr>
          <p:spPr>
            <a:xfrm>
              <a:off x="7673313" y="2666100"/>
              <a:ext cx="490775" cy="377775"/>
            </a:xfrm>
            <a:custGeom>
              <a:avLst/>
              <a:gdLst/>
              <a:ahLst/>
              <a:cxnLst/>
              <a:rect l="l" t="t" r="r" b="b"/>
              <a:pathLst>
                <a:path w="19631" h="15111" extrusionOk="0">
                  <a:moveTo>
                    <a:pt x="16777" y="0"/>
                  </a:moveTo>
                  <a:cubicBezTo>
                    <a:pt x="11071" y="4063"/>
                    <a:pt x="5479" y="8263"/>
                    <a:pt x="1" y="12600"/>
                  </a:cubicBezTo>
                  <a:cubicBezTo>
                    <a:pt x="1" y="12645"/>
                    <a:pt x="1" y="12668"/>
                    <a:pt x="1" y="12691"/>
                  </a:cubicBezTo>
                  <a:cubicBezTo>
                    <a:pt x="1" y="13513"/>
                    <a:pt x="92" y="14334"/>
                    <a:pt x="252" y="15110"/>
                  </a:cubicBezTo>
                  <a:cubicBezTo>
                    <a:pt x="6574" y="10180"/>
                    <a:pt x="13034" y="5432"/>
                    <a:pt x="19630" y="890"/>
                  </a:cubicBezTo>
                  <a:cubicBezTo>
                    <a:pt x="18717" y="502"/>
                    <a:pt x="17782" y="205"/>
                    <a:pt x="16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47"/>
            <p:cNvSpPr/>
            <p:nvPr/>
          </p:nvSpPr>
          <p:spPr>
            <a:xfrm>
              <a:off x="7696713" y="2718025"/>
              <a:ext cx="574650" cy="458800"/>
            </a:xfrm>
            <a:custGeom>
              <a:avLst/>
              <a:gdLst/>
              <a:ahLst/>
              <a:cxnLst/>
              <a:rect l="l" t="t" r="r" b="b"/>
              <a:pathLst>
                <a:path w="22986" h="18352" extrusionOk="0">
                  <a:moveTo>
                    <a:pt x="20909" y="0"/>
                  </a:moveTo>
                  <a:cubicBezTo>
                    <a:pt x="13947" y="5113"/>
                    <a:pt x="6962" y="10203"/>
                    <a:pt x="1" y="15316"/>
                  </a:cubicBezTo>
                  <a:cubicBezTo>
                    <a:pt x="457" y="16389"/>
                    <a:pt x="1051" y="17416"/>
                    <a:pt x="1781" y="18352"/>
                  </a:cubicBezTo>
                  <a:cubicBezTo>
                    <a:pt x="8697" y="12600"/>
                    <a:pt x="15773" y="7030"/>
                    <a:pt x="22986" y="1689"/>
                  </a:cubicBezTo>
                  <a:cubicBezTo>
                    <a:pt x="22347" y="1050"/>
                    <a:pt x="21662" y="502"/>
                    <a:pt x="20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47"/>
            <p:cNvSpPr/>
            <p:nvPr/>
          </p:nvSpPr>
          <p:spPr>
            <a:xfrm>
              <a:off x="7971188" y="2975375"/>
              <a:ext cx="395475" cy="333275"/>
            </a:xfrm>
            <a:custGeom>
              <a:avLst/>
              <a:gdLst/>
              <a:ahLst/>
              <a:cxnLst/>
              <a:rect l="l" t="t" r="r" b="b"/>
              <a:pathLst>
                <a:path w="15819" h="13331" extrusionOk="0">
                  <a:moveTo>
                    <a:pt x="15818" y="0"/>
                  </a:moveTo>
                  <a:lnTo>
                    <a:pt x="1" y="13193"/>
                  </a:lnTo>
                  <a:cubicBezTo>
                    <a:pt x="640" y="13285"/>
                    <a:pt x="1279" y="13330"/>
                    <a:pt x="1941" y="13330"/>
                  </a:cubicBezTo>
                  <a:cubicBezTo>
                    <a:pt x="2762" y="13330"/>
                    <a:pt x="3538" y="13262"/>
                    <a:pt x="4314" y="13125"/>
                  </a:cubicBezTo>
                  <a:cubicBezTo>
                    <a:pt x="7967" y="10066"/>
                    <a:pt x="11619" y="7030"/>
                    <a:pt x="15271" y="3972"/>
                  </a:cubicBezTo>
                  <a:cubicBezTo>
                    <a:pt x="15613" y="2808"/>
                    <a:pt x="15818" y="1598"/>
                    <a:pt x="15818" y="320"/>
                  </a:cubicBezTo>
                  <a:cubicBezTo>
                    <a:pt x="15818" y="229"/>
                    <a:pt x="15818" y="114"/>
                    <a:pt x="158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47"/>
            <p:cNvSpPr/>
            <p:nvPr/>
          </p:nvSpPr>
          <p:spPr>
            <a:xfrm>
              <a:off x="7833088" y="2819575"/>
              <a:ext cx="519875" cy="470250"/>
            </a:xfrm>
            <a:custGeom>
              <a:avLst/>
              <a:gdLst/>
              <a:ahLst/>
              <a:cxnLst/>
              <a:rect l="l" t="t" r="r" b="b"/>
              <a:pathLst>
                <a:path w="20795" h="18810" extrusionOk="0">
                  <a:moveTo>
                    <a:pt x="19425" y="1"/>
                  </a:moveTo>
                  <a:cubicBezTo>
                    <a:pt x="12737" y="5570"/>
                    <a:pt x="6255" y="11414"/>
                    <a:pt x="1" y="17508"/>
                  </a:cubicBezTo>
                  <a:cubicBezTo>
                    <a:pt x="891" y="18033"/>
                    <a:pt x="1827" y="18467"/>
                    <a:pt x="2808" y="18809"/>
                  </a:cubicBezTo>
                  <a:cubicBezTo>
                    <a:pt x="8560" y="13240"/>
                    <a:pt x="14563" y="7944"/>
                    <a:pt x="20795" y="2945"/>
                  </a:cubicBezTo>
                  <a:cubicBezTo>
                    <a:pt x="20475" y="1895"/>
                    <a:pt x="20019" y="914"/>
                    <a:pt x="194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47"/>
            <p:cNvSpPr/>
            <p:nvPr/>
          </p:nvSpPr>
          <p:spPr>
            <a:xfrm>
              <a:off x="7741213" y="2760250"/>
              <a:ext cx="577525" cy="497025"/>
            </a:xfrm>
            <a:custGeom>
              <a:avLst/>
              <a:gdLst/>
              <a:ahLst/>
              <a:cxnLst/>
              <a:rect l="l" t="t" r="r" b="b"/>
              <a:pathLst>
                <a:path w="23101" h="19881" extrusionOk="0">
                  <a:moveTo>
                    <a:pt x="21206" y="0"/>
                  </a:moveTo>
                  <a:cubicBezTo>
                    <a:pt x="13993" y="5341"/>
                    <a:pt x="6917" y="10911"/>
                    <a:pt x="1" y="16663"/>
                  </a:cubicBezTo>
                  <a:cubicBezTo>
                    <a:pt x="1005" y="17941"/>
                    <a:pt x="2261" y="19014"/>
                    <a:pt x="3676" y="19881"/>
                  </a:cubicBezTo>
                  <a:cubicBezTo>
                    <a:pt x="9930" y="13787"/>
                    <a:pt x="16412" y="7943"/>
                    <a:pt x="23100" y="2374"/>
                  </a:cubicBezTo>
                  <a:cubicBezTo>
                    <a:pt x="22575" y="1507"/>
                    <a:pt x="21936" y="708"/>
                    <a:pt x="21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47"/>
            <p:cNvSpPr/>
            <p:nvPr/>
          </p:nvSpPr>
          <p:spPr>
            <a:xfrm>
              <a:off x="7871888" y="2852525"/>
              <a:ext cx="315025" cy="291475"/>
            </a:xfrm>
            <a:custGeom>
              <a:avLst/>
              <a:gdLst/>
              <a:ahLst/>
              <a:cxnLst/>
              <a:rect l="l" t="t" r="r" b="b"/>
              <a:pathLst>
                <a:path w="12601" h="11659" extrusionOk="0">
                  <a:moveTo>
                    <a:pt x="2162" y="1"/>
                  </a:moveTo>
                  <a:cubicBezTo>
                    <a:pt x="2119" y="1"/>
                    <a:pt x="2076" y="3"/>
                    <a:pt x="2032" y="7"/>
                  </a:cubicBezTo>
                  <a:cubicBezTo>
                    <a:pt x="1622" y="75"/>
                    <a:pt x="1233" y="326"/>
                    <a:pt x="982" y="646"/>
                  </a:cubicBezTo>
                  <a:cubicBezTo>
                    <a:pt x="708" y="966"/>
                    <a:pt x="549" y="1354"/>
                    <a:pt x="435" y="1764"/>
                  </a:cubicBezTo>
                  <a:cubicBezTo>
                    <a:pt x="1" y="3180"/>
                    <a:pt x="47" y="4755"/>
                    <a:pt x="594" y="6147"/>
                  </a:cubicBezTo>
                  <a:cubicBezTo>
                    <a:pt x="1119" y="7471"/>
                    <a:pt x="2010" y="8384"/>
                    <a:pt x="3082" y="9274"/>
                  </a:cubicBezTo>
                  <a:cubicBezTo>
                    <a:pt x="3516" y="9639"/>
                    <a:pt x="3858" y="10073"/>
                    <a:pt x="4269" y="10438"/>
                  </a:cubicBezTo>
                  <a:cubicBezTo>
                    <a:pt x="4420" y="10589"/>
                    <a:pt x="5714" y="11659"/>
                    <a:pt x="5990" y="11659"/>
                  </a:cubicBezTo>
                  <a:cubicBezTo>
                    <a:pt x="6006" y="11659"/>
                    <a:pt x="6018" y="11655"/>
                    <a:pt x="6027" y="11648"/>
                  </a:cubicBezTo>
                  <a:cubicBezTo>
                    <a:pt x="8423" y="9457"/>
                    <a:pt x="10432" y="6809"/>
                    <a:pt x="11916" y="3910"/>
                  </a:cubicBezTo>
                  <a:cubicBezTo>
                    <a:pt x="12212" y="3362"/>
                    <a:pt x="12486" y="2769"/>
                    <a:pt x="12555" y="2130"/>
                  </a:cubicBezTo>
                  <a:cubicBezTo>
                    <a:pt x="12600" y="1491"/>
                    <a:pt x="12418" y="806"/>
                    <a:pt x="11916" y="418"/>
                  </a:cubicBezTo>
                  <a:cubicBezTo>
                    <a:pt x="11625" y="175"/>
                    <a:pt x="11242" y="70"/>
                    <a:pt x="10865" y="70"/>
                  </a:cubicBezTo>
                  <a:cubicBezTo>
                    <a:pt x="10710" y="70"/>
                    <a:pt x="10556" y="88"/>
                    <a:pt x="10409" y="121"/>
                  </a:cubicBezTo>
                  <a:cubicBezTo>
                    <a:pt x="9884" y="212"/>
                    <a:pt x="9405" y="486"/>
                    <a:pt x="8971" y="806"/>
                  </a:cubicBezTo>
                  <a:cubicBezTo>
                    <a:pt x="7579" y="1787"/>
                    <a:pt x="6506" y="3202"/>
                    <a:pt x="5935" y="4800"/>
                  </a:cubicBezTo>
                  <a:cubicBezTo>
                    <a:pt x="5547" y="3408"/>
                    <a:pt x="4840" y="2107"/>
                    <a:pt x="3881" y="1011"/>
                  </a:cubicBezTo>
                  <a:cubicBezTo>
                    <a:pt x="3430" y="496"/>
                    <a:pt x="2838" y="1"/>
                    <a:pt x="2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18" name="Google Shape;6018;p47"/>
          <p:cNvGrpSpPr/>
          <p:nvPr/>
        </p:nvGrpSpPr>
        <p:grpSpPr>
          <a:xfrm>
            <a:off x="7047390" y="3940906"/>
            <a:ext cx="1369550" cy="345850"/>
            <a:chOff x="7338363" y="3783275"/>
            <a:chExt cx="1369550" cy="345850"/>
          </a:xfrm>
        </p:grpSpPr>
        <p:sp>
          <p:nvSpPr>
            <p:cNvPr id="6019" name="Google Shape;6019;p47"/>
            <p:cNvSpPr/>
            <p:nvPr/>
          </p:nvSpPr>
          <p:spPr>
            <a:xfrm>
              <a:off x="7338363" y="3783275"/>
              <a:ext cx="1369550" cy="345850"/>
            </a:xfrm>
            <a:custGeom>
              <a:avLst/>
              <a:gdLst/>
              <a:ahLst/>
              <a:cxnLst/>
              <a:rect l="l" t="t" r="r" b="b"/>
              <a:pathLst>
                <a:path w="54782" h="13834" extrusionOk="0">
                  <a:moveTo>
                    <a:pt x="1" y="1"/>
                  </a:moveTo>
                  <a:lnTo>
                    <a:pt x="1" y="13833"/>
                  </a:lnTo>
                  <a:lnTo>
                    <a:pt x="54781" y="13833"/>
                  </a:lnTo>
                  <a:lnTo>
                    <a:pt x="47546" y="6734"/>
                  </a:lnTo>
                  <a:lnTo>
                    <a:pt x="547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47"/>
            <p:cNvSpPr/>
            <p:nvPr/>
          </p:nvSpPr>
          <p:spPr>
            <a:xfrm>
              <a:off x="7422263" y="3944175"/>
              <a:ext cx="53075" cy="50275"/>
            </a:xfrm>
            <a:custGeom>
              <a:avLst/>
              <a:gdLst/>
              <a:ahLst/>
              <a:cxnLst/>
              <a:rect l="l" t="t" r="r" b="b"/>
              <a:pathLst>
                <a:path w="2123" h="2011" extrusionOk="0">
                  <a:moveTo>
                    <a:pt x="1030" y="1"/>
                  </a:moveTo>
                  <a:cubicBezTo>
                    <a:pt x="457" y="1"/>
                    <a:pt x="0" y="449"/>
                    <a:pt x="0" y="983"/>
                  </a:cubicBezTo>
                  <a:cubicBezTo>
                    <a:pt x="0" y="1554"/>
                    <a:pt x="457" y="2010"/>
                    <a:pt x="1027" y="2010"/>
                  </a:cubicBezTo>
                  <a:cubicBezTo>
                    <a:pt x="1621" y="2010"/>
                    <a:pt x="2100" y="1577"/>
                    <a:pt x="2100" y="1006"/>
                  </a:cubicBezTo>
                  <a:cubicBezTo>
                    <a:pt x="2123" y="458"/>
                    <a:pt x="1643" y="2"/>
                    <a:pt x="1073" y="2"/>
                  </a:cubicBezTo>
                  <a:cubicBezTo>
                    <a:pt x="1059" y="1"/>
                    <a:pt x="1044" y="1"/>
                    <a:pt x="10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47"/>
            <p:cNvSpPr/>
            <p:nvPr/>
          </p:nvSpPr>
          <p:spPr>
            <a:xfrm>
              <a:off x="7413113" y="4046900"/>
              <a:ext cx="47975" cy="46850"/>
            </a:xfrm>
            <a:custGeom>
              <a:avLst/>
              <a:gdLst/>
              <a:ahLst/>
              <a:cxnLst/>
              <a:rect l="l" t="t" r="r" b="b"/>
              <a:pathLst>
                <a:path w="1919" h="1874" extrusionOk="0">
                  <a:moveTo>
                    <a:pt x="943" y="0"/>
                  </a:moveTo>
                  <a:cubicBezTo>
                    <a:pt x="436" y="0"/>
                    <a:pt x="24" y="425"/>
                    <a:pt x="24" y="914"/>
                  </a:cubicBezTo>
                  <a:cubicBezTo>
                    <a:pt x="1" y="1439"/>
                    <a:pt x="435" y="1873"/>
                    <a:pt x="960" y="1873"/>
                  </a:cubicBezTo>
                  <a:cubicBezTo>
                    <a:pt x="973" y="1873"/>
                    <a:pt x="986" y="1874"/>
                    <a:pt x="999" y="1874"/>
                  </a:cubicBezTo>
                  <a:cubicBezTo>
                    <a:pt x="1505" y="1874"/>
                    <a:pt x="1896" y="1449"/>
                    <a:pt x="1918" y="960"/>
                  </a:cubicBezTo>
                  <a:cubicBezTo>
                    <a:pt x="1918" y="435"/>
                    <a:pt x="1507" y="1"/>
                    <a:pt x="982" y="1"/>
                  </a:cubicBezTo>
                  <a:cubicBezTo>
                    <a:pt x="969" y="1"/>
                    <a:pt x="956" y="0"/>
                    <a:pt x="9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47"/>
            <p:cNvSpPr/>
            <p:nvPr/>
          </p:nvSpPr>
          <p:spPr>
            <a:xfrm>
              <a:off x="7460488" y="3839750"/>
              <a:ext cx="45675" cy="42850"/>
            </a:xfrm>
            <a:custGeom>
              <a:avLst/>
              <a:gdLst/>
              <a:ahLst/>
              <a:cxnLst/>
              <a:rect l="l" t="t" r="r" b="b"/>
              <a:pathLst>
                <a:path w="1827" h="1714" extrusionOk="0">
                  <a:moveTo>
                    <a:pt x="871" y="1"/>
                  </a:moveTo>
                  <a:cubicBezTo>
                    <a:pt x="388" y="1"/>
                    <a:pt x="0" y="380"/>
                    <a:pt x="0" y="846"/>
                  </a:cubicBezTo>
                  <a:cubicBezTo>
                    <a:pt x="0" y="1326"/>
                    <a:pt x="388" y="1714"/>
                    <a:pt x="891" y="1714"/>
                  </a:cubicBezTo>
                  <a:cubicBezTo>
                    <a:pt x="1393" y="1714"/>
                    <a:pt x="1804" y="1348"/>
                    <a:pt x="1804" y="869"/>
                  </a:cubicBezTo>
                  <a:cubicBezTo>
                    <a:pt x="1826" y="390"/>
                    <a:pt x="1416" y="2"/>
                    <a:pt x="913" y="2"/>
                  </a:cubicBezTo>
                  <a:cubicBezTo>
                    <a:pt x="899" y="1"/>
                    <a:pt x="885" y="1"/>
                    <a:pt x="8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47"/>
            <p:cNvSpPr/>
            <p:nvPr/>
          </p:nvSpPr>
          <p:spPr>
            <a:xfrm>
              <a:off x="7557488" y="3899675"/>
              <a:ext cx="51950" cy="49150"/>
            </a:xfrm>
            <a:custGeom>
              <a:avLst/>
              <a:gdLst/>
              <a:ahLst/>
              <a:cxnLst/>
              <a:rect l="l" t="t" r="r" b="b"/>
              <a:pathLst>
                <a:path w="2078" h="1966" extrusionOk="0">
                  <a:moveTo>
                    <a:pt x="1010" y="0"/>
                  </a:moveTo>
                  <a:cubicBezTo>
                    <a:pt x="458" y="0"/>
                    <a:pt x="23" y="448"/>
                    <a:pt x="1" y="960"/>
                  </a:cubicBezTo>
                  <a:cubicBezTo>
                    <a:pt x="1" y="1508"/>
                    <a:pt x="457" y="1964"/>
                    <a:pt x="1028" y="1964"/>
                  </a:cubicBezTo>
                  <a:cubicBezTo>
                    <a:pt x="1042" y="1965"/>
                    <a:pt x="1055" y="1965"/>
                    <a:pt x="1069" y="1965"/>
                  </a:cubicBezTo>
                  <a:cubicBezTo>
                    <a:pt x="1621" y="1965"/>
                    <a:pt x="2078" y="1518"/>
                    <a:pt x="2078" y="1006"/>
                  </a:cubicBezTo>
                  <a:cubicBezTo>
                    <a:pt x="2078" y="458"/>
                    <a:pt x="1621" y="1"/>
                    <a:pt x="1051" y="1"/>
                  </a:cubicBezTo>
                  <a:cubicBezTo>
                    <a:pt x="1037" y="1"/>
                    <a:pt x="1023" y="0"/>
                    <a:pt x="10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47"/>
            <p:cNvSpPr/>
            <p:nvPr/>
          </p:nvSpPr>
          <p:spPr>
            <a:xfrm>
              <a:off x="7509563" y="4008125"/>
              <a:ext cx="49100" cy="46225"/>
            </a:xfrm>
            <a:custGeom>
              <a:avLst/>
              <a:gdLst/>
              <a:ahLst/>
              <a:cxnLst/>
              <a:rect l="l" t="t" r="r" b="b"/>
              <a:pathLst>
                <a:path w="1964" h="1849" extrusionOk="0">
                  <a:moveTo>
                    <a:pt x="1005" y="0"/>
                  </a:moveTo>
                  <a:cubicBezTo>
                    <a:pt x="457" y="0"/>
                    <a:pt x="23" y="411"/>
                    <a:pt x="23" y="913"/>
                  </a:cubicBezTo>
                  <a:cubicBezTo>
                    <a:pt x="0" y="1415"/>
                    <a:pt x="434" y="1849"/>
                    <a:pt x="982" y="1849"/>
                  </a:cubicBezTo>
                  <a:cubicBezTo>
                    <a:pt x="1507" y="1849"/>
                    <a:pt x="1940" y="1438"/>
                    <a:pt x="1963" y="936"/>
                  </a:cubicBezTo>
                  <a:cubicBezTo>
                    <a:pt x="1963" y="434"/>
                    <a:pt x="1530" y="0"/>
                    <a:pt x="10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47"/>
            <p:cNvSpPr/>
            <p:nvPr/>
          </p:nvSpPr>
          <p:spPr>
            <a:xfrm>
              <a:off x="7655638" y="3835775"/>
              <a:ext cx="43400" cy="35450"/>
            </a:xfrm>
            <a:custGeom>
              <a:avLst/>
              <a:gdLst/>
              <a:ahLst/>
              <a:cxnLst/>
              <a:rect l="l" t="t" r="r" b="b"/>
              <a:pathLst>
                <a:path w="1736" h="1418" extrusionOk="0">
                  <a:moveTo>
                    <a:pt x="868" y="1"/>
                  </a:moveTo>
                  <a:cubicBezTo>
                    <a:pt x="389" y="1"/>
                    <a:pt x="1" y="298"/>
                    <a:pt x="1" y="708"/>
                  </a:cubicBezTo>
                  <a:cubicBezTo>
                    <a:pt x="1" y="1096"/>
                    <a:pt x="366" y="1416"/>
                    <a:pt x="845" y="1416"/>
                  </a:cubicBezTo>
                  <a:cubicBezTo>
                    <a:pt x="861" y="1417"/>
                    <a:pt x="877" y="1417"/>
                    <a:pt x="893" y="1417"/>
                  </a:cubicBezTo>
                  <a:cubicBezTo>
                    <a:pt x="1350" y="1417"/>
                    <a:pt x="1713" y="1106"/>
                    <a:pt x="1735" y="731"/>
                  </a:cubicBezTo>
                  <a:cubicBezTo>
                    <a:pt x="1735" y="320"/>
                    <a:pt x="1347" y="1"/>
                    <a:pt x="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47"/>
            <p:cNvSpPr/>
            <p:nvPr/>
          </p:nvSpPr>
          <p:spPr>
            <a:xfrm>
              <a:off x="7677313" y="3945325"/>
              <a:ext cx="42275" cy="41725"/>
            </a:xfrm>
            <a:custGeom>
              <a:avLst/>
              <a:gdLst/>
              <a:ahLst/>
              <a:cxnLst/>
              <a:rect l="l" t="t" r="r" b="b"/>
              <a:pathLst>
                <a:path w="1691" h="1669" extrusionOk="0">
                  <a:moveTo>
                    <a:pt x="807" y="0"/>
                  </a:moveTo>
                  <a:cubicBezTo>
                    <a:pt x="367" y="0"/>
                    <a:pt x="1" y="379"/>
                    <a:pt x="1" y="823"/>
                  </a:cubicBezTo>
                  <a:cubicBezTo>
                    <a:pt x="1" y="1280"/>
                    <a:pt x="366" y="1668"/>
                    <a:pt x="823" y="1668"/>
                  </a:cubicBezTo>
                  <a:cubicBezTo>
                    <a:pt x="836" y="1668"/>
                    <a:pt x="850" y="1669"/>
                    <a:pt x="863" y="1669"/>
                  </a:cubicBezTo>
                  <a:cubicBezTo>
                    <a:pt x="1324" y="1669"/>
                    <a:pt x="1690" y="1290"/>
                    <a:pt x="1690" y="846"/>
                  </a:cubicBezTo>
                  <a:cubicBezTo>
                    <a:pt x="1690" y="389"/>
                    <a:pt x="1325" y="1"/>
                    <a:pt x="846" y="1"/>
                  </a:cubicBezTo>
                  <a:cubicBezTo>
                    <a:pt x="833" y="1"/>
                    <a:pt x="820" y="0"/>
                    <a:pt x="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47"/>
            <p:cNvSpPr/>
            <p:nvPr/>
          </p:nvSpPr>
          <p:spPr>
            <a:xfrm>
              <a:off x="7617988" y="4032650"/>
              <a:ext cx="45675" cy="36575"/>
            </a:xfrm>
            <a:custGeom>
              <a:avLst/>
              <a:gdLst/>
              <a:ahLst/>
              <a:cxnLst/>
              <a:rect l="l" t="t" r="r" b="b"/>
              <a:pathLst>
                <a:path w="1827" h="1463" extrusionOk="0">
                  <a:moveTo>
                    <a:pt x="936" y="1"/>
                  </a:moveTo>
                  <a:cubicBezTo>
                    <a:pt x="434" y="1"/>
                    <a:pt x="23" y="320"/>
                    <a:pt x="0" y="731"/>
                  </a:cubicBezTo>
                  <a:cubicBezTo>
                    <a:pt x="0" y="1119"/>
                    <a:pt x="411" y="1461"/>
                    <a:pt x="913" y="1461"/>
                  </a:cubicBezTo>
                  <a:cubicBezTo>
                    <a:pt x="929" y="1462"/>
                    <a:pt x="945" y="1462"/>
                    <a:pt x="961" y="1462"/>
                  </a:cubicBezTo>
                  <a:cubicBezTo>
                    <a:pt x="1441" y="1462"/>
                    <a:pt x="1826" y="1130"/>
                    <a:pt x="1826" y="754"/>
                  </a:cubicBezTo>
                  <a:cubicBezTo>
                    <a:pt x="1826" y="343"/>
                    <a:pt x="1415" y="1"/>
                    <a:pt x="9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47"/>
            <p:cNvSpPr/>
            <p:nvPr/>
          </p:nvSpPr>
          <p:spPr>
            <a:xfrm>
              <a:off x="7786888" y="3922525"/>
              <a:ext cx="44525" cy="41700"/>
            </a:xfrm>
            <a:custGeom>
              <a:avLst/>
              <a:gdLst/>
              <a:ahLst/>
              <a:cxnLst/>
              <a:rect l="l" t="t" r="r" b="b"/>
              <a:pathLst>
                <a:path w="1781" h="1668" extrusionOk="0">
                  <a:moveTo>
                    <a:pt x="913" y="0"/>
                  </a:moveTo>
                  <a:cubicBezTo>
                    <a:pt x="411" y="0"/>
                    <a:pt x="23" y="366"/>
                    <a:pt x="23" y="822"/>
                  </a:cubicBezTo>
                  <a:cubicBezTo>
                    <a:pt x="0" y="1301"/>
                    <a:pt x="388" y="1667"/>
                    <a:pt x="891" y="1667"/>
                  </a:cubicBezTo>
                  <a:cubicBezTo>
                    <a:pt x="905" y="1667"/>
                    <a:pt x="919" y="1668"/>
                    <a:pt x="933" y="1668"/>
                  </a:cubicBezTo>
                  <a:cubicBezTo>
                    <a:pt x="1394" y="1668"/>
                    <a:pt x="1781" y="1310"/>
                    <a:pt x="1781" y="845"/>
                  </a:cubicBezTo>
                  <a:cubicBezTo>
                    <a:pt x="1781" y="388"/>
                    <a:pt x="1393" y="0"/>
                    <a:pt x="91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47"/>
            <p:cNvSpPr/>
            <p:nvPr/>
          </p:nvSpPr>
          <p:spPr>
            <a:xfrm>
              <a:off x="7747513" y="4032075"/>
              <a:ext cx="46825" cy="43400"/>
            </a:xfrm>
            <a:custGeom>
              <a:avLst/>
              <a:gdLst/>
              <a:ahLst/>
              <a:cxnLst/>
              <a:rect l="l" t="t" r="r" b="b"/>
              <a:pathLst>
                <a:path w="1873" h="1736" extrusionOk="0">
                  <a:moveTo>
                    <a:pt x="959" y="1"/>
                  </a:moveTo>
                  <a:cubicBezTo>
                    <a:pt x="434" y="1"/>
                    <a:pt x="23" y="389"/>
                    <a:pt x="23" y="845"/>
                  </a:cubicBezTo>
                  <a:cubicBezTo>
                    <a:pt x="0" y="1325"/>
                    <a:pt x="411" y="1713"/>
                    <a:pt x="936" y="1735"/>
                  </a:cubicBezTo>
                  <a:cubicBezTo>
                    <a:pt x="1438" y="1735"/>
                    <a:pt x="1872" y="1347"/>
                    <a:pt x="1872" y="868"/>
                  </a:cubicBezTo>
                  <a:cubicBezTo>
                    <a:pt x="1872" y="412"/>
                    <a:pt x="1461" y="1"/>
                    <a:pt x="9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47"/>
            <p:cNvSpPr/>
            <p:nvPr/>
          </p:nvSpPr>
          <p:spPr>
            <a:xfrm>
              <a:off x="7836538" y="3834050"/>
              <a:ext cx="43950" cy="43975"/>
            </a:xfrm>
            <a:custGeom>
              <a:avLst/>
              <a:gdLst/>
              <a:ahLst/>
              <a:cxnLst/>
              <a:rect l="l" t="t" r="r" b="b"/>
              <a:pathLst>
                <a:path w="1758" h="1759" extrusionOk="0">
                  <a:moveTo>
                    <a:pt x="850" y="0"/>
                  </a:moveTo>
                  <a:cubicBezTo>
                    <a:pt x="390" y="0"/>
                    <a:pt x="23" y="381"/>
                    <a:pt x="23" y="869"/>
                  </a:cubicBezTo>
                  <a:cubicBezTo>
                    <a:pt x="0" y="1348"/>
                    <a:pt x="388" y="1759"/>
                    <a:pt x="868" y="1759"/>
                  </a:cubicBezTo>
                  <a:cubicBezTo>
                    <a:pt x="1347" y="1759"/>
                    <a:pt x="1735" y="1371"/>
                    <a:pt x="1735" y="892"/>
                  </a:cubicBezTo>
                  <a:cubicBezTo>
                    <a:pt x="1758" y="389"/>
                    <a:pt x="1370" y="1"/>
                    <a:pt x="890" y="1"/>
                  </a:cubicBezTo>
                  <a:cubicBezTo>
                    <a:pt x="877" y="1"/>
                    <a:pt x="864" y="0"/>
                    <a:pt x="8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47"/>
            <p:cNvSpPr/>
            <p:nvPr/>
          </p:nvSpPr>
          <p:spPr>
            <a:xfrm>
              <a:off x="7895313" y="3929950"/>
              <a:ext cx="39400" cy="38850"/>
            </a:xfrm>
            <a:custGeom>
              <a:avLst/>
              <a:gdLst/>
              <a:ahLst/>
              <a:cxnLst/>
              <a:rect l="l" t="t" r="r" b="b"/>
              <a:pathLst>
                <a:path w="1576" h="1554" extrusionOk="0">
                  <a:moveTo>
                    <a:pt x="799" y="0"/>
                  </a:moveTo>
                  <a:cubicBezTo>
                    <a:pt x="365" y="0"/>
                    <a:pt x="23" y="342"/>
                    <a:pt x="23" y="776"/>
                  </a:cubicBezTo>
                  <a:cubicBezTo>
                    <a:pt x="0" y="1210"/>
                    <a:pt x="365" y="1552"/>
                    <a:pt x="776" y="1552"/>
                  </a:cubicBezTo>
                  <a:cubicBezTo>
                    <a:pt x="790" y="1553"/>
                    <a:pt x="804" y="1553"/>
                    <a:pt x="817" y="1553"/>
                  </a:cubicBezTo>
                  <a:cubicBezTo>
                    <a:pt x="1233" y="1553"/>
                    <a:pt x="1575" y="1219"/>
                    <a:pt x="1575" y="799"/>
                  </a:cubicBezTo>
                  <a:cubicBezTo>
                    <a:pt x="1575" y="365"/>
                    <a:pt x="1233" y="23"/>
                    <a:pt x="7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47"/>
            <p:cNvSpPr/>
            <p:nvPr/>
          </p:nvSpPr>
          <p:spPr>
            <a:xfrm>
              <a:off x="7895313" y="4026925"/>
              <a:ext cx="41675" cy="38850"/>
            </a:xfrm>
            <a:custGeom>
              <a:avLst/>
              <a:gdLst/>
              <a:ahLst/>
              <a:cxnLst/>
              <a:rect l="l" t="t" r="r" b="b"/>
              <a:pathLst>
                <a:path w="1667" h="1554" extrusionOk="0">
                  <a:moveTo>
                    <a:pt x="802" y="0"/>
                  </a:moveTo>
                  <a:cubicBezTo>
                    <a:pt x="366" y="0"/>
                    <a:pt x="22" y="335"/>
                    <a:pt x="0" y="755"/>
                  </a:cubicBezTo>
                  <a:cubicBezTo>
                    <a:pt x="0" y="1188"/>
                    <a:pt x="365" y="1531"/>
                    <a:pt x="822" y="1553"/>
                  </a:cubicBezTo>
                  <a:cubicBezTo>
                    <a:pt x="1278" y="1553"/>
                    <a:pt x="1644" y="1211"/>
                    <a:pt x="1644" y="777"/>
                  </a:cubicBezTo>
                  <a:cubicBezTo>
                    <a:pt x="1666" y="344"/>
                    <a:pt x="1301" y="1"/>
                    <a:pt x="845" y="1"/>
                  </a:cubicBezTo>
                  <a:cubicBezTo>
                    <a:pt x="830" y="1"/>
                    <a:pt x="816" y="0"/>
                    <a:pt x="8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47"/>
            <p:cNvSpPr/>
            <p:nvPr/>
          </p:nvSpPr>
          <p:spPr>
            <a:xfrm>
              <a:off x="7994588" y="3847750"/>
              <a:ext cx="42250" cy="45125"/>
            </a:xfrm>
            <a:custGeom>
              <a:avLst/>
              <a:gdLst/>
              <a:ahLst/>
              <a:cxnLst/>
              <a:rect l="l" t="t" r="r" b="b"/>
              <a:pathLst>
                <a:path w="1690" h="1805" extrusionOk="0">
                  <a:moveTo>
                    <a:pt x="830" y="0"/>
                  </a:moveTo>
                  <a:cubicBezTo>
                    <a:pt x="370" y="0"/>
                    <a:pt x="23" y="403"/>
                    <a:pt x="1" y="891"/>
                  </a:cubicBezTo>
                  <a:cubicBezTo>
                    <a:pt x="1" y="1371"/>
                    <a:pt x="366" y="1782"/>
                    <a:pt x="845" y="1804"/>
                  </a:cubicBezTo>
                  <a:cubicBezTo>
                    <a:pt x="1302" y="1804"/>
                    <a:pt x="1690" y="1394"/>
                    <a:pt x="1690" y="914"/>
                  </a:cubicBezTo>
                  <a:cubicBezTo>
                    <a:pt x="1690" y="412"/>
                    <a:pt x="1325" y="1"/>
                    <a:pt x="868" y="1"/>
                  </a:cubicBezTo>
                  <a:cubicBezTo>
                    <a:pt x="855" y="1"/>
                    <a:pt x="843" y="0"/>
                    <a:pt x="8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47"/>
            <p:cNvSpPr/>
            <p:nvPr/>
          </p:nvSpPr>
          <p:spPr>
            <a:xfrm>
              <a:off x="8014563" y="3956750"/>
              <a:ext cx="39975" cy="38875"/>
            </a:xfrm>
            <a:custGeom>
              <a:avLst/>
              <a:gdLst/>
              <a:ahLst/>
              <a:cxnLst/>
              <a:rect l="l" t="t" r="r" b="b"/>
              <a:pathLst>
                <a:path w="1599" h="1555" extrusionOk="0">
                  <a:moveTo>
                    <a:pt x="800" y="1"/>
                  </a:moveTo>
                  <a:cubicBezTo>
                    <a:pt x="366" y="1"/>
                    <a:pt x="1" y="343"/>
                    <a:pt x="1" y="777"/>
                  </a:cubicBezTo>
                  <a:cubicBezTo>
                    <a:pt x="1" y="1211"/>
                    <a:pt x="343" y="1553"/>
                    <a:pt x="777" y="1553"/>
                  </a:cubicBezTo>
                  <a:cubicBezTo>
                    <a:pt x="791" y="1554"/>
                    <a:pt x="806" y="1554"/>
                    <a:pt x="820" y="1554"/>
                  </a:cubicBezTo>
                  <a:cubicBezTo>
                    <a:pt x="1256" y="1554"/>
                    <a:pt x="1598" y="1220"/>
                    <a:pt x="1598" y="800"/>
                  </a:cubicBezTo>
                  <a:cubicBezTo>
                    <a:pt x="1598" y="366"/>
                    <a:pt x="1256" y="1"/>
                    <a:pt x="8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47"/>
            <p:cNvSpPr/>
            <p:nvPr/>
          </p:nvSpPr>
          <p:spPr>
            <a:xfrm>
              <a:off x="8107013" y="3870025"/>
              <a:ext cx="46825" cy="47375"/>
            </a:xfrm>
            <a:custGeom>
              <a:avLst/>
              <a:gdLst/>
              <a:ahLst/>
              <a:cxnLst/>
              <a:rect l="l" t="t" r="r" b="b"/>
              <a:pathLst>
                <a:path w="1873" h="1895" extrusionOk="0">
                  <a:moveTo>
                    <a:pt x="959" y="0"/>
                  </a:moveTo>
                  <a:cubicBezTo>
                    <a:pt x="434" y="0"/>
                    <a:pt x="23" y="411"/>
                    <a:pt x="0" y="936"/>
                  </a:cubicBezTo>
                  <a:cubicBezTo>
                    <a:pt x="0" y="1461"/>
                    <a:pt x="411" y="1872"/>
                    <a:pt x="913" y="1895"/>
                  </a:cubicBezTo>
                  <a:cubicBezTo>
                    <a:pt x="1438" y="1895"/>
                    <a:pt x="1849" y="1484"/>
                    <a:pt x="1872" y="959"/>
                  </a:cubicBezTo>
                  <a:cubicBezTo>
                    <a:pt x="1872" y="434"/>
                    <a:pt x="1461" y="0"/>
                    <a:pt x="95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47"/>
            <p:cNvSpPr/>
            <p:nvPr/>
          </p:nvSpPr>
          <p:spPr>
            <a:xfrm>
              <a:off x="8076763" y="4024075"/>
              <a:ext cx="45675" cy="41700"/>
            </a:xfrm>
            <a:custGeom>
              <a:avLst/>
              <a:gdLst/>
              <a:ahLst/>
              <a:cxnLst/>
              <a:rect l="l" t="t" r="r" b="b"/>
              <a:pathLst>
                <a:path w="1827" h="1668" extrusionOk="0">
                  <a:moveTo>
                    <a:pt x="872" y="0"/>
                  </a:moveTo>
                  <a:cubicBezTo>
                    <a:pt x="389" y="0"/>
                    <a:pt x="1" y="379"/>
                    <a:pt x="1" y="823"/>
                  </a:cubicBezTo>
                  <a:cubicBezTo>
                    <a:pt x="1" y="1279"/>
                    <a:pt x="389" y="1667"/>
                    <a:pt x="891" y="1667"/>
                  </a:cubicBezTo>
                  <a:cubicBezTo>
                    <a:pt x="1393" y="1667"/>
                    <a:pt x="1804" y="1302"/>
                    <a:pt x="1804" y="846"/>
                  </a:cubicBezTo>
                  <a:cubicBezTo>
                    <a:pt x="1827" y="389"/>
                    <a:pt x="1416" y="1"/>
                    <a:pt x="914" y="1"/>
                  </a:cubicBezTo>
                  <a:cubicBezTo>
                    <a:pt x="900" y="1"/>
                    <a:pt x="886" y="0"/>
                    <a:pt x="8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47"/>
            <p:cNvSpPr/>
            <p:nvPr/>
          </p:nvSpPr>
          <p:spPr>
            <a:xfrm>
              <a:off x="8197738" y="3937350"/>
              <a:ext cx="39400" cy="38825"/>
            </a:xfrm>
            <a:custGeom>
              <a:avLst/>
              <a:gdLst/>
              <a:ahLst/>
              <a:cxnLst/>
              <a:rect l="l" t="t" r="r" b="b"/>
              <a:pathLst>
                <a:path w="1576" h="1553" extrusionOk="0">
                  <a:moveTo>
                    <a:pt x="800" y="1"/>
                  </a:moveTo>
                  <a:cubicBezTo>
                    <a:pt x="366" y="1"/>
                    <a:pt x="23" y="343"/>
                    <a:pt x="23" y="754"/>
                  </a:cubicBezTo>
                  <a:cubicBezTo>
                    <a:pt x="1" y="1188"/>
                    <a:pt x="343" y="1553"/>
                    <a:pt x="777" y="1553"/>
                  </a:cubicBezTo>
                  <a:cubicBezTo>
                    <a:pt x="1210" y="1553"/>
                    <a:pt x="1576" y="1211"/>
                    <a:pt x="1576" y="777"/>
                  </a:cubicBezTo>
                  <a:cubicBezTo>
                    <a:pt x="1576" y="343"/>
                    <a:pt x="1233" y="1"/>
                    <a:pt x="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47"/>
            <p:cNvSpPr/>
            <p:nvPr/>
          </p:nvSpPr>
          <p:spPr>
            <a:xfrm>
              <a:off x="8237113" y="3831800"/>
              <a:ext cx="45675" cy="43975"/>
            </a:xfrm>
            <a:custGeom>
              <a:avLst/>
              <a:gdLst/>
              <a:ahLst/>
              <a:cxnLst/>
              <a:rect l="l" t="t" r="r" b="b"/>
              <a:pathLst>
                <a:path w="1827" h="1759" extrusionOk="0">
                  <a:moveTo>
                    <a:pt x="936" y="0"/>
                  </a:moveTo>
                  <a:cubicBezTo>
                    <a:pt x="434" y="0"/>
                    <a:pt x="23" y="388"/>
                    <a:pt x="1" y="867"/>
                  </a:cubicBezTo>
                  <a:cubicBezTo>
                    <a:pt x="1" y="1347"/>
                    <a:pt x="411" y="1758"/>
                    <a:pt x="914" y="1758"/>
                  </a:cubicBezTo>
                  <a:cubicBezTo>
                    <a:pt x="927" y="1758"/>
                    <a:pt x="940" y="1759"/>
                    <a:pt x="954" y="1759"/>
                  </a:cubicBezTo>
                  <a:cubicBezTo>
                    <a:pt x="1437" y="1759"/>
                    <a:pt x="1827" y="1357"/>
                    <a:pt x="1827" y="890"/>
                  </a:cubicBezTo>
                  <a:cubicBezTo>
                    <a:pt x="1827" y="411"/>
                    <a:pt x="1439" y="0"/>
                    <a:pt x="93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47"/>
            <p:cNvSpPr/>
            <p:nvPr/>
          </p:nvSpPr>
          <p:spPr>
            <a:xfrm>
              <a:off x="8181763" y="4034375"/>
              <a:ext cx="33125" cy="29675"/>
            </a:xfrm>
            <a:custGeom>
              <a:avLst/>
              <a:gdLst/>
              <a:ahLst/>
              <a:cxnLst/>
              <a:rect l="l" t="t" r="r" b="b"/>
              <a:pathLst>
                <a:path w="1325" h="1187" extrusionOk="0">
                  <a:moveTo>
                    <a:pt x="685" y="0"/>
                  </a:moveTo>
                  <a:cubicBezTo>
                    <a:pt x="320" y="0"/>
                    <a:pt x="23" y="274"/>
                    <a:pt x="23" y="594"/>
                  </a:cubicBezTo>
                  <a:cubicBezTo>
                    <a:pt x="1" y="913"/>
                    <a:pt x="297" y="1187"/>
                    <a:pt x="662" y="1187"/>
                  </a:cubicBezTo>
                  <a:cubicBezTo>
                    <a:pt x="1028" y="1187"/>
                    <a:pt x="1324" y="936"/>
                    <a:pt x="1324" y="616"/>
                  </a:cubicBezTo>
                  <a:cubicBezTo>
                    <a:pt x="1324" y="274"/>
                    <a:pt x="1028" y="23"/>
                    <a:pt x="6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47"/>
            <p:cNvSpPr/>
            <p:nvPr/>
          </p:nvSpPr>
          <p:spPr>
            <a:xfrm>
              <a:off x="8293038" y="3982425"/>
              <a:ext cx="44525" cy="45150"/>
            </a:xfrm>
            <a:custGeom>
              <a:avLst/>
              <a:gdLst/>
              <a:ahLst/>
              <a:cxnLst/>
              <a:rect l="l" t="t" r="r" b="b"/>
              <a:pathLst>
                <a:path w="1781" h="1806" extrusionOk="0">
                  <a:moveTo>
                    <a:pt x="913" y="1"/>
                  </a:moveTo>
                  <a:cubicBezTo>
                    <a:pt x="411" y="1"/>
                    <a:pt x="23" y="389"/>
                    <a:pt x="23" y="891"/>
                  </a:cubicBezTo>
                  <a:cubicBezTo>
                    <a:pt x="0" y="1393"/>
                    <a:pt x="389" y="1804"/>
                    <a:pt x="891" y="1804"/>
                  </a:cubicBezTo>
                  <a:cubicBezTo>
                    <a:pt x="903" y="1805"/>
                    <a:pt x="916" y="1805"/>
                    <a:pt x="929" y="1805"/>
                  </a:cubicBezTo>
                  <a:cubicBezTo>
                    <a:pt x="1392" y="1805"/>
                    <a:pt x="1781" y="1403"/>
                    <a:pt x="1781" y="914"/>
                  </a:cubicBezTo>
                  <a:cubicBezTo>
                    <a:pt x="1781" y="412"/>
                    <a:pt x="1393" y="24"/>
                    <a:pt x="9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47"/>
            <p:cNvSpPr/>
            <p:nvPr/>
          </p:nvSpPr>
          <p:spPr>
            <a:xfrm>
              <a:off x="8339838" y="3892850"/>
              <a:ext cx="39400" cy="36575"/>
            </a:xfrm>
            <a:custGeom>
              <a:avLst/>
              <a:gdLst/>
              <a:ahLst/>
              <a:cxnLst/>
              <a:rect l="l" t="t" r="r" b="b"/>
              <a:pathLst>
                <a:path w="1576" h="1463" extrusionOk="0">
                  <a:moveTo>
                    <a:pt x="799" y="0"/>
                  </a:moveTo>
                  <a:cubicBezTo>
                    <a:pt x="365" y="0"/>
                    <a:pt x="0" y="320"/>
                    <a:pt x="0" y="731"/>
                  </a:cubicBezTo>
                  <a:cubicBezTo>
                    <a:pt x="0" y="1142"/>
                    <a:pt x="343" y="1461"/>
                    <a:pt x="776" y="1461"/>
                  </a:cubicBezTo>
                  <a:cubicBezTo>
                    <a:pt x="791" y="1462"/>
                    <a:pt x="805" y="1462"/>
                    <a:pt x="820" y="1462"/>
                  </a:cubicBezTo>
                  <a:cubicBezTo>
                    <a:pt x="1233" y="1462"/>
                    <a:pt x="1552" y="1151"/>
                    <a:pt x="1552" y="754"/>
                  </a:cubicBezTo>
                  <a:cubicBezTo>
                    <a:pt x="1575" y="343"/>
                    <a:pt x="1233" y="0"/>
                    <a:pt x="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47"/>
            <p:cNvSpPr/>
            <p:nvPr/>
          </p:nvSpPr>
          <p:spPr>
            <a:xfrm>
              <a:off x="8432263" y="3815250"/>
              <a:ext cx="44550" cy="43375"/>
            </a:xfrm>
            <a:custGeom>
              <a:avLst/>
              <a:gdLst/>
              <a:ahLst/>
              <a:cxnLst/>
              <a:rect l="l" t="t" r="r" b="b"/>
              <a:pathLst>
                <a:path w="1782" h="1735" extrusionOk="0">
                  <a:moveTo>
                    <a:pt x="914" y="0"/>
                  </a:moveTo>
                  <a:cubicBezTo>
                    <a:pt x="412" y="0"/>
                    <a:pt x="24" y="388"/>
                    <a:pt x="24" y="868"/>
                  </a:cubicBezTo>
                  <a:cubicBezTo>
                    <a:pt x="1" y="1324"/>
                    <a:pt x="389" y="1712"/>
                    <a:pt x="891" y="1735"/>
                  </a:cubicBezTo>
                  <a:cubicBezTo>
                    <a:pt x="1370" y="1735"/>
                    <a:pt x="1781" y="1347"/>
                    <a:pt x="1781" y="890"/>
                  </a:cubicBezTo>
                  <a:cubicBezTo>
                    <a:pt x="1781" y="411"/>
                    <a:pt x="1393" y="23"/>
                    <a:pt x="9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47"/>
            <p:cNvSpPr/>
            <p:nvPr/>
          </p:nvSpPr>
          <p:spPr>
            <a:xfrm>
              <a:off x="8530413" y="3832350"/>
              <a:ext cx="28575" cy="30300"/>
            </a:xfrm>
            <a:custGeom>
              <a:avLst/>
              <a:gdLst/>
              <a:ahLst/>
              <a:cxnLst/>
              <a:rect l="l" t="t" r="r" b="b"/>
              <a:pathLst>
                <a:path w="1143" h="1212" extrusionOk="0">
                  <a:moveTo>
                    <a:pt x="571" y="1"/>
                  </a:moveTo>
                  <a:cubicBezTo>
                    <a:pt x="275" y="1"/>
                    <a:pt x="1" y="275"/>
                    <a:pt x="1" y="594"/>
                  </a:cubicBezTo>
                  <a:cubicBezTo>
                    <a:pt x="1" y="937"/>
                    <a:pt x="252" y="1211"/>
                    <a:pt x="571" y="1211"/>
                  </a:cubicBezTo>
                  <a:cubicBezTo>
                    <a:pt x="583" y="1212"/>
                    <a:pt x="595" y="1212"/>
                    <a:pt x="606" y="1212"/>
                  </a:cubicBezTo>
                  <a:cubicBezTo>
                    <a:pt x="889" y="1212"/>
                    <a:pt x="1142" y="946"/>
                    <a:pt x="1142" y="617"/>
                  </a:cubicBezTo>
                  <a:cubicBezTo>
                    <a:pt x="1142" y="275"/>
                    <a:pt x="891" y="1"/>
                    <a:pt x="5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47"/>
            <p:cNvSpPr/>
            <p:nvPr/>
          </p:nvSpPr>
          <p:spPr>
            <a:xfrm>
              <a:off x="8424288" y="3944200"/>
              <a:ext cx="42825" cy="46275"/>
            </a:xfrm>
            <a:custGeom>
              <a:avLst/>
              <a:gdLst/>
              <a:ahLst/>
              <a:cxnLst/>
              <a:rect l="l" t="t" r="r" b="b"/>
              <a:pathLst>
                <a:path w="1713" h="1851" extrusionOk="0">
                  <a:moveTo>
                    <a:pt x="868" y="1"/>
                  </a:moveTo>
                  <a:cubicBezTo>
                    <a:pt x="411" y="1"/>
                    <a:pt x="23" y="412"/>
                    <a:pt x="0" y="914"/>
                  </a:cubicBezTo>
                  <a:cubicBezTo>
                    <a:pt x="0" y="1439"/>
                    <a:pt x="366" y="1850"/>
                    <a:pt x="845" y="1850"/>
                  </a:cubicBezTo>
                  <a:cubicBezTo>
                    <a:pt x="857" y="1850"/>
                    <a:pt x="869" y="1850"/>
                    <a:pt x="881" y="1850"/>
                  </a:cubicBezTo>
                  <a:cubicBezTo>
                    <a:pt x="1322" y="1850"/>
                    <a:pt x="1689" y="1448"/>
                    <a:pt x="1689" y="937"/>
                  </a:cubicBezTo>
                  <a:cubicBezTo>
                    <a:pt x="1712" y="434"/>
                    <a:pt x="1324" y="24"/>
                    <a:pt x="8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47"/>
            <p:cNvSpPr/>
            <p:nvPr/>
          </p:nvSpPr>
          <p:spPr>
            <a:xfrm>
              <a:off x="8378063" y="4042350"/>
              <a:ext cx="38825" cy="35975"/>
            </a:xfrm>
            <a:custGeom>
              <a:avLst/>
              <a:gdLst/>
              <a:ahLst/>
              <a:cxnLst/>
              <a:rect l="l" t="t" r="r" b="b"/>
              <a:pathLst>
                <a:path w="1553" h="1439" extrusionOk="0">
                  <a:moveTo>
                    <a:pt x="799" y="1"/>
                  </a:moveTo>
                  <a:cubicBezTo>
                    <a:pt x="366" y="1"/>
                    <a:pt x="0" y="320"/>
                    <a:pt x="0" y="708"/>
                  </a:cubicBezTo>
                  <a:cubicBezTo>
                    <a:pt x="0" y="1096"/>
                    <a:pt x="343" y="1416"/>
                    <a:pt x="777" y="1439"/>
                  </a:cubicBezTo>
                  <a:cubicBezTo>
                    <a:pt x="1210" y="1439"/>
                    <a:pt x="1553" y="1119"/>
                    <a:pt x="1553" y="731"/>
                  </a:cubicBezTo>
                  <a:cubicBezTo>
                    <a:pt x="1553" y="343"/>
                    <a:pt x="1210" y="1"/>
                    <a:pt x="7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47"/>
            <p:cNvSpPr/>
            <p:nvPr/>
          </p:nvSpPr>
          <p:spPr>
            <a:xfrm>
              <a:off x="8500188" y="4042925"/>
              <a:ext cx="31975" cy="34825"/>
            </a:xfrm>
            <a:custGeom>
              <a:avLst/>
              <a:gdLst/>
              <a:ahLst/>
              <a:cxnLst/>
              <a:rect l="l" t="t" r="r" b="b"/>
              <a:pathLst>
                <a:path w="1279" h="1393" extrusionOk="0">
                  <a:moveTo>
                    <a:pt x="639" y="0"/>
                  </a:moveTo>
                  <a:cubicBezTo>
                    <a:pt x="297" y="0"/>
                    <a:pt x="0" y="297"/>
                    <a:pt x="0" y="685"/>
                  </a:cubicBezTo>
                  <a:cubicBezTo>
                    <a:pt x="0" y="1073"/>
                    <a:pt x="274" y="1393"/>
                    <a:pt x="639" y="1393"/>
                  </a:cubicBezTo>
                  <a:cubicBezTo>
                    <a:pt x="982" y="1393"/>
                    <a:pt x="1255" y="1096"/>
                    <a:pt x="1278" y="708"/>
                  </a:cubicBezTo>
                  <a:cubicBezTo>
                    <a:pt x="1278" y="320"/>
                    <a:pt x="1004" y="0"/>
                    <a:pt x="6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p48"/>
          <p:cNvSpPr txBox="1">
            <a:spLocks noGrp="1"/>
          </p:cNvSpPr>
          <p:nvPr>
            <p:ph type="title"/>
          </p:nvPr>
        </p:nvSpPr>
        <p:spPr>
          <a:xfrm>
            <a:off x="1497150" y="547025"/>
            <a:ext cx="61497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6052" name="Google Shape;6052;p48"/>
          <p:cNvGrpSpPr/>
          <p:nvPr/>
        </p:nvGrpSpPr>
        <p:grpSpPr>
          <a:xfrm>
            <a:off x="537157" y="919736"/>
            <a:ext cx="1596444" cy="1096905"/>
            <a:chOff x="1384500" y="1609650"/>
            <a:chExt cx="4900175" cy="3366875"/>
          </a:xfrm>
        </p:grpSpPr>
        <p:sp>
          <p:nvSpPr>
            <p:cNvPr id="6053" name="Google Shape;6053;p48"/>
            <p:cNvSpPr/>
            <p:nvPr/>
          </p:nvSpPr>
          <p:spPr>
            <a:xfrm>
              <a:off x="1384500" y="3961600"/>
              <a:ext cx="4821800" cy="10875"/>
            </a:xfrm>
            <a:custGeom>
              <a:avLst/>
              <a:gdLst/>
              <a:ahLst/>
              <a:cxnLst/>
              <a:rect l="l" t="t" r="r" b="b"/>
              <a:pathLst>
                <a:path w="192872" h="435" extrusionOk="0">
                  <a:moveTo>
                    <a:pt x="96436" y="1"/>
                  </a:moveTo>
                  <a:lnTo>
                    <a:pt x="48235" y="68"/>
                  </a:lnTo>
                  <a:lnTo>
                    <a:pt x="24117" y="101"/>
                  </a:lnTo>
                  <a:lnTo>
                    <a:pt x="0" y="201"/>
                  </a:lnTo>
                  <a:lnTo>
                    <a:pt x="24117" y="335"/>
                  </a:lnTo>
                  <a:lnTo>
                    <a:pt x="48235" y="368"/>
                  </a:lnTo>
                  <a:lnTo>
                    <a:pt x="96436" y="435"/>
                  </a:lnTo>
                  <a:lnTo>
                    <a:pt x="144670" y="368"/>
                  </a:lnTo>
                  <a:lnTo>
                    <a:pt x="168787" y="335"/>
                  </a:lnTo>
                  <a:lnTo>
                    <a:pt x="192871" y="201"/>
                  </a:lnTo>
                  <a:lnTo>
                    <a:pt x="168787" y="101"/>
                  </a:lnTo>
                  <a:lnTo>
                    <a:pt x="144670" y="68"/>
                  </a:lnTo>
                  <a:lnTo>
                    <a:pt x="9643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48"/>
            <p:cNvSpPr/>
            <p:nvPr/>
          </p:nvSpPr>
          <p:spPr>
            <a:xfrm>
              <a:off x="5302300" y="4563700"/>
              <a:ext cx="713850" cy="332775"/>
            </a:xfrm>
            <a:custGeom>
              <a:avLst/>
              <a:gdLst/>
              <a:ahLst/>
              <a:cxnLst/>
              <a:rect l="l" t="t" r="r" b="b"/>
              <a:pathLst>
                <a:path w="28554" h="13311" extrusionOk="0">
                  <a:moveTo>
                    <a:pt x="12576" y="1"/>
                  </a:moveTo>
                  <a:lnTo>
                    <a:pt x="0" y="7406"/>
                  </a:lnTo>
                  <a:lnTo>
                    <a:pt x="15444" y="13310"/>
                  </a:lnTo>
                  <a:lnTo>
                    <a:pt x="28554" y="5338"/>
                  </a:lnTo>
                  <a:lnTo>
                    <a:pt x="1257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48"/>
            <p:cNvSpPr/>
            <p:nvPr/>
          </p:nvSpPr>
          <p:spPr>
            <a:xfrm>
              <a:off x="5675900" y="4695475"/>
              <a:ext cx="245200" cy="149300"/>
            </a:xfrm>
            <a:custGeom>
              <a:avLst/>
              <a:gdLst/>
              <a:ahLst/>
              <a:cxnLst/>
              <a:rect l="l" t="t" r="r" b="b"/>
              <a:pathLst>
                <a:path w="9808" h="5972" extrusionOk="0">
                  <a:moveTo>
                    <a:pt x="9807" y="0"/>
                  </a:moveTo>
                  <a:cubicBezTo>
                    <a:pt x="9340" y="234"/>
                    <a:pt x="8940" y="434"/>
                    <a:pt x="8506" y="667"/>
                  </a:cubicBezTo>
                  <a:lnTo>
                    <a:pt x="7272" y="1368"/>
                  </a:lnTo>
                  <a:cubicBezTo>
                    <a:pt x="6438" y="1835"/>
                    <a:pt x="5604" y="2302"/>
                    <a:pt x="4804" y="2802"/>
                  </a:cubicBezTo>
                  <a:cubicBezTo>
                    <a:pt x="3970" y="3303"/>
                    <a:pt x="3169" y="3836"/>
                    <a:pt x="2368" y="4337"/>
                  </a:cubicBezTo>
                  <a:cubicBezTo>
                    <a:pt x="1568" y="4870"/>
                    <a:pt x="767" y="5404"/>
                    <a:pt x="0" y="5971"/>
                  </a:cubicBezTo>
                  <a:cubicBezTo>
                    <a:pt x="867" y="5538"/>
                    <a:pt x="1668" y="5071"/>
                    <a:pt x="2535" y="4637"/>
                  </a:cubicBezTo>
                  <a:cubicBezTo>
                    <a:pt x="3369" y="4170"/>
                    <a:pt x="4203" y="3670"/>
                    <a:pt x="5004" y="3169"/>
                  </a:cubicBezTo>
                  <a:cubicBezTo>
                    <a:pt x="5804" y="2669"/>
                    <a:pt x="6638" y="2169"/>
                    <a:pt x="7439" y="1635"/>
                  </a:cubicBezTo>
                  <a:lnTo>
                    <a:pt x="8640" y="834"/>
                  </a:lnTo>
                  <a:cubicBezTo>
                    <a:pt x="9007" y="567"/>
                    <a:pt x="9407" y="301"/>
                    <a:pt x="98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48"/>
            <p:cNvSpPr/>
            <p:nvPr/>
          </p:nvSpPr>
          <p:spPr>
            <a:xfrm>
              <a:off x="5727600" y="4680450"/>
              <a:ext cx="145950" cy="89275"/>
            </a:xfrm>
            <a:custGeom>
              <a:avLst/>
              <a:gdLst/>
              <a:ahLst/>
              <a:cxnLst/>
              <a:rect l="l" t="t" r="r" b="b"/>
              <a:pathLst>
                <a:path w="5838" h="3571" extrusionOk="0">
                  <a:moveTo>
                    <a:pt x="5838" y="1"/>
                  </a:moveTo>
                  <a:lnTo>
                    <a:pt x="5838" y="1"/>
                  </a:lnTo>
                  <a:cubicBezTo>
                    <a:pt x="4804" y="468"/>
                    <a:pt x="3770" y="1002"/>
                    <a:pt x="2802" y="1602"/>
                  </a:cubicBezTo>
                  <a:cubicBezTo>
                    <a:pt x="1835" y="2202"/>
                    <a:pt x="901" y="2836"/>
                    <a:pt x="0" y="3570"/>
                  </a:cubicBezTo>
                  <a:cubicBezTo>
                    <a:pt x="2068" y="2603"/>
                    <a:pt x="4036" y="1435"/>
                    <a:pt x="58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48"/>
            <p:cNvSpPr/>
            <p:nvPr/>
          </p:nvSpPr>
          <p:spPr>
            <a:xfrm>
              <a:off x="5580825" y="4664625"/>
              <a:ext cx="245200" cy="150125"/>
            </a:xfrm>
            <a:custGeom>
              <a:avLst/>
              <a:gdLst/>
              <a:ahLst/>
              <a:cxnLst/>
              <a:rect l="l" t="t" r="r" b="b"/>
              <a:pathLst>
                <a:path w="9808" h="6005" extrusionOk="0">
                  <a:moveTo>
                    <a:pt x="9807" y="0"/>
                  </a:moveTo>
                  <a:cubicBezTo>
                    <a:pt x="9374" y="234"/>
                    <a:pt x="8940" y="467"/>
                    <a:pt x="8540" y="667"/>
                  </a:cubicBezTo>
                  <a:lnTo>
                    <a:pt x="7272" y="1368"/>
                  </a:lnTo>
                  <a:cubicBezTo>
                    <a:pt x="6438" y="1835"/>
                    <a:pt x="5604" y="2335"/>
                    <a:pt x="4804" y="2835"/>
                  </a:cubicBezTo>
                  <a:cubicBezTo>
                    <a:pt x="4003" y="3336"/>
                    <a:pt x="3169" y="3836"/>
                    <a:pt x="2369" y="4370"/>
                  </a:cubicBezTo>
                  <a:cubicBezTo>
                    <a:pt x="1568" y="4870"/>
                    <a:pt x="768" y="5404"/>
                    <a:pt x="0" y="6004"/>
                  </a:cubicBezTo>
                  <a:cubicBezTo>
                    <a:pt x="868" y="5571"/>
                    <a:pt x="1702" y="5104"/>
                    <a:pt x="2536" y="4637"/>
                  </a:cubicBezTo>
                  <a:cubicBezTo>
                    <a:pt x="3369" y="4170"/>
                    <a:pt x="4203" y="3669"/>
                    <a:pt x="5004" y="3169"/>
                  </a:cubicBezTo>
                  <a:cubicBezTo>
                    <a:pt x="5838" y="2669"/>
                    <a:pt x="6638" y="2168"/>
                    <a:pt x="7439" y="1635"/>
                  </a:cubicBezTo>
                  <a:lnTo>
                    <a:pt x="8640" y="834"/>
                  </a:lnTo>
                  <a:cubicBezTo>
                    <a:pt x="9040" y="567"/>
                    <a:pt x="9440" y="300"/>
                    <a:pt x="98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48"/>
            <p:cNvSpPr/>
            <p:nvPr/>
          </p:nvSpPr>
          <p:spPr>
            <a:xfrm>
              <a:off x="5568325" y="4650450"/>
              <a:ext cx="210175" cy="127600"/>
            </a:xfrm>
            <a:custGeom>
              <a:avLst/>
              <a:gdLst/>
              <a:ahLst/>
              <a:cxnLst/>
              <a:rect l="l" t="t" r="r" b="b"/>
              <a:pathLst>
                <a:path w="8407" h="5104" extrusionOk="0">
                  <a:moveTo>
                    <a:pt x="8406" y="0"/>
                  </a:moveTo>
                  <a:lnTo>
                    <a:pt x="8406" y="0"/>
                  </a:lnTo>
                  <a:cubicBezTo>
                    <a:pt x="6938" y="701"/>
                    <a:pt x="5504" y="1534"/>
                    <a:pt x="4103" y="2368"/>
                  </a:cubicBezTo>
                  <a:cubicBezTo>
                    <a:pt x="2702" y="3236"/>
                    <a:pt x="1334" y="4103"/>
                    <a:pt x="0" y="5104"/>
                  </a:cubicBezTo>
                  <a:cubicBezTo>
                    <a:pt x="1501" y="4403"/>
                    <a:pt x="2902" y="3603"/>
                    <a:pt x="4303" y="2735"/>
                  </a:cubicBezTo>
                  <a:cubicBezTo>
                    <a:pt x="5704" y="1868"/>
                    <a:pt x="7105" y="1001"/>
                    <a:pt x="8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48"/>
            <p:cNvSpPr/>
            <p:nvPr/>
          </p:nvSpPr>
          <p:spPr>
            <a:xfrm>
              <a:off x="5610000" y="4635425"/>
              <a:ext cx="121800" cy="74250"/>
            </a:xfrm>
            <a:custGeom>
              <a:avLst/>
              <a:gdLst/>
              <a:ahLst/>
              <a:cxnLst/>
              <a:rect l="l" t="t" r="r" b="b"/>
              <a:pathLst>
                <a:path w="4872" h="2970" extrusionOk="0">
                  <a:moveTo>
                    <a:pt x="4871" y="1"/>
                  </a:moveTo>
                  <a:cubicBezTo>
                    <a:pt x="4004" y="334"/>
                    <a:pt x="3136" y="768"/>
                    <a:pt x="2336" y="1302"/>
                  </a:cubicBezTo>
                  <a:cubicBezTo>
                    <a:pt x="1502" y="1769"/>
                    <a:pt x="735" y="2336"/>
                    <a:pt x="1" y="2969"/>
                  </a:cubicBezTo>
                  <a:cubicBezTo>
                    <a:pt x="1769" y="2202"/>
                    <a:pt x="3403" y="1201"/>
                    <a:pt x="48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48"/>
            <p:cNvSpPr/>
            <p:nvPr/>
          </p:nvSpPr>
          <p:spPr>
            <a:xfrm>
              <a:off x="4359950" y="4346875"/>
              <a:ext cx="975725" cy="490400"/>
            </a:xfrm>
            <a:custGeom>
              <a:avLst/>
              <a:gdLst/>
              <a:ahLst/>
              <a:cxnLst/>
              <a:rect l="l" t="t" r="r" b="b"/>
              <a:pathLst>
                <a:path w="39029" h="19616" extrusionOk="0">
                  <a:moveTo>
                    <a:pt x="19848" y="1"/>
                  </a:moveTo>
                  <a:lnTo>
                    <a:pt x="1" y="7773"/>
                  </a:lnTo>
                  <a:lnTo>
                    <a:pt x="19248" y="19615"/>
                  </a:lnTo>
                  <a:lnTo>
                    <a:pt x="39028" y="11576"/>
                  </a:lnTo>
                  <a:lnTo>
                    <a:pt x="1984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48"/>
            <p:cNvSpPr/>
            <p:nvPr/>
          </p:nvSpPr>
          <p:spPr>
            <a:xfrm>
              <a:off x="4834450" y="4616250"/>
              <a:ext cx="397825" cy="161800"/>
            </a:xfrm>
            <a:custGeom>
              <a:avLst/>
              <a:gdLst/>
              <a:ahLst/>
              <a:cxnLst/>
              <a:rect l="l" t="t" r="r" b="b"/>
              <a:pathLst>
                <a:path w="15913" h="6472" extrusionOk="0">
                  <a:moveTo>
                    <a:pt x="15912" y="0"/>
                  </a:moveTo>
                  <a:lnTo>
                    <a:pt x="15912" y="0"/>
                  </a:lnTo>
                  <a:cubicBezTo>
                    <a:pt x="15245" y="234"/>
                    <a:pt x="14578" y="467"/>
                    <a:pt x="13877" y="701"/>
                  </a:cubicBezTo>
                  <a:lnTo>
                    <a:pt x="11876" y="1468"/>
                  </a:lnTo>
                  <a:cubicBezTo>
                    <a:pt x="10542" y="1968"/>
                    <a:pt x="9207" y="2502"/>
                    <a:pt x="7873" y="3036"/>
                  </a:cubicBezTo>
                  <a:cubicBezTo>
                    <a:pt x="6572" y="3603"/>
                    <a:pt x="5238" y="4137"/>
                    <a:pt x="3937" y="4704"/>
                  </a:cubicBezTo>
                  <a:cubicBezTo>
                    <a:pt x="2603" y="5271"/>
                    <a:pt x="1302" y="5871"/>
                    <a:pt x="1" y="6472"/>
                  </a:cubicBezTo>
                  <a:cubicBezTo>
                    <a:pt x="1368" y="6005"/>
                    <a:pt x="2703" y="5504"/>
                    <a:pt x="4037" y="5004"/>
                  </a:cubicBezTo>
                  <a:cubicBezTo>
                    <a:pt x="5371" y="4504"/>
                    <a:pt x="6706" y="3970"/>
                    <a:pt x="8040" y="3436"/>
                  </a:cubicBezTo>
                  <a:cubicBezTo>
                    <a:pt x="9374" y="2869"/>
                    <a:pt x="10675" y="2335"/>
                    <a:pt x="12009" y="1768"/>
                  </a:cubicBezTo>
                  <a:lnTo>
                    <a:pt x="13977" y="901"/>
                  </a:lnTo>
                  <a:cubicBezTo>
                    <a:pt x="14611" y="601"/>
                    <a:pt x="15278" y="301"/>
                    <a:pt x="159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48"/>
            <p:cNvSpPr/>
            <p:nvPr/>
          </p:nvSpPr>
          <p:spPr>
            <a:xfrm>
              <a:off x="4962050" y="4585400"/>
              <a:ext cx="221850" cy="90075"/>
            </a:xfrm>
            <a:custGeom>
              <a:avLst/>
              <a:gdLst/>
              <a:ahLst/>
              <a:cxnLst/>
              <a:rect l="l" t="t" r="r" b="b"/>
              <a:pathLst>
                <a:path w="8874" h="3603" extrusionOk="0">
                  <a:moveTo>
                    <a:pt x="8873" y="0"/>
                  </a:moveTo>
                  <a:lnTo>
                    <a:pt x="8873" y="0"/>
                  </a:lnTo>
                  <a:cubicBezTo>
                    <a:pt x="7339" y="434"/>
                    <a:pt x="5838" y="1001"/>
                    <a:pt x="4337" y="1601"/>
                  </a:cubicBezTo>
                  <a:cubicBezTo>
                    <a:pt x="2869" y="2202"/>
                    <a:pt x="1401" y="2836"/>
                    <a:pt x="0" y="3603"/>
                  </a:cubicBezTo>
                  <a:cubicBezTo>
                    <a:pt x="3036" y="2635"/>
                    <a:pt x="6005" y="1435"/>
                    <a:pt x="88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48"/>
            <p:cNvSpPr/>
            <p:nvPr/>
          </p:nvSpPr>
          <p:spPr>
            <a:xfrm>
              <a:off x="4785250" y="4553700"/>
              <a:ext cx="349450" cy="141800"/>
            </a:xfrm>
            <a:custGeom>
              <a:avLst/>
              <a:gdLst/>
              <a:ahLst/>
              <a:cxnLst/>
              <a:rect l="l" t="t" r="r" b="b"/>
              <a:pathLst>
                <a:path w="13978" h="5672" extrusionOk="0">
                  <a:moveTo>
                    <a:pt x="13977" y="1"/>
                  </a:moveTo>
                  <a:cubicBezTo>
                    <a:pt x="13377" y="201"/>
                    <a:pt x="12776" y="401"/>
                    <a:pt x="12176" y="634"/>
                  </a:cubicBezTo>
                  <a:lnTo>
                    <a:pt x="10441" y="1268"/>
                  </a:lnTo>
                  <a:cubicBezTo>
                    <a:pt x="9241" y="1702"/>
                    <a:pt x="8073" y="2169"/>
                    <a:pt x="6906" y="2636"/>
                  </a:cubicBezTo>
                  <a:cubicBezTo>
                    <a:pt x="5738" y="3136"/>
                    <a:pt x="4604" y="3603"/>
                    <a:pt x="3436" y="4104"/>
                  </a:cubicBezTo>
                  <a:cubicBezTo>
                    <a:pt x="2302" y="4604"/>
                    <a:pt x="1135" y="5138"/>
                    <a:pt x="1" y="5671"/>
                  </a:cubicBezTo>
                  <a:cubicBezTo>
                    <a:pt x="1202" y="5304"/>
                    <a:pt x="2402" y="4837"/>
                    <a:pt x="3570" y="4404"/>
                  </a:cubicBezTo>
                  <a:cubicBezTo>
                    <a:pt x="4737" y="3970"/>
                    <a:pt x="5905" y="3503"/>
                    <a:pt x="7072" y="3036"/>
                  </a:cubicBezTo>
                  <a:cubicBezTo>
                    <a:pt x="8240" y="2569"/>
                    <a:pt x="9407" y="2069"/>
                    <a:pt x="10542" y="1568"/>
                  </a:cubicBezTo>
                  <a:lnTo>
                    <a:pt x="12276" y="801"/>
                  </a:lnTo>
                  <a:cubicBezTo>
                    <a:pt x="12843" y="534"/>
                    <a:pt x="13410" y="301"/>
                    <a:pt x="139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48"/>
            <p:cNvSpPr/>
            <p:nvPr/>
          </p:nvSpPr>
          <p:spPr>
            <a:xfrm>
              <a:off x="4762750" y="4522850"/>
              <a:ext cx="323575" cy="130950"/>
            </a:xfrm>
            <a:custGeom>
              <a:avLst/>
              <a:gdLst/>
              <a:ahLst/>
              <a:cxnLst/>
              <a:rect l="l" t="t" r="r" b="b"/>
              <a:pathLst>
                <a:path w="12943" h="5238" extrusionOk="0">
                  <a:moveTo>
                    <a:pt x="12943" y="0"/>
                  </a:moveTo>
                  <a:cubicBezTo>
                    <a:pt x="12376" y="167"/>
                    <a:pt x="11808" y="367"/>
                    <a:pt x="11275" y="567"/>
                  </a:cubicBezTo>
                  <a:lnTo>
                    <a:pt x="9640" y="1168"/>
                  </a:lnTo>
                  <a:cubicBezTo>
                    <a:pt x="8539" y="1568"/>
                    <a:pt x="7439" y="1968"/>
                    <a:pt x="6371" y="2435"/>
                  </a:cubicBezTo>
                  <a:cubicBezTo>
                    <a:pt x="5304" y="2869"/>
                    <a:pt x="4236" y="3303"/>
                    <a:pt x="3169" y="3770"/>
                  </a:cubicBezTo>
                  <a:cubicBezTo>
                    <a:pt x="2102" y="4270"/>
                    <a:pt x="1034" y="4737"/>
                    <a:pt x="0" y="5237"/>
                  </a:cubicBezTo>
                  <a:cubicBezTo>
                    <a:pt x="1101" y="4904"/>
                    <a:pt x="2202" y="4470"/>
                    <a:pt x="3302" y="4070"/>
                  </a:cubicBezTo>
                  <a:cubicBezTo>
                    <a:pt x="4403" y="3703"/>
                    <a:pt x="5471" y="3269"/>
                    <a:pt x="6538" y="2836"/>
                  </a:cubicBezTo>
                  <a:cubicBezTo>
                    <a:pt x="7639" y="2402"/>
                    <a:pt x="8706" y="1935"/>
                    <a:pt x="9774" y="1468"/>
                  </a:cubicBezTo>
                  <a:lnTo>
                    <a:pt x="11341" y="768"/>
                  </a:lnTo>
                  <a:cubicBezTo>
                    <a:pt x="11875" y="501"/>
                    <a:pt x="12409" y="267"/>
                    <a:pt x="129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48"/>
            <p:cNvSpPr/>
            <p:nvPr/>
          </p:nvSpPr>
          <p:spPr>
            <a:xfrm>
              <a:off x="4638475" y="4491150"/>
              <a:ext cx="398650" cy="161825"/>
            </a:xfrm>
            <a:custGeom>
              <a:avLst/>
              <a:gdLst/>
              <a:ahLst/>
              <a:cxnLst/>
              <a:rect l="l" t="t" r="r" b="b"/>
              <a:pathLst>
                <a:path w="15946" h="6473" extrusionOk="0">
                  <a:moveTo>
                    <a:pt x="15946" y="1"/>
                  </a:moveTo>
                  <a:lnTo>
                    <a:pt x="15946" y="1"/>
                  </a:lnTo>
                  <a:cubicBezTo>
                    <a:pt x="15245" y="234"/>
                    <a:pt x="14578" y="468"/>
                    <a:pt x="13911" y="735"/>
                  </a:cubicBezTo>
                  <a:lnTo>
                    <a:pt x="11876" y="1469"/>
                  </a:lnTo>
                  <a:cubicBezTo>
                    <a:pt x="10542" y="1969"/>
                    <a:pt x="9207" y="2503"/>
                    <a:pt x="7873" y="3036"/>
                  </a:cubicBezTo>
                  <a:cubicBezTo>
                    <a:pt x="6572" y="3603"/>
                    <a:pt x="5238" y="4137"/>
                    <a:pt x="3937" y="4704"/>
                  </a:cubicBezTo>
                  <a:cubicBezTo>
                    <a:pt x="2603" y="5271"/>
                    <a:pt x="1302" y="5872"/>
                    <a:pt x="1" y="6472"/>
                  </a:cubicBezTo>
                  <a:cubicBezTo>
                    <a:pt x="1368" y="6038"/>
                    <a:pt x="2703" y="5505"/>
                    <a:pt x="4037" y="5004"/>
                  </a:cubicBezTo>
                  <a:cubicBezTo>
                    <a:pt x="5405" y="4504"/>
                    <a:pt x="6706" y="3970"/>
                    <a:pt x="8040" y="3437"/>
                  </a:cubicBezTo>
                  <a:cubicBezTo>
                    <a:pt x="9374" y="2903"/>
                    <a:pt x="10708" y="2336"/>
                    <a:pt x="12009" y="1769"/>
                  </a:cubicBezTo>
                  <a:lnTo>
                    <a:pt x="13977" y="901"/>
                  </a:lnTo>
                  <a:cubicBezTo>
                    <a:pt x="14645" y="601"/>
                    <a:pt x="15278" y="334"/>
                    <a:pt x="159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48"/>
            <p:cNvSpPr/>
            <p:nvPr/>
          </p:nvSpPr>
          <p:spPr>
            <a:xfrm>
              <a:off x="4634325" y="4460300"/>
              <a:ext cx="353600" cy="143450"/>
            </a:xfrm>
            <a:custGeom>
              <a:avLst/>
              <a:gdLst/>
              <a:ahLst/>
              <a:cxnLst/>
              <a:rect l="l" t="t" r="r" b="b"/>
              <a:pathLst>
                <a:path w="14144" h="5738" extrusionOk="0">
                  <a:moveTo>
                    <a:pt x="14143" y="1"/>
                  </a:moveTo>
                  <a:lnTo>
                    <a:pt x="14143" y="1"/>
                  </a:lnTo>
                  <a:cubicBezTo>
                    <a:pt x="13543" y="201"/>
                    <a:pt x="12943" y="401"/>
                    <a:pt x="12342" y="601"/>
                  </a:cubicBezTo>
                  <a:lnTo>
                    <a:pt x="10541" y="1268"/>
                  </a:lnTo>
                  <a:cubicBezTo>
                    <a:pt x="9340" y="1735"/>
                    <a:pt x="8173" y="2202"/>
                    <a:pt x="7005" y="2669"/>
                  </a:cubicBezTo>
                  <a:cubicBezTo>
                    <a:pt x="5804" y="3170"/>
                    <a:pt x="4637" y="3637"/>
                    <a:pt x="3469" y="4170"/>
                  </a:cubicBezTo>
                  <a:cubicBezTo>
                    <a:pt x="2302" y="4671"/>
                    <a:pt x="1168" y="5171"/>
                    <a:pt x="0" y="5738"/>
                  </a:cubicBezTo>
                  <a:cubicBezTo>
                    <a:pt x="1234" y="5338"/>
                    <a:pt x="2435" y="4904"/>
                    <a:pt x="3603" y="4437"/>
                  </a:cubicBezTo>
                  <a:cubicBezTo>
                    <a:pt x="4803" y="4003"/>
                    <a:pt x="6004" y="3536"/>
                    <a:pt x="7172" y="3069"/>
                  </a:cubicBezTo>
                  <a:cubicBezTo>
                    <a:pt x="8339" y="2569"/>
                    <a:pt x="9507" y="2102"/>
                    <a:pt x="10674" y="1568"/>
                  </a:cubicBezTo>
                  <a:lnTo>
                    <a:pt x="12409" y="834"/>
                  </a:lnTo>
                  <a:cubicBezTo>
                    <a:pt x="12976" y="534"/>
                    <a:pt x="13576" y="267"/>
                    <a:pt x="14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48"/>
            <p:cNvSpPr/>
            <p:nvPr/>
          </p:nvSpPr>
          <p:spPr>
            <a:xfrm>
              <a:off x="4540925" y="4428600"/>
              <a:ext cx="397800" cy="161825"/>
            </a:xfrm>
            <a:custGeom>
              <a:avLst/>
              <a:gdLst/>
              <a:ahLst/>
              <a:cxnLst/>
              <a:rect l="l" t="t" r="r" b="b"/>
              <a:pathLst>
                <a:path w="15912" h="6473" extrusionOk="0">
                  <a:moveTo>
                    <a:pt x="15911" y="1"/>
                  </a:moveTo>
                  <a:cubicBezTo>
                    <a:pt x="15244" y="234"/>
                    <a:pt x="14577" y="501"/>
                    <a:pt x="13877" y="735"/>
                  </a:cubicBezTo>
                  <a:lnTo>
                    <a:pt x="11875" y="1469"/>
                  </a:lnTo>
                  <a:cubicBezTo>
                    <a:pt x="10541" y="1969"/>
                    <a:pt x="9207" y="2503"/>
                    <a:pt x="7872" y="3036"/>
                  </a:cubicBezTo>
                  <a:cubicBezTo>
                    <a:pt x="6538" y="3604"/>
                    <a:pt x="5237" y="4137"/>
                    <a:pt x="3903" y="4704"/>
                  </a:cubicBezTo>
                  <a:cubicBezTo>
                    <a:pt x="2602" y="5305"/>
                    <a:pt x="1301" y="5872"/>
                    <a:pt x="0" y="6472"/>
                  </a:cubicBezTo>
                  <a:cubicBezTo>
                    <a:pt x="1334" y="6039"/>
                    <a:pt x="2669" y="5505"/>
                    <a:pt x="4036" y="5005"/>
                  </a:cubicBezTo>
                  <a:cubicBezTo>
                    <a:pt x="5371" y="4504"/>
                    <a:pt x="6705" y="4004"/>
                    <a:pt x="8039" y="3437"/>
                  </a:cubicBezTo>
                  <a:cubicBezTo>
                    <a:pt x="9340" y="2903"/>
                    <a:pt x="10674" y="2336"/>
                    <a:pt x="12009" y="1769"/>
                  </a:cubicBezTo>
                  <a:lnTo>
                    <a:pt x="13977" y="902"/>
                  </a:lnTo>
                  <a:cubicBezTo>
                    <a:pt x="14610" y="601"/>
                    <a:pt x="15278" y="335"/>
                    <a:pt x="1591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48"/>
            <p:cNvSpPr/>
            <p:nvPr/>
          </p:nvSpPr>
          <p:spPr>
            <a:xfrm>
              <a:off x="4654325" y="4397750"/>
              <a:ext cx="235200" cy="95925"/>
            </a:xfrm>
            <a:custGeom>
              <a:avLst/>
              <a:gdLst/>
              <a:ahLst/>
              <a:cxnLst/>
              <a:rect l="l" t="t" r="r" b="b"/>
              <a:pathLst>
                <a:path w="9408" h="3837" extrusionOk="0">
                  <a:moveTo>
                    <a:pt x="9407" y="1"/>
                  </a:moveTo>
                  <a:lnTo>
                    <a:pt x="9407" y="1"/>
                  </a:lnTo>
                  <a:cubicBezTo>
                    <a:pt x="7773" y="468"/>
                    <a:pt x="6205" y="1068"/>
                    <a:pt x="4637" y="1702"/>
                  </a:cubicBezTo>
                  <a:cubicBezTo>
                    <a:pt x="3069" y="2369"/>
                    <a:pt x="1502" y="3036"/>
                    <a:pt x="1" y="3837"/>
                  </a:cubicBezTo>
                  <a:cubicBezTo>
                    <a:pt x="1635" y="3336"/>
                    <a:pt x="3236" y="2736"/>
                    <a:pt x="4804" y="2102"/>
                  </a:cubicBezTo>
                  <a:cubicBezTo>
                    <a:pt x="6372" y="1468"/>
                    <a:pt x="7906" y="768"/>
                    <a:pt x="94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48"/>
            <p:cNvSpPr/>
            <p:nvPr/>
          </p:nvSpPr>
          <p:spPr>
            <a:xfrm>
              <a:off x="2354350" y="1609650"/>
              <a:ext cx="1371850" cy="1664825"/>
            </a:xfrm>
            <a:custGeom>
              <a:avLst/>
              <a:gdLst/>
              <a:ahLst/>
              <a:cxnLst/>
              <a:rect l="l" t="t" r="r" b="b"/>
              <a:pathLst>
                <a:path w="54874" h="66593" extrusionOk="0">
                  <a:moveTo>
                    <a:pt x="27044" y="0"/>
                  </a:moveTo>
                  <a:cubicBezTo>
                    <a:pt x="25616" y="0"/>
                    <a:pt x="24063" y="217"/>
                    <a:pt x="22383" y="712"/>
                  </a:cubicBezTo>
                  <a:cubicBezTo>
                    <a:pt x="18581" y="1846"/>
                    <a:pt x="15912" y="5315"/>
                    <a:pt x="14277" y="8885"/>
                  </a:cubicBezTo>
                  <a:cubicBezTo>
                    <a:pt x="12376" y="13088"/>
                    <a:pt x="13577" y="18692"/>
                    <a:pt x="11275" y="22761"/>
                  </a:cubicBezTo>
                  <a:cubicBezTo>
                    <a:pt x="9307" y="26197"/>
                    <a:pt x="6505" y="26697"/>
                    <a:pt x="4604" y="30333"/>
                  </a:cubicBezTo>
                  <a:cubicBezTo>
                    <a:pt x="3770" y="31901"/>
                    <a:pt x="3370" y="33736"/>
                    <a:pt x="4971" y="37505"/>
                  </a:cubicBezTo>
                  <a:cubicBezTo>
                    <a:pt x="5571" y="38873"/>
                    <a:pt x="6172" y="40941"/>
                    <a:pt x="5571" y="42542"/>
                  </a:cubicBezTo>
                  <a:cubicBezTo>
                    <a:pt x="4737" y="44777"/>
                    <a:pt x="2135" y="45744"/>
                    <a:pt x="1235" y="48046"/>
                  </a:cubicBezTo>
                  <a:cubicBezTo>
                    <a:pt x="1" y="51248"/>
                    <a:pt x="1135" y="54784"/>
                    <a:pt x="3136" y="57386"/>
                  </a:cubicBezTo>
                  <a:cubicBezTo>
                    <a:pt x="7739" y="63357"/>
                    <a:pt x="15912" y="65725"/>
                    <a:pt x="23084" y="66359"/>
                  </a:cubicBezTo>
                  <a:cubicBezTo>
                    <a:pt x="24797" y="66508"/>
                    <a:pt x="26563" y="66592"/>
                    <a:pt x="28350" y="66592"/>
                  </a:cubicBezTo>
                  <a:cubicBezTo>
                    <a:pt x="34181" y="66592"/>
                    <a:pt x="40226" y="65693"/>
                    <a:pt x="45333" y="63190"/>
                  </a:cubicBezTo>
                  <a:cubicBezTo>
                    <a:pt x="48268" y="61756"/>
                    <a:pt x="51004" y="59621"/>
                    <a:pt x="52738" y="56852"/>
                  </a:cubicBezTo>
                  <a:cubicBezTo>
                    <a:pt x="54606" y="53850"/>
                    <a:pt x="54873" y="50681"/>
                    <a:pt x="52972" y="47779"/>
                  </a:cubicBezTo>
                  <a:cubicBezTo>
                    <a:pt x="51437" y="45477"/>
                    <a:pt x="48035" y="43776"/>
                    <a:pt x="48068" y="41675"/>
                  </a:cubicBezTo>
                  <a:cubicBezTo>
                    <a:pt x="48102" y="39573"/>
                    <a:pt x="49836" y="37939"/>
                    <a:pt x="50337" y="35937"/>
                  </a:cubicBezTo>
                  <a:cubicBezTo>
                    <a:pt x="51204" y="32535"/>
                    <a:pt x="49403" y="29900"/>
                    <a:pt x="47068" y="27598"/>
                  </a:cubicBezTo>
                  <a:cubicBezTo>
                    <a:pt x="41530" y="22194"/>
                    <a:pt x="43165" y="15223"/>
                    <a:pt x="39829" y="8551"/>
                  </a:cubicBezTo>
                  <a:cubicBezTo>
                    <a:pt x="38245" y="5410"/>
                    <a:pt x="34183" y="0"/>
                    <a:pt x="270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48"/>
            <p:cNvSpPr/>
            <p:nvPr/>
          </p:nvSpPr>
          <p:spPr>
            <a:xfrm>
              <a:off x="3394250" y="2035450"/>
              <a:ext cx="348625" cy="1021375"/>
            </a:xfrm>
            <a:custGeom>
              <a:avLst/>
              <a:gdLst/>
              <a:ahLst/>
              <a:cxnLst/>
              <a:rect l="l" t="t" r="r" b="b"/>
              <a:pathLst>
                <a:path w="13945" h="40855" extrusionOk="0">
                  <a:moveTo>
                    <a:pt x="51" y="0"/>
                  </a:moveTo>
                  <a:cubicBezTo>
                    <a:pt x="26" y="0"/>
                    <a:pt x="1" y="8"/>
                    <a:pt x="1" y="25"/>
                  </a:cubicBezTo>
                  <a:cubicBezTo>
                    <a:pt x="101" y="3761"/>
                    <a:pt x="668" y="6697"/>
                    <a:pt x="3537" y="9265"/>
                  </a:cubicBezTo>
                  <a:cubicBezTo>
                    <a:pt x="7306" y="12668"/>
                    <a:pt x="10875" y="16370"/>
                    <a:pt x="8107" y="21707"/>
                  </a:cubicBezTo>
                  <a:cubicBezTo>
                    <a:pt x="6839" y="24176"/>
                    <a:pt x="4771" y="26444"/>
                    <a:pt x="7006" y="29013"/>
                  </a:cubicBezTo>
                  <a:cubicBezTo>
                    <a:pt x="8340" y="30580"/>
                    <a:pt x="10408" y="31348"/>
                    <a:pt x="11776" y="32915"/>
                  </a:cubicBezTo>
                  <a:cubicBezTo>
                    <a:pt x="13911" y="35384"/>
                    <a:pt x="12343" y="40154"/>
                    <a:pt x="8907" y="40654"/>
                  </a:cubicBezTo>
                  <a:cubicBezTo>
                    <a:pt x="8741" y="40688"/>
                    <a:pt x="8807" y="40854"/>
                    <a:pt x="8941" y="40854"/>
                  </a:cubicBezTo>
                  <a:cubicBezTo>
                    <a:pt x="11609" y="40621"/>
                    <a:pt x="13944" y="37152"/>
                    <a:pt x="13210" y="34550"/>
                  </a:cubicBezTo>
                  <a:cubicBezTo>
                    <a:pt x="12743" y="32815"/>
                    <a:pt x="11176" y="31715"/>
                    <a:pt x="9808" y="30714"/>
                  </a:cubicBezTo>
                  <a:cubicBezTo>
                    <a:pt x="8007" y="29446"/>
                    <a:pt x="6139" y="28079"/>
                    <a:pt x="6639" y="25510"/>
                  </a:cubicBezTo>
                  <a:cubicBezTo>
                    <a:pt x="6873" y="24409"/>
                    <a:pt x="7873" y="23308"/>
                    <a:pt x="8374" y="22341"/>
                  </a:cubicBezTo>
                  <a:cubicBezTo>
                    <a:pt x="10208" y="18905"/>
                    <a:pt x="9975" y="15603"/>
                    <a:pt x="7506" y="12501"/>
                  </a:cubicBezTo>
                  <a:cubicBezTo>
                    <a:pt x="6072" y="10666"/>
                    <a:pt x="4037" y="9432"/>
                    <a:pt x="2503" y="7664"/>
                  </a:cubicBezTo>
                  <a:cubicBezTo>
                    <a:pt x="635" y="5496"/>
                    <a:pt x="301" y="2794"/>
                    <a:pt x="101" y="25"/>
                  </a:cubicBezTo>
                  <a:cubicBezTo>
                    <a:pt x="101" y="8"/>
                    <a:pt x="76" y="0"/>
                    <a:pt x="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48"/>
            <p:cNvSpPr/>
            <p:nvPr/>
          </p:nvSpPr>
          <p:spPr>
            <a:xfrm>
              <a:off x="3390100" y="1940325"/>
              <a:ext cx="368625" cy="1184125"/>
            </a:xfrm>
            <a:custGeom>
              <a:avLst/>
              <a:gdLst/>
              <a:ahLst/>
              <a:cxnLst/>
              <a:rect l="l" t="t" r="r" b="b"/>
              <a:pathLst>
                <a:path w="14745" h="47365" extrusionOk="0">
                  <a:moveTo>
                    <a:pt x="83" y="0"/>
                  </a:moveTo>
                  <a:cubicBezTo>
                    <a:pt x="45" y="0"/>
                    <a:pt x="0" y="36"/>
                    <a:pt x="0" y="94"/>
                  </a:cubicBezTo>
                  <a:cubicBezTo>
                    <a:pt x="867" y="4464"/>
                    <a:pt x="1601" y="8934"/>
                    <a:pt x="4103" y="12770"/>
                  </a:cubicBezTo>
                  <a:cubicBezTo>
                    <a:pt x="6572" y="16506"/>
                    <a:pt x="11475" y="19641"/>
                    <a:pt x="10775" y="24678"/>
                  </a:cubicBezTo>
                  <a:cubicBezTo>
                    <a:pt x="10474" y="26813"/>
                    <a:pt x="8907" y="28581"/>
                    <a:pt x="8806" y="30716"/>
                  </a:cubicBezTo>
                  <a:cubicBezTo>
                    <a:pt x="8706" y="32150"/>
                    <a:pt x="9474" y="33151"/>
                    <a:pt x="10374" y="34185"/>
                  </a:cubicBezTo>
                  <a:cubicBezTo>
                    <a:pt x="12476" y="36587"/>
                    <a:pt x="14744" y="39122"/>
                    <a:pt x="12843" y="42424"/>
                  </a:cubicBezTo>
                  <a:cubicBezTo>
                    <a:pt x="11575" y="44659"/>
                    <a:pt x="9273" y="45794"/>
                    <a:pt x="7139" y="47028"/>
                  </a:cubicBezTo>
                  <a:cubicBezTo>
                    <a:pt x="7014" y="47152"/>
                    <a:pt x="7093" y="47365"/>
                    <a:pt x="7240" y="47365"/>
                  </a:cubicBezTo>
                  <a:cubicBezTo>
                    <a:pt x="7250" y="47365"/>
                    <a:pt x="7261" y="47363"/>
                    <a:pt x="7272" y="47361"/>
                  </a:cubicBezTo>
                  <a:cubicBezTo>
                    <a:pt x="10408" y="45860"/>
                    <a:pt x="14410" y="43258"/>
                    <a:pt x="14010" y="39222"/>
                  </a:cubicBezTo>
                  <a:cubicBezTo>
                    <a:pt x="13777" y="37154"/>
                    <a:pt x="12309" y="35686"/>
                    <a:pt x="10941" y="34152"/>
                  </a:cubicBezTo>
                  <a:cubicBezTo>
                    <a:pt x="9574" y="32617"/>
                    <a:pt x="9040" y="31216"/>
                    <a:pt x="9640" y="29115"/>
                  </a:cubicBezTo>
                  <a:cubicBezTo>
                    <a:pt x="9941" y="28047"/>
                    <a:pt x="10574" y="27080"/>
                    <a:pt x="10908" y="26013"/>
                  </a:cubicBezTo>
                  <a:cubicBezTo>
                    <a:pt x="12242" y="21676"/>
                    <a:pt x="9374" y="18374"/>
                    <a:pt x="6705" y="15338"/>
                  </a:cubicBezTo>
                  <a:cubicBezTo>
                    <a:pt x="2836" y="10935"/>
                    <a:pt x="1268" y="5665"/>
                    <a:pt x="134" y="61"/>
                  </a:cubicBezTo>
                  <a:cubicBezTo>
                    <a:pt x="134" y="19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48"/>
            <p:cNvSpPr/>
            <p:nvPr/>
          </p:nvSpPr>
          <p:spPr>
            <a:xfrm>
              <a:off x="2266800" y="1957975"/>
              <a:ext cx="465000" cy="1176400"/>
            </a:xfrm>
            <a:custGeom>
              <a:avLst/>
              <a:gdLst/>
              <a:ahLst/>
              <a:cxnLst/>
              <a:rect l="l" t="t" r="r" b="b"/>
              <a:pathLst>
                <a:path w="18600" h="47056" extrusionOk="0">
                  <a:moveTo>
                    <a:pt x="18527" y="0"/>
                  </a:moveTo>
                  <a:cubicBezTo>
                    <a:pt x="18503" y="0"/>
                    <a:pt x="18480" y="8"/>
                    <a:pt x="18480" y="22"/>
                  </a:cubicBezTo>
                  <a:cubicBezTo>
                    <a:pt x="17746" y="2891"/>
                    <a:pt x="17012" y="5793"/>
                    <a:pt x="15378" y="8295"/>
                  </a:cubicBezTo>
                  <a:cubicBezTo>
                    <a:pt x="13910" y="10596"/>
                    <a:pt x="11675" y="11997"/>
                    <a:pt x="9674" y="13765"/>
                  </a:cubicBezTo>
                  <a:cubicBezTo>
                    <a:pt x="8106" y="15099"/>
                    <a:pt x="6738" y="16734"/>
                    <a:pt x="6338" y="18869"/>
                  </a:cubicBezTo>
                  <a:cubicBezTo>
                    <a:pt x="5838" y="21404"/>
                    <a:pt x="7105" y="23339"/>
                    <a:pt x="7572" y="25740"/>
                  </a:cubicBezTo>
                  <a:cubicBezTo>
                    <a:pt x="8273" y="29243"/>
                    <a:pt x="5571" y="30410"/>
                    <a:pt x="3836" y="32845"/>
                  </a:cubicBezTo>
                  <a:cubicBezTo>
                    <a:pt x="2735" y="34413"/>
                    <a:pt x="2368" y="36381"/>
                    <a:pt x="2835" y="38249"/>
                  </a:cubicBezTo>
                  <a:cubicBezTo>
                    <a:pt x="3736" y="42452"/>
                    <a:pt x="8239" y="46388"/>
                    <a:pt x="12509" y="47056"/>
                  </a:cubicBezTo>
                  <a:cubicBezTo>
                    <a:pt x="12776" y="47056"/>
                    <a:pt x="12776" y="46655"/>
                    <a:pt x="12542" y="46622"/>
                  </a:cubicBezTo>
                  <a:cubicBezTo>
                    <a:pt x="6838" y="45555"/>
                    <a:pt x="0" y="38316"/>
                    <a:pt x="4503" y="32679"/>
                  </a:cubicBezTo>
                  <a:cubicBezTo>
                    <a:pt x="5571" y="31344"/>
                    <a:pt x="7072" y="30344"/>
                    <a:pt x="7772" y="28742"/>
                  </a:cubicBezTo>
                  <a:cubicBezTo>
                    <a:pt x="8506" y="27175"/>
                    <a:pt x="8039" y="25574"/>
                    <a:pt x="7505" y="24006"/>
                  </a:cubicBezTo>
                  <a:cubicBezTo>
                    <a:pt x="6371" y="20603"/>
                    <a:pt x="6338" y="17601"/>
                    <a:pt x="9040" y="14866"/>
                  </a:cubicBezTo>
                  <a:cubicBezTo>
                    <a:pt x="10574" y="13365"/>
                    <a:pt x="12409" y="12231"/>
                    <a:pt x="13910" y="10730"/>
                  </a:cubicBezTo>
                  <a:cubicBezTo>
                    <a:pt x="16812" y="7861"/>
                    <a:pt x="17779" y="3925"/>
                    <a:pt x="18580" y="55"/>
                  </a:cubicBezTo>
                  <a:cubicBezTo>
                    <a:pt x="18600" y="16"/>
                    <a:pt x="18562" y="0"/>
                    <a:pt x="18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48"/>
            <p:cNvSpPr/>
            <p:nvPr/>
          </p:nvSpPr>
          <p:spPr>
            <a:xfrm>
              <a:off x="2380214" y="1993321"/>
              <a:ext cx="366950" cy="1269475"/>
            </a:xfrm>
            <a:custGeom>
              <a:avLst/>
              <a:gdLst/>
              <a:ahLst/>
              <a:cxnLst/>
              <a:rect l="l" t="t" r="r" b="b"/>
              <a:pathLst>
                <a:path w="14678" h="50779" extrusionOk="0">
                  <a:moveTo>
                    <a:pt x="12982" y="1"/>
                  </a:moveTo>
                  <a:cubicBezTo>
                    <a:pt x="12961" y="1"/>
                    <a:pt x="12943" y="11"/>
                    <a:pt x="12943" y="39"/>
                  </a:cubicBezTo>
                  <a:cubicBezTo>
                    <a:pt x="13110" y="3275"/>
                    <a:pt x="12309" y="6477"/>
                    <a:pt x="10675" y="9279"/>
                  </a:cubicBezTo>
                  <a:cubicBezTo>
                    <a:pt x="9107" y="11881"/>
                    <a:pt x="6672" y="13482"/>
                    <a:pt x="4771" y="15751"/>
                  </a:cubicBezTo>
                  <a:cubicBezTo>
                    <a:pt x="3370" y="17418"/>
                    <a:pt x="2436" y="19387"/>
                    <a:pt x="2602" y="21688"/>
                  </a:cubicBezTo>
                  <a:cubicBezTo>
                    <a:pt x="2836" y="24991"/>
                    <a:pt x="4804" y="28093"/>
                    <a:pt x="2903" y="31228"/>
                  </a:cubicBezTo>
                  <a:cubicBezTo>
                    <a:pt x="1668" y="33230"/>
                    <a:pt x="101" y="34631"/>
                    <a:pt x="34" y="37199"/>
                  </a:cubicBezTo>
                  <a:cubicBezTo>
                    <a:pt x="1" y="39434"/>
                    <a:pt x="1001" y="41636"/>
                    <a:pt x="2302" y="43404"/>
                  </a:cubicBezTo>
                  <a:cubicBezTo>
                    <a:pt x="5204" y="47373"/>
                    <a:pt x="9607" y="50042"/>
                    <a:pt x="14511" y="50776"/>
                  </a:cubicBezTo>
                  <a:cubicBezTo>
                    <a:pt x="14519" y="50777"/>
                    <a:pt x="14526" y="50778"/>
                    <a:pt x="14534" y="50778"/>
                  </a:cubicBezTo>
                  <a:cubicBezTo>
                    <a:pt x="14677" y="50778"/>
                    <a:pt x="14670" y="50475"/>
                    <a:pt x="14511" y="50475"/>
                  </a:cubicBezTo>
                  <a:cubicBezTo>
                    <a:pt x="9174" y="49575"/>
                    <a:pt x="3603" y="46206"/>
                    <a:pt x="1302" y="40869"/>
                  </a:cubicBezTo>
                  <a:cubicBezTo>
                    <a:pt x="601" y="39167"/>
                    <a:pt x="201" y="37199"/>
                    <a:pt x="801" y="35431"/>
                  </a:cubicBezTo>
                  <a:cubicBezTo>
                    <a:pt x="1201" y="34097"/>
                    <a:pt x="2169" y="33096"/>
                    <a:pt x="2936" y="32029"/>
                  </a:cubicBezTo>
                  <a:cubicBezTo>
                    <a:pt x="3970" y="30628"/>
                    <a:pt x="4437" y="28827"/>
                    <a:pt x="4137" y="27092"/>
                  </a:cubicBezTo>
                  <a:cubicBezTo>
                    <a:pt x="3770" y="24190"/>
                    <a:pt x="2302" y="21488"/>
                    <a:pt x="3436" y="18586"/>
                  </a:cubicBezTo>
                  <a:cubicBezTo>
                    <a:pt x="4470" y="15817"/>
                    <a:pt x="7072" y="14149"/>
                    <a:pt x="8974" y="12081"/>
                  </a:cubicBezTo>
                  <a:cubicBezTo>
                    <a:pt x="11976" y="8846"/>
                    <a:pt x="13377" y="4576"/>
                    <a:pt x="13043" y="39"/>
                  </a:cubicBezTo>
                  <a:cubicBezTo>
                    <a:pt x="13043" y="20"/>
                    <a:pt x="13010" y="1"/>
                    <a:pt x="129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48"/>
            <p:cNvSpPr/>
            <p:nvPr/>
          </p:nvSpPr>
          <p:spPr>
            <a:xfrm>
              <a:off x="2757975" y="4135075"/>
              <a:ext cx="2089850" cy="820600"/>
            </a:xfrm>
            <a:custGeom>
              <a:avLst/>
              <a:gdLst/>
              <a:ahLst/>
              <a:cxnLst/>
              <a:rect l="l" t="t" r="r" b="b"/>
              <a:pathLst>
                <a:path w="83594" h="32824" extrusionOk="0">
                  <a:moveTo>
                    <a:pt x="57041" y="0"/>
                  </a:moveTo>
                  <a:lnTo>
                    <a:pt x="0" y="15044"/>
                  </a:lnTo>
                  <a:lnTo>
                    <a:pt x="27787" y="32824"/>
                  </a:lnTo>
                  <a:lnTo>
                    <a:pt x="83593" y="14244"/>
                  </a:lnTo>
                  <a:lnTo>
                    <a:pt x="5704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48"/>
            <p:cNvSpPr/>
            <p:nvPr/>
          </p:nvSpPr>
          <p:spPr>
            <a:xfrm>
              <a:off x="2846375" y="4137575"/>
              <a:ext cx="1943075" cy="775575"/>
            </a:xfrm>
            <a:custGeom>
              <a:avLst/>
              <a:gdLst/>
              <a:ahLst/>
              <a:cxnLst/>
              <a:rect l="l" t="t" r="r" b="b"/>
              <a:pathLst>
                <a:path w="77723" h="31023" extrusionOk="0">
                  <a:moveTo>
                    <a:pt x="52071" y="0"/>
                  </a:moveTo>
                  <a:cubicBezTo>
                    <a:pt x="52071" y="0"/>
                    <a:pt x="36426" y="2068"/>
                    <a:pt x="35692" y="2302"/>
                  </a:cubicBezTo>
                  <a:cubicBezTo>
                    <a:pt x="34959" y="2535"/>
                    <a:pt x="28054" y="5404"/>
                    <a:pt x="28054" y="5404"/>
                  </a:cubicBezTo>
                  <a:cubicBezTo>
                    <a:pt x="28054" y="5404"/>
                    <a:pt x="18380" y="7072"/>
                    <a:pt x="17713" y="7306"/>
                  </a:cubicBezTo>
                  <a:cubicBezTo>
                    <a:pt x="17079" y="7539"/>
                    <a:pt x="0" y="14677"/>
                    <a:pt x="0" y="14677"/>
                  </a:cubicBezTo>
                  <a:lnTo>
                    <a:pt x="25452" y="31023"/>
                  </a:lnTo>
                  <a:lnTo>
                    <a:pt x="77722" y="13643"/>
                  </a:lnTo>
                  <a:lnTo>
                    <a:pt x="520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48"/>
            <p:cNvSpPr/>
            <p:nvPr/>
          </p:nvSpPr>
          <p:spPr>
            <a:xfrm>
              <a:off x="3548550" y="4272675"/>
              <a:ext cx="612125" cy="415325"/>
            </a:xfrm>
            <a:custGeom>
              <a:avLst/>
              <a:gdLst/>
              <a:ahLst/>
              <a:cxnLst/>
              <a:rect l="l" t="t" r="r" b="b"/>
              <a:pathLst>
                <a:path w="24485" h="16613" extrusionOk="0">
                  <a:moveTo>
                    <a:pt x="0" y="0"/>
                  </a:moveTo>
                  <a:lnTo>
                    <a:pt x="3002" y="2135"/>
                  </a:lnTo>
                  <a:lnTo>
                    <a:pt x="6038" y="4237"/>
                  </a:lnTo>
                  <a:lnTo>
                    <a:pt x="12142" y="8440"/>
                  </a:lnTo>
                  <a:lnTo>
                    <a:pt x="18313" y="12543"/>
                  </a:lnTo>
                  <a:lnTo>
                    <a:pt x="21382" y="14577"/>
                  </a:lnTo>
                  <a:lnTo>
                    <a:pt x="24484" y="16612"/>
                  </a:lnTo>
                  <a:lnTo>
                    <a:pt x="21482" y="14477"/>
                  </a:lnTo>
                  <a:lnTo>
                    <a:pt x="18447" y="12342"/>
                  </a:lnTo>
                  <a:lnTo>
                    <a:pt x="12342" y="8173"/>
                  </a:lnTo>
                  <a:lnTo>
                    <a:pt x="6171" y="4036"/>
                  </a:lnTo>
                  <a:lnTo>
                    <a:pt x="3102" y="20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48"/>
            <p:cNvSpPr/>
            <p:nvPr/>
          </p:nvSpPr>
          <p:spPr>
            <a:xfrm>
              <a:off x="3669450" y="4524525"/>
              <a:ext cx="203500" cy="45875"/>
            </a:xfrm>
            <a:custGeom>
              <a:avLst/>
              <a:gdLst/>
              <a:ahLst/>
              <a:cxnLst/>
              <a:rect l="l" t="t" r="r" b="b"/>
              <a:pathLst>
                <a:path w="8140" h="1835" extrusionOk="0">
                  <a:moveTo>
                    <a:pt x="8140" y="0"/>
                  </a:moveTo>
                  <a:lnTo>
                    <a:pt x="8140" y="0"/>
                  </a:lnTo>
                  <a:cubicBezTo>
                    <a:pt x="7439" y="100"/>
                    <a:pt x="6772" y="234"/>
                    <a:pt x="6072" y="334"/>
                  </a:cubicBezTo>
                  <a:cubicBezTo>
                    <a:pt x="5405" y="467"/>
                    <a:pt x="4704" y="601"/>
                    <a:pt x="4037" y="767"/>
                  </a:cubicBezTo>
                  <a:cubicBezTo>
                    <a:pt x="3370" y="934"/>
                    <a:pt x="2669" y="1101"/>
                    <a:pt x="2002" y="1268"/>
                  </a:cubicBezTo>
                  <a:cubicBezTo>
                    <a:pt x="1335" y="1401"/>
                    <a:pt x="668" y="1601"/>
                    <a:pt x="1" y="1835"/>
                  </a:cubicBezTo>
                  <a:cubicBezTo>
                    <a:pt x="701" y="1735"/>
                    <a:pt x="1402" y="1601"/>
                    <a:pt x="2069" y="1501"/>
                  </a:cubicBezTo>
                  <a:cubicBezTo>
                    <a:pt x="2769" y="1368"/>
                    <a:pt x="3437" y="1234"/>
                    <a:pt x="4104" y="1068"/>
                  </a:cubicBezTo>
                  <a:cubicBezTo>
                    <a:pt x="4771" y="901"/>
                    <a:pt x="5471" y="734"/>
                    <a:pt x="6139" y="567"/>
                  </a:cubicBezTo>
                  <a:cubicBezTo>
                    <a:pt x="6806" y="400"/>
                    <a:pt x="7473" y="200"/>
                    <a:pt x="81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48"/>
            <p:cNvSpPr/>
            <p:nvPr/>
          </p:nvSpPr>
          <p:spPr>
            <a:xfrm>
              <a:off x="3378425" y="4550375"/>
              <a:ext cx="537075" cy="190150"/>
            </a:xfrm>
            <a:custGeom>
              <a:avLst/>
              <a:gdLst/>
              <a:ahLst/>
              <a:cxnLst/>
              <a:rect l="l" t="t" r="r" b="b"/>
              <a:pathLst>
                <a:path w="21483" h="7606" extrusionOk="0">
                  <a:moveTo>
                    <a:pt x="21482" y="0"/>
                  </a:moveTo>
                  <a:cubicBezTo>
                    <a:pt x="19614" y="367"/>
                    <a:pt x="17746" y="734"/>
                    <a:pt x="15878" y="1134"/>
                  </a:cubicBezTo>
                  <a:lnTo>
                    <a:pt x="14477" y="1435"/>
                  </a:lnTo>
                  <a:lnTo>
                    <a:pt x="13777" y="1601"/>
                  </a:lnTo>
                  <a:cubicBezTo>
                    <a:pt x="13543" y="1668"/>
                    <a:pt x="13310" y="1735"/>
                    <a:pt x="13076" y="1801"/>
                  </a:cubicBezTo>
                  <a:cubicBezTo>
                    <a:pt x="12176" y="2168"/>
                    <a:pt x="11308" y="2535"/>
                    <a:pt x="10441" y="2902"/>
                  </a:cubicBezTo>
                  <a:cubicBezTo>
                    <a:pt x="8673" y="3669"/>
                    <a:pt x="6938" y="4437"/>
                    <a:pt x="5171" y="5204"/>
                  </a:cubicBezTo>
                  <a:cubicBezTo>
                    <a:pt x="3436" y="6004"/>
                    <a:pt x="1701" y="6772"/>
                    <a:pt x="0" y="7606"/>
                  </a:cubicBezTo>
                  <a:cubicBezTo>
                    <a:pt x="1768" y="6905"/>
                    <a:pt x="3503" y="6171"/>
                    <a:pt x="5271" y="5437"/>
                  </a:cubicBezTo>
                  <a:lnTo>
                    <a:pt x="10541" y="3202"/>
                  </a:lnTo>
                  <a:cubicBezTo>
                    <a:pt x="11408" y="2836"/>
                    <a:pt x="12309" y="2435"/>
                    <a:pt x="13176" y="2102"/>
                  </a:cubicBezTo>
                  <a:cubicBezTo>
                    <a:pt x="13610" y="1935"/>
                    <a:pt x="14077" y="1801"/>
                    <a:pt x="14544" y="1701"/>
                  </a:cubicBezTo>
                  <a:lnTo>
                    <a:pt x="15912" y="1401"/>
                  </a:lnTo>
                  <a:cubicBezTo>
                    <a:pt x="17780" y="934"/>
                    <a:pt x="19648" y="501"/>
                    <a:pt x="214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48"/>
            <p:cNvSpPr/>
            <p:nvPr/>
          </p:nvSpPr>
          <p:spPr>
            <a:xfrm>
              <a:off x="3422625" y="4580400"/>
              <a:ext cx="520375" cy="189325"/>
            </a:xfrm>
            <a:custGeom>
              <a:avLst/>
              <a:gdLst/>
              <a:ahLst/>
              <a:cxnLst/>
              <a:rect l="l" t="t" r="r" b="b"/>
              <a:pathLst>
                <a:path w="20815" h="7573" extrusionOk="0">
                  <a:moveTo>
                    <a:pt x="20815" y="0"/>
                  </a:moveTo>
                  <a:lnTo>
                    <a:pt x="20815" y="0"/>
                  </a:lnTo>
                  <a:cubicBezTo>
                    <a:pt x="19014" y="334"/>
                    <a:pt x="17179" y="701"/>
                    <a:pt x="15378" y="1101"/>
                  </a:cubicBezTo>
                  <a:lnTo>
                    <a:pt x="14010" y="1401"/>
                  </a:lnTo>
                  <a:cubicBezTo>
                    <a:pt x="13777" y="1434"/>
                    <a:pt x="13576" y="1468"/>
                    <a:pt x="13343" y="1568"/>
                  </a:cubicBezTo>
                  <a:cubicBezTo>
                    <a:pt x="13076" y="1635"/>
                    <a:pt x="12876" y="1735"/>
                    <a:pt x="12676" y="1835"/>
                  </a:cubicBezTo>
                  <a:cubicBezTo>
                    <a:pt x="11809" y="2168"/>
                    <a:pt x="10941" y="2535"/>
                    <a:pt x="10107" y="2935"/>
                  </a:cubicBezTo>
                  <a:cubicBezTo>
                    <a:pt x="8406" y="3669"/>
                    <a:pt x="6705" y="4437"/>
                    <a:pt x="5037" y="5204"/>
                  </a:cubicBezTo>
                  <a:cubicBezTo>
                    <a:pt x="3336" y="5971"/>
                    <a:pt x="1668" y="6772"/>
                    <a:pt x="0" y="7572"/>
                  </a:cubicBezTo>
                  <a:cubicBezTo>
                    <a:pt x="1701" y="6872"/>
                    <a:pt x="3403" y="6138"/>
                    <a:pt x="5104" y="5404"/>
                  </a:cubicBezTo>
                  <a:cubicBezTo>
                    <a:pt x="6805" y="4670"/>
                    <a:pt x="8506" y="3936"/>
                    <a:pt x="10207" y="3202"/>
                  </a:cubicBezTo>
                  <a:lnTo>
                    <a:pt x="12743" y="2102"/>
                  </a:lnTo>
                  <a:cubicBezTo>
                    <a:pt x="12976" y="2001"/>
                    <a:pt x="13176" y="1901"/>
                    <a:pt x="13376" y="1835"/>
                  </a:cubicBezTo>
                  <a:cubicBezTo>
                    <a:pt x="13610" y="1768"/>
                    <a:pt x="13843" y="1735"/>
                    <a:pt x="14043" y="1668"/>
                  </a:cubicBezTo>
                  <a:lnTo>
                    <a:pt x="15411" y="1334"/>
                  </a:lnTo>
                  <a:cubicBezTo>
                    <a:pt x="17212" y="901"/>
                    <a:pt x="19014" y="467"/>
                    <a:pt x="208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48"/>
            <p:cNvSpPr/>
            <p:nvPr/>
          </p:nvSpPr>
          <p:spPr>
            <a:xfrm>
              <a:off x="3466825" y="4608750"/>
              <a:ext cx="525400" cy="185150"/>
            </a:xfrm>
            <a:custGeom>
              <a:avLst/>
              <a:gdLst/>
              <a:ahLst/>
              <a:cxnLst/>
              <a:rect l="l" t="t" r="r" b="b"/>
              <a:pathLst>
                <a:path w="21016" h="7406" extrusionOk="0">
                  <a:moveTo>
                    <a:pt x="21015" y="0"/>
                  </a:moveTo>
                  <a:lnTo>
                    <a:pt x="21015" y="0"/>
                  </a:lnTo>
                  <a:cubicBezTo>
                    <a:pt x="19180" y="434"/>
                    <a:pt x="17412" y="901"/>
                    <a:pt x="15611" y="1401"/>
                  </a:cubicBezTo>
                  <a:lnTo>
                    <a:pt x="12909" y="2135"/>
                  </a:lnTo>
                  <a:cubicBezTo>
                    <a:pt x="12009" y="2435"/>
                    <a:pt x="11175" y="2802"/>
                    <a:pt x="10307" y="3136"/>
                  </a:cubicBezTo>
                  <a:cubicBezTo>
                    <a:pt x="8573" y="3836"/>
                    <a:pt x="6838" y="4503"/>
                    <a:pt x="5137" y="5204"/>
                  </a:cubicBezTo>
                  <a:cubicBezTo>
                    <a:pt x="3402" y="5938"/>
                    <a:pt x="1701" y="6638"/>
                    <a:pt x="0" y="7405"/>
                  </a:cubicBezTo>
                  <a:cubicBezTo>
                    <a:pt x="1735" y="6772"/>
                    <a:pt x="3469" y="6105"/>
                    <a:pt x="5204" y="5437"/>
                  </a:cubicBezTo>
                  <a:cubicBezTo>
                    <a:pt x="6938" y="4770"/>
                    <a:pt x="8673" y="4070"/>
                    <a:pt x="10407" y="3436"/>
                  </a:cubicBezTo>
                  <a:cubicBezTo>
                    <a:pt x="11275" y="3102"/>
                    <a:pt x="12142" y="2735"/>
                    <a:pt x="13009" y="2435"/>
                  </a:cubicBezTo>
                  <a:lnTo>
                    <a:pt x="15678" y="1668"/>
                  </a:lnTo>
                  <a:cubicBezTo>
                    <a:pt x="17446" y="1101"/>
                    <a:pt x="19247" y="567"/>
                    <a:pt x="210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48"/>
            <p:cNvSpPr/>
            <p:nvPr/>
          </p:nvSpPr>
          <p:spPr>
            <a:xfrm>
              <a:off x="4107275" y="4424450"/>
              <a:ext cx="502050" cy="157625"/>
            </a:xfrm>
            <a:custGeom>
              <a:avLst/>
              <a:gdLst/>
              <a:ahLst/>
              <a:cxnLst/>
              <a:rect l="l" t="t" r="r" b="b"/>
              <a:pathLst>
                <a:path w="20082" h="6305" extrusionOk="0">
                  <a:moveTo>
                    <a:pt x="20081" y="0"/>
                  </a:moveTo>
                  <a:lnTo>
                    <a:pt x="20081" y="0"/>
                  </a:lnTo>
                  <a:cubicBezTo>
                    <a:pt x="18347" y="434"/>
                    <a:pt x="16646" y="834"/>
                    <a:pt x="14944" y="1268"/>
                  </a:cubicBezTo>
                  <a:cubicBezTo>
                    <a:pt x="13243" y="1735"/>
                    <a:pt x="11542" y="2168"/>
                    <a:pt x="9841" y="2602"/>
                  </a:cubicBezTo>
                  <a:lnTo>
                    <a:pt x="7306" y="3303"/>
                  </a:lnTo>
                  <a:lnTo>
                    <a:pt x="6672" y="3469"/>
                  </a:lnTo>
                  <a:cubicBezTo>
                    <a:pt x="6438" y="3536"/>
                    <a:pt x="6238" y="3603"/>
                    <a:pt x="6038" y="3670"/>
                  </a:cubicBezTo>
                  <a:cubicBezTo>
                    <a:pt x="5638" y="3836"/>
                    <a:pt x="5237" y="4003"/>
                    <a:pt x="4804" y="4170"/>
                  </a:cubicBezTo>
                  <a:cubicBezTo>
                    <a:pt x="3169" y="4837"/>
                    <a:pt x="1568" y="5538"/>
                    <a:pt x="0" y="6305"/>
                  </a:cubicBezTo>
                  <a:cubicBezTo>
                    <a:pt x="1668" y="5738"/>
                    <a:pt x="3303" y="5071"/>
                    <a:pt x="4904" y="4437"/>
                  </a:cubicBezTo>
                  <a:lnTo>
                    <a:pt x="6138" y="3970"/>
                  </a:lnTo>
                  <a:cubicBezTo>
                    <a:pt x="6338" y="3870"/>
                    <a:pt x="6572" y="3803"/>
                    <a:pt x="6738" y="3736"/>
                  </a:cubicBezTo>
                  <a:lnTo>
                    <a:pt x="7372" y="3569"/>
                  </a:lnTo>
                  <a:lnTo>
                    <a:pt x="9941" y="2869"/>
                  </a:lnTo>
                  <a:cubicBezTo>
                    <a:pt x="11609" y="2402"/>
                    <a:pt x="13310" y="1935"/>
                    <a:pt x="15011" y="1468"/>
                  </a:cubicBezTo>
                  <a:cubicBezTo>
                    <a:pt x="16712" y="1001"/>
                    <a:pt x="18380" y="501"/>
                    <a:pt x="200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48"/>
            <p:cNvSpPr/>
            <p:nvPr/>
          </p:nvSpPr>
          <p:spPr>
            <a:xfrm>
              <a:off x="4063900" y="4401100"/>
              <a:ext cx="487875" cy="147625"/>
            </a:xfrm>
            <a:custGeom>
              <a:avLst/>
              <a:gdLst/>
              <a:ahLst/>
              <a:cxnLst/>
              <a:rect l="l" t="t" r="r" b="b"/>
              <a:pathLst>
                <a:path w="19515" h="5905" extrusionOk="0">
                  <a:moveTo>
                    <a:pt x="19515" y="0"/>
                  </a:moveTo>
                  <a:lnTo>
                    <a:pt x="19515" y="0"/>
                  </a:lnTo>
                  <a:cubicBezTo>
                    <a:pt x="17880" y="400"/>
                    <a:pt x="16212" y="834"/>
                    <a:pt x="14578" y="1268"/>
                  </a:cubicBezTo>
                  <a:cubicBezTo>
                    <a:pt x="12943" y="1701"/>
                    <a:pt x="11309" y="2135"/>
                    <a:pt x="9641" y="2569"/>
                  </a:cubicBezTo>
                  <a:lnTo>
                    <a:pt x="7206" y="3236"/>
                  </a:lnTo>
                  <a:cubicBezTo>
                    <a:pt x="6372" y="3469"/>
                    <a:pt x="5571" y="3770"/>
                    <a:pt x="4771" y="4070"/>
                  </a:cubicBezTo>
                  <a:cubicBezTo>
                    <a:pt x="3170" y="4637"/>
                    <a:pt x="1569" y="5237"/>
                    <a:pt x="1" y="5904"/>
                  </a:cubicBezTo>
                  <a:cubicBezTo>
                    <a:pt x="1635" y="5404"/>
                    <a:pt x="3270" y="4904"/>
                    <a:pt x="4871" y="4337"/>
                  </a:cubicBezTo>
                  <a:lnTo>
                    <a:pt x="6072" y="3936"/>
                  </a:lnTo>
                  <a:cubicBezTo>
                    <a:pt x="6472" y="3803"/>
                    <a:pt x="6872" y="3636"/>
                    <a:pt x="7273" y="3536"/>
                  </a:cubicBezTo>
                  <a:lnTo>
                    <a:pt x="9741" y="2836"/>
                  </a:lnTo>
                  <a:cubicBezTo>
                    <a:pt x="11376" y="2402"/>
                    <a:pt x="13010" y="1902"/>
                    <a:pt x="14645" y="1435"/>
                  </a:cubicBezTo>
                  <a:cubicBezTo>
                    <a:pt x="16279" y="968"/>
                    <a:pt x="17880" y="467"/>
                    <a:pt x="195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48"/>
            <p:cNvSpPr/>
            <p:nvPr/>
          </p:nvSpPr>
          <p:spPr>
            <a:xfrm>
              <a:off x="4023050" y="4380250"/>
              <a:ext cx="486200" cy="138450"/>
            </a:xfrm>
            <a:custGeom>
              <a:avLst/>
              <a:gdLst/>
              <a:ahLst/>
              <a:cxnLst/>
              <a:rect l="l" t="t" r="r" b="b"/>
              <a:pathLst>
                <a:path w="19448" h="5538" extrusionOk="0">
                  <a:moveTo>
                    <a:pt x="19447" y="0"/>
                  </a:moveTo>
                  <a:lnTo>
                    <a:pt x="19447" y="0"/>
                  </a:lnTo>
                  <a:cubicBezTo>
                    <a:pt x="17813" y="367"/>
                    <a:pt x="16178" y="734"/>
                    <a:pt x="14511" y="1134"/>
                  </a:cubicBezTo>
                  <a:cubicBezTo>
                    <a:pt x="12876" y="1501"/>
                    <a:pt x="11242" y="1868"/>
                    <a:pt x="9574" y="2269"/>
                  </a:cubicBezTo>
                  <a:lnTo>
                    <a:pt x="7105" y="2902"/>
                  </a:lnTo>
                  <a:cubicBezTo>
                    <a:pt x="6305" y="3136"/>
                    <a:pt x="5504" y="3436"/>
                    <a:pt x="4704" y="3736"/>
                  </a:cubicBezTo>
                  <a:cubicBezTo>
                    <a:pt x="3136" y="4303"/>
                    <a:pt x="1535" y="4904"/>
                    <a:pt x="0" y="5538"/>
                  </a:cubicBezTo>
                  <a:cubicBezTo>
                    <a:pt x="1601" y="5037"/>
                    <a:pt x="3203" y="4537"/>
                    <a:pt x="4804" y="3970"/>
                  </a:cubicBezTo>
                  <a:lnTo>
                    <a:pt x="7205" y="3169"/>
                  </a:lnTo>
                  <a:cubicBezTo>
                    <a:pt x="8006" y="2969"/>
                    <a:pt x="8807" y="2769"/>
                    <a:pt x="9640" y="2535"/>
                  </a:cubicBezTo>
                  <a:cubicBezTo>
                    <a:pt x="11308" y="2135"/>
                    <a:pt x="12943" y="1735"/>
                    <a:pt x="14577" y="1301"/>
                  </a:cubicBezTo>
                  <a:cubicBezTo>
                    <a:pt x="16212" y="868"/>
                    <a:pt x="17813" y="434"/>
                    <a:pt x="194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48"/>
            <p:cNvSpPr/>
            <p:nvPr/>
          </p:nvSpPr>
          <p:spPr>
            <a:xfrm>
              <a:off x="3987175" y="4361900"/>
              <a:ext cx="490375" cy="134275"/>
            </a:xfrm>
            <a:custGeom>
              <a:avLst/>
              <a:gdLst/>
              <a:ahLst/>
              <a:cxnLst/>
              <a:rect l="l" t="t" r="r" b="b"/>
              <a:pathLst>
                <a:path w="19615" h="5371" extrusionOk="0">
                  <a:moveTo>
                    <a:pt x="19615" y="0"/>
                  </a:moveTo>
                  <a:lnTo>
                    <a:pt x="19615" y="0"/>
                  </a:lnTo>
                  <a:cubicBezTo>
                    <a:pt x="16279" y="634"/>
                    <a:pt x="12943" y="1301"/>
                    <a:pt x="9608" y="2002"/>
                  </a:cubicBezTo>
                  <a:lnTo>
                    <a:pt x="7106" y="2536"/>
                  </a:lnTo>
                  <a:lnTo>
                    <a:pt x="5838" y="2802"/>
                  </a:lnTo>
                  <a:cubicBezTo>
                    <a:pt x="5638" y="2836"/>
                    <a:pt x="5405" y="2902"/>
                    <a:pt x="5205" y="2969"/>
                  </a:cubicBezTo>
                  <a:cubicBezTo>
                    <a:pt x="5004" y="3036"/>
                    <a:pt x="4804" y="3136"/>
                    <a:pt x="4604" y="3203"/>
                  </a:cubicBezTo>
                  <a:cubicBezTo>
                    <a:pt x="3036" y="3870"/>
                    <a:pt x="1502" y="4570"/>
                    <a:pt x="1" y="5371"/>
                  </a:cubicBezTo>
                  <a:cubicBezTo>
                    <a:pt x="1602" y="4804"/>
                    <a:pt x="3170" y="4103"/>
                    <a:pt x="4738" y="3503"/>
                  </a:cubicBezTo>
                  <a:cubicBezTo>
                    <a:pt x="5105" y="3336"/>
                    <a:pt x="5505" y="3203"/>
                    <a:pt x="5905" y="3103"/>
                  </a:cubicBezTo>
                  <a:lnTo>
                    <a:pt x="7173" y="2802"/>
                  </a:lnTo>
                  <a:lnTo>
                    <a:pt x="9674" y="2269"/>
                  </a:lnTo>
                  <a:cubicBezTo>
                    <a:pt x="12977" y="1501"/>
                    <a:pt x="16279" y="768"/>
                    <a:pt x="196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48"/>
            <p:cNvSpPr/>
            <p:nvPr/>
          </p:nvSpPr>
          <p:spPr>
            <a:xfrm>
              <a:off x="3948000" y="4334375"/>
              <a:ext cx="489525" cy="135125"/>
            </a:xfrm>
            <a:custGeom>
              <a:avLst/>
              <a:gdLst/>
              <a:ahLst/>
              <a:cxnLst/>
              <a:rect l="l" t="t" r="r" b="b"/>
              <a:pathLst>
                <a:path w="19581" h="5405" extrusionOk="0">
                  <a:moveTo>
                    <a:pt x="19581" y="1"/>
                  </a:moveTo>
                  <a:lnTo>
                    <a:pt x="19581" y="1"/>
                  </a:lnTo>
                  <a:cubicBezTo>
                    <a:pt x="16245" y="634"/>
                    <a:pt x="12943" y="1335"/>
                    <a:pt x="9607" y="2035"/>
                  </a:cubicBezTo>
                  <a:lnTo>
                    <a:pt x="7105" y="2536"/>
                  </a:lnTo>
                  <a:lnTo>
                    <a:pt x="5838" y="2836"/>
                  </a:lnTo>
                  <a:cubicBezTo>
                    <a:pt x="5637" y="2869"/>
                    <a:pt x="5437" y="2936"/>
                    <a:pt x="5237" y="3003"/>
                  </a:cubicBezTo>
                  <a:cubicBezTo>
                    <a:pt x="5004" y="3069"/>
                    <a:pt x="4837" y="3136"/>
                    <a:pt x="4637" y="3236"/>
                  </a:cubicBezTo>
                  <a:cubicBezTo>
                    <a:pt x="3069" y="3903"/>
                    <a:pt x="1501" y="4604"/>
                    <a:pt x="0" y="5404"/>
                  </a:cubicBezTo>
                  <a:cubicBezTo>
                    <a:pt x="1601" y="4804"/>
                    <a:pt x="3169" y="4137"/>
                    <a:pt x="4737" y="3536"/>
                  </a:cubicBezTo>
                  <a:cubicBezTo>
                    <a:pt x="5104" y="3336"/>
                    <a:pt x="5504" y="3203"/>
                    <a:pt x="5904" y="3103"/>
                  </a:cubicBezTo>
                  <a:lnTo>
                    <a:pt x="7172" y="2836"/>
                  </a:lnTo>
                  <a:lnTo>
                    <a:pt x="9674" y="2269"/>
                  </a:lnTo>
                  <a:cubicBezTo>
                    <a:pt x="12976" y="1535"/>
                    <a:pt x="16278" y="801"/>
                    <a:pt x="19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48"/>
            <p:cNvSpPr/>
            <p:nvPr/>
          </p:nvSpPr>
          <p:spPr>
            <a:xfrm>
              <a:off x="3909625" y="4307700"/>
              <a:ext cx="489550" cy="135125"/>
            </a:xfrm>
            <a:custGeom>
              <a:avLst/>
              <a:gdLst/>
              <a:ahLst/>
              <a:cxnLst/>
              <a:rect l="l" t="t" r="r" b="b"/>
              <a:pathLst>
                <a:path w="19582" h="5405" extrusionOk="0">
                  <a:moveTo>
                    <a:pt x="19581" y="0"/>
                  </a:moveTo>
                  <a:lnTo>
                    <a:pt x="19581" y="0"/>
                  </a:lnTo>
                  <a:cubicBezTo>
                    <a:pt x="16246" y="634"/>
                    <a:pt x="12910" y="1301"/>
                    <a:pt x="9574" y="2002"/>
                  </a:cubicBezTo>
                  <a:lnTo>
                    <a:pt x="7072" y="2535"/>
                  </a:lnTo>
                  <a:lnTo>
                    <a:pt x="5838" y="2802"/>
                  </a:lnTo>
                  <a:cubicBezTo>
                    <a:pt x="5605" y="2836"/>
                    <a:pt x="5405" y="2902"/>
                    <a:pt x="5204" y="2969"/>
                  </a:cubicBezTo>
                  <a:cubicBezTo>
                    <a:pt x="5004" y="3069"/>
                    <a:pt x="4804" y="3136"/>
                    <a:pt x="4604" y="3202"/>
                  </a:cubicBezTo>
                  <a:cubicBezTo>
                    <a:pt x="3036" y="3870"/>
                    <a:pt x="1502" y="4570"/>
                    <a:pt x="1" y="5404"/>
                  </a:cubicBezTo>
                  <a:cubicBezTo>
                    <a:pt x="1602" y="4804"/>
                    <a:pt x="3136" y="4136"/>
                    <a:pt x="4704" y="3503"/>
                  </a:cubicBezTo>
                  <a:cubicBezTo>
                    <a:pt x="5104" y="3336"/>
                    <a:pt x="5471" y="3202"/>
                    <a:pt x="5905" y="3102"/>
                  </a:cubicBezTo>
                  <a:lnTo>
                    <a:pt x="7139" y="2802"/>
                  </a:lnTo>
                  <a:lnTo>
                    <a:pt x="9641" y="2268"/>
                  </a:lnTo>
                  <a:cubicBezTo>
                    <a:pt x="12943" y="1535"/>
                    <a:pt x="16279" y="801"/>
                    <a:pt x="195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48"/>
            <p:cNvSpPr/>
            <p:nvPr/>
          </p:nvSpPr>
          <p:spPr>
            <a:xfrm>
              <a:off x="3870425" y="4281000"/>
              <a:ext cx="490375" cy="134300"/>
            </a:xfrm>
            <a:custGeom>
              <a:avLst/>
              <a:gdLst/>
              <a:ahLst/>
              <a:cxnLst/>
              <a:rect l="l" t="t" r="r" b="b"/>
              <a:pathLst>
                <a:path w="19615" h="5372" extrusionOk="0">
                  <a:moveTo>
                    <a:pt x="19615" y="1"/>
                  </a:moveTo>
                  <a:lnTo>
                    <a:pt x="19615" y="1"/>
                  </a:lnTo>
                  <a:cubicBezTo>
                    <a:pt x="16279" y="635"/>
                    <a:pt x="12943" y="1302"/>
                    <a:pt x="9608" y="2002"/>
                  </a:cubicBezTo>
                  <a:lnTo>
                    <a:pt x="7106" y="2503"/>
                  </a:lnTo>
                  <a:lnTo>
                    <a:pt x="5838" y="2803"/>
                  </a:lnTo>
                  <a:cubicBezTo>
                    <a:pt x="5638" y="2836"/>
                    <a:pt x="5405" y="2903"/>
                    <a:pt x="5205" y="2970"/>
                  </a:cubicBezTo>
                  <a:cubicBezTo>
                    <a:pt x="5004" y="3036"/>
                    <a:pt x="4804" y="3103"/>
                    <a:pt x="4604" y="3203"/>
                  </a:cubicBezTo>
                  <a:cubicBezTo>
                    <a:pt x="3036" y="3870"/>
                    <a:pt x="1502" y="4571"/>
                    <a:pt x="1" y="5371"/>
                  </a:cubicBezTo>
                  <a:cubicBezTo>
                    <a:pt x="1635" y="4804"/>
                    <a:pt x="3170" y="4104"/>
                    <a:pt x="4738" y="3503"/>
                  </a:cubicBezTo>
                  <a:cubicBezTo>
                    <a:pt x="5138" y="3336"/>
                    <a:pt x="5505" y="3170"/>
                    <a:pt x="5938" y="3070"/>
                  </a:cubicBezTo>
                  <a:lnTo>
                    <a:pt x="7173" y="2803"/>
                  </a:lnTo>
                  <a:lnTo>
                    <a:pt x="9674" y="2236"/>
                  </a:lnTo>
                  <a:cubicBezTo>
                    <a:pt x="12977" y="1502"/>
                    <a:pt x="16313" y="768"/>
                    <a:pt x="196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48"/>
            <p:cNvSpPr/>
            <p:nvPr/>
          </p:nvSpPr>
          <p:spPr>
            <a:xfrm>
              <a:off x="3820400" y="4259325"/>
              <a:ext cx="490375" cy="134275"/>
            </a:xfrm>
            <a:custGeom>
              <a:avLst/>
              <a:gdLst/>
              <a:ahLst/>
              <a:cxnLst/>
              <a:rect l="l" t="t" r="r" b="b"/>
              <a:pathLst>
                <a:path w="19615" h="5371" extrusionOk="0">
                  <a:moveTo>
                    <a:pt x="19614" y="0"/>
                  </a:moveTo>
                  <a:lnTo>
                    <a:pt x="19614" y="0"/>
                  </a:lnTo>
                  <a:cubicBezTo>
                    <a:pt x="16279" y="634"/>
                    <a:pt x="12943" y="1301"/>
                    <a:pt x="9607" y="2002"/>
                  </a:cubicBezTo>
                  <a:lnTo>
                    <a:pt x="7106" y="2502"/>
                  </a:lnTo>
                  <a:lnTo>
                    <a:pt x="5838" y="2802"/>
                  </a:lnTo>
                  <a:cubicBezTo>
                    <a:pt x="5638" y="2836"/>
                    <a:pt x="5404" y="2903"/>
                    <a:pt x="5204" y="2969"/>
                  </a:cubicBezTo>
                  <a:cubicBezTo>
                    <a:pt x="5004" y="3036"/>
                    <a:pt x="4804" y="3103"/>
                    <a:pt x="4604" y="3203"/>
                  </a:cubicBezTo>
                  <a:cubicBezTo>
                    <a:pt x="3036" y="3870"/>
                    <a:pt x="1502" y="4570"/>
                    <a:pt x="0" y="5371"/>
                  </a:cubicBezTo>
                  <a:cubicBezTo>
                    <a:pt x="1602" y="4804"/>
                    <a:pt x="3169" y="4103"/>
                    <a:pt x="4737" y="3503"/>
                  </a:cubicBezTo>
                  <a:cubicBezTo>
                    <a:pt x="5137" y="3336"/>
                    <a:pt x="5504" y="3169"/>
                    <a:pt x="5938" y="3069"/>
                  </a:cubicBezTo>
                  <a:lnTo>
                    <a:pt x="7172" y="2802"/>
                  </a:lnTo>
                  <a:lnTo>
                    <a:pt x="9674" y="2269"/>
                  </a:lnTo>
                  <a:cubicBezTo>
                    <a:pt x="12976" y="1502"/>
                    <a:pt x="16312" y="768"/>
                    <a:pt x="196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48"/>
            <p:cNvSpPr/>
            <p:nvPr/>
          </p:nvSpPr>
          <p:spPr>
            <a:xfrm>
              <a:off x="3772025" y="4237650"/>
              <a:ext cx="488725" cy="134275"/>
            </a:xfrm>
            <a:custGeom>
              <a:avLst/>
              <a:gdLst/>
              <a:ahLst/>
              <a:cxnLst/>
              <a:rect l="l" t="t" r="r" b="b"/>
              <a:pathLst>
                <a:path w="19549" h="5371" extrusionOk="0">
                  <a:moveTo>
                    <a:pt x="19548" y="0"/>
                  </a:moveTo>
                  <a:cubicBezTo>
                    <a:pt x="16212" y="634"/>
                    <a:pt x="12910" y="1301"/>
                    <a:pt x="9574" y="2002"/>
                  </a:cubicBezTo>
                  <a:lnTo>
                    <a:pt x="7072" y="2535"/>
                  </a:lnTo>
                  <a:lnTo>
                    <a:pt x="5838" y="2802"/>
                  </a:lnTo>
                  <a:cubicBezTo>
                    <a:pt x="5605" y="2836"/>
                    <a:pt x="5405" y="2902"/>
                    <a:pt x="5204" y="2969"/>
                  </a:cubicBezTo>
                  <a:cubicBezTo>
                    <a:pt x="5004" y="3036"/>
                    <a:pt x="4804" y="3136"/>
                    <a:pt x="4604" y="3202"/>
                  </a:cubicBezTo>
                  <a:cubicBezTo>
                    <a:pt x="3036" y="3870"/>
                    <a:pt x="1468" y="4570"/>
                    <a:pt x="1" y="5371"/>
                  </a:cubicBezTo>
                  <a:cubicBezTo>
                    <a:pt x="1569" y="4804"/>
                    <a:pt x="3136" y="4103"/>
                    <a:pt x="4704" y="3503"/>
                  </a:cubicBezTo>
                  <a:cubicBezTo>
                    <a:pt x="5071" y="3336"/>
                    <a:pt x="5471" y="3202"/>
                    <a:pt x="5872" y="3102"/>
                  </a:cubicBezTo>
                  <a:lnTo>
                    <a:pt x="7139" y="2802"/>
                  </a:lnTo>
                  <a:lnTo>
                    <a:pt x="9641" y="2268"/>
                  </a:lnTo>
                  <a:cubicBezTo>
                    <a:pt x="12943" y="1501"/>
                    <a:pt x="16246" y="767"/>
                    <a:pt x="195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48"/>
            <p:cNvSpPr/>
            <p:nvPr/>
          </p:nvSpPr>
          <p:spPr>
            <a:xfrm>
              <a:off x="3732825" y="4216800"/>
              <a:ext cx="489550" cy="128450"/>
            </a:xfrm>
            <a:custGeom>
              <a:avLst/>
              <a:gdLst/>
              <a:ahLst/>
              <a:cxnLst/>
              <a:rect l="l" t="t" r="r" b="b"/>
              <a:pathLst>
                <a:path w="19582" h="5138" extrusionOk="0">
                  <a:moveTo>
                    <a:pt x="19582" y="0"/>
                  </a:moveTo>
                  <a:cubicBezTo>
                    <a:pt x="16246" y="567"/>
                    <a:pt x="12910" y="1168"/>
                    <a:pt x="9574" y="1802"/>
                  </a:cubicBezTo>
                  <a:lnTo>
                    <a:pt x="7073" y="2302"/>
                  </a:lnTo>
                  <a:lnTo>
                    <a:pt x="5805" y="2569"/>
                  </a:lnTo>
                  <a:cubicBezTo>
                    <a:pt x="5605" y="2602"/>
                    <a:pt x="5371" y="2669"/>
                    <a:pt x="5171" y="2736"/>
                  </a:cubicBezTo>
                  <a:cubicBezTo>
                    <a:pt x="4971" y="2802"/>
                    <a:pt x="4771" y="2869"/>
                    <a:pt x="4571" y="2969"/>
                  </a:cubicBezTo>
                  <a:cubicBezTo>
                    <a:pt x="3036" y="3636"/>
                    <a:pt x="1502" y="4337"/>
                    <a:pt x="1" y="5137"/>
                  </a:cubicBezTo>
                  <a:cubicBezTo>
                    <a:pt x="1602" y="4537"/>
                    <a:pt x="3137" y="3903"/>
                    <a:pt x="4704" y="3269"/>
                  </a:cubicBezTo>
                  <a:cubicBezTo>
                    <a:pt x="5071" y="3102"/>
                    <a:pt x="5472" y="2936"/>
                    <a:pt x="5872" y="2836"/>
                  </a:cubicBezTo>
                  <a:lnTo>
                    <a:pt x="7106" y="2602"/>
                  </a:lnTo>
                  <a:lnTo>
                    <a:pt x="9608" y="2068"/>
                  </a:lnTo>
                  <a:cubicBezTo>
                    <a:pt x="12944" y="1401"/>
                    <a:pt x="16246" y="734"/>
                    <a:pt x="195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48"/>
            <p:cNvSpPr/>
            <p:nvPr/>
          </p:nvSpPr>
          <p:spPr>
            <a:xfrm>
              <a:off x="3693650" y="4196775"/>
              <a:ext cx="489525" cy="121775"/>
            </a:xfrm>
            <a:custGeom>
              <a:avLst/>
              <a:gdLst/>
              <a:ahLst/>
              <a:cxnLst/>
              <a:rect l="l" t="t" r="r" b="b"/>
              <a:pathLst>
                <a:path w="19581" h="4871" extrusionOk="0">
                  <a:moveTo>
                    <a:pt x="19581" y="1"/>
                  </a:moveTo>
                  <a:lnTo>
                    <a:pt x="19581" y="1"/>
                  </a:lnTo>
                  <a:cubicBezTo>
                    <a:pt x="16245" y="501"/>
                    <a:pt x="12909" y="1035"/>
                    <a:pt x="9574" y="1602"/>
                  </a:cubicBezTo>
                  <a:lnTo>
                    <a:pt x="7072" y="2035"/>
                  </a:lnTo>
                  <a:lnTo>
                    <a:pt x="5838" y="2269"/>
                  </a:lnTo>
                  <a:cubicBezTo>
                    <a:pt x="5604" y="2336"/>
                    <a:pt x="5404" y="2369"/>
                    <a:pt x="5204" y="2469"/>
                  </a:cubicBezTo>
                  <a:cubicBezTo>
                    <a:pt x="5004" y="2536"/>
                    <a:pt x="4804" y="2603"/>
                    <a:pt x="4603" y="2669"/>
                  </a:cubicBezTo>
                  <a:cubicBezTo>
                    <a:pt x="3036" y="3336"/>
                    <a:pt x="1501" y="4037"/>
                    <a:pt x="0" y="4871"/>
                  </a:cubicBezTo>
                  <a:cubicBezTo>
                    <a:pt x="1601" y="4270"/>
                    <a:pt x="3169" y="3603"/>
                    <a:pt x="4670" y="2969"/>
                  </a:cubicBezTo>
                  <a:cubicBezTo>
                    <a:pt x="5070" y="2803"/>
                    <a:pt x="5437" y="2669"/>
                    <a:pt x="5871" y="2569"/>
                  </a:cubicBezTo>
                  <a:lnTo>
                    <a:pt x="7105" y="2336"/>
                  </a:lnTo>
                  <a:lnTo>
                    <a:pt x="9607" y="1869"/>
                  </a:lnTo>
                  <a:cubicBezTo>
                    <a:pt x="12943" y="1268"/>
                    <a:pt x="16245" y="668"/>
                    <a:pt x="195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48"/>
            <p:cNvSpPr/>
            <p:nvPr/>
          </p:nvSpPr>
          <p:spPr>
            <a:xfrm>
              <a:off x="3655275" y="4181775"/>
              <a:ext cx="490375" cy="109275"/>
            </a:xfrm>
            <a:custGeom>
              <a:avLst/>
              <a:gdLst/>
              <a:ahLst/>
              <a:cxnLst/>
              <a:rect l="l" t="t" r="r" b="b"/>
              <a:pathLst>
                <a:path w="19615" h="4371" extrusionOk="0">
                  <a:moveTo>
                    <a:pt x="19615" y="0"/>
                  </a:moveTo>
                  <a:lnTo>
                    <a:pt x="19615" y="0"/>
                  </a:lnTo>
                  <a:cubicBezTo>
                    <a:pt x="17914" y="200"/>
                    <a:pt x="16279" y="401"/>
                    <a:pt x="14578" y="601"/>
                  </a:cubicBezTo>
                  <a:cubicBezTo>
                    <a:pt x="12877" y="834"/>
                    <a:pt x="11209" y="1034"/>
                    <a:pt x="9541" y="1268"/>
                  </a:cubicBezTo>
                  <a:lnTo>
                    <a:pt x="7072" y="1601"/>
                  </a:lnTo>
                  <a:lnTo>
                    <a:pt x="5805" y="1802"/>
                  </a:lnTo>
                  <a:cubicBezTo>
                    <a:pt x="5605" y="1835"/>
                    <a:pt x="5371" y="1902"/>
                    <a:pt x="5171" y="1968"/>
                  </a:cubicBezTo>
                  <a:cubicBezTo>
                    <a:pt x="4971" y="2035"/>
                    <a:pt x="4771" y="2135"/>
                    <a:pt x="4571" y="2202"/>
                  </a:cubicBezTo>
                  <a:cubicBezTo>
                    <a:pt x="3003" y="2869"/>
                    <a:pt x="1468" y="3569"/>
                    <a:pt x="1" y="4370"/>
                  </a:cubicBezTo>
                  <a:cubicBezTo>
                    <a:pt x="1569" y="3803"/>
                    <a:pt x="3136" y="3102"/>
                    <a:pt x="4671" y="2502"/>
                  </a:cubicBezTo>
                  <a:cubicBezTo>
                    <a:pt x="5071" y="2335"/>
                    <a:pt x="5438" y="2202"/>
                    <a:pt x="5838" y="2102"/>
                  </a:cubicBezTo>
                  <a:lnTo>
                    <a:pt x="7106" y="1902"/>
                  </a:lnTo>
                  <a:lnTo>
                    <a:pt x="9608" y="1535"/>
                  </a:lnTo>
                  <a:cubicBezTo>
                    <a:pt x="12943" y="1034"/>
                    <a:pt x="16279" y="534"/>
                    <a:pt x="196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48"/>
            <p:cNvSpPr/>
            <p:nvPr/>
          </p:nvSpPr>
          <p:spPr>
            <a:xfrm>
              <a:off x="3511850" y="4648775"/>
              <a:ext cx="532900" cy="182650"/>
            </a:xfrm>
            <a:custGeom>
              <a:avLst/>
              <a:gdLst/>
              <a:ahLst/>
              <a:cxnLst/>
              <a:rect l="l" t="t" r="r" b="b"/>
              <a:pathLst>
                <a:path w="21316" h="7306" extrusionOk="0">
                  <a:moveTo>
                    <a:pt x="21316" y="0"/>
                  </a:moveTo>
                  <a:cubicBezTo>
                    <a:pt x="19481" y="501"/>
                    <a:pt x="17680" y="1001"/>
                    <a:pt x="15878" y="1535"/>
                  </a:cubicBezTo>
                  <a:lnTo>
                    <a:pt x="13176" y="2335"/>
                  </a:lnTo>
                  <a:cubicBezTo>
                    <a:pt x="12276" y="2636"/>
                    <a:pt x="11408" y="2969"/>
                    <a:pt x="10541" y="3269"/>
                  </a:cubicBezTo>
                  <a:cubicBezTo>
                    <a:pt x="8773" y="3936"/>
                    <a:pt x="7005" y="4570"/>
                    <a:pt x="5237" y="5271"/>
                  </a:cubicBezTo>
                  <a:cubicBezTo>
                    <a:pt x="3503" y="5938"/>
                    <a:pt x="1735" y="6605"/>
                    <a:pt x="0" y="7306"/>
                  </a:cubicBezTo>
                  <a:cubicBezTo>
                    <a:pt x="1802" y="6705"/>
                    <a:pt x="3570" y="6105"/>
                    <a:pt x="5337" y="5471"/>
                  </a:cubicBezTo>
                  <a:lnTo>
                    <a:pt x="10641" y="3570"/>
                  </a:lnTo>
                  <a:cubicBezTo>
                    <a:pt x="11509" y="3236"/>
                    <a:pt x="12409" y="2902"/>
                    <a:pt x="13276" y="2602"/>
                  </a:cubicBezTo>
                  <a:lnTo>
                    <a:pt x="15945" y="1768"/>
                  </a:lnTo>
                  <a:cubicBezTo>
                    <a:pt x="17746" y="1201"/>
                    <a:pt x="19548" y="634"/>
                    <a:pt x="213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48"/>
            <p:cNvSpPr/>
            <p:nvPr/>
          </p:nvSpPr>
          <p:spPr>
            <a:xfrm>
              <a:off x="4138950" y="4443625"/>
              <a:ext cx="538750" cy="171800"/>
            </a:xfrm>
            <a:custGeom>
              <a:avLst/>
              <a:gdLst/>
              <a:ahLst/>
              <a:cxnLst/>
              <a:rect l="l" t="t" r="r" b="b"/>
              <a:pathLst>
                <a:path w="21550" h="6872" extrusionOk="0">
                  <a:moveTo>
                    <a:pt x="21550" y="0"/>
                  </a:moveTo>
                  <a:cubicBezTo>
                    <a:pt x="19715" y="434"/>
                    <a:pt x="17880" y="934"/>
                    <a:pt x="16079" y="1435"/>
                  </a:cubicBezTo>
                  <a:lnTo>
                    <a:pt x="13344" y="2169"/>
                  </a:lnTo>
                  <a:cubicBezTo>
                    <a:pt x="12443" y="2469"/>
                    <a:pt x="11542" y="2736"/>
                    <a:pt x="10642" y="3069"/>
                  </a:cubicBezTo>
                  <a:cubicBezTo>
                    <a:pt x="8874" y="3670"/>
                    <a:pt x="7073" y="4270"/>
                    <a:pt x="5305" y="4904"/>
                  </a:cubicBezTo>
                  <a:cubicBezTo>
                    <a:pt x="3537" y="5538"/>
                    <a:pt x="1769" y="6205"/>
                    <a:pt x="1" y="6872"/>
                  </a:cubicBezTo>
                  <a:cubicBezTo>
                    <a:pt x="1802" y="6305"/>
                    <a:pt x="3603" y="5738"/>
                    <a:pt x="5371" y="5137"/>
                  </a:cubicBezTo>
                  <a:lnTo>
                    <a:pt x="10742" y="3336"/>
                  </a:lnTo>
                  <a:cubicBezTo>
                    <a:pt x="11643" y="3036"/>
                    <a:pt x="12543" y="2736"/>
                    <a:pt x="13410" y="2435"/>
                  </a:cubicBezTo>
                  <a:lnTo>
                    <a:pt x="16146" y="1668"/>
                  </a:lnTo>
                  <a:cubicBezTo>
                    <a:pt x="17947" y="1135"/>
                    <a:pt x="19748" y="567"/>
                    <a:pt x="215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48"/>
            <p:cNvSpPr/>
            <p:nvPr/>
          </p:nvSpPr>
          <p:spPr>
            <a:xfrm>
              <a:off x="2935475" y="2536925"/>
              <a:ext cx="1673925" cy="1024775"/>
            </a:xfrm>
            <a:custGeom>
              <a:avLst/>
              <a:gdLst/>
              <a:ahLst/>
              <a:cxnLst/>
              <a:rect l="l" t="t" r="r" b="b"/>
              <a:pathLst>
                <a:path w="66957" h="40991" extrusionOk="0">
                  <a:moveTo>
                    <a:pt x="3501" y="0"/>
                  </a:moveTo>
                  <a:cubicBezTo>
                    <a:pt x="790" y="0"/>
                    <a:pt x="1" y="5263"/>
                    <a:pt x="1340" y="9387"/>
                  </a:cubicBezTo>
                  <a:cubicBezTo>
                    <a:pt x="4175" y="17993"/>
                    <a:pt x="20053" y="39575"/>
                    <a:pt x="29060" y="40876"/>
                  </a:cubicBezTo>
                  <a:cubicBezTo>
                    <a:pt x="29586" y="40954"/>
                    <a:pt x="30238" y="40991"/>
                    <a:pt x="30991" y="40991"/>
                  </a:cubicBezTo>
                  <a:cubicBezTo>
                    <a:pt x="38629" y="40991"/>
                    <a:pt x="56725" y="37238"/>
                    <a:pt x="61249" y="34839"/>
                  </a:cubicBezTo>
                  <a:cubicBezTo>
                    <a:pt x="66957" y="31821"/>
                    <a:pt x="59021" y="14676"/>
                    <a:pt x="55107" y="14676"/>
                  </a:cubicBezTo>
                  <a:cubicBezTo>
                    <a:pt x="55041" y="14676"/>
                    <a:pt x="54975" y="14681"/>
                    <a:pt x="54911" y="14691"/>
                  </a:cubicBezTo>
                  <a:cubicBezTo>
                    <a:pt x="49808" y="15458"/>
                    <a:pt x="36698" y="20729"/>
                    <a:pt x="32329" y="20895"/>
                  </a:cubicBezTo>
                  <a:cubicBezTo>
                    <a:pt x="32316" y="20896"/>
                    <a:pt x="32304" y="20896"/>
                    <a:pt x="32291" y="20896"/>
                  </a:cubicBezTo>
                  <a:cubicBezTo>
                    <a:pt x="29676" y="20896"/>
                    <a:pt x="17462" y="10609"/>
                    <a:pt x="5843" y="1048"/>
                  </a:cubicBezTo>
                  <a:cubicBezTo>
                    <a:pt x="4948" y="318"/>
                    <a:pt x="4167" y="0"/>
                    <a:pt x="3501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48"/>
            <p:cNvSpPr/>
            <p:nvPr/>
          </p:nvSpPr>
          <p:spPr>
            <a:xfrm>
              <a:off x="4314925" y="2840850"/>
              <a:ext cx="484525" cy="375225"/>
            </a:xfrm>
            <a:custGeom>
              <a:avLst/>
              <a:gdLst/>
              <a:ahLst/>
              <a:cxnLst/>
              <a:rect l="l" t="t" r="r" b="b"/>
              <a:pathLst>
                <a:path w="19381" h="15009" extrusionOk="0">
                  <a:moveTo>
                    <a:pt x="9594" y="1"/>
                  </a:moveTo>
                  <a:cubicBezTo>
                    <a:pt x="8153" y="1"/>
                    <a:pt x="6721" y="89"/>
                    <a:pt x="5371" y="132"/>
                  </a:cubicBezTo>
                  <a:lnTo>
                    <a:pt x="0" y="8071"/>
                  </a:lnTo>
                  <a:cubicBezTo>
                    <a:pt x="0" y="8071"/>
                    <a:pt x="10839" y="6562"/>
                    <a:pt x="12222" y="6562"/>
                  </a:cubicBezTo>
                  <a:cubicBezTo>
                    <a:pt x="12278" y="6562"/>
                    <a:pt x="12319" y="6565"/>
                    <a:pt x="12342" y="6570"/>
                  </a:cubicBezTo>
                  <a:cubicBezTo>
                    <a:pt x="12943" y="6704"/>
                    <a:pt x="12809" y="7538"/>
                    <a:pt x="12709" y="8238"/>
                  </a:cubicBezTo>
                  <a:cubicBezTo>
                    <a:pt x="12609" y="8939"/>
                    <a:pt x="8973" y="13942"/>
                    <a:pt x="12042" y="14910"/>
                  </a:cubicBezTo>
                  <a:cubicBezTo>
                    <a:pt x="12251" y="14977"/>
                    <a:pt x="12461" y="15008"/>
                    <a:pt x="12672" y="15008"/>
                  </a:cubicBezTo>
                  <a:cubicBezTo>
                    <a:pt x="15601" y="15008"/>
                    <a:pt x="18672" y="8929"/>
                    <a:pt x="19014" y="7871"/>
                  </a:cubicBezTo>
                  <a:cubicBezTo>
                    <a:pt x="19381" y="6704"/>
                    <a:pt x="18147" y="1800"/>
                    <a:pt x="15078" y="733"/>
                  </a:cubicBezTo>
                  <a:cubicBezTo>
                    <a:pt x="13345" y="149"/>
                    <a:pt x="11463" y="1"/>
                    <a:pt x="9594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48"/>
            <p:cNvSpPr/>
            <p:nvPr/>
          </p:nvSpPr>
          <p:spPr>
            <a:xfrm>
              <a:off x="4388300" y="2853825"/>
              <a:ext cx="484550" cy="372100"/>
            </a:xfrm>
            <a:custGeom>
              <a:avLst/>
              <a:gdLst/>
              <a:ahLst/>
              <a:cxnLst/>
              <a:rect l="l" t="t" r="r" b="b"/>
              <a:pathLst>
                <a:path w="19382" h="14884" extrusionOk="0">
                  <a:moveTo>
                    <a:pt x="8088" y="0"/>
                  </a:moveTo>
                  <a:cubicBezTo>
                    <a:pt x="5497" y="0"/>
                    <a:pt x="3142" y="119"/>
                    <a:pt x="2611" y="119"/>
                  </a:cubicBezTo>
                  <a:cubicBezTo>
                    <a:pt x="2549" y="119"/>
                    <a:pt x="2512" y="117"/>
                    <a:pt x="2502" y="114"/>
                  </a:cubicBezTo>
                  <a:lnTo>
                    <a:pt x="1" y="7886"/>
                  </a:lnTo>
                  <a:cubicBezTo>
                    <a:pt x="1" y="7886"/>
                    <a:pt x="10803" y="6443"/>
                    <a:pt x="12215" y="6443"/>
                  </a:cubicBezTo>
                  <a:cubicBezTo>
                    <a:pt x="12275" y="6443"/>
                    <a:pt x="12318" y="6446"/>
                    <a:pt x="12343" y="6452"/>
                  </a:cubicBezTo>
                  <a:cubicBezTo>
                    <a:pt x="12943" y="6585"/>
                    <a:pt x="12776" y="7419"/>
                    <a:pt x="12676" y="8119"/>
                  </a:cubicBezTo>
                  <a:cubicBezTo>
                    <a:pt x="12610" y="8820"/>
                    <a:pt x="8940" y="13823"/>
                    <a:pt x="12043" y="14791"/>
                  </a:cubicBezTo>
                  <a:cubicBezTo>
                    <a:pt x="12242" y="14854"/>
                    <a:pt x="12444" y="14883"/>
                    <a:pt x="12647" y="14883"/>
                  </a:cubicBezTo>
                  <a:cubicBezTo>
                    <a:pt x="15554" y="14883"/>
                    <a:pt x="18638" y="8777"/>
                    <a:pt x="18981" y="7686"/>
                  </a:cubicBezTo>
                  <a:cubicBezTo>
                    <a:pt x="19381" y="6552"/>
                    <a:pt x="18114" y="1648"/>
                    <a:pt x="15045" y="614"/>
                  </a:cubicBezTo>
                  <a:cubicBezTo>
                    <a:pt x="13585" y="122"/>
                    <a:pt x="10715" y="0"/>
                    <a:pt x="8088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48"/>
            <p:cNvSpPr/>
            <p:nvPr/>
          </p:nvSpPr>
          <p:spPr>
            <a:xfrm>
              <a:off x="4532575" y="3011475"/>
              <a:ext cx="181825" cy="195775"/>
            </a:xfrm>
            <a:custGeom>
              <a:avLst/>
              <a:gdLst/>
              <a:ahLst/>
              <a:cxnLst/>
              <a:rect l="l" t="t" r="r" b="b"/>
              <a:pathLst>
                <a:path w="7273" h="7831" extrusionOk="0">
                  <a:moveTo>
                    <a:pt x="6403" y="0"/>
                  </a:moveTo>
                  <a:cubicBezTo>
                    <a:pt x="6314" y="0"/>
                    <a:pt x="6225" y="5"/>
                    <a:pt x="6138" y="12"/>
                  </a:cubicBezTo>
                  <a:cubicBezTo>
                    <a:pt x="5504" y="45"/>
                    <a:pt x="4837" y="112"/>
                    <a:pt x="4203" y="212"/>
                  </a:cubicBezTo>
                  <a:cubicBezTo>
                    <a:pt x="3536" y="312"/>
                    <a:pt x="2869" y="446"/>
                    <a:pt x="2169" y="546"/>
                  </a:cubicBezTo>
                  <a:cubicBezTo>
                    <a:pt x="1468" y="646"/>
                    <a:pt x="768" y="779"/>
                    <a:pt x="67" y="979"/>
                  </a:cubicBezTo>
                  <a:cubicBezTo>
                    <a:pt x="0" y="979"/>
                    <a:pt x="34" y="1080"/>
                    <a:pt x="67" y="1080"/>
                  </a:cubicBezTo>
                  <a:cubicBezTo>
                    <a:pt x="668" y="1046"/>
                    <a:pt x="1268" y="979"/>
                    <a:pt x="1868" y="879"/>
                  </a:cubicBezTo>
                  <a:cubicBezTo>
                    <a:pt x="2536" y="779"/>
                    <a:pt x="3203" y="713"/>
                    <a:pt x="3870" y="613"/>
                  </a:cubicBezTo>
                  <a:cubicBezTo>
                    <a:pt x="4570" y="546"/>
                    <a:pt x="5137" y="446"/>
                    <a:pt x="5771" y="412"/>
                  </a:cubicBezTo>
                  <a:cubicBezTo>
                    <a:pt x="5921" y="362"/>
                    <a:pt x="6071" y="337"/>
                    <a:pt x="6222" y="337"/>
                  </a:cubicBezTo>
                  <a:cubicBezTo>
                    <a:pt x="6372" y="337"/>
                    <a:pt x="6522" y="362"/>
                    <a:pt x="6672" y="412"/>
                  </a:cubicBezTo>
                  <a:cubicBezTo>
                    <a:pt x="6872" y="546"/>
                    <a:pt x="6805" y="1146"/>
                    <a:pt x="6805" y="1346"/>
                  </a:cubicBezTo>
                  <a:cubicBezTo>
                    <a:pt x="6739" y="1947"/>
                    <a:pt x="6538" y="2514"/>
                    <a:pt x="6172" y="2981"/>
                  </a:cubicBezTo>
                  <a:cubicBezTo>
                    <a:pt x="5805" y="3481"/>
                    <a:pt x="5538" y="4015"/>
                    <a:pt x="5304" y="4582"/>
                  </a:cubicBezTo>
                  <a:cubicBezTo>
                    <a:pt x="5071" y="5082"/>
                    <a:pt x="4937" y="5649"/>
                    <a:pt x="4904" y="6250"/>
                  </a:cubicBezTo>
                  <a:cubicBezTo>
                    <a:pt x="4937" y="6784"/>
                    <a:pt x="5037" y="7284"/>
                    <a:pt x="5204" y="7818"/>
                  </a:cubicBezTo>
                  <a:cubicBezTo>
                    <a:pt x="5213" y="7827"/>
                    <a:pt x="5229" y="7831"/>
                    <a:pt x="5247" y="7831"/>
                  </a:cubicBezTo>
                  <a:cubicBezTo>
                    <a:pt x="5297" y="7831"/>
                    <a:pt x="5362" y="7800"/>
                    <a:pt x="5338" y="7751"/>
                  </a:cubicBezTo>
                  <a:cubicBezTo>
                    <a:pt x="5104" y="7151"/>
                    <a:pt x="5271" y="6383"/>
                    <a:pt x="5404" y="5783"/>
                  </a:cubicBezTo>
                  <a:cubicBezTo>
                    <a:pt x="5571" y="5082"/>
                    <a:pt x="5805" y="4449"/>
                    <a:pt x="6172" y="3848"/>
                  </a:cubicBezTo>
                  <a:cubicBezTo>
                    <a:pt x="6505" y="3348"/>
                    <a:pt x="6805" y="2814"/>
                    <a:pt x="7072" y="2280"/>
                  </a:cubicBezTo>
                  <a:cubicBezTo>
                    <a:pt x="7239" y="1680"/>
                    <a:pt x="7272" y="1080"/>
                    <a:pt x="7172" y="512"/>
                  </a:cubicBezTo>
                  <a:cubicBezTo>
                    <a:pt x="7092" y="85"/>
                    <a:pt x="6756" y="0"/>
                    <a:pt x="6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48"/>
            <p:cNvSpPr/>
            <p:nvPr/>
          </p:nvSpPr>
          <p:spPr>
            <a:xfrm>
              <a:off x="4141450" y="2757525"/>
              <a:ext cx="980725" cy="667050"/>
            </a:xfrm>
            <a:custGeom>
              <a:avLst/>
              <a:gdLst/>
              <a:ahLst/>
              <a:cxnLst/>
              <a:rect l="l" t="t" r="r" b="b"/>
              <a:pathLst>
                <a:path w="39229" h="26682" extrusionOk="0">
                  <a:moveTo>
                    <a:pt x="35388" y="1"/>
                  </a:moveTo>
                  <a:cubicBezTo>
                    <a:pt x="30443" y="1"/>
                    <a:pt x="17283" y="1202"/>
                    <a:pt x="13344" y="2898"/>
                  </a:cubicBezTo>
                  <a:cubicBezTo>
                    <a:pt x="11042" y="3866"/>
                    <a:pt x="1" y="8903"/>
                    <a:pt x="1" y="8903"/>
                  </a:cubicBezTo>
                  <a:lnTo>
                    <a:pt x="5939" y="26682"/>
                  </a:lnTo>
                  <a:cubicBezTo>
                    <a:pt x="5939" y="26682"/>
                    <a:pt x="14711" y="25848"/>
                    <a:pt x="17480" y="25715"/>
                  </a:cubicBezTo>
                  <a:cubicBezTo>
                    <a:pt x="20215" y="25581"/>
                    <a:pt x="24352" y="24347"/>
                    <a:pt x="27120" y="22179"/>
                  </a:cubicBezTo>
                  <a:cubicBezTo>
                    <a:pt x="29889" y="19977"/>
                    <a:pt x="33191" y="15707"/>
                    <a:pt x="30389" y="15307"/>
                  </a:cubicBezTo>
                  <a:cubicBezTo>
                    <a:pt x="30253" y="15289"/>
                    <a:pt x="30116" y="15281"/>
                    <a:pt x="29978" y="15281"/>
                  </a:cubicBezTo>
                  <a:cubicBezTo>
                    <a:pt x="27599" y="15281"/>
                    <a:pt x="24916" y="17802"/>
                    <a:pt x="22433" y="17802"/>
                  </a:cubicBezTo>
                  <a:cubicBezTo>
                    <a:pt x="22124" y="17802"/>
                    <a:pt x="21818" y="17763"/>
                    <a:pt x="21516" y="17675"/>
                  </a:cubicBezTo>
                  <a:cubicBezTo>
                    <a:pt x="18614" y="16842"/>
                    <a:pt x="18014" y="13139"/>
                    <a:pt x="18447" y="11404"/>
                  </a:cubicBezTo>
                  <a:cubicBezTo>
                    <a:pt x="18914" y="9636"/>
                    <a:pt x="20849" y="6868"/>
                    <a:pt x="26987" y="6267"/>
                  </a:cubicBezTo>
                  <a:cubicBezTo>
                    <a:pt x="38629" y="5100"/>
                    <a:pt x="39229" y="530"/>
                    <a:pt x="37061" y="96"/>
                  </a:cubicBezTo>
                  <a:cubicBezTo>
                    <a:pt x="36762" y="32"/>
                    <a:pt x="36180" y="1"/>
                    <a:pt x="35388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48"/>
            <p:cNvSpPr/>
            <p:nvPr/>
          </p:nvSpPr>
          <p:spPr>
            <a:xfrm>
              <a:off x="2907450" y="2529450"/>
              <a:ext cx="649450" cy="724175"/>
            </a:xfrm>
            <a:custGeom>
              <a:avLst/>
              <a:gdLst/>
              <a:ahLst/>
              <a:cxnLst/>
              <a:rect l="l" t="t" r="r" b="b"/>
              <a:pathLst>
                <a:path w="25978" h="28967" extrusionOk="0">
                  <a:moveTo>
                    <a:pt x="4991" y="1"/>
                  </a:moveTo>
                  <a:cubicBezTo>
                    <a:pt x="1831" y="1"/>
                    <a:pt x="0" y="3908"/>
                    <a:pt x="3061" y="11254"/>
                  </a:cubicBezTo>
                  <a:cubicBezTo>
                    <a:pt x="5696" y="17425"/>
                    <a:pt x="8865" y="23329"/>
                    <a:pt x="12501" y="28967"/>
                  </a:cubicBezTo>
                  <a:cubicBezTo>
                    <a:pt x="12735" y="28666"/>
                    <a:pt x="15403" y="26098"/>
                    <a:pt x="18272" y="23296"/>
                  </a:cubicBezTo>
                  <a:cubicBezTo>
                    <a:pt x="21941" y="19760"/>
                    <a:pt x="25978" y="15857"/>
                    <a:pt x="25978" y="15857"/>
                  </a:cubicBezTo>
                  <a:cubicBezTo>
                    <a:pt x="25978" y="15857"/>
                    <a:pt x="12868" y="4216"/>
                    <a:pt x="8132" y="1080"/>
                  </a:cubicBezTo>
                  <a:cubicBezTo>
                    <a:pt x="7598" y="713"/>
                    <a:pt x="7031" y="446"/>
                    <a:pt x="6430" y="246"/>
                  </a:cubicBezTo>
                  <a:cubicBezTo>
                    <a:pt x="5930" y="82"/>
                    <a:pt x="5446" y="1"/>
                    <a:pt x="49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48"/>
            <p:cNvSpPr/>
            <p:nvPr/>
          </p:nvSpPr>
          <p:spPr>
            <a:xfrm>
              <a:off x="2933100" y="2613975"/>
              <a:ext cx="578775" cy="511475"/>
            </a:xfrm>
            <a:custGeom>
              <a:avLst/>
              <a:gdLst/>
              <a:ahLst/>
              <a:cxnLst/>
              <a:rect l="l" t="t" r="r" b="b"/>
              <a:pathLst>
                <a:path w="23151" h="20459" extrusionOk="0">
                  <a:moveTo>
                    <a:pt x="3269" y="1"/>
                  </a:moveTo>
                  <a:cubicBezTo>
                    <a:pt x="2936" y="1"/>
                    <a:pt x="2802" y="368"/>
                    <a:pt x="3003" y="601"/>
                  </a:cubicBezTo>
                  <a:cubicBezTo>
                    <a:pt x="3079" y="678"/>
                    <a:pt x="3173" y="711"/>
                    <a:pt x="3266" y="711"/>
                  </a:cubicBezTo>
                  <a:cubicBezTo>
                    <a:pt x="3455" y="711"/>
                    <a:pt x="3636" y="570"/>
                    <a:pt x="3636" y="368"/>
                  </a:cubicBezTo>
                  <a:cubicBezTo>
                    <a:pt x="3636" y="134"/>
                    <a:pt x="3470" y="1"/>
                    <a:pt x="3269" y="1"/>
                  </a:cubicBezTo>
                  <a:close/>
                  <a:moveTo>
                    <a:pt x="8840" y="1"/>
                  </a:moveTo>
                  <a:cubicBezTo>
                    <a:pt x="8540" y="1"/>
                    <a:pt x="8373" y="368"/>
                    <a:pt x="8607" y="601"/>
                  </a:cubicBezTo>
                  <a:cubicBezTo>
                    <a:pt x="8672" y="678"/>
                    <a:pt x="8759" y="711"/>
                    <a:pt x="8846" y="711"/>
                  </a:cubicBezTo>
                  <a:cubicBezTo>
                    <a:pt x="9026" y="711"/>
                    <a:pt x="9207" y="570"/>
                    <a:pt x="9207" y="368"/>
                  </a:cubicBezTo>
                  <a:cubicBezTo>
                    <a:pt x="9207" y="134"/>
                    <a:pt x="9040" y="1"/>
                    <a:pt x="8840" y="1"/>
                  </a:cubicBezTo>
                  <a:close/>
                  <a:moveTo>
                    <a:pt x="501" y="4037"/>
                  </a:moveTo>
                  <a:cubicBezTo>
                    <a:pt x="167" y="4037"/>
                    <a:pt x="0" y="4437"/>
                    <a:pt x="234" y="4671"/>
                  </a:cubicBezTo>
                  <a:cubicBezTo>
                    <a:pt x="309" y="4746"/>
                    <a:pt x="398" y="4780"/>
                    <a:pt x="484" y="4780"/>
                  </a:cubicBezTo>
                  <a:cubicBezTo>
                    <a:pt x="666" y="4780"/>
                    <a:pt x="834" y="4630"/>
                    <a:pt x="834" y="4404"/>
                  </a:cubicBezTo>
                  <a:cubicBezTo>
                    <a:pt x="834" y="4204"/>
                    <a:pt x="701" y="4037"/>
                    <a:pt x="501" y="4037"/>
                  </a:cubicBezTo>
                  <a:close/>
                  <a:moveTo>
                    <a:pt x="6071" y="4037"/>
                  </a:moveTo>
                  <a:cubicBezTo>
                    <a:pt x="5738" y="4037"/>
                    <a:pt x="5571" y="4437"/>
                    <a:pt x="5805" y="4671"/>
                  </a:cubicBezTo>
                  <a:cubicBezTo>
                    <a:pt x="5880" y="4746"/>
                    <a:pt x="5972" y="4780"/>
                    <a:pt x="6063" y="4780"/>
                  </a:cubicBezTo>
                  <a:cubicBezTo>
                    <a:pt x="6254" y="4780"/>
                    <a:pt x="6438" y="4630"/>
                    <a:pt x="6438" y="4404"/>
                  </a:cubicBezTo>
                  <a:cubicBezTo>
                    <a:pt x="6438" y="4204"/>
                    <a:pt x="6272" y="4037"/>
                    <a:pt x="6071" y="4037"/>
                  </a:cubicBezTo>
                  <a:close/>
                  <a:moveTo>
                    <a:pt x="11642" y="4037"/>
                  </a:moveTo>
                  <a:cubicBezTo>
                    <a:pt x="11309" y="4037"/>
                    <a:pt x="11142" y="4437"/>
                    <a:pt x="11375" y="4671"/>
                  </a:cubicBezTo>
                  <a:cubicBezTo>
                    <a:pt x="11450" y="4746"/>
                    <a:pt x="11543" y="4780"/>
                    <a:pt x="11634" y="4780"/>
                  </a:cubicBezTo>
                  <a:cubicBezTo>
                    <a:pt x="11825" y="4780"/>
                    <a:pt x="12009" y="4630"/>
                    <a:pt x="12009" y="4404"/>
                  </a:cubicBezTo>
                  <a:cubicBezTo>
                    <a:pt x="12009" y="4204"/>
                    <a:pt x="11842" y="4037"/>
                    <a:pt x="11642" y="4037"/>
                  </a:cubicBezTo>
                  <a:close/>
                  <a:moveTo>
                    <a:pt x="19748" y="7940"/>
                  </a:moveTo>
                  <a:lnTo>
                    <a:pt x="19748" y="7940"/>
                  </a:lnTo>
                  <a:cubicBezTo>
                    <a:pt x="19500" y="8212"/>
                    <a:pt x="19749" y="8540"/>
                    <a:pt x="20017" y="8540"/>
                  </a:cubicBezTo>
                  <a:cubicBezTo>
                    <a:pt x="20110" y="8540"/>
                    <a:pt x="20204" y="8501"/>
                    <a:pt x="20282" y="8407"/>
                  </a:cubicBezTo>
                  <a:lnTo>
                    <a:pt x="19748" y="7940"/>
                  </a:lnTo>
                  <a:close/>
                  <a:moveTo>
                    <a:pt x="3269" y="7840"/>
                  </a:moveTo>
                  <a:cubicBezTo>
                    <a:pt x="2936" y="7840"/>
                    <a:pt x="2802" y="8240"/>
                    <a:pt x="3003" y="8440"/>
                  </a:cubicBezTo>
                  <a:cubicBezTo>
                    <a:pt x="3079" y="8517"/>
                    <a:pt x="3173" y="8550"/>
                    <a:pt x="3266" y="8550"/>
                  </a:cubicBezTo>
                  <a:cubicBezTo>
                    <a:pt x="3455" y="8550"/>
                    <a:pt x="3636" y="8408"/>
                    <a:pt x="3636" y="8207"/>
                  </a:cubicBezTo>
                  <a:cubicBezTo>
                    <a:pt x="3636" y="8006"/>
                    <a:pt x="3470" y="7840"/>
                    <a:pt x="3269" y="7840"/>
                  </a:cubicBezTo>
                  <a:close/>
                  <a:moveTo>
                    <a:pt x="8840" y="7840"/>
                  </a:moveTo>
                  <a:cubicBezTo>
                    <a:pt x="8540" y="7840"/>
                    <a:pt x="8373" y="8240"/>
                    <a:pt x="8607" y="8440"/>
                  </a:cubicBezTo>
                  <a:cubicBezTo>
                    <a:pt x="8672" y="8517"/>
                    <a:pt x="8759" y="8550"/>
                    <a:pt x="8846" y="8550"/>
                  </a:cubicBezTo>
                  <a:cubicBezTo>
                    <a:pt x="9026" y="8550"/>
                    <a:pt x="9207" y="8408"/>
                    <a:pt x="9207" y="8207"/>
                  </a:cubicBezTo>
                  <a:cubicBezTo>
                    <a:pt x="9207" y="8006"/>
                    <a:pt x="9040" y="7840"/>
                    <a:pt x="8840" y="7840"/>
                  </a:cubicBezTo>
                  <a:close/>
                  <a:moveTo>
                    <a:pt x="14411" y="7840"/>
                  </a:moveTo>
                  <a:cubicBezTo>
                    <a:pt x="14111" y="7840"/>
                    <a:pt x="13944" y="8240"/>
                    <a:pt x="14177" y="8440"/>
                  </a:cubicBezTo>
                  <a:cubicBezTo>
                    <a:pt x="14254" y="8517"/>
                    <a:pt x="14344" y="8550"/>
                    <a:pt x="14432" y="8550"/>
                  </a:cubicBezTo>
                  <a:cubicBezTo>
                    <a:pt x="14612" y="8550"/>
                    <a:pt x="14778" y="8408"/>
                    <a:pt x="14778" y="8207"/>
                  </a:cubicBezTo>
                  <a:cubicBezTo>
                    <a:pt x="14778" y="8006"/>
                    <a:pt x="14611" y="7840"/>
                    <a:pt x="14411" y="7840"/>
                  </a:cubicBezTo>
                  <a:close/>
                  <a:moveTo>
                    <a:pt x="6122" y="11905"/>
                  </a:moveTo>
                  <a:cubicBezTo>
                    <a:pt x="6106" y="11905"/>
                    <a:pt x="6089" y="11906"/>
                    <a:pt x="6071" y="11909"/>
                  </a:cubicBezTo>
                  <a:cubicBezTo>
                    <a:pt x="5738" y="11909"/>
                    <a:pt x="5571" y="12276"/>
                    <a:pt x="5805" y="12510"/>
                  </a:cubicBezTo>
                  <a:cubicBezTo>
                    <a:pt x="5881" y="12586"/>
                    <a:pt x="5975" y="12620"/>
                    <a:pt x="6068" y="12620"/>
                  </a:cubicBezTo>
                  <a:cubicBezTo>
                    <a:pt x="6257" y="12620"/>
                    <a:pt x="6438" y="12478"/>
                    <a:pt x="6438" y="12276"/>
                  </a:cubicBezTo>
                  <a:cubicBezTo>
                    <a:pt x="6438" y="12063"/>
                    <a:pt x="6299" y="11905"/>
                    <a:pt x="6122" y="11905"/>
                  </a:cubicBezTo>
                  <a:close/>
                  <a:moveTo>
                    <a:pt x="11693" y="11905"/>
                  </a:moveTo>
                  <a:cubicBezTo>
                    <a:pt x="11676" y="11905"/>
                    <a:pt x="11659" y="11906"/>
                    <a:pt x="11642" y="11909"/>
                  </a:cubicBezTo>
                  <a:cubicBezTo>
                    <a:pt x="11629" y="11908"/>
                    <a:pt x="11616" y="11907"/>
                    <a:pt x="11603" y="11907"/>
                  </a:cubicBezTo>
                  <a:cubicBezTo>
                    <a:pt x="11296" y="11907"/>
                    <a:pt x="11151" y="12285"/>
                    <a:pt x="11375" y="12510"/>
                  </a:cubicBezTo>
                  <a:cubicBezTo>
                    <a:pt x="11452" y="12586"/>
                    <a:pt x="11546" y="12620"/>
                    <a:pt x="11638" y="12620"/>
                  </a:cubicBezTo>
                  <a:cubicBezTo>
                    <a:pt x="11828" y="12620"/>
                    <a:pt x="12009" y="12478"/>
                    <a:pt x="12009" y="12276"/>
                  </a:cubicBezTo>
                  <a:cubicBezTo>
                    <a:pt x="12009" y="12063"/>
                    <a:pt x="11870" y="11905"/>
                    <a:pt x="11693" y="11905"/>
                  </a:cubicBezTo>
                  <a:close/>
                  <a:moveTo>
                    <a:pt x="17263" y="11905"/>
                  </a:moveTo>
                  <a:cubicBezTo>
                    <a:pt x="17247" y="11905"/>
                    <a:pt x="17230" y="11906"/>
                    <a:pt x="17213" y="11909"/>
                  </a:cubicBezTo>
                  <a:cubicBezTo>
                    <a:pt x="17200" y="11908"/>
                    <a:pt x="17187" y="11907"/>
                    <a:pt x="17174" y="11907"/>
                  </a:cubicBezTo>
                  <a:cubicBezTo>
                    <a:pt x="16867" y="11907"/>
                    <a:pt x="16722" y="12285"/>
                    <a:pt x="16946" y="12510"/>
                  </a:cubicBezTo>
                  <a:cubicBezTo>
                    <a:pt x="17022" y="12586"/>
                    <a:pt x="17117" y="12620"/>
                    <a:pt x="17209" y="12620"/>
                  </a:cubicBezTo>
                  <a:cubicBezTo>
                    <a:pt x="17399" y="12620"/>
                    <a:pt x="17580" y="12478"/>
                    <a:pt x="17580" y="12276"/>
                  </a:cubicBezTo>
                  <a:cubicBezTo>
                    <a:pt x="17580" y="12063"/>
                    <a:pt x="17440" y="11905"/>
                    <a:pt x="17263" y="11905"/>
                  </a:cubicBezTo>
                  <a:close/>
                  <a:moveTo>
                    <a:pt x="22834" y="11905"/>
                  </a:moveTo>
                  <a:cubicBezTo>
                    <a:pt x="22817" y="11905"/>
                    <a:pt x="22801" y="11906"/>
                    <a:pt x="22783" y="11909"/>
                  </a:cubicBezTo>
                  <a:cubicBezTo>
                    <a:pt x="22450" y="11909"/>
                    <a:pt x="22283" y="12276"/>
                    <a:pt x="22517" y="12510"/>
                  </a:cubicBezTo>
                  <a:cubicBezTo>
                    <a:pt x="22593" y="12586"/>
                    <a:pt x="22687" y="12620"/>
                    <a:pt x="22780" y="12620"/>
                  </a:cubicBezTo>
                  <a:cubicBezTo>
                    <a:pt x="22969" y="12620"/>
                    <a:pt x="23150" y="12478"/>
                    <a:pt x="23150" y="12276"/>
                  </a:cubicBezTo>
                  <a:cubicBezTo>
                    <a:pt x="23150" y="12063"/>
                    <a:pt x="23011" y="11905"/>
                    <a:pt x="22834" y="11905"/>
                  </a:cubicBezTo>
                  <a:close/>
                  <a:moveTo>
                    <a:pt x="8840" y="15679"/>
                  </a:moveTo>
                  <a:cubicBezTo>
                    <a:pt x="8507" y="15679"/>
                    <a:pt x="8340" y="16079"/>
                    <a:pt x="8573" y="16312"/>
                  </a:cubicBezTo>
                  <a:cubicBezTo>
                    <a:pt x="8648" y="16388"/>
                    <a:pt x="8741" y="16421"/>
                    <a:pt x="8832" y="16421"/>
                  </a:cubicBezTo>
                  <a:cubicBezTo>
                    <a:pt x="9023" y="16421"/>
                    <a:pt x="9207" y="16272"/>
                    <a:pt x="9207" y="16046"/>
                  </a:cubicBezTo>
                  <a:cubicBezTo>
                    <a:pt x="9207" y="15845"/>
                    <a:pt x="9040" y="15679"/>
                    <a:pt x="8840" y="15679"/>
                  </a:cubicBezTo>
                  <a:close/>
                  <a:moveTo>
                    <a:pt x="14411" y="15679"/>
                  </a:moveTo>
                  <a:cubicBezTo>
                    <a:pt x="14111" y="15679"/>
                    <a:pt x="13944" y="16079"/>
                    <a:pt x="14177" y="16312"/>
                  </a:cubicBezTo>
                  <a:cubicBezTo>
                    <a:pt x="14252" y="16388"/>
                    <a:pt x="14341" y="16421"/>
                    <a:pt x="14428" y="16421"/>
                  </a:cubicBezTo>
                  <a:cubicBezTo>
                    <a:pt x="14609" y="16421"/>
                    <a:pt x="14778" y="16272"/>
                    <a:pt x="14778" y="16046"/>
                  </a:cubicBezTo>
                  <a:cubicBezTo>
                    <a:pt x="14778" y="15845"/>
                    <a:pt x="14611" y="15679"/>
                    <a:pt x="14411" y="15679"/>
                  </a:cubicBezTo>
                  <a:close/>
                  <a:moveTo>
                    <a:pt x="20015" y="15679"/>
                  </a:moveTo>
                  <a:cubicBezTo>
                    <a:pt x="19681" y="15679"/>
                    <a:pt x="19514" y="16079"/>
                    <a:pt x="19748" y="16312"/>
                  </a:cubicBezTo>
                  <a:cubicBezTo>
                    <a:pt x="19823" y="16388"/>
                    <a:pt x="19915" y="16421"/>
                    <a:pt x="20006" y="16421"/>
                  </a:cubicBezTo>
                  <a:cubicBezTo>
                    <a:pt x="20198" y="16421"/>
                    <a:pt x="20382" y="16272"/>
                    <a:pt x="20382" y="16046"/>
                  </a:cubicBezTo>
                  <a:cubicBezTo>
                    <a:pt x="20348" y="15845"/>
                    <a:pt x="20215" y="15679"/>
                    <a:pt x="20015" y="15679"/>
                  </a:cubicBezTo>
                  <a:close/>
                  <a:moveTo>
                    <a:pt x="11642" y="19748"/>
                  </a:moveTo>
                  <a:cubicBezTo>
                    <a:pt x="11309" y="19748"/>
                    <a:pt x="11142" y="20148"/>
                    <a:pt x="11375" y="20349"/>
                  </a:cubicBezTo>
                  <a:cubicBezTo>
                    <a:pt x="11452" y="20425"/>
                    <a:pt x="11546" y="20459"/>
                    <a:pt x="11638" y="20459"/>
                  </a:cubicBezTo>
                  <a:cubicBezTo>
                    <a:pt x="11828" y="20459"/>
                    <a:pt x="12009" y="20317"/>
                    <a:pt x="12009" y="20115"/>
                  </a:cubicBezTo>
                  <a:cubicBezTo>
                    <a:pt x="12009" y="19915"/>
                    <a:pt x="11842" y="19748"/>
                    <a:pt x="11642" y="1974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48"/>
            <p:cNvSpPr/>
            <p:nvPr/>
          </p:nvSpPr>
          <p:spPr>
            <a:xfrm>
              <a:off x="2917225" y="2529575"/>
              <a:ext cx="478725" cy="724050"/>
            </a:xfrm>
            <a:custGeom>
              <a:avLst/>
              <a:gdLst/>
              <a:ahLst/>
              <a:cxnLst/>
              <a:rect l="l" t="t" r="r" b="b"/>
              <a:pathLst>
                <a:path w="19149" h="28962" extrusionOk="0">
                  <a:moveTo>
                    <a:pt x="4610" y="0"/>
                  </a:moveTo>
                  <a:cubicBezTo>
                    <a:pt x="1776" y="0"/>
                    <a:pt x="0" y="3127"/>
                    <a:pt x="1870" y="9081"/>
                  </a:cubicBezTo>
                  <a:cubicBezTo>
                    <a:pt x="1936" y="9314"/>
                    <a:pt x="2036" y="9548"/>
                    <a:pt x="2103" y="9815"/>
                  </a:cubicBezTo>
                  <a:cubicBezTo>
                    <a:pt x="2270" y="10282"/>
                    <a:pt x="2470" y="10749"/>
                    <a:pt x="2670" y="11249"/>
                  </a:cubicBezTo>
                  <a:cubicBezTo>
                    <a:pt x="5305" y="17420"/>
                    <a:pt x="8474" y="23324"/>
                    <a:pt x="12110" y="28962"/>
                  </a:cubicBezTo>
                  <a:cubicBezTo>
                    <a:pt x="12344" y="28661"/>
                    <a:pt x="15012" y="26093"/>
                    <a:pt x="17881" y="23291"/>
                  </a:cubicBezTo>
                  <a:lnTo>
                    <a:pt x="19149" y="22057"/>
                  </a:lnTo>
                  <a:lnTo>
                    <a:pt x="6106" y="274"/>
                  </a:lnTo>
                  <a:lnTo>
                    <a:pt x="6039" y="241"/>
                  </a:lnTo>
                  <a:cubicBezTo>
                    <a:pt x="5543" y="80"/>
                    <a:pt x="5063" y="0"/>
                    <a:pt x="4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48"/>
            <p:cNvSpPr/>
            <p:nvPr/>
          </p:nvSpPr>
          <p:spPr>
            <a:xfrm>
              <a:off x="2070825" y="2484375"/>
              <a:ext cx="1318450" cy="1435575"/>
            </a:xfrm>
            <a:custGeom>
              <a:avLst/>
              <a:gdLst/>
              <a:ahLst/>
              <a:cxnLst/>
              <a:rect l="l" t="t" r="r" b="b"/>
              <a:pathLst>
                <a:path w="52738" h="57423" extrusionOk="0">
                  <a:moveTo>
                    <a:pt x="35037" y="1"/>
                  </a:moveTo>
                  <a:cubicBezTo>
                    <a:pt x="32451" y="1"/>
                    <a:pt x="29929" y="892"/>
                    <a:pt x="28521" y="1949"/>
                  </a:cubicBezTo>
                  <a:cubicBezTo>
                    <a:pt x="14577" y="12490"/>
                    <a:pt x="4737" y="35139"/>
                    <a:pt x="0" y="57422"/>
                  </a:cubicBezTo>
                  <a:lnTo>
                    <a:pt x="48602" y="57389"/>
                  </a:lnTo>
                  <a:lnTo>
                    <a:pt x="47401" y="37474"/>
                  </a:lnTo>
                  <a:cubicBezTo>
                    <a:pt x="47401" y="37474"/>
                    <a:pt x="52738" y="31570"/>
                    <a:pt x="51570" y="26233"/>
                  </a:cubicBezTo>
                  <a:cubicBezTo>
                    <a:pt x="50970" y="23531"/>
                    <a:pt x="41730" y="2916"/>
                    <a:pt x="40829" y="2082"/>
                  </a:cubicBezTo>
                  <a:cubicBezTo>
                    <a:pt x="39214" y="571"/>
                    <a:pt x="37105" y="1"/>
                    <a:pt x="35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48"/>
            <p:cNvSpPr/>
            <p:nvPr/>
          </p:nvSpPr>
          <p:spPr>
            <a:xfrm>
              <a:off x="2070825" y="2484375"/>
              <a:ext cx="1318450" cy="1435575"/>
            </a:xfrm>
            <a:custGeom>
              <a:avLst/>
              <a:gdLst/>
              <a:ahLst/>
              <a:cxnLst/>
              <a:rect l="l" t="t" r="r" b="b"/>
              <a:pathLst>
                <a:path w="52738" h="57423" extrusionOk="0">
                  <a:moveTo>
                    <a:pt x="35037" y="1"/>
                  </a:moveTo>
                  <a:cubicBezTo>
                    <a:pt x="32451" y="1"/>
                    <a:pt x="29929" y="892"/>
                    <a:pt x="28521" y="1949"/>
                  </a:cubicBezTo>
                  <a:cubicBezTo>
                    <a:pt x="14577" y="12490"/>
                    <a:pt x="4737" y="35139"/>
                    <a:pt x="0" y="57422"/>
                  </a:cubicBezTo>
                  <a:lnTo>
                    <a:pt x="48602" y="57389"/>
                  </a:lnTo>
                  <a:lnTo>
                    <a:pt x="47401" y="37474"/>
                  </a:lnTo>
                  <a:cubicBezTo>
                    <a:pt x="47401" y="37474"/>
                    <a:pt x="52738" y="31570"/>
                    <a:pt x="51570" y="26233"/>
                  </a:cubicBezTo>
                  <a:cubicBezTo>
                    <a:pt x="50970" y="23531"/>
                    <a:pt x="41730" y="2916"/>
                    <a:pt x="40829" y="2082"/>
                  </a:cubicBezTo>
                  <a:cubicBezTo>
                    <a:pt x="39214" y="571"/>
                    <a:pt x="37105" y="1"/>
                    <a:pt x="350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48"/>
            <p:cNvSpPr/>
            <p:nvPr/>
          </p:nvSpPr>
          <p:spPr>
            <a:xfrm>
              <a:off x="2070825" y="2483975"/>
              <a:ext cx="1318450" cy="1435125"/>
            </a:xfrm>
            <a:custGeom>
              <a:avLst/>
              <a:gdLst/>
              <a:ahLst/>
              <a:cxnLst/>
              <a:rect l="l" t="t" r="r" b="b"/>
              <a:pathLst>
                <a:path w="52738" h="57405" extrusionOk="0">
                  <a:moveTo>
                    <a:pt x="35022" y="1"/>
                  </a:moveTo>
                  <a:cubicBezTo>
                    <a:pt x="33313" y="1"/>
                    <a:pt x="31633" y="390"/>
                    <a:pt x="30288" y="964"/>
                  </a:cubicBezTo>
                  <a:cubicBezTo>
                    <a:pt x="29655" y="1198"/>
                    <a:pt x="29054" y="1531"/>
                    <a:pt x="28521" y="1932"/>
                  </a:cubicBezTo>
                  <a:cubicBezTo>
                    <a:pt x="14544" y="12506"/>
                    <a:pt x="4704" y="35155"/>
                    <a:pt x="0" y="57405"/>
                  </a:cubicBezTo>
                  <a:lnTo>
                    <a:pt x="48602" y="57405"/>
                  </a:lnTo>
                  <a:lnTo>
                    <a:pt x="47367" y="37490"/>
                  </a:lnTo>
                  <a:cubicBezTo>
                    <a:pt x="47367" y="37490"/>
                    <a:pt x="52738" y="31586"/>
                    <a:pt x="51537" y="26216"/>
                  </a:cubicBezTo>
                  <a:cubicBezTo>
                    <a:pt x="50937" y="23514"/>
                    <a:pt x="41697" y="2899"/>
                    <a:pt x="40796" y="2065"/>
                  </a:cubicBezTo>
                  <a:cubicBezTo>
                    <a:pt x="39190" y="569"/>
                    <a:pt x="37085" y="1"/>
                    <a:pt x="350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48"/>
            <p:cNvSpPr/>
            <p:nvPr/>
          </p:nvSpPr>
          <p:spPr>
            <a:xfrm>
              <a:off x="2096675" y="2518900"/>
              <a:ext cx="1205875" cy="1392075"/>
            </a:xfrm>
            <a:custGeom>
              <a:avLst/>
              <a:gdLst/>
              <a:ahLst/>
              <a:cxnLst/>
              <a:rect l="l" t="t" r="r" b="b"/>
              <a:pathLst>
                <a:path w="48235" h="55683" extrusionOk="0">
                  <a:moveTo>
                    <a:pt x="28354" y="1"/>
                  </a:moveTo>
                  <a:cubicBezTo>
                    <a:pt x="28054" y="1"/>
                    <a:pt x="27887" y="401"/>
                    <a:pt x="28120" y="635"/>
                  </a:cubicBezTo>
                  <a:cubicBezTo>
                    <a:pt x="28195" y="699"/>
                    <a:pt x="28284" y="729"/>
                    <a:pt x="28370" y="729"/>
                  </a:cubicBezTo>
                  <a:cubicBezTo>
                    <a:pt x="28551" y="729"/>
                    <a:pt x="28721" y="595"/>
                    <a:pt x="28721" y="368"/>
                  </a:cubicBezTo>
                  <a:cubicBezTo>
                    <a:pt x="28721" y="168"/>
                    <a:pt x="28554" y="1"/>
                    <a:pt x="28354" y="1"/>
                  </a:cubicBezTo>
                  <a:close/>
                  <a:moveTo>
                    <a:pt x="33958" y="1"/>
                  </a:moveTo>
                  <a:cubicBezTo>
                    <a:pt x="33624" y="1"/>
                    <a:pt x="33457" y="401"/>
                    <a:pt x="33691" y="635"/>
                  </a:cubicBezTo>
                  <a:cubicBezTo>
                    <a:pt x="33766" y="699"/>
                    <a:pt x="33854" y="729"/>
                    <a:pt x="33940" y="729"/>
                  </a:cubicBezTo>
                  <a:cubicBezTo>
                    <a:pt x="34122" y="729"/>
                    <a:pt x="34291" y="595"/>
                    <a:pt x="34291" y="368"/>
                  </a:cubicBezTo>
                  <a:cubicBezTo>
                    <a:pt x="34291" y="168"/>
                    <a:pt x="34158" y="1"/>
                    <a:pt x="33958" y="1"/>
                  </a:cubicBezTo>
                  <a:close/>
                  <a:moveTo>
                    <a:pt x="39195" y="201"/>
                  </a:moveTo>
                  <a:cubicBezTo>
                    <a:pt x="39095" y="468"/>
                    <a:pt x="39262" y="735"/>
                    <a:pt x="39528" y="735"/>
                  </a:cubicBezTo>
                  <a:cubicBezTo>
                    <a:pt x="39595" y="735"/>
                    <a:pt x="39662" y="701"/>
                    <a:pt x="39729" y="668"/>
                  </a:cubicBezTo>
                  <a:cubicBezTo>
                    <a:pt x="39562" y="501"/>
                    <a:pt x="39395" y="368"/>
                    <a:pt x="39228" y="201"/>
                  </a:cubicBezTo>
                  <a:close/>
                  <a:moveTo>
                    <a:pt x="25585" y="3804"/>
                  </a:moveTo>
                  <a:cubicBezTo>
                    <a:pt x="25252" y="3804"/>
                    <a:pt x="25085" y="4171"/>
                    <a:pt x="25318" y="4404"/>
                  </a:cubicBezTo>
                  <a:cubicBezTo>
                    <a:pt x="25395" y="4481"/>
                    <a:pt x="25489" y="4514"/>
                    <a:pt x="25581" y="4514"/>
                  </a:cubicBezTo>
                  <a:cubicBezTo>
                    <a:pt x="25771" y="4514"/>
                    <a:pt x="25952" y="4373"/>
                    <a:pt x="25952" y="4171"/>
                  </a:cubicBezTo>
                  <a:cubicBezTo>
                    <a:pt x="25952" y="3937"/>
                    <a:pt x="25785" y="3804"/>
                    <a:pt x="25585" y="3804"/>
                  </a:cubicBezTo>
                  <a:close/>
                  <a:moveTo>
                    <a:pt x="31156" y="3804"/>
                  </a:moveTo>
                  <a:cubicBezTo>
                    <a:pt x="30822" y="3804"/>
                    <a:pt x="30655" y="4171"/>
                    <a:pt x="30889" y="4404"/>
                  </a:cubicBezTo>
                  <a:cubicBezTo>
                    <a:pt x="30965" y="4481"/>
                    <a:pt x="31060" y="4514"/>
                    <a:pt x="31152" y="4514"/>
                  </a:cubicBezTo>
                  <a:cubicBezTo>
                    <a:pt x="31342" y="4514"/>
                    <a:pt x="31523" y="4373"/>
                    <a:pt x="31523" y="4171"/>
                  </a:cubicBezTo>
                  <a:cubicBezTo>
                    <a:pt x="31523" y="3937"/>
                    <a:pt x="31356" y="3804"/>
                    <a:pt x="31156" y="3804"/>
                  </a:cubicBezTo>
                  <a:close/>
                  <a:moveTo>
                    <a:pt x="36726" y="3804"/>
                  </a:moveTo>
                  <a:cubicBezTo>
                    <a:pt x="36393" y="3804"/>
                    <a:pt x="36259" y="4171"/>
                    <a:pt x="36460" y="4404"/>
                  </a:cubicBezTo>
                  <a:cubicBezTo>
                    <a:pt x="36536" y="4481"/>
                    <a:pt x="36630" y="4514"/>
                    <a:pt x="36723" y="4514"/>
                  </a:cubicBezTo>
                  <a:cubicBezTo>
                    <a:pt x="36912" y="4514"/>
                    <a:pt x="37093" y="4373"/>
                    <a:pt x="37093" y="4171"/>
                  </a:cubicBezTo>
                  <a:cubicBezTo>
                    <a:pt x="37093" y="3937"/>
                    <a:pt x="36927" y="3804"/>
                    <a:pt x="36726" y="3804"/>
                  </a:cubicBezTo>
                  <a:close/>
                  <a:moveTo>
                    <a:pt x="22783" y="7840"/>
                  </a:moveTo>
                  <a:cubicBezTo>
                    <a:pt x="22483" y="7840"/>
                    <a:pt x="22316" y="8240"/>
                    <a:pt x="22550" y="8474"/>
                  </a:cubicBezTo>
                  <a:cubicBezTo>
                    <a:pt x="22614" y="8549"/>
                    <a:pt x="22699" y="8583"/>
                    <a:pt x="22785" y="8583"/>
                  </a:cubicBezTo>
                  <a:cubicBezTo>
                    <a:pt x="22966" y="8583"/>
                    <a:pt x="23150" y="8433"/>
                    <a:pt x="23150" y="8207"/>
                  </a:cubicBezTo>
                  <a:cubicBezTo>
                    <a:pt x="23150" y="8007"/>
                    <a:pt x="22983" y="7840"/>
                    <a:pt x="22783" y="7840"/>
                  </a:cubicBezTo>
                  <a:close/>
                  <a:moveTo>
                    <a:pt x="28354" y="7840"/>
                  </a:moveTo>
                  <a:cubicBezTo>
                    <a:pt x="28054" y="7840"/>
                    <a:pt x="27887" y="8240"/>
                    <a:pt x="28120" y="8474"/>
                  </a:cubicBezTo>
                  <a:cubicBezTo>
                    <a:pt x="28195" y="8549"/>
                    <a:pt x="28284" y="8583"/>
                    <a:pt x="28371" y="8583"/>
                  </a:cubicBezTo>
                  <a:cubicBezTo>
                    <a:pt x="28552" y="8583"/>
                    <a:pt x="28721" y="8433"/>
                    <a:pt x="28721" y="8207"/>
                  </a:cubicBezTo>
                  <a:cubicBezTo>
                    <a:pt x="28721" y="8007"/>
                    <a:pt x="28554" y="7840"/>
                    <a:pt x="28387" y="7840"/>
                  </a:cubicBezTo>
                  <a:close/>
                  <a:moveTo>
                    <a:pt x="33958" y="7840"/>
                  </a:moveTo>
                  <a:cubicBezTo>
                    <a:pt x="33624" y="7840"/>
                    <a:pt x="33457" y="8240"/>
                    <a:pt x="33691" y="8474"/>
                  </a:cubicBezTo>
                  <a:cubicBezTo>
                    <a:pt x="33766" y="8549"/>
                    <a:pt x="33855" y="8583"/>
                    <a:pt x="33941" y="8583"/>
                  </a:cubicBezTo>
                  <a:cubicBezTo>
                    <a:pt x="34123" y="8583"/>
                    <a:pt x="34291" y="8433"/>
                    <a:pt x="34291" y="8207"/>
                  </a:cubicBezTo>
                  <a:cubicBezTo>
                    <a:pt x="34291" y="8007"/>
                    <a:pt x="34158" y="7840"/>
                    <a:pt x="33958" y="7840"/>
                  </a:cubicBezTo>
                  <a:close/>
                  <a:moveTo>
                    <a:pt x="39528" y="7840"/>
                  </a:moveTo>
                  <a:cubicBezTo>
                    <a:pt x="39195" y="7840"/>
                    <a:pt x="39028" y="8240"/>
                    <a:pt x="39262" y="8474"/>
                  </a:cubicBezTo>
                  <a:cubicBezTo>
                    <a:pt x="39337" y="8549"/>
                    <a:pt x="39429" y="8583"/>
                    <a:pt x="39520" y="8583"/>
                  </a:cubicBezTo>
                  <a:cubicBezTo>
                    <a:pt x="39711" y="8583"/>
                    <a:pt x="39895" y="8433"/>
                    <a:pt x="39895" y="8207"/>
                  </a:cubicBezTo>
                  <a:cubicBezTo>
                    <a:pt x="39895" y="8007"/>
                    <a:pt x="39729" y="7840"/>
                    <a:pt x="39528" y="7840"/>
                  </a:cubicBezTo>
                  <a:close/>
                  <a:moveTo>
                    <a:pt x="20015" y="11643"/>
                  </a:moveTo>
                  <a:cubicBezTo>
                    <a:pt x="19681" y="11643"/>
                    <a:pt x="19514" y="12043"/>
                    <a:pt x="19748" y="12243"/>
                  </a:cubicBezTo>
                  <a:cubicBezTo>
                    <a:pt x="19824" y="12320"/>
                    <a:pt x="19918" y="12353"/>
                    <a:pt x="20011" y="12353"/>
                  </a:cubicBezTo>
                  <a:cubicBezTo>
                    <a:pt x="20200" y="12353"/>
                    <a:pt x="20381" y="12211"/>
                    <a:pt x="20381" y="12010"/>
                  </a:cubicBezTo>
                  <a:cubicBezTo>
                    <a:pt x="20381" y="11809"/>
                    <a:pt x="20215" y="11643"/>
                    <a:pt x="20015" y="11643"/>
                  </a:cubicBezTo>
                  <a:close/>
                  <a:moveTo>
                    <a:pt x="25585" y="11643"/>
                  </a:moveTo>
                  <a:cubicBezTo>
                    <a:pt x="25252" y="11643"/>
                    <a:pt x="25085" y="12043"/>
                    <a:pt x="25318" y="12243"/>
                  </a:cubicBezTo>
                  <a:cubicBezTo>
                    <a:pt x="25395" y="12320"/>
                    <a:pt x="25489" y="12353"/>
                    <a:pt x="25581" y="12353"/>
                  </a:cubicBezTo>
                  <a:cubicBezTo>
                    <a:pt x="25771" y="12353"/>
                    <a:pt x="25952" y="12211"/>
                    <a:pt x="25952" y="12010"/>
                  </a:cubicBezTo>
                  <a:cubicBezTo>
                    <a:pt x="25952" y="11809"/>
                    <a:pt x="25785" y="11643"/>
                    <a:pt x="25585" y="11643"/>
                  </a:cubicBezTo>
                  <a:close/>
                  <a:moveTo>
                    <a:pt x="31156" y="11643"/>
                  </a:moveTo>
                  <a:cubicBezTo>
                    <a:pt x="30822" y="11643"/>
                    <a:pt x="30655" y="12043"/>
                    <a:pt x="30889" y="12243"/>
                  </a:cubicBezTo>
                  <a:cubicBezTo>
                    <a:pt x="30965" y="12320"/>
                    <a:pt x="31060" y="12353"/>
                    <a:pt x="31152" y="12353"/>
                  </a:cubicBezTo>
                  <a:cubicBezTo>
                    <a:pt x="31342" y="12353"/>
                    <a:pt x="31523" y="12211"/>
                    <a:pt x="31523" y="12010"/>
                  </a:cubicBezTo>
                  <a:cubicBezTo>
                    <a:pt x="31523" y="11809"/>
                    <a:pt x="31356" y="11643"/>
                    <a:pt x="31156" y="11643"/>
                  </a:cubicBezTo>
                  <a:close/>
                  <a:moveTo>
                    <a:pt x="36726" y="11643"/>
                  </a:moveTo>
                  <a:cubicBezTo>
                    <a:pt x="36393" y="11643"/>
                    <a:pt x="36259" y="12043"/>
                    <a:pt x="36460" y="12243"/>
                  </a:cubicBezTo>
                  <a:cubicBezTo>
                    <a:pt x="36536" y="12320"/>
                    <a:pt x="36630" y="12353"/>
                    <a:pt x="36723" y="12353"/>
                  </a:cubicBezTo>
                  <a:cubicBezTo>
                    <a:pt x="36912" y="12353"/>
                    <a:pt x="37093" y="12211"/>
                    <a:pt x="37093" y="12010"/>
                  </a:cubicBezTo>
                  <a:cubicBezTo>
                    <a:pt x="37093" y="11809"/>
                    <a:pt x="36927" y="11643"/>
                    <a:pt x="36726" y="11643"/>
                  </a:cubicBezTo>
                  <a:close/>
                  <a:moveTo>
                    <a:pt x="42297" y="11643"/>
                  </a:moveTo>
                  <a:cubicBezTo>
                    <a:pt x="41997" y="11643"/>
                    <a:pt x="41830" y="12043"/>
                    <a:pt x="42064" y="12243"/>
                  </a:cubicBezTo>
                  <a:cubicBezTo>
                    <a:pt x="42129" y="12320"/>
                    <a:pt x="42216" y="12353"/>
                    <a:pt x="42303" y="12353"/>
                  </a:cubicBezTo>
                  <a:cubicBezTo>
                    <a:pt x="42483" y="12353"/>
                    <a:pt x="42664" y="12211"/>
                    <a:pt x="42664" y="12010"/>
                  </a:cubicBezTo>
                  <a:cubicBezTo>
                    <a:pt x="42664" y="11809"/>
                    <a:pt x="42497" y="11643"/>
                    <a:pt x="42297" y="11643"/>
                  </a:cubicBezTo>
                  <a:close/>
                  <a:moveTo>
                    <a:pt x="22724" y="15708"/>
                  </a:moveTo>
                  <a:cubicBezTo>
                    <a:pt x="22269" y="15708"/>
                    <a:pt x="22269" y="16417"/>
                    <a:pt x="22724" y="16417"/>
                  </a:cubicBezTo>
                  <a:cubicBezTo>
                    <a:pt x="22743" y="16417"/>
                    <a:pt x="22763" y="16415"/>
                    <a:pt x="22783" y="16413"/>
                  </a:cubicBezTo>
                  <a:cubicBezTo>
                    <a:pt x="23217" y="16379"/>
                    <a:pt x="23217" y="15746"/>
                    <a:pt x="22783" y="15712"/>
                  </a:cubicBezTo>
                  <a:cubicBezTo>
                    <a:pt x="22763" y="15710"/>
                    <a:pt x="22743" y="15708"/>
                    <a:pt x="22724" y="15708"/>
                  </a:cubicBezTo>
                  <a:close/>
                  <a:moveTo>
                    <a:pt x="17263" y="15708"/>
                  </a:moveTo>
                  <a:cubicBezTo>
                    <a:pt x="17247" y="15708"/>
                    <a:pt x="17230" y="15709"/>
                    <a:pt x="17213" y="15712"/>
                  </a:cubicBezTo>
                  <a:cubicBezTo>
                    <a:pt x="16879" y="15712"/>
                    <a:pt x="16712" y="16079"/>
                    <a:pt x="16946" y="16313"/>
                  </a:cubicBezTo>
                  <a:cubicBezTo>
                    <a:pt x="17022" y="16389"/>
                    <a:pt x="17116" y="16423"/>
                    <a:pt x="17209" y="16423"/>
                  </a:cubicBezTo>
                  <a:cubicBezTo>
                    <a:pt x="17398" y="16423"/>
                    <a:pt x="17579" y="16281"/>
                    <a:pt x="17579" y="16079"/>
                  </a:cubicBezTo>
                  <a:cubicBezTo>
                    <a:pt x="17579" y="15866"/>
                    <a:pt x="17440" y="15708"/>
                    <a:pt x="17263" y="15708"/>
                  </a:cubicBezTo>
                  <a:close/>
                  <a:moveTo>
                    <a:pt x="28319" y="15710"/>
                  </a:moveTo>
                  <a:cubicBezTo>
                    <a:pt x="28041" y="15710"/>
                    <a:pt x="27895" y="16088"/>
                    <a:pt x="28087" y="16313"/>
                  </a:cubicBezTo>
                  <a:cubicBezTo>
                    <a:pt x="28163" y="16389"/>
                    <a:pt x="28258" y="16423"/>
                    <a:pt x="28350" y="16423"/>
                  </a:cubicBezTo>
                  <a:cubicBezTo>
                    <a:pt x="28540" y="16423"/>
                    <a:pt x="28721" y="16281"/>
                    <a:pt x="28721" y="16079"/>
                  </a:cubicBezTo>
                  <a:cubicBezTo>
                    <a:pt x="28721" y="15846"/>
                    <a:pt x="28587" y="15712"/>
                    <a:pt x="28387" y="15712"/>
                  </a:cubicBezTo>
                  <a:lnTo>
                    <a:pt x="28354" y="15712"/>
                  </a:lnTo>
                  <a:cubicBezTo>
                    <a:pt x="28342" y="15711"/>
                    <a:pt x="28330" y="15710"/>
                    <a:pt x="28319" y="15710"/>
                  </a:cubicBezTo>
                  <a:close/>
                  <a:moveTo>
                    <a:pt x="34008" y="15708"/>
                  </a:moveTo>
                  <a:cubicBezTo>
                    <a:pt x="33992" y="15708"/>
                    <a:pt x="33975" y="15709"/>
                    <a:pt x="33958" y="15712"/>
                  </a:cubicBezTo>
                  <a:cubicBezTo>
                    <a:pt x="33945" y="15711"/>
                    <a:pt x="33932" y="15710"/>
                    <a:pt x="33919" y="15710"/>
                  </a:cubicBezTo>
                  <a:cubicBezTo>
                    <a:pt x="33612" y="15710"/>
                    <a:pt x="33467" y="16088"/>
                    <a:pt x="33691" y="16313"/>
                  </a:cubicBezTo>
                  <a:cubicBezTo>
                    <a:pt x="33756" y="16389"/>
                    <a:pt x="33843" y="16423"/>
                    <a:pt x="33931" y="16423"/>
                  </a:cubicBezTo>
                  <a:cubicBezTo>
                    <a:pt x="34110" y="16423"/>
                    <a:pt x="34291" y="16281"/>
                    <a:pt x="34291" y="16079"/>
                  </a:cubicBezTo>
                  <a:cubicBezTo>
                    <a:pt x="34291" y="15866"/>
                    <a:pt x="34180" y="15708"/>
                    <a:pt x="34008" y="15708"/>
                  </a:cubicBezTo>
                  <a:close/>
                  <a:moveTo>
                    <a:pt x="39579" y="15708"/>
                  </a:moveTo>
                  <a:cubicBezTo>
                    <a:pt x="39563" y="15708"/>
                    <a:pt x="39546" y="15709"/>
                    <a:pt x="39528" y="15712"/>
                  </a:cubicBezTo>
                  <a:cubicBezTo>
                    <a:pt x="39195" y="15712"/>
                    <a:pt x="39028" y="16079"/>
                    <a:pt x="39262" y="16313"/>
                  </a:cubicBezTo>
                  <a:cubicBezTo>
                    <a:pt x="39338" y="16389"/>
                    <a:pt x="39432" y="16423"/>
                    <a:pt x="39525" y="16423"/>
                  </a:cubicBezTo>
                  <a:cubicBezTo>
                    <a:pt x="39714" y="16423"/>
                    <a:pt x="39895" y="16281"/>
                    <a:pt x="39895" y="16079"/>
                  </a:cubicBezTo>
                  <a:cubicBezTo>
                    <a:pt x="39895" y="15866"/>
                    <a:pt x="39756" y="15708"/>
                    <a:pt x="39579" y="15708"/>
                  </a:cubicBezTo>
                  <a:close/>
                  <a:moveTo>
                    <a:pt x="45150" y="15708"/>
                  </a:moveTo>
                  <a:cubicBezTo>
                    <a:pt x="45133" y="15708"/>
                    <a:pt x="45116" y="15709"/>
                    <a:pt x="45099" y="15712"/>
                  </a:cubicBezTo>
                  <a:cubicBezTo>
                    <a:pt x="45086" y="15711"/>
                    <a:pt x="45073" y="15710"/>
                    <a:pt x="45060" y="15710"/>
                  </a:cubicBezTo>
                  <a:cubicBezTo>
                    <a:pt x="44753" y="15710"/>
                    <a:pt x="44608" y="16088"/>
                    <a:pt x="44832" y="16313"/>
                  </a:cubicBezTo>
                  <a:cubicBezTo>
                    <a:pt x="44909" y="16389"/>
                    <a:pt x="45003" y="16423"/>
                    <a:pt x="45095" y="16423"/>
                  </a:cubicBezTo>
                  <a:cubicBezTo>
                    <a:pt x="45285" y="16423"/>
                    <a:pt x="45466" y="16281"/>
                    <a:pt x="45466" y="16079"/>
                  </a:cubicBezTo>
                  <a:cubicBezTo>
                    <a:pt x="45466" y="15866"/>
                    <a:pt x="45327" y="15708"/>
                    <a:pt x="45150" y="15708"/>
                  </a:cubicBezTo>
                  <a:close/>
                  <a:moveTo>
                    <a:pt x="25642" y="19478"/>
                  </a:moveTo>
                  <a:cubicBezTo>
                    <a:pt x="25624" y="19478"/>
                    <a:pt x="25605" y="19479"/>
                    <a:pt x="25585" y="19482"/>
                  </a:cubicBezTo>
                  <a:cubicBezTo>
                    <a:pt x="25152" y="19548"/>
                    <a:pt x="25152" y="20182"/>
                    <a:pt x="25585" y="20215"/>
                  </a:cubicBezTo>
                  <a:cubicBezTo>
                    <a:pt x="25605" y="20218"/>
                    <a:pt x="25624" y="20219"/>
                    <a:pt x="25642" y="20219"/>
                  </a:cubicBezTo>
                  <a:cubicBezTo>
                    <a:pt x="26100" y="20219"/>
                    <a:pt x="26100" y="19478"/>
                    <a:pt x="25642" y="19478"/>
                  </a:cubicBezTo>
                  <a:close/>
                  <a:moveTo>
                    <a:pt x="14444" y="19482"/>
                  </a:moveTo>
                  <a:cubicBezTo>
                    <a:pt x="14110" y="19482"/>
                    <a:pt x="13944" y="19882"/>
                    <a:pt x="14177" y="20115"/>
                  </a:cubicBezTo>
                  <a:cubicBezTo>
                    <a:pt x="14252" y="20191"/>
                    <a:pt x="14341" y="20224"/>
                    <a:pt x="14427" y="20224"/>
                  </a:cubicBezTo>
                  <a:cubicBezTo>
                    <a:pt x="14609" y="20224"/>
                    <a:pt x="14777" y="20075"/>
                    <a:pt x="14777" y="19849"/>
                  </a:cubicBezTo>
                  <a:cubicBezTo>
                    <a:pt x="14777" y="19648"/>
                    <a:pt x="14644" y="19482"/>
                    <a:pt x="14444" y="19482"/>
                  </a:cubicBezTo>
                  <a:close/>
                  <a:moveTo>
                    <a:pt x="20015" y="19482"/>
                  </a:moveTo>
                  <a:cubicBezTo>
                    <a:pt x="19681" y="19482"/>
                    <a:pt x="19514" y="19882"/>
                    <a:pt x="19748" y="20115"/>
                  </a:cubicBezTo>
                  <a:cubicBezTo>
                    <a:pt x="19823" y="20191"/>
                    <a:pt x="19915" y="20224"/>
                    <a:pt x="20006" y="20224"/>
                  </a:cubicBezTo>
                  <a:cubicBezTo>
                    <a:pt x="20197" y="20224"/>
                    <a:pt x="20381" y="20075"/>
                    <a:pt x="20381" y="19849"/>
                  </a:cubicBezTo>
                  <a:cubicBezTo>
                    <a:pt x="20381" y="19648"/>
                    <a:pt x="20215" y="19482"/>
                    <a:pt x="20015" y="19482"/>
                  </a:cubicBezTo>
                  <a:close/>
                  <a:moveTo>
                    <a:pt x="31156" y="19482"/>
                  </a:moveTo>
                  <a:cubicBezTo>
                    <a:pt x="30822" y="19482"/>
                    <a:pt x="30655" y="19882"/>
                    <a:pt x="30889" y="20115"/>
                  </a:cubicBezTo>
                  <a:cubicBezTo>
                    <a:pt x="30964" y="20191"/>
                    <a:pt x="31057" y="20224"/>
                    <a:pt x="31147" y="20224"/>
                  </a:cubicBezTo>
                  <a:cubicBezTo>
                    <a:pt x="31339" y="20224"/>
                    <a:pt x="31523" y="20075"/>
                    <a:pt x="31523" y="19849"/>
                  </a:cubicBezTo>
                  <a:cubicBezTo>
                    <a:pt x="31523" y="19648"/>
                    <a:pt x="31356" y="19482"/>
                    <a:pt x="31156" y="19482"/>
                  </a:cubicBezTo>
                  <a:close/>
                  <a:moveTo>
                    <a:pt x="36726" y="19482"/>
                  </a:moveTo>
                  <a:cubicBezTo>
                    <a:pt x="36393" y="19482"/>
                    <a:pt x="36226" y="19882"/>
                    <a:pt x="36460" y="20115"/>
                  </a:cubicBezTo>
                  <a:cubicBezTo>
                    <a:pt x="36535" y="20191"/>
                    <a:pt x="36627" y="20224"/>
                    <a:pt x="36718" y="20224"/>
                  </a:cubicBezTo>
                  <a:cubicBezTo>
                    <a:pt x="36909" y="20224"/>
                    <a:pt x="37093" y="20075"/>
                    <a:pt x="37093" y="19849"/>
                  </a:cubicBezTo>
                  <a:cubicBezTo>
                    <a:pt x="37093" y="19648"/>
                    <a:pt x="36927" y="19482"/>
                    <a:pt x="36726" y="19482"/>
                  </a:cubicBezTo>
                  <a:close/>
                  <a:moveTo>
                    <a:pt x="42297" y="19482"/>
                  </a:moveTo>
                  <a:cubicBezTo>
                    <a:pt x="41964" y="19482"/>
                    <a:pt x="41797" y="19882"/>
                    <a:pt x="42030" y="20115"/>
                  </a:cubicBezTo>
                  <a:cubicBezTo>
                    <a:pt x="42105" y="20191"/>
                    <a:pt x="42198" y="20224"/>
                    <a:pt x="42289" y="20224"/>
                  </a:cubicBezTo>
                  <a:cubicBezTo>
                    <a:pt x="42480" y="20224"/>
                    <a:pt x="42664" y="20075"/>
                    <a:pt x="42664" y="19849"/>
                  </a:cubicBezTo>
                  <a:cubicBezTo>
                    <a:pt x="42664" y="19648"/>
                    <a:pt x="42497" y="19482"/>
                    <a:pt x="42297" y="19482"/>
                  </a:cubicBezTo>
                  <a:close/>
                  <a:moveTo>
                    <a:pt x="47868" y="19482"/>
                  </a:moveTo>
                  <a:cubicBezTo>
                    <a:pt x="47568" y="19482"/>
                    <a:pt x="47401" y="19882"/>
                    <a:pt x="47634" y="20115"/>
                  </a:cubicBezTo>
                  <a:cubicBezTo>
                    <a:pt x="47709" y="20191"/>
                    <a:pt x="47798" y="20224"/>
                    <a:pt x="47885" y="20224"/>
                  </a:cubicBezTo>
                  <a:cubicBezTo>
                    <a:pt x="48066" y="20224"/>
                    <a:pt x="48235" y="20075"/>
                    <a:pt x="48235" y="19849"/>
                  </a:cubicBezTo>
                  <a:cubicBezTo>
                    <a:pt x="48235" y="19648"/>
                    <a:pt x="48068" y="19482"/>
                    <a:pt x="47868" y="19482"/>
                  </a:cubicBezTo>
                  <a:close/>
                  <a:moveTo>
                    <a:pt x="11642" y="23551"/>
                  </a:moveTo>
                  <a:cubicBezTo>
                    <a:pt x="11308" y="23551"/>
                    <a:pt x="11142" y="23951"/>
                    <a:pt x="11375" y="24152"/>
                  </a:cubicBezTo>
                  <a:cubicBezTo>
                    <a:pt x="11451" y="24228"/>
                    <a:pt x="11546" y="24262"/>
                    <a:pt x="11638" y="24262"/>
                  </a:cubicBezTo>
                  <a:cubicBezTo>
                    <a:pt x="11828" y="24262"/>
                    <a:pt x="12009" y="24120"/>
                    <a:pt x="12009" y="23918"/>
                  </a:cubicBezTo>
                  <a:cubicBezTo>
                    <a:pt x="12009" y="23718"/>
                    <a:pt x="11842" y="23551"/>
                    <a:pt x="11642" y="23551"/>
                  </a:cubicBezTo>
                  <a:close/>
                  <a:moveTo>
                    <a:pt x="17213" y="23551"/>
                  </a:moveTo>
                  <a:cubicBezTo>
                    <a:pt x="16879" y="23551"/>
                    <a:pt x="16746" y="23951"/>
                    <a:pt x="16946" y="24152"/>
                  </a:cubicBezTo>
                  <a:cubicBezTo>
                    <a:pt x="17022" y="24228"/>
                    <a:pt x="17116" y="24262"/>
                    <a:pt x="17209" y="24262"/>
                  </a:cubicBezTo>
                  <a:cubicBezTo>
                    <a:pt x="17398" y="24262"/>
                    <a:pt x="17579" y="24120"/>
                    <a:pt x="17579" y="23918"/>
                  </a:cubicBezTo>
                  <a:cubicBezTo>
                    <a:pt x="17579" y="23718"/>
                    <a:pt x="17413" y="23551"/>
                    <a:pt x="17213" y="23551"/>
                  </a:cubicBezTo>
                  <a:close/>
                  <a:moveTo>
                    <a:pt x="22783" y="23551"/>
                  </a:moveTo>
                  <a:cubicBezTo>
                    <a:pt x="22483" y="23551"/>
                    <a:pt x="22316" y="23951"/>
                    <a:pt x="22550" y="24152"/>
                  </a:cubicBezTo>
                  <a:cubicBezTo>
                    <a:pt x="22615" y="24228"/>
                    <a:pt x="22702" y="24262"/>
                    <a:pt x="22790" y="24262"/>
                  </a:cubicBezTo>
                  <a:cubicBezTo>
                    <a:pt x="22969" y="24262"/>
                    <a:pt x="23150" y="24120"/>
                    <a:pt x="23150" y="23918"/>
                  </a:cubicBezTo>
                  <a:cubicBezTo>
                    <a:pt x="23150" y="23718"/>
                    <a:pt x="22983" y="23551"/>
                    <a:pt x="22783" y="23551"/>
                  </a:cubicBezTo>
                  <a:close/>
                  <a:moveTo>
                    <a:pt x="28354" y="23551"/>
                  </a:moveTo>
                  <a:cubicBezTo>
                    <a:pt x="28054" y="23551"/>
                    <a:pt x="27887" y="23951"/>
                    <a:pt x="28120" y="24152"/>
                  </a:cubicBezTo>
                  <a:cubicBezTo>
                    <a:pt x="28197" y="24228"/>
                    <a:pt x="28288" y="24262"/>
                    <a:pt x="28375" y="24262"/>
                  </a:cubicBezTo>
                  <a:cubicBezTo>
                    <a:pt x="28555" y="24262"/>
                    <a:pt x="28721" y="24120"/>
                    <a:pt x="28721" y="23918"/>
                  </a:cubicBezTo>
                  <a:cubicBezTo>
                    <a:pt x="28721" y="23718"/>
                    <a:pt x="28554" y="23551"/>
                    <a:pt x="28387" y="23551"/>
                  </a:cubicBezTo>
                  <a:close/>
                  <a:moveTo>
                    <a:pt x="33958" y="23551"/>
                  </a:moveTo>
                  <a:cubicBezTo>
                    <a:pt x="33624" y="23551"/>
                    <a:pt x="33457" y="23951"/>
                    <a:pt x="33691" y="24152"/>
                  </a:cubicBezTo>
                  <a:cubicBezTo>
                    <a:pt x="33767" y="24228"/>
                    <a:pt x="33858" y="24262"/>
                    <a:pt x="33946" y="24262"/>
                  </a:cubicBezTo>
                  <a:cubicBezTo>
                    <a:pt x="34125" y="24262"/>
                    <a:pt x="34291" y="24120"/>
                    <a:pt x="34291" y="23918"/>
                  </a:cubicBezTo>
                  <a:cubicBezTo>
                    <a:pt x="34291" y="23718"/>
                    <a:pt x="34158" y="23551"/>
                    <a:pt x="33958" y="23551"/>
                  </a:cubicBezTo>
                  <a:close/>
                  <a:moveTo>
                    <a:pt x="39528" y="23551"/>
                  </a:moveTo>
                  <a:cubicBezTo>
                    <a:pt x="39195" y="23551"/>
                    <a:pt x="39028" y="23951"/>
                    <a:pt x="39262" y="24152"/>
                  </a:cubicBezTo>
                  <a:cubicBezTo>
                    <a:pt x="39338" y="24228"/>
                    <a:pt x="39432" y="24262"/>
                    <a:pt x="39525" y="24262"/>
                  </a:cubicBezTo>
                  <a:cubicBezTo>
                    <a:pt x="39714" y="24262"/>
                    <a:pt x="39895" y="24120"/>
                    <a:pt x="39895" y="23918"/>
                  </a:cubicBezTo>
                  <a:cubicBezTo>
                    <a:pt x="39895" y="23718"/>
                    <a:pt x="39729" y="23551"/>
                    <a:pt x="39528" y="23551"/>
                  </a:cubicBezTo>
                  <a:close/>
                  <a:moveTo>
                    <a:pt x="45099" y="23551"/>
                  </a:moveTo>
                  <a:cubicBezTo>
                    <a:pt x="44766" y="23551"/>
                    <a:pt x="44599" y="23951"/>
                    <a:pt x="44832" y="24152"/>
                  </a:cubicBezTo>
                  <a:cubicBezTo>
                    <a:pt x="44909" y="24228"/>
                    <a:pt x="45003" y="24262"/>
                    <a:pt x="45095" y="24262"/>
                  </a:cubicBezTo>
                  <a:cubicBezTo>
                    <a:pt x="45285" y="24262"/>
                    <a:pt x="45466" y="24120"/>
                    <a:pt x="45466" y="23918"/>
                  </a:cubicBezTo>
                  <a:cubicBezTo>
                    <a:pt x="45466" y="23718"/>
                    <a:pt x="45299" y="23551"/>
                    <a:pt x="45099" y="23551"/>
                  </a:cubicBezTo>
                  <a:close/>
                  <a:moveTo>
                    <a:pt x="8840" y="27321"/>
                  </a:moveTo>
                  <a:cubicBezTo>
                    <a:pt x="8540" y="27354"/>
                    <a:pt x="8373" y="27721"/>
                    <a:pt x="8606" y="27954"/>
                  </a:cubicBezTo>
                  <a:cubicBezTo>
                    <a:pt x="8682" y="28029"/>
                    <a:pt x="8771" y="28063"/>
                    <a:pt x="8857" y="28063"/>
                  </a:cubicBezTo>
                  <a:cubicBezTo>
                    <a:pt x="9038" y="28063"/>
                    <a:pt x="9207" y="27914"/>
                    <a:pt x="9207" y="27687"/>
                  </a:cubicBezTo>
                  <a:cubicBezTo>
                    <a:pt x="9207" y="27487"/>
                    <a:pt x="9040" y="27321"/>
                    <a:pt x="8840" y="27321"/>
                  </a:cubicBezTo>
                  <a:close/>
                  <a:moveTo>
                    <a:pt x="14444" y="27321"/>
                  </a:moveTo>
                  <a:cubicBezTo>
                    <a:pt x="14110" y="27321"/>
                    <a:pt x="13944" y="27721"/>
                    <a:pt x="14177" y="27954"/>
                  </a:cubicBezTo>
                  <a:cubicBezTo>
                    <a:pt x="14252" y="28029"/>
                    <a:pt x="14341" y="28063"/>
                    <a:pt x="14427" y="28063"/>
                  </a:cubicBezTo>
                  <a:cubicBezTo>
                    <a:pt x="14609" y="28063"/>
                    <a:pt x="14777" y="27914"/>
                    <a:pt x="14777" y="27687"/>
                  </a:cubicBezTo>
                  <a:cubicBezTo>
                    <a:pt x="14777" y="27487"/>
                    <a:pt x="14644" y="27321"/>
                    <a:pt x="14444" y="27321"/>
                  </a:cubicBezTo>
                  <a:close/>
                  <a:moveTo>
                    <a:pt x="20015" y="27321"/>
                  </a:moveTo>
                  <a:cubicBezTo>
                    <a:pt x="19681" y="27321"/>
                    <a:pt x="19514" y="27721"/>
                    <a:pt x="19748" y="27954"/>
                  </a:cubicBezTo>
                  <a:cubicBezTo>
                    <a:pt x="19823" y="28029"/>
                    <a:pt x="19915" y="28063"/>
                    <a:pt x="20006" y="28063"/>
                  </a:cubicBezTo>
                  <a:cubicBezTo>
                    <a:pt x="20197" y="28063"/>
                    <a:pt x="20381" y="27914"/>
                    <a:pt x="20381" y="27687"/>
                  </a:cubicBezTo>
                  <a:cubicBezTo>
                    <a:pt x="20381" y="27487"/>
                    <a:pt x="20215" y="27321"/>
                    <a:pt x="20015" y="27321"/>
                  </a:cubicBezTo>
                  <a:close/>
                  <a:moveTo>
                    <a:pt x="25585" y="27321"/>
                  </a:moveTo>
                  <a:cubicBezTo>
                    <a:pt x="25252" y="27354"/>
                    <a:pt x="25085" y="27721"/>
                    <a:pt x="25318" y="27954"/>
                  </a:cubicBezTo>
                  <a:cubicBezTo>
                    <a:pt x="25393" y="28029"/>
                    <a:pt x="25486" y="28063"/>
                    <a:pt x="25577" y="28063"/>
                  </a:cubicBezTo>
                  <a:cubicBezTo>
                    <a:pt x="25768" y="28063"/>
                    <a:pt x="25952" y="27914"/>
                    <a:pt x="25952" y="27687"/>
                  </a:cubicBezTo>
                  <a:cubicBezTo>
                    <a:pt x="25952" y="27487"/>
                    <a:pt x="25785" y="27321"/>
                    <a:pt x="25585" y="27321"/>
                  </a:cubicBezTo>
                  <a:close/>
                  <a:moveTo>
                    <a:pt x="31156" y="27321"/>
                  </a:moveTo>
                  <a:cubicBezTo>
                    <a:pt x="30822" y="27321"/>
                    <a:pt x="30655" y="27721"/>
                    <a:pt x="30889" y="27954"/>
                  </a:cubicBezTo>
                  <a:cubicBezTo>
                    <a:pt x="30964" y="28029"/>
                    <a:pt x="31057" y="28063"/>
                    <a:pt x="31147" y="28063"/>
                  </a:cubicBezTo>
                  <a:cubicBezTo>
                    <a:pt x="31339" y="28063"/>
                    <a:pt x="31523" y="27914"/>
                    <a:pt x="31523" y="27687"/>
                  </a:cubicBezTo>
                  <a:cubicBezTo>
                    <a:pt x="31523" y="27487"/>
                    <a:pt x="31356" y="27321"/>
                    <a:pt x="31156" y="27321"/>
                  </a:cubicBezTo>
                  <a:close/>
                  <a:moveTo>
                    <a:pt x="36726" y="27321"/>
                  </a:moveTo>
                  <a:cubicBezTo>
                    <a:pt x="36393" y="27321"/>
                    <a:pt x="36259" y="27721"/>
                    <a:pt x="36460" y="27954"/>
                  </a:cubicBezTo>
                  <a:cubicBezTo>
                    <a:pt x="36535" y="28029"/>
                    <a:pt x="36627" y="28063"/>
                    <a:pt x="36718" y="28063"/>
                  </a:cubicBezTo>
                  <a:cubicBezTo>
                    <a:pt x="36909" y="28063"/>
                    <a:pt x="37093" y="27914"/>
                    <a:pt x="37093" y="27687"/>
                  </a:cubicBezTo>
                  <a:cubicBezTo>
                    <a:pt x="37093" y="27487"/>
                    <a:pt x="36927" y="27321"/>
                    <a:pt x="36726" y="27321"/>
                  </a:cubicBezTo>
                  <a:close/>
                  <a:moveTo>
                    <a:pt x="42297" y="27321"/>
                  </a:moveTo>
                  <a:cubicBezTo>
                    <a:pt x="41997" y="27321"/>
                    <a:pt x="41830" y="27721"/>
                    <a:pt x="42064" y="27954"/>
                  </a:cubicBezTo>
                  <a:cubicBezTo>
                    <a:pt x="42128" y="28029"/>
                    <a:pt x="42213" y="28063"/>
                    <a:pt x="42299" y="28063"/>
                  </a:cubicBezTo>
                  <a:cubicBezTo>
                    <a:pt x="42480" y="28063"/>
                    <a:pt x="42664" y="27914"/>
                    <a:pt x="42664" y="27687"/>
                  </a:cubicBezTo>
                  <a:cubicBezTo>
                    <a:pt x="42664" y="27487"/>
                    <a:pt x="42497" y="27321"/>
                    <a:pt x="42297" y="27321"/>
                  </a:cubicBezTo>
                  <a:close/>
                  <a:moveTo>
                    <a:pt x="47868" y="27321"/>
                  </a:moveTo>
                  <a:cubicBezTo>
                    <a:pt x="47568" y="27354"/>
                    <a:pt x="47401" y="27721"/>
                    <a:pt x="47634" y="27954"/>
                  </a:cubicBezTo>
                  <a:cubicBezTo>
                    <a:pt x="47709" y="28029"/>
                    <a:pt x="47798" y="28063"/>
                    <a:pt x="47885" y="28063"/>
                  </a:cubicBezTo>
                  <a:cubicBezTo>
                    <a:pt x="48066" y="28063"/>
                    <a:pt x="48235" y="27914"/>
                    <a:pt x="48235" y="27687"/>
                  </a:cubicBezTo>
                  <a:cubicBezTo>
                    <a:pt x="48235" y="27487"/>
                    <a:pt x="48068" y="27321"/>
                    <a:pt x="47868" y="27321"/>
                  </a:cubicBezTo>
                  <a:close/>
                  <a:moveTo>
                    <a:pt x="6338" y="31524"/>
                  </a:moveTo>
                  <a:cubicBezTo>
                    <a:pt x="6271" y="31724"/>
                    <a:pt x="6171" y="31924"/>
                    <a:pt x="6105" y="32124"/>
                  </a:cubicBezTo>
                  <a:cubicBezTo>
                    <a:pt x="6305" y="32091"/>
                    <a:pt x="6438" y="31924"/>
                    <a:pt x="6438" y="31757"/>
                  </a:cubicBezTo>
                  <a:cubicBezTo>
                    <a:pt x="6438" y="31690"/>
                    <a:pt x="6405" y="31590"/>
                    <a:pt x="6338" y="31524"/>
                  </a:cubicBezTo>
                  <a:close/>
                  <a:moveTo>
                    <a:pt x="11642" y="31390"/>
                  </a:moveTo>
                  <a:cubicBezTo>
                    <a:pt x="11308" y="31390"/>
                    <a:pt x="11142" y="31790"/>
                    <a:pt x="11375" y="32024"/>
                  </a:cubicBezTo>
                  <a:cubicBezTo>
                    <a:pt x="11450" y="32099"/>
                    <a:pt x="11543" y="32133"/>
                    <a:pt x="11633" y="32133"/>
                  </a:cubicBezTo>
                  <a:cubicBezTo>
                    <a:pt x="11825" y="32133"/>
                    <a:pt x="12009" y="31983"/>
                    <a:pt x="12009" y="31757"/>
                  </a:cubicBezTo>
                  <a:cubicBezTo>
                    <a:pt x="12009" y="31557"/>
                    <a:pt x="11842" y="31390"/>
                    <a:pt x="11642" y="31390"/>
                  </a:cubicBezTo>
                  <a:close/>
                  <a:moveTo>
                    <a:pt x="17213" y="31390"/>
                  </a:moveTo>
                  <a:cubicBezTo>
                    <a:pt x="16879" y="31390"/>
                    <a:pt x="16746" y="31790"/>
                    <a:pt x="16946" y="32024"/>
                  </a:cubicBezTo>
                  <a:cubicBezTo>
                    <a:pt x="17021" y="32099"/>
                    <a:pt x="17113" y="32133"/>
                    <a:pt x="17204" y="32133"/>
                  </a:cubicBezTo>
                  <a:cubicBezTo>
                    <a:pt x="17395" y="32133"/>
                    <a:pt x="17579" y="31983"/>
                    <a:pt x="17579" y="31757"/>
                  </a:cubicBezTo>
                  <a:cubicBezTo>
                    <a:pt x="17579" y="31557"/>
                    <a:pt x="17413" y="31390"/>
                    <a:pt x="17213" y="31390"/>
                  </a:cubicBezTo>
                  <a:close/>
                  <a:moveTo>
                    <a:pt x="22783" y="31390"/>
                  </a:moveTo>
                  <a:cubicBezTo>
                    <a:pt x="22483" y="31390"/>
                    <a:pt x="22316" y="31790"/>
                    <a:pt x="22550" y="32024"/>
                  </a:cubicBezTo>
                  <a:cubicBezTo>
                    <a:pt x="22614" y="32099"/>
                    <a:pt x="22699" y="32133"/>
                    <a:pt x="22785" y="32133"/>
                  </a:cubicBezTo>
                  <a:cubicBezTo>
                    <a:pt x="22966" y="32133"/>
                    <a:pt x="23150" y="31983"/>
                    <a:pt x="23150" y="31757"/>
                  </a:cubicBezTo>
                  <a:cubicBezTo>
                    <a:pt x="23150" y="31557"/>
                    <a:pt x="22983" y="31390"/>
                    <a:pt x="22783" y="31390"/>
                  </a:cubicBezTo>
                  <a:close/>
                  <a:moveTo>
                    <a:pt x="28354" y="31390"/>
                  </a:moveTo>
                  <a:cubicBezTo>
                    <a:pt x="28054" y="31390"/>
                    <a:pt x="27887" y="31790"/>
                    <a:pt x="28120" y="32024"/>
                  </a:cubicBezTo>
                  <a:cubicBezTo>
                    <a:pt x="28195" y="32099"/>
                    <a:pt x="28284" y="32133"/>
                    <a:pt x="28371" y="32133"/>
                  </a:cubicBezTo>
                  <a:cubicBezTo>
                    <a:pt x="28552" y="32133"/>
                    <a:pt x="28721" y="31983"/>
                    <a:pt x="28721" y="31757"/>
                  </a:cubicBezTo>
                  <a:cubicBezTo>
                    <a:pt x="28721" y="31557"/>
                    <a:pt x="28554" y="31390"/>
                    <a:pt x="28387" y="31390"/>
                  </a:cubicBezTo>
                  <a:close/>
                  <a:moveTo>
                    <a:pt x="33958" y="31390"/>
                  </a:moveTo>
                  <a:cubicBezTo>
                    <a:pt x="33624" y="31390"/>
                    <a:pt x="33457" y="31790"/>
                    <a:pt x="33691" y="32024"/>
                  </a:cubicBezTo>
                  <a:cubicBezTo>
                    <a:pt x="33766" y="32099"/>
                    <a:pt x="33855" y="32133"/>
                    <a:pt x="33941" y="32133"/>
                  </a:cubicBezTo>
                  <a:cubicBezTo>
                    <a:pt x="34123" y="32133"/>
                    <a:pt x="34291" y="31983"/>
                    <a:pt x="34291" y="31757"/>
                  </a:cubicBezTo>
                  <a:cubicBezTo>
                    <a:pt x="34291" y="31557"/>
                    <a:pt x="34158" y="31390"/>
                    <a:pt x="33958" y="31390"/>
                  </a:cubicBezTo>
                  <a:close/>
                  <a:moveTo>
                    <a:pt x="39528" y="31390"/>
                  </a:moveTo>
                  <a:cubicBezTo>
                    <a:pt x="39195" y="31390"/>
                    <a:pt x="39028" y="31790"/>
                    <a:pt x="39262" y="32024"/>
                  </a:cubicBezTo>
                  <a:cubicBezTo>
                    <a:pt x="39337" y="32099"/>
                    <a:pt x="39429" y="32133"/>
                    <a:pt x="39520" y="32133"/>
                  </a:cubicBezTo>
                  <a:cubicBezTo>
                    <a:pt x="39711" y="32133"/>
                    <a:pt x="39895" y="31983"/>
                    <a:pt x="39895" y="31757"/>
                  </a:cubicBezTo>
                  <a:cubicBezTo>
                    <a:pt x="39895" y="31557"/>
                    <a:pt x="39729" y="31390"/>
                    <a:pt x="39528" y="31390"/>
                  </a:cubicBezTo>
                  <a:close/>
                  <a:moveTo>
                    <a:pt x="45099" y="31390"/>
                  </a:moveTo>
                  <a:cubicBezTo>
                    <a:pt x="44766" y="31390"/>
                    <a:pt x="44599" y="31790"/>
                    <a:pt x="44832" y="32024"/>
                  </a:cubicBezTo>
                  <a:cubicBezTo>
                    <a:pt x="44907" y="32099"/>
                    <a:pt x="45000" y="32133"/>
                    <a:pt x="45091" y="32133"/>
                  </a:cubicBezTo>
                  <a:cubicBezTo>
                    <a:pt x="45282" y="32133"/>
                    <a:pt x="45466" y="31983"/>
                    <a:pt x="45466" y="31757"/>
                  </a:cubicBezTo>
                  <a:cubicBezTo>
                    <a:pt x="45466" y="31557"/>
                    <a:pt x="45299" y="31390"/>
                    <a:pt x="45099" y="31390"/>
                  </a:cubicBezTo>
                  <a:close/>
                  <a:moveTo>
                    <a:pt x="8840" y="35193"/>
                  </a:moveTo>
                  <a:cubicBezTo>
                    <a:pt x="8540" y="35193"/>
                    <a:pt x="8373" y="35593"/>
                    <a:pt x="8606" y="35793"/>
                  </a:cubicBezTo>
                  <a:cubicBezTo>
                    <a:pt x="8683" y="35870"/>
                    <a:pt x="8774" y="35903"/>
                    <a:pt x="8861" y="35903"/>
                  </a:cubicBezTo>
                  <a:cubicBezTo>
                    <a:pt x="9041" y="35903"/>
                    <a:pt x="9207" y="35762"/>
                    <a:pt x="9207" y="35560"/>
                  </a:cubicBezTo>
                  <a:cubicBezTo>
                    <a:pt x="9207" y="35360"/>
                    <a:pt x="9040" y="35193"/>
                    <a:pt x="8840" y="35193"/>
                  </a:cubicBezTo>
                  <a:close/>
                  <a:moveTo>
                    <a:pt x="14444" y="35193"/>
                  </a:moveTo>
                  <a:cubicBezTo>
                    <a:pt x="14110" y="35193"/>
                    <a:pt x="13944" y="35560"/>
                    <a:pt x="14177" y="35793"/>
                  </a:cubicBezTo>
                  <a:cubicBezTo>
                    <a:pt x="14253" y="35870"/>
                    <a:pt x="14344" y="35903"/>
                    <a:pt x="14432" y="35903"/>
                  </a:cubicBezTo>
                  <a:cubicBezTo>
                    <a:pt x="14611" y="35903"/>
                    <a:pt x="14777" y="35762"/>
                    <a:pt x="14777" y="35560"/>
                  </a:cubicBezTo>
                  <a:cubicBezTo>
                    <a:pt x="14777" y="35360"/>
                    <a:pt x="14644" y="35193"/>
                    <a:pt x="14444" y="35193"/>
                  </a:cubicBezTo>
                  <a:close/>
                  <a:moveTo>
                    <a:pt x="20015" y="35193"/>
                  </a:moveTo>
                  <a:cubicBezTo>
                    <a:pt x="19681" y="35193"/>
                    <a:pt x="19514" y="35560"/>
                    <a:pt x="19748" y="35793"/>
                  </a:cubicBezTo>
                  <a:cubicBezTo>
                    <a:pt x="19824" y="35870"/>
                    <a:pt x="19918" y="35903"/>
                    <a:pt x="20011" y="35903"/>
                  </a:cubicBezTo>
                  <a:cubicBezTo>
                    <a:pt x="20200" y="35903"/>
                    <a:pt x="20381" y="35762"/>
                    <a:pt x="20381" y="35560"/>
                  </a:cubicBezTo>
                  <a:cubicBezTo>
                    <a:pt x="20381" y="35360"/>
                    <a:pt x="20215" y="35193"/>
                    <a:pt x="20015" y="35193"/>
                  </a:cubicBezTo>
                  <a:close/>
                  <a:moveTo>
                    <a:pt x="25585" y="35193"/>
                  </a:moveTo>
                  <a:cubicBezTo>
                    <a:pt x="25252" y="35193"/>
                    <a:pt x="25085" y="35593"/>
                    <a:pt x="25318" y="35793"/>
                  </a:cubicBezTo>
                  <a:cubicBezTo>
                    <a:pt x="25395" y="35870"/>
                    <a:pt x="25489" y="35903"/>
                    <a:pt x="25581" y="35903"/>
                  </a:cubicBezTo>
                  <a:cubicBezTo>
                    <a:pt x="25771" y="35903"/>
                    <a:pt x="25952" y="35762"/>
                    <a:pt x="25952" y="35560"/>
                  </a:cubicBezTo>
                  <a:cubicBezTo>
                    <a:pt x="25952" y="35360"/>
                    <a:pt x="25785" y="35193"/>
                    <a:pt x="25585" y="35193"/>
                  </a:cubicBezTo>
                  <a:close/>
                  <a:moveTo>
                    <a:pt x="31156" y="35193"/>
                  </a:moveTo>
                  <a:cubicBezTo>
                    <a:pt x="30822" y="35193"/>
                    <a:pt x="30655" y="35560"/>
                    <a:pt x="30889" y="35793"/>
                  </a:cubicBezTo>
                  <a:cubicBezTo>
                    <a:pt x="30965" y="35870"/>
                    <a:pt x="31060" y="35903"/>
                    <a:pt x="31152" y="35903"/>
                  </a:cubicBezTo>
                  <a:cubicBezTo>
                    <a:pt x="31342" y="35903"/>
                    <a:pt x="31523" y="35762"/>
                    <a:pt x="31523" y="35560"/>
                  </a:cubicBezTo>
                  <a:cubicBezTo>
                    <a:pt x="31523" y="35360"/>
                    <a:pt x="31356" y="35193"/>
                    <a:pt x="31156" y="35193"/>
                  </a:cubicBezTo>
                  <a:close/>
                  <a:moveTo>
                    <a:pt x="36726" y="35193"/>
                  </a:moveTo>
                  <a:cubicBezTo>
                    <a:pt x="36393" y="35193"/>
                    <a:pt x="36259" y="35560"/>
                    <a:pt x="36460" y="35793"/>
                  </a:cubicBezTo>
                  <a:cubicBezTo>
                    <a:pt x="36536" y="35870"/>
                    <a:pt x="36630" y="35903"/>
                    <a:pt x="36723" y="35903"/>
                  </a:cubicBezTo>
                  <a:cubicBezTo>
                    <a:pt x="36912" y="35903"/>
                    <a:pt x="37093" y="35762"/>
                    <a:pt x="37093" y="35560"/>
                  </a:cubicBezTo>
                  <a:cubicBezTo>
                    <a:pt x="37093" y="35360"/>
                    <a:pt x="36927" y="35193"/>
                    <a:pt x="36726" y="35193"/>
                  </a:cubicBezTo>
                  <a:close/>
                  <a:moveTo>
                    <a:pt x="42297" y="35193"/>
                  </a:moveTo>
                  <a:cubicBezTo>
                    <a:pt x="41997" y="35193"/>
                    <a:pt x="41830" y="35560"/>
                    <a:pt x="42064" y="35793"/>
                  </a:cubicBezTo>
                  <a:cubicBezTo>
                    <a:pt x="42129" y="35870"/>
                    <a:pt x="42216" y="35903"/>
                    <a:pt x="42303" y="35903"/>
                  </a:cubicBezTo>
                  <a:cubicBezTo>
                    <a:pt x="42483" y="35903"/>
                    <a:pt x="42664" y="35762"/>
                    <a:pt x="42664" y="35560"/>
                  </a:cubicBezTo>
                  <a:cubicBezTo>
                    <a:pt x="42664" y="35360"/>
                    <a:pt x="42497" y="35193"/>
                    <a:pt x="42297" y="35193"/>
                  </a:cubicBezTo>
                  <a:close/>
                  <a:moveTo>
                    <a:pt x="22752" y="39228"/>
                  </a:moveTo>
                  <a:cubicBezTo>
                    <a:pt x="22269" y="39228"/>
                    <a:pt x="22260" y="39967"/>
                    <a:pt x="22724" y="39967"/>
                  </a:cubicBezTo>
                  <a:cubicBezTo>
                    <a:pt x="22743" y="39967"/>
                    <a:pt x="22763" y="39965"/>
                    <a:pt x="22783" y="39963"/>
                  </a:cubicBezTo>
                  <a:cubicBezTo>
                    <a:pt x="23217" y="39930"/>
                    <a:pt x="23217" y="39296"/>
                    <a:pt x="22783" y="39229"/>
                  </a:cubicBezTo>
                  <a:cubicBezTo>
                    <a:pt x="22773" y="39228"/>
                    <a:pt x="22762" y="39228"/>
                    <a:pt x="22752" y="39228"/>
                  </a:cubicBezTo>
                  <a:close/>
                  <a:moveTo>
                    <a:pt x="6071" y="39229"/>
                  </a:moveTo>
                  <a:cubicBezTo>
                    <a:pt x="5738" y="39229"/>
                    <a:pt x="5571" y="39629"/>
                    <a:pt x="5804" y="39863"/>
                  </a:cubicBezTo>
                  <a:cubicBezTo>
                    <a:pt x="5880" y="39938"/>
                    <a:pt x="5972" y="39972"/>
                    <a:pt x="6063" y="39972"/>
                  </a:cubicBezTo>
                  <a:cubicBezTo>
                    <a:pt x="6254" y="39972"/>
                    <a:pt x="6438" y="39822"/>
                    <a:pt x="6438" y="39596"/>
                  </a:cubicBezTo>
                  <a:cubicBezTo>
                    <a:pt x="6438" y="39396"/>
                    <a:pt x="6271" y="39229"/>
                    <a:pt x="6071" y="39229"/>
                  </a:cubicBezTo>
                  <a:close/>
                  <a:moveTo>
                    <a:pt x="11642" y="39229"/>
                  </a:moveTo>
                  <a:cubicBezTo>
                    <a:pt x="11308" y="39229"/>
                    <a:pt x="11142" y="39629"/>
                    <a:pt x="11375" y="39863"/>
                  </a:cubicBezTo>
                  <a:cubicBezTo>
                    <a:pt x="11450" y="39938"/>
                    <a:pt x="11543" y="39972"/>
                    <a:pt x="11633" y="39972"/>
                  </a:cubicBezTo>
                  <a:cubicBezTo>
                    <a:pt x="11825" y="39972"/>
                    <a:pt x="12009" y="39822"/>
                    <a:pt x="12009" y="39596"/>
                  </a:cubicBezTo>
                  <a:cubicBezTo>
                    <a:pt x="12009" y="39396"/>
                    <a:pt x="11842" y="39229"/>
                    <a:pt x="11642" y="39229"/>
                  </a:cubicBezTo>
                  <a:close/>
                  <a:moveTo>
                    <a:pt x="17213" y="39229"/>
                  </a:moveTo>
                  <a:cubicBezTo>
                    <a:pt x="16879" y="39229"/>
                    <a:pt x="16712" y="39629"/>
                    <a:pt x="16946" y="39863"/>
                  </a:cubicBezTo>
                  <a:cubicBezTo>
                    <a:pt x="17021" y="39938"/>
                    <a:pt x="17113" y="39972"/>
                    <a:pt x="17204" y="39972"/>
                  </a:cubicBezTo>
                  <a:cubicBezTo>
                    <a:pt x="17395" y="39972"/>
                    <a:pt x="17579" y="39822"/>
                    <a:pt x="17579" y="39596"/>
                  </a:cubicBezTo>
                  <a:cubicBezTo>
                    <a:pt x="17579" y="39396"/>
                    <a:pt x="17413" y="39229"/>
                    <a:pt x="17213" y="39229"/>
                  </a:cubicBezTo>
                  <a:close/>
                  <a:moveTo>
                    <a:pt x="28354" y="39229"/>
                  </a:moveTo>
                  <a:cubicBezTo>
                    <a:pt x="28054" y="39229"/>
                    <a:pt x="27887" y="39629"/>
                    <a:pt x="28087" y="39863"/>
                  </a:cubicBezTo>
                  <a:cubicBezTo>
                    <a:pt x="28162" y="39938"/>
                    <a:pt x="28255" y="39972"/>
                    <a:pt x="28345" y="39972"/>
                  </a:cubicBezTo>
                  <a:cubicBezTo>
                    <a:pt x="28537" y="39972"/>
                    <a:pt x="28721" y="39822"/>
                    <a:pt x="28721" y="39596"/>
                  </a:cubicBezTo>
                  <a:cubicBezTo>
                    <a:pt x="28721" y="39396"/>
                    <a:pt x="28587" y="39229"/>
                    <a:pt x="28387" y="39229"/>
                  </a:cubicBezTo>
                  <a:close/>
                  <a:moveTo>
                    <a:pt x="33958" y="39229"/>
                  </a:moveTo>
                  <a:cubicBezTo>
                    <a:pt x="33624" y="39229"/>
                    <a:pt x="33457" y="39629"/>
                    <a:pt x="33691" y="39863"/>
                  </a:cubicBezTo>
                  <a:cubicBezTo>
                    <a:pt x="33755" y="39938"/>
                    <a:pt x="33841" y="39972"/>
                    <a:pt x="33926" y="39972"/>
                  </a:cubicBezTo>
                  <a:cubicBezTo>
                    <a:pt x="34107" y="39972"/>
                    <a:pt x="34291" y="39822"/>
                    <a:pt x="34291" y="39596"/>
                  </a:cubicBezTo>
                  <a:cubicBezTo>
                    <a:pt x="34291" y="39396"/>
                    <a:pt x="34158" y="39229"/>
                    <a:pt x="33958" y="39229"/>
                  </a:cubicBezTo>
                  <a:close/>
                  <a:moveTo>
                    <a:pt x="39528" y="39229"/>
                  </a:moveTo>
                  <a:cubicBezTo>
                    <a:pt x="39195" y="39229"/>
                    <a:pt x="39028" y="39629"/>
                    <a:pt x="39262" y="39863"/>
                  </a:cubicBezTo>
                  <a:cubicBezTo>
                    <a:pt x="39337" y="39938"/>
                    <a:pt x="39429" y="39972"/>
                    <a:pt x="39520" y="39972"/>
                  </a:cubicBezTo>
                  <a:cubicBezTo>
                    <a:pt x="39711" y="39972"/>
                    <a:pt x="39895" y="39822"/>
                    <a:pt x="39895" y="39596"/>
                  </a:cubicBezTo>
                  <a:cubicBezTo>
                    <a:pt x="39895" y="39396"/>
                    <a:pt x="39729" y="39229"/>
                    <a:pt x="39528" y="39229"/>
                  </a:cubicBezTo>
                  <a:close/>
                  <a:moveTo>
                    <a:pt x="45099" y="39229"/>
                  </a:moveTo>
                  <a:cubicBezTo>
                    <a:pt x="44766" y="39229"/>
                    <a:pt x="44599" y="39629"/>
                    <a:pt x="44832" y="39863"/>
                  </a:cubicBezTo>
                  <a:cubicBezTo>
                    <a:pt x="44907" y="39938"/>
                    <a:pt x="45000" y="39972"/>
                    <a:pt x="45091" y="39972"/>
                  </a:cubicBezTo>
                  <a:cubicBezTo>
                    <a:pt x="45282" y="39972"/>
                    <a:pt x="45466" y="39822"/>
                    <a:pt x="45466" y="39596"/>
                  </a:cubicBezTo>
                  <a:cubicBezTo>
                    <a:pt x="45466" y="39396"/>
                    <a:pt x="45299" y="39229"/>
                    <a:pt x="45099" y="39229"/>
                  </a:cubicBezTo>
                  <a:close/>
                  <a:moveTo>
                    <a:pt x="25642" y="43028"/>
                  </a:moveTo>
                  <a:cubicBezTo>
                    <a:pt x="25624" y="43028"/>
                    <a:pt x="25605" y="43029"/>
                    <a:pt x="25585" y="43032"/>
                  </a:cubicBezTo>
                  <a:cubicBezTo>
                    <a:pt x="25152" y="43065"/>
                    <a:pt x="25152" y="43699"/>
                    <a:pt x="25585" y="43766"/>
                  </a:cubicBezTo>
                  <a:cubicBezTo>
                    <a:pt x="25605" y="43768"/>
                    <a:pt x="25624" y="43769"/>
                    <a:pt x="25642" y="43769"/>
                  </a:cubicBezTo>
                  <a:cubicBezTo>
                    <a:pt x="26100" y="43769"/>
                    <a:pt x="26100" y="43028"/>
                    <a:pt x="25642" y="43028"/>
                  </a:cubicBezTo>
                  <a:close/>
                  <a:moveTo>
                    <a:pt x="3269" y="43032"/>
                  </a:moveTo>
                  <a:cubicBezTo>
                    <a:pt x="2936" y="43032"/>
                    <a:pt x="2769" y="43432"/>
                    <a:pt x="3002" y="43666"/>
                  </a:cubicBezTo>
                  <a:cubicBezTo>
                    <a:pt x="3078" y="43741"/>
                    <a:pt x="3170" y="43774"/>
                    <a:pt x="3261" y="43774"/>
                  </a:cubicBezTo>
                  <a:cubicBezTo>
                    <a:pt x="3452" y="43774"/>
                    <a:pt x="3636" y="43625"/>
                    <a:pt x="3636" y="43399"/>
                  </a:cubicBezTo>
                  <a:cubicBezTo>
                    <a:pt x="3636" y="43199"/>
                    <a:pt x="3469" y="43032"/>
                    <a:pt x="3269" y="43032"/>
                  </a:cubicBezTo>
                  <a:close/>
                  <a:moveTo>
                    <a:pt x="8840" y="43032"/>
                  </a:moveTo>
                  <a:cubicBezTo>
                    <a:pt x="8506" y="43032"/>
                    <a:pt x="8373" y="43432"/>
                    <a:pt x="8606" y="43666"/>
                  </a:cubicBezTo>
                  <a:cubicBezTo>
                    <a:pt x="8682" y="43741"/>
                    <a:pt x="8771" y="43774"/>
                    <a:pt x="8857" y="43774"/>
                  </a:cubicBezTo>
                  <a:cubicBezTo>
                    <a:pt x="9038" y="43774"/>
                    <a:pt x="9207" y="43625"/>
                    <a:pt x="9207" y="43399"/>
                  </a:cubicBezTo>
                  <a:cubicBezTo>
                    <a:pt x="9207" y="43199"/>
                    <a:pt x="9040" y="43032"/>
                    <a:pt x="8840" y="43032"/>
                  </a:cubicBezTo>
                  <a:close/>
                  <a:moveTo>
                    <a:pt x="14444" y="43032"/>
                  </a:moveTo>
                  <a:cubicBezTo>
                    <a:pt x="14110" y="43032"/>
                    <a:pt x="13944" y="43432"/>
                    <a:pt x="14177" y="43666"/>
                  </a:cubicBezTo>
                  <a:cubicBezTo>
                    <a:pt x="14252" y="43741"/>
                    <a:pt x="14341" y="43774"/>
                    <a:pt x="14427" y="43774"/>
                  </a:cubicBezTo>
                  <a:cubicBezTo>
                    <a:pt x="14609" y="43774"/>
                    <a:pt x="14777" y="43625"/>
                    <a:pt x="14777" y="43399"/>
                  </a:cubicBezTo>
                  <a:cubicBezTo>
                    <a:pt x="14777" y="43199"/>
                    <a:pt x="14644" y="43032"/>
                    <a:pt x="14444" y="43032"/>
                  </a:cubicBezTo>
                  <a:close/>
                  <a:moveTo>
                    <a:pt x="20015" y="43032"/>
                  </a:moveTo>
                  <a:cubicBezTo>
                    <a:pt x="19681" y="43032"/>
                    <a:pt x="19514" y="43432"/>
                    <a:pt x="19748" y="43666"/>
                  </a:cubicBezTo>
                  <a:cubicBezTo>
                    <a:pt x="19823" y="43741"/>
                    <a:pt x="19915" y="43774"/>
                    <a:pt x="20006" y="43774"/>
                  </a:cubicBezTo>
                  <a:cubicBezTo>
                    <a:pt x="20197" y="43774"/>
                    <a:pt x="20381" y="43625"/>
                    <a:pt x="20381" y="43399"/>
                  </a:cubicBezTo>
                  <a:cubicBezTo>
                    <a:pt x="20381" y="43199"/>
                    <a:pt x="20215" y="43032"/>
                    <a:pt x="20015" y="43032"/>
                  </a:cubicBezTo>
                  <a:close/>
                  <a:moveTo>
                    <a:pt x="31156" y="43032"/>
                  </a:moveTo>
                  <a:cubicBezTo>
                    <a:pt x="30822" y="43032"/>
                    <a:pt x="30655" y="43432"/>
                    <a:pt x="30889" y="43666"/>
                  </a:cubicBezTo>
                  <a:cubicBezTo>
                    <a:pt x="30964" y="43741"/>
                    <a:pt x="31057" y="43774"/>
                    <a:pt x="31147" y="43774"/>
                  </a:cubicBezTo>
                  <a:cubicBezTo>
                    <a:pt x="31339" y="43774"/>
                    <a:pt x="31523" y="43625"/>
                    <a:pt x="31523" y="43399"/>
                  </a:cubicBezTo>
                  <a:cubicBezTo>
                    <a:pt x="31523" y="43199"/>
                    <a:pt x="31356" y="43032"/>
                    <a:pt x="31156" y="43032"/>
                  </a:cubicBezTo>
                  <a:close/>
                  <a:moveTo>
                    <a:pt x="36726" y="43032"/>
                  </a:moveTo>
                  <a:cubicBezTo>
                    <a:pt x="36393" y="43032"/>
                    <a:pt x="36226" y="43432"/>
                    <a:pt x="36460" y="43666"/>
                  </a:cubicBezTo>
                  <a:cubicBezTo>
                    <a:pt x="36535" y="43741"/>
                    <a:pt x="36627" y="43774"/>
                    <a:pt x="36718" y="43774"/>
                  </a:cubicBezTo>
                  <a:cubicBezTo>
                    <a:pt x="36909" y="43774"/>
                    <a:pt x="37093" y="43625"/>
                    <a:pt x="37093" y="43399"/>
                  </a:cubicBezTo>
                  <a:cubicBezTo>
                    <a:pt x="37093" y="43199"/>
                    <a:pt x="36927" y="43032"/>
                    <a:pt x="36726" y="43032"/>
                  </a:cubicBezTo>
                  <a:close/>
                  <a:moveTo>
                    <a:pt x="42297" y="43032"/>
                  </a:moveTo>
                  <a:cubicBezTo>
                    <a:pt x="41964" y="43032"/>
                    <a:pt x="41797" y="43432"/>
                    <a:pt x="42030" y="43666"/>
                  </a:cubicBezTo>
                  <a:cubicBezTo>
                    <a:pt x="42105" y="43741"/>
                    <a:pt x="42198" y="43774"/>
                    <a:pt x="42289" y="43774"/>
                  </a:cubicBezTo>
                  <a:cubicBezTo>
                    <a:pt x="42480" y="43774"/>
                    <a:pt x="42664" y="43625"/>
                    <a:pt x="42664" y="43399"/>
                  </a:cubicBezTo>
                  <a:cubicBezTo>
                    <a:pt x="42664" y="43199"/>
                    <a:pt x="42497" y="43032"/>
                    <a:pt x="42297" y="43032"/>
                  </a:cubicBezTo>
                  <a:close/>
                  <a:moveTo>
                    <a:pt x="6071" y="47101"/>
                  </a:moveTo>
                  <a:cubicBezTo>
                    <a:pt x="5738" y="47101"/>
                    <a:pt x="5571" y="47468"/>
                    <a:pt x="5804" y="47702"/>
                  </a:cubicBezTo>
                  <a:cubicBezTo>
                    <a:pt x="5881" y="47778"/>
                    <a:pt x="5975" y="47812"/>
                    <a:pt x="6067" y="47812"/>
                  </a:cubicBezTo>
                  <a:cubicBezTo>
                    <a:pt x="6257" y="47812"/>
                    <a:pt x="6438" y="47670"/>
                    <a:pt x="6438" y="47468"/>
                  </a:cubicBezTo>
                  <a:cubicBezTo>
                    <a:pt x="6438" y="47268"/>
                    <a:pt x="6271" y="47101"/>
                    <a:pt x="6071" y="47101"/>
                  </a:cubicBezTo>
                  <a:close/>
                  <a:moveTo>
                    <a:pt x="11642" y="47101"/>
                  </a:moveTo>
                  <a:cubicBezTo>
                    <a:pt x="11308" y="47101"/>
                    <a:pt x="11142" y="47468"/>
                    <a:pt x="11375" y="47702"/>
                  </a:cubicBezTo>
                  <a:cubicBezTo>
                    <a:pt x="11451" y="47778"/>
                    <a:pt x="11546" y="47812"/>
                    <a:pt x="11638" y="47812"/>
                  </a:cubicBezTo>
                  <a:cubicBezTo>
                    <a:pt x="11828" y="47812"/>
                    <a:pt x="12009" y="47670"/>
                    <a:pt x="12009" y="47468"/>
                  </a:cubicBezTo>
                  <a:cubicBezTo>
                    <a:pt x="12009" y="47268"/>
                    <a:pt x="11842" y="47101"/>
                    <a:pt x="11642" y="47101"/>
                  </a:cubicBezTo>
                  <a:close/>
                  <a:moveTo>
                    <a:pt x="17213" y="47101"/>
                  </a:moveTo>
                  <a:cubicBezTo>
                    <a:pt x="16879" y="47101"/>
                    <a:pt x="16746" y="47502"/>
                    <a:pt x="16946" y="47702"/>
                  </a:cubicBezTo>
                  <a:cubicBezTo>
                    <a:pt x="17022" y="47778"/>
                    <a:pt x="17116" y="47812"/>
                    <a:pt x="17209" y="47812"/>
                  </a:cubicBezTo>
                  <a:cubicBezTo>
                    <a:pt x="17398" y="47812"/>
                    <a:pt x="17579" y="47670"/>
                    <a:pt x="17579" y="47468"/>
                  </a:cubicBezTo>
                  <a:cubicBezTo>
                    <a:pt x="17579" y="47268"/>
                    <a:pt x="17413" y="47101"/>
                    <a:pt x="17213" y="47101"/>
                  </a:cubicBezTo>
                  <a:close/>
                  <a:moveTo>
                    <a:pt x="22783" y="47101"/>
                  </a:moveTo>
                  <a:cubicBezTo>
                    <a:pt x="22483" y="47101"/>
                    <a:pt x="22316" y="47468"/>
                    <a:pt x="22550" y="47702"/>
                  </a:cubicBezTo>
                  <a:cubicBezTo>
                    <a:pt x="22615" y="47778"/>
                    <a:pt x="22702" y="47812"/>
                    <a:pt x="22790" y="47812"/>
                  </a:cubicBezTo>
                  <a:cubicBezTo>
                    <a:pt x="22969" y="47812"/>
                    <a:pt x="23150" y="47670"/>
                    <a:pt x="23150" y="47468"/>
                  </a:cubicBezTo>
                  <a:cubicBezTo>
                    <a:pt x="23150" y="47268"/>
                    <a:pt x="22983" y="47101"/>
                    <a:pt x="22783" y="47101"/>
                  </a:cubicBezTo>
                  <a:close/>
                  <a:moveTo>
                    <a:pt x="28354" y="47101"/>
                  </a:moveTo>
                  <a:cubicBezTo>
                    <a:pt x="28054" y="47101"/>
                    <a:pt x="27887" y="47468"/>
                    <a:pt x="28120" y="47702"/>
                  </a:cubicBezTo>
                  <a:cubicBezTo>
                    <a:pt x="28197" y="47778"/>
                    <a:pt x="28288" y="47812"/>
                    <a:pt x="28375" y="47812"/>
                  </a:cubicBezTo>
                  <a:cubicBezTo>
                    <a:pt x="28555" y="47812"/>
                    <a:pt x="28721" y="47670"/>
                    <a:pt x="28721" y="47468"/>
                  </a:cubicBezTo>
                  <a:cubicBezTo>
                    <a:pt x="28721" y="47268"/>
                    <a:pt x="28554" y="47101"/>
                    <a:pt x="28387" y="47101"/>
                  </a:cubicBezTo>
                  <a:close/>
                  <a:moveTo>
                    <a:pt x="33958" y="47101"/>
                  </a:moveTo>
                  <a:cubicBezTo>
                    <a:pt x="33624" y="47101"/>
                    <a:pt x="33457" y="47468"/>
                    <a:pt x="33691" y="47702"/>
                  </a:cubicBezTo>
                  <a:cubicBezTo>
                    <a:pt x="33767" y="47778"/>
                    <a:pt x="33858" y="47812"/>
                    <a:pt x="33946" y="47812"/>
                  </a:cubicBezTo>
                  <a:cubicBezTo>
                    <a:pt x="34125" y="47812"/>
                    <a:pt x="34291" y="47670"/>
                    <a:pt x="34291" y="47468"/>
                  </a:cubicBezTo>
                  <a:cubicBezTo>
                    <a:pt x="34291" y="47268"/>
                    <a:pt x="34158" y="47101"/>
                    <a:pt x="33958" y="47101"/>
                  </a:cubicBezTo>
                  <a:close/>
                  <a:moveTo>
                    <a:pt x="39528" y="47101"/>
                  </a:moveTo>
                  <a:cubicBezTo>
                    <a:pt x="39195" y="47101"/>
                    <a:pt x="39028" y="47502"/>
                    <a:pt x="39262" y="47702"/>
                  </a:cubicBezTo>
                  <a:cubicBezTo>
                    <a:pt x="39338" y="47778"/>
                    <a:pt x="39432" y="47812"/>
                    <a:pt x="39525" y="47812"/>
                  </a:cubicBezTo>
                  <a:cubicBezTo>
                    <a:pt x="39714" y="47812"/>
                    <a:pt x="39895" y="47670"/>
                    <a:pt x="39895" y="47468"/>
                  </a:cubicBezTo>
                  <a:cubicBezTo>
                    <a:pt x="39895" y="47268"/>
                    <a:pt x="39729" y="47101"/>
                    <a:pt x="39528" y="47101"/>
                  </a:cubicBezTo>
                  <a:close/>
                  <a:moveTo>
                    <a:pt x="45099" y="47101"/>
                  </a:moveTo>
                  <a:cubicBezTo>
                    <a:pt x="44766" y="47101"/>
                    <a:pt x="44599" y="47468"/>
                    <a:pt x="44832" y="47702"/>
                  </a:cubicBezTo>
                  <a:cubicBezTo>
                    <a:pt x="44909" y="47778"/>
                    <a:pt x="45003" y="47812"/>
                    <a:pt x="45095" y="47812"/>
                  </a:cubicBezTo>
                  <a:cubicBezTo>
                    <a:pt x="45285" y="47812"/>
                    <a:pt x="45466" y="47670"/>
                    <a:pt x="45466" y="47468"/>
                  </a:cubicBezTo>
                  <a:cubicBezTo>
                    <a:pt x="45466" y="47268"/>
                    <a:pt x="45299" y="47101"/>
                    <a:pt x="45099" y="47101"/>
                  </a:cubicBezTo>
                  <a:close/>
                  <a:moveTo>
                    <a:pt x="3269" y="50871"/>
                  </a:moveTo>
                  <a:cubicBezTo>
                    <a:pt x="2936" y="50871"/>
                    <a:pt x="2802" y="51271"/>
                    <a:pt x="3002" y="51505"/>
                  </a:cubicBezTo>
                  <a:cubicBezTo>
                    <a:pt x="3078" y="51580"/>
                    <a:pt x="3170" y="51613"/>
                    <a:pt x="3261" y="51613"/>
                  </a:cubicBezTo>
                  <a:cubicBezTo>
                    <a:pt x="3452" y="51613"/>
                    <a:pt x="3636" y="51464"/>
                    <a:pt x="3636" y="51238"/>
                  </a:cubicBezTo>
                  <a:cubicBezTo>
                    <a:pt x="3636" y="51038"/>
                    <a:pt x="3469" y="50871"/>
                    <a:pt x="3269" y="50871"/>
                  </a:cubicBezTo>
                  <a:close/>
                  <a:moveTo>
                    <a:pt x="8840" y="50871"/>
                  </a:moveTo>
                  <a:cubicBezTo>
                    <a:pt x="8540" y="50871"/>
                    <a:pt x="8373" y="51271"/>
                    <a:pt x="8606" y="51505"/>
                  </a:cubicBezTo>
                  <a:cubicBezTo>
                    <a:pt x="8682" y="51580"/>
                    <a:pt x="8771" y="51613"/>
                    <a:pt x="8857" y="51613"/>
                  </a:cubicBezTo>
                  <a:cubicBezTo>
                    <a:pt x="9038" y="51613"/>
                    <a:pt x="9207" y="51464"/>
                    <a:pt x="9207" y="51238"/>
                  </a:cubicBezTo>
                  <a:cubicBezTo>
                    <a:pt x="9207" y="51038"/>
                    <a:pt x="9040" y="50871"/>
                    <a:pt x="8840" y="50871"/>
                  </a:cubicBezTo>
                  <a:close/>
                  <a:moveTo>
                    <a:pt x="14444" y="50871"/>
                  </a:moveTo>
                  <a:cubicBezTo>
                    <a:pt x="14110" y="50871"/>
                    <a:pt x="13944" y="51271"/>
                    <a:pt x="14177" y="51505"/>
                  </a:cubicBezTo>
                  <a:cubicBezTo>
                    <a:pt x="14252" y="51580"/>
                    <a:pt x="14341" y="51613"/>
                    <a:pt x="14427" y="51613"/>
                  </a:cubicBezTo>
                  <a:cubicBezTo>
                    <a:pt x="14609" y="51613"/>
                    <a:pt x="14777" y="51464"/>
                    <a:pt x="14777" y="51238"/>
                  </a:cubicBezTo>
                  <a:cubicBezTo>
                    <a:pt x="14777" y="51038"/>
                    <a:pt x="14644" y="50871"/>
                    <a:pt x="14444" y="50871"/>
                  </a:cubicBezTo>
                  <a:close/>
                  <a:moveTo>
                    <a:pt x="20015" y="50871"/>
                  </a:moveTo>
                  <a:cubicBezTo>
                    <a:pt x="19681" y="50871"/>
                    <a:pt x="19514" y="51271"/>
                    <a:pt x="19748" y="51505"/>
                  </a:cubicBezTo>
                  <a:cubicBezTo>
                    <a:pt x="19823" y="51580"/>
                    <a:pt x="19915" y="51613"/>
                    <a:pt x="20006" y="51613"/>
                  </a:cubicBezTo>
                  <a:cubicBezTo>
                    <a:pt x="20197" y="51613"/>
                    <a:pt x="20381" y="51464"/>
                    <a:pt x="20381" y="51238"/>
                  </a:cubicBezTo>
                  <a:cubicBezTo>
                    <a:pt x="20381" y="51038"/>
                    <a:pt x="20215" y="50871"/>
                    <a:pt x="20015" y="50871"/>
                  </a:cubicBezTo>
                  <a:close/>
                  <a:moveTo>
                    <a:pt x="25585" y="50871"/>
                  </a:moveTo>
                  <a:cubicBezTo>
                    <a:pt x="25252" y="50871"/>
                    <a:pt x="25085" y="51271"/>
                    <a:pt x="25318" y="51505"/>
                  </a:cubicBezTo>
                  <a:cubicBezTo>
                    <a:pt x="25393" y="51580"/>
                    <a:pt x="25486" y="51613"/>
                    <a:pt x="25577" y="51613"/>
                  </a:cubicBezTo>
                  <a:cubicBezTo>
                    <a:pt x="25768" y="51613"/>
                    <a:pt x="25952" y="51464"/>
                    <a:pt x="25952" y="51238"/>
                  </a:cubicBezTo>
                  <a:cubicBezTo>
                    <a:pt x="25952" y="51038"/>
                    <a:pt x="25785" y="50871"/>
                    <a:pt x="25585" y="50871"/>
                  </a:cubicBezTo>
                  <a:close/>
                  <a:moveTo>
                    <a:pt x="31156" y="50871"/>
                  </a:moveTo>
                  <a:cubicBezTo>
                    <a:pt x="30822" y="50871"/>
                    <a:pt x="30655" y="51271"/>
                    <a:pt x="30889" y="51505"/>
                  </a:cubicBezTo>
                  <a:cubicBezTo>
                    <a:pt x="30964" y="51580"/>
                    <a:pt x="31057" y="51613"/>
                    <a:pt x="31147" y="51613"/>
                  </a:cubicBezTo>
                  <a:cubicBezTo>
                    <a:pt x="31339" y="51613"/>
                    <a:pt x="31523" y="51464"/>
                    <a:pt x="31523" y="51238"/>
                  </a:cubicBezTo>
                  <a:cubicBezTo>
                    <a:pt x="31523" y="51038"/>
                    <a:pt x="31356" y="50871"/>
                    <a:pt x="31156" y="50871"/>
                  </a:cubicBezTo>
                  <a:close/>
                  <a:moveTo>
                    <a:pt x="36726" y="50871"/>
                  </a:moveTo>
                  <a:cubicBezTo>
                    <a:pt x="36393" y="50871"/>
                    <a:pt x="36259" y="51271"/>
                    <a:pt x="36460" y="51505"/>
                  </a:cubicBezTo>
                  <a:cubicBezTo>
                    <a:pt x="36535" y="51580"/>
                    <a:pt x="36627" y="51613"/>
                    <a:pt x="36718" y="51613"/>
                  </a:cubicBezTo>
                  <a:cubicBezTo>
                    <a:pt x="36909" y="51613"/>
                    <a:pt x="37093" y="51464"/>
                    <a:pt x="37093" y="51238"/>
                  </a:cubicBezTo>
                  <a:cubicBezTo>
                    <a:pt x="37093" y="51038"/>
                    <a:pt x="36927" y="50871"/>
                    <a:pt x="36726" y="50871"/>
                  </a:cubicBezTo>
                  <a:close/>
                  <a:moveTo>
                    <a:pt x="42297" y="50871"/>
                  </a:moveTo>
                  <a:cubicBezTo>
                    <a:pt x="41997" y="50871"/>
                    <a:pt x="41830" y="51271"/>
                    <a:pt x="42064" y="51505"/>
                  </a:cubicBezTo>
                  <a:cubicBezTo>
                    <a:pt x="42128" y="51580"/>
                    <a:pt x="42213" y="51613"/>
                    <a:pt x="42299" y="51613"/>
                  </a:cubicBezTo>
                  <a:cubicBezTo>
                    <a:pt x="42480" y="51613"/>
                    <a:pt x="42664" y="51464"/>
                    <a:pt x="42664" y="51238"/>
                  </a:cubicBezTo>
                  <a:cubicBezTo>
                    <a:pt x="42664" y="51038"/>
                    <a:pt x="42497" y="50871"/>
                    <a:pt x="42297" y="50871"/>
                  </a:cubicBezTo>
                  <a:close/>
                  <a:moveTo>
                    <a:pt x="17270" y="54937"/>
                  </a:moveTo>
                  <a:cubicBezTo>
                    <a:pt x="17251" y="54937"/>
                    <a:pt x="17232" y="54938"/>
                    <a:pt x="17213" y="54940"/>
                  </a:cubicBezTo>
                  <a:cubicBezTo>
                    <a:pt x="16779" y="54974"/>
                    <a:pt x="16779" y="55607"/>
                    <a:pt x="17213" y="55674"/>
                  </a:cubicBezTo>
                  <a:cubicBezTo>
                    <a:pt x="17232" y="55677"/>
                    <a:pt x="17251" y="55678"/>
                    <a:pt x="17270" y="55678"/>
                  </a:cubicBezTo>
                  <a:cubicBezTo>
                    <a:pt x="17727" y="55678"/>
                    <a:pt x="17727" y="54937"/>
                    <a:pt x="17270" y="54937"/>
                  </a:cubicBezTo>
                  <a:close/>
                  <a:moveTo>
                    <a:pt x="39586" y="54937"/>
                  </a:moveTo>
                  <a:cubicBezTo>
                    <a:pt x="39567" y="54937"/>
                    <a:pt x="39548" y="54938"/>
                    <a:pt x="39528" y="54940"/>
                  </a:cubicBezTo>
                  <a:cubicBezTo>
                    <a:pt x="39095" y="54974"/>
                    <a:pt x="39095" y="55607"/>
                    <a:pt x="39528" y="55674"/>
                  </a:cubicBezTo>
                  <a:cubicBezTo>
                    <a:pt x="39548" y="55677"/>
                    <a:pt x="39567" y="55678"/>
                    <a:pt x="39586" y="55678"/>
                  </a:cubicBezTo>
                  <a:cubicBezTo>
                    <a:pt x="40043" y="55678"/>
                    <a:pt x="40043" y="54937"/>
                    <a:pt x="39586" y="54937"/>
                  </a:cubicBezTo>
                  <a:close/>
                  <a:moveTo>
                    <a:pt x="501" y="54940"/>
                  </a:moveTo>
                  <a:cubicBezTo>
                    <a:pt x="167" y="54940"/>
                    <a:pt x="0" y="55341"/>
                    <a:pt x="234" y="55574"/>
                  </a:cubicBezTo>
                  <a:cubicBezTo>
                    <a:pt x="309" y="55649"/>
                    <a:pt x="401" y="55683"/>
                    <a:pt x="492" y="55683"/>
                  </a:cubicBezTo>
                  <a:cubicBezTo>
                    <a:pt x="683" y="55683"/>
                    <a:pt x="868" y="55533"/>
                    <a:pt x="868" y="55307"/>
                  </a:cubicBezTo>
                  <a:cubicBezTo>
                    <a:pt x="868" y="55107"/>
                    <a:pt x="701" y="54940"/>
                    <a:pt x="501" y="54940"/>
                  </a:cubicBezTo>
                  <a:close/>
                  <a:moveTo>
                    <a:pt x="6071" y="54940"/>
                  </a:moveTo>
                  <a:cubicBezTo>
                    <a:pt x="5738" y="54940"/>
                    <a:pt x="5571" y="55341"/>
                    <a:pt x="5804" y="55574"/>
                  </a:cubicBezTo>
                  <a:cubicBezTo>
                    <a:pt x="5880" y="55649"/>
                    <a:pt x="5972" y="55683"/>
                    <a:pt x="6063" y="55683"/>
                  </a:cubicBezTo>
                  <a:cubicBezTo>
                    <a:pt x="6254" y="55683"/>
                    <a:pt x="6438" y="55533"/>
                    <a:pt x="6438" y="55307"/>
                  </a:cubicBezTo>
                  <a:cubicBezTo>
                    <a:pt x="6438" y="55107"/>
                    <a:pt x="6271" y="54940"/>
                    <a:pt x="6071" y="54940"/>
                  </a:cubicBezTo>
                  <a:close/>
                  <a:moveTo>
                    <a:pt x="11642" y="54940"/>
                  </a:moveTo>
                  <a:cubicBezTo>
                    <a:pt x="11308" y="54940"/>
                    <a:pt x="11142" y="55341"/>
                    <a:pt x="11375" y="55574"/>
                  </a:cubicBezTo>
                  <a:cubicBezTo>
                    <a:pt x="11450" y="55649"/>
                    <a:pt x="11543" y="55683"/>
                    <a:pt x="11633" y="55683"/>
                  </a:cubicBezTo>
                  <a:cubicBezTo>
                    <a:pt x="11825" y="55683"/>
                    <a:pt x="12009" y="55533"/>
                    <a:pt x="12009" y="55307"/>
                  </a:cubicBezTo>
                  <a:cubicBezTo>
                    <a:pt x="12009" y="55107"/>
                    <a:pt x="11842" y="54940"/>
                    <a:pt x="11642" y="54940"/>
                  </a:cubicBezTo>
                  <a:close/>
                  <a:moveTo>
                    <a:pt x="22783" y="54940"/>
                  </a:moveTo>
                  <a:cubicBezTo>
                    <a:pt x="22450" y="54940"/>
                    <a:pt x="22283" y="55341"/>
                    <a:pt x="22516" y="55574"/>
                  </a:cubicBezTo>
                  <a:cubicBezTo>
                    <a:pt x="22591" y="55649"/>
                    <a:pt x="22684" y="55683"/>
                    <a:pt x="22775" y="55683"/>
                  </a:cubicBezTo>
                  <a:cubicBezTo>
                    <a:pt x="22966" y="55683"/>
                    <a:pt x="23150" y="55533"/>
                    <a:pt x="23150" y="55307"/>
                  </a:cubicBezTo>
                  <a:cubicBezTo>
                    <a:pt x="23150" y="55107"/>
                    <a:pt x="22983" y="54940"/>
                    <a:pt x="22783" y="54940"/>
                  </a:cubicBezTo>
                  <a:close/>
                  <a:moveTo>
                    <a:pt x="28354" y="54940"/>
                  </a:moveTo>
                  <a:cubicBezTo>
                    <a:pt x="28054" y="54940"/>
                    <a:pt x="27887" y="55341"/>
                    <a:pt x="28087" y="55574"/>
                  </a:cubicBezTo>
                  <a:cubicBezTo>
                    <a:pt x="28162" y="55649"/>
                    <a:pt x="28255" y="55683"/>
                    <a:pt x="28345" y="55683"/>
                  </a:cubicBezTo>
                  <a:cubicBezTo>
                    <a:pt x="28537" y="55683"/>
                    <a:pt x="28721" y="55533"/>
                    <a:pt x="28721" y="55307"/>
                  </a:cubicBezTo>
                  <a:cubicBezTo>
                    <a:pt x="28721" y="55107"/>
                    <a:pt x="28554" y="54940"/>
                    <a:pt x="28387" y="54940"/>
                  </a:cubicBezTo>
                  <a:close/>
                  <a:moveTo>
                    <a:pt x="33958" y="54940"/>
                  </a:moveTo>
                  <a:cubicBezTo>
                    <a:pt x="33624" y="54940"/>
                    <a:pt x="33457" y="55341"/>
                    <a:pt x="33691" y="55574"/>
                  </a:cubicBezTo>
                  <a:cubicBezTo>
                    <a:pt x="33766" y="55649"/>
                    <a:pt x="33855" y="55683"/>
                    <a:pt x="33941" y="55683"/>
                  </a:cubicBezTo>
                  <a:cubicBezTo>
                    <a:pt x="34123" y="55683"/>
                    <a:pt x="34291" y="55533"/>
                    <a:pt x="34291" y="55307"/>
                  </a:cubicBezTo>
                  <a:cubicBezTo>
                    <a:pt x="34291" y="55107"/>
                    <a:pt x="34158" y="54940"/>
                    <a:pt x="33958" y="54940"/>
                  </a:cubicBezTo>
                  <a:close/>
                  <a:moveTo>
                    <a:pt x="45099" y="54940"/>
                  </a:moveTo>
                  <a:cubicBezTo>
                    <a:pt x="44766" y="54940"/>
                    <a:pt x="44599" y="55341"/>
                    <a:pt x="44832" y="55574"/>
                  </a:cubicBezTo>
                  <a:cubicBezTo>
                    <a:pt x="44907" y="55649"/>
                    <a:pt x="45000" y="55683"/>
                    <a:pt x="45091" y="55683"/>
                  </a:cubicBezTo>
                  <a:cubicBezTo>
                    <a:pt x="45282" y="55683"/>
                    <a:pt x="45466" y="55533"/>
                    <a:pt x="45466" y="55307"/>
                  </a:cubicBezTo>
                  <a:cubicBezTo>
                    <a:pt x="45466" y="55107"/>
                    <a:pt x="45299" y="54940"/>
                    <a:pt x="45099" y="549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48"/>
            <p:cNvSpPr/>
            <p:nvPr/>
          </p:nvSpPr>
          <p:spPr>
            <a:xfrm>
              <a:off x="2070825" y="2508075"/>
              <a:ext cx="757225" cy="1411025"/>
            </a:xfrm>
            <a:custGeom>
              <a:avLst/>
              <a:gdLst/>
              <a:ahLst/>
              <a:cxnLst/>
              <a:rect l="l" t="t" r="r" b="b"/>
              <a:pathLst>
                <a:path w="30289" h="56441" extrusionOk="0">
                  <a:moveTo>
                    <a:pt x="30288" y="0"/>
                  </a:moveTo>
                  <a:lnTo>
                    <a:pt x="30288" y="0"/>
                  </a:lnTo>
                  <a:cubicBezTo>
                    <a:pt x="29655" y="267"/>
                    <a:pt x="29054" y="567"/>
                    <a:pt x="28487" y="968"/>
                  </a:cubicBezTo>
                  <a:cubicBezTo>
                    <a:pt x="14544" y="11542"/>
                    <a:pt x="4704" y="34191"/>
                    <a:pt x="0" y="56441"/>
                  </a:cubicBezTo>
                  <a:lnTo>
                    <a:pt x="17079" y="56441"/>
                  </a:lnTo>
                  <a:lnTo>
                    <a:pt x="302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48"/>
            <p:cNvSpPr/>
            <p:nvPr/>
          </p:nvSpPr>
          <p:spPr>
            <a:xfrm>
              <a:off x="2858050" y="2183675"/>
              <a:ext cx="278550" cy="534450"/>
            </a:xfrm>
            <a:custGeom>
              <a:avLst/>
              <a:gdLst/>
              <a:ahLst/>
              <a:cxnLst/>
              <a:rect l="l" t="t" r="r" b="b"/>
              <a:pathLst>
                <a:path w="11142" h="21378" extrusionOk="0">
                  <a:moveTo>
                    <a:pt x="601" y="0"/>
                  </a:moveTo>
                  <a:cubicBezTo>
                    <a:pt x="601" y="0"/>
                    <a:pt x="501" y="2302"/>
                    <a:pt x="401" y="5137"/>
                  </a:cubicBezTo>
                  <a:cubicBezTo>
                    <a:pt x="200" y="9541"/>
                    <a:pt x="0" y="15178"/>
                    <a:pt x="67" y="15411"/>
                  </a:cubicBezTo>
                  <a:cubicBezTo>
                    <a:pt x="323" y="16276"/>
                    <a:pt x="4602" y="21377"/>
                    <a:pt x="8542" y="21377"/>
                  </a:cubicBezTo>
                  <a:cubicBezTo>
                    <a:pt x="8709" y="21377"/>
                    <a:pt x="8875" y="21368"/>
                    <a:pt x="9040" y="21349"/>
                  </a:cubicBezTo>
                  <a:cubicBezTo>
                    <a:pt x="10374" y="21182"/>
                    <a:pt x="9874" y="13944"/>
                    <a:pt x="9874" y="13944"/>
                  </a:cubicBezTo>
                  <a:lnTo>
                    <a:pt x="9941" y="13377"/>
                  </a:lnTo>
                  <a:lnTo>
                    <a:pt x="11142" y="5771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48"/>
            <p:cNvSpPr/>
            <p:nvPr/>
          </p:nvSpPr>
          <p:spPr>
            <a:xfrm>
              <a:off x="2869618" y="2184500"/>
              <a:ext cx="268550" cy="333600"/>
            </a:xfrm>
            <a:custGeom>
              <a:avLst/>
              <a:gdLst/>
              <a:ahLst/>
              <a:cxnLst/>
              <a:rect l="l" t="t" r="r" b="b"/>
              <a:pathLst>
                <a:path w="10742" h="13344" extrusionOk="0">
                  <a:moveTo>
                    <a:pt x="201" y="1"/>
                  </a:moveTo>
                  <a:cubicBezTo>
                    <a:pt x="201" y="1"/>
                    <a:pt x="101" y="2302"/>
                    <a:pt x="1" y="5138"/>
                  </a:cubicBezTo>
                  <a:cubicBezTo>
                    <a:pt x="1869" y="9107"/>
                    <a:pt x="5338" y="12076"/>
                    <a:pt x="9541" y="13344"/>
                  </a:cubicBezTo>
                  <a:lnTo>
                    <a:pt x="10742" y="5738"/>
                  </a:lnTo>
                  <a:lnTo>
                    <a:pt x="1535" y="668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48"/>
            <p:cNvSpPr/>
            <p:nvPr/>
          </p:nvSpPr>
          <p:spPr>
            <a:xfrm>
              <a:off x="2710450" y="1648875"/>
              <a:ext cx="706350" cy="793700"/>
            </a:xfrm>
            <a:custGeom>
              <a:avLst/>
              <a:gdLst/>
              <a:ahLst/>
              <a:cxnLst/>
              <a:rect l="l" t="t" r="r" b="b"/>
              <a:pathLst>
                <a:path w="28254" h="31748" extrusionOk="0">
                  <a:moveTo>
                    <a:pt x="13907" y="1"/>
                  </a:moveTo>
                  <a:cubicBezTo>
                    <a:pt x="13173" y="1"/>
                    <a:pt x="12448" y="63"/>
                    <a:pt x="11742" y="177"/>
                  </a:cubicBezTo>
                  <a:cubicBezTo>
                    <a:pt x="5771" y="1178"/>
                    <a:pt x="0" y="6115"/>
                    <a:pt x="2902" y="19358"/>
                  </a:cubicBezTo>
                  <a:cubicBezTo>
                    <a:pt x="5302" y="30310"/>
                    <a:pt x="11878" y="31748"/>
                    <a:pt x="15571" y="31748"/>
                  </a:cubicBezTo>
                  <a:cubicBezTo>
                    <a:pt x="16344" y="31748"/>
                    <a:pt x="16990" y="31685"/>
                    <a:pt x="17446" y="31633"/>
                  </a:cubicBezTo>
                  <a:cubicBezTo>
                    <a:pt x="20348" y="31299"/>
                    <a:pt x="28254" y="28864"/>
                    <a:pt x="26719" y="15388"/>
                  </a:cubicBezTo>
                  <a:cubicBezTo>
                    <a:pt x="25365" y="3525"/>
                    <a:pt x="19413" y="1"/>
                    <a:pt x="13907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48"/>
            <p:cNvSpPr/>
            <p:nvPr/>
          </p:nvSpPr>
          <p:spPr>
            <a:xfrm>
              <a:off x="3260825" y="1953425"/>
              <a:ext cx="67350" cy="36000"/>
            </a:xfrm>
            <a:custGeom>
              <a:avLst/>
              <a:gdLst/>
              <a:ahLst/>
              <a:cxnLst/>
              <a:rect l="l" t="t" r="r" b="b"/>
              <a:pathLst>
                <a:path w="2694" h="1440" extrusionOk="0">
                  <a:moveTo>
                    <a:pt x="971" y="0"/>
                  </a:moveTo>
                  <a:cubicBezTo>
                    <a:pt x="664" y="0"/>
                    <a:pt x="361" y="119"/>
                    <a:pt x="134" y="371"/>
                  </a:cubicBezTo>
                  <a:cubicBezTo>
                    <a:pt x="1" y="538"/>
                    <a:pt x="1" y="771"/>
                    <a:pt x="134" y="938"/>
                  </a:cubicBezTo>
                  <a:cubicBezTo>
                    <a:pt x="401" y="1171"/>
                    <a:pt x="735" y="1271"/>
                    <a:pt x="1068" y="1271"/>
                  </a:cubicBezTo>
                  <a:cubicBezTo>
                    <a:pt x="1368" y="1338"/>
                    <a:pt x="1669" y="1405"/>
                    <a:pt x="1969" y="1438"/>
                  </a:cubicBezTo>
                  <a:cubicBezTo>
                    <a:pt x="1983" y="1439"/>
                    <a:pt x="1997" y="1440"/>
                    <a:pt x="2010" y="1440"/>
                  </a:cubicBezTo>
                  <a:cubicBezTo>
                    <a:pt x="2451" y="1440"/>
                    <a:pt x="2694" y="928"/>
                    <a:pt x="2403" y="604"/>
                  </a:cubicBezTo>
                  <a:cubicBezTo>
                    <a:pt x="2136" y="271"/>
                    <a:pt x="1735" y="71"/>
                    <a:pt x="1268" y="37"/>
                  </a:cubicBezTo>
                  <a:cubicBezTo>
                    <a:pt x="1170" y="13"/>
                    <a:pt x="1070" y="0"/>
                    <a:pt x="9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48"/>
            <p:cNvSpPr/>
            <p:nvPr/>
          </p:nvSpPr>
          <p:spPr>
            <a:xfrm>
              <a:off x="3058550" y="1968550"/>
              <a:ext cx="66375" cy="38500"/>
            </a:xfrm>
            <a:custGeom>
              <a:avLst/>
              <a:gdLst/>
              <a:ahLst/>
              <a:cxnLst/>
              <a:rect l="l" t="t" r="r" b="b"/>
              <a:pathLst>
                <a:path w="2655" h="1540" extrusionOk="0">
                  <a:moveTo>
                    <a:pt x="1716" y="0"/>
                  </a:moveTo>
                  <a:cubicBezTo>
                    <a:pt x="1584" y="0"/>
                    <a:pt x="1450" y="23"/>
                    <a:pt x="1320" y="66"/>
                  </a:cubicBezTo>
                  <a:cubicBezTo>
                    <a:pt x="887" y="166"/>
                    <a:pt x="486" y="400"/>
                    <a:pt x="220" y="733"/>
                  </a:cubicBezTo>
                  <a:cubicBezTo>
                    <a:pt x="0" y="1078"/>
                    <a:pt x="252" y="1540"/>
                    <a:pt x="670" y="1540"/>
                  </a:cubicBezTo>
                  <a:cubicBezTo>
                    <a:pt x="697" y="1540"/>
                    <a:pt x="725" y="1538"/>
                    <a:pt x="753" y="1534"/>
                  </a:cubicBezTo>
                  <a:cubicBezTo>
                    <a:pt x="1053" y="1467"/>
                    <a:pt x="1354" y="1400"/>
                    <a:pt x="1654" y="1300"/>
                  </a:cubicBezTo>
                  <a:cubicBezTo>
                    <a:pt x="1987" y="1267"/>
                    <a:pt x="2288" y="1133"/>
                    <a:pt x="2521" y="900"/>
                  </a:cubicBezTo>
                  <a:cubicBezTo>
                    <a:pt x="2655" y="700"/>
                    <a:pt x="2621" y="466"/>
                    <a:pt x="2488" y="299"/>
                  </a:cubicBezTo>
                  <a:cubicBezTo>
                    <a:pt x="2263" y="97"/>
                    <a:pt x="1992" y="0"/>
                    <a:pt x="17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48"/>
            <p:cNvSpPr/>
            <p:nvPr/>
          </p:nvSpPr>
          <p:spPr>
            <a:xfrm>
              <a:off x="3104050" y="2090100"/>
              <a:ext cx="26725" cy="62750"/>
            </a:xfrm>
            <a:custGeom>
              <a:avLst/>
              <a:gdLst/>
              <a:ahLst/>
              <a:cxnLst/>
              <a:rect l="l" t="t" r="r" b="b"/>
              <a:pathLst>
                <a:path w="1069" h="2510" extrusionOk="0">
                  <a:moveTo>
                    <a:pt x="863" y="1"/>
                  </a:moveTo>
                  <a:cubicBezTo>
                    <a:pt x="843" y="1"/>
                    <a:pt x="773" y="79"/>
                    <a:pt x="801" y="107"/>
                  </a:cubicBezTo>
                  <a:cubicBezTo>
                    <a:pt x="868" y="1008"/>
                    <a:pt x="835" y="2076"/>
                    <a:pt x="1" y="2442"/>
                  </a:cubicBezTo>
                  <a:cubicBezTo>
                    <a:pt x="1" y="2442"/>
                    <a:pt x="1" y="2509"/>
                    <a:pt x="1" y="2509"/>
                  </a:cubicBezTo>
                  <a:cubicBezTo>
                    <a:pt x="1035" y="2276"/>
                    <a:pt x="1068" y="875"/>
                    <a:pt x="868" y="7"/>
                  </a:cubicBezTo>
                  <a:cubicBezTo>
                    <a:pt x="868" y="3"/>
                    <a:pt x="866" y="1"/>
                    <a:pt x="8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48"/>
            <p:cNvSpPr/>
            <p:nvPr/>
          </p:nvSpPr>
          <p:spPr>
            <a:xfrm>
              <a:off x="3065700" y="2067750"/>
              <a:ext cx="71700" cy="74250"/>
            </a:xfrm>
            <a:custGeom>
              <a:avLst/>
              <a:gdLst/>
              <a:ahLst/>
              <a:cxnLst/>
              <a:rect l="l" t="t" r="r" b="b"/>
              <a:pathLst>
                <a:path w="2868" h="2970" extrusionOk="0">
                  <a:moveTo>
                    <a:pt x="1501" y="1"/>
                  </a:moveTo>
                  <a:cubicBezTo>
                    <a:pt x="0" y="1"/>
                    <a:pt x="100" y="2970"/>
                    <a:pt x="1468" y="2970"/>
                  </a:cubicBezTo>
                  <a:cubicBezTo>
                    <a:pt x="1476" y="2970"/>
                    <a:pt x="1483" y="2970"/>
                    <a:pt x="1491" y="2970"/>
                  </a:cubicBezTo>
                  <a:cubicBezTo>
                    <a:pt x="2867" y="2970"/>
                    <a:pt x="2729" y="1"/>
                    <a:pt x="1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48"/>
            <p:cNvSpPr/>
            <p:nvPr/>
          </p:nvSpPr>
          <p:spPr>
            <a:xfrm>
              <a:off x="3044000" y="2070750"/>
              <a:ext cx="49800" cy="32200"/>
            </a:xfrm>
            <a:custGeom>
              <a:avLst/>
              <a:gdLst/>
              <a:ahLst/>
              <a:cxnLst/>
              <a:rect l="l" t="t" r="r" b="b"/>
              <a:pathLst>
                <a:path w="1992" h="1288" extrusionOk="0">
                  <a:moveTo>
                    <a:pt x="39" y="0"/>
                  </a:moveTo>
                  <a:cubicBezTo>
                    <a:pt x="18" y="0"/>
                    <a:pt x="1" y="24"/>
                    <a:pt x="1" y="48"/>
                  </a:cubicBezTo>
                  <a:cubicBezTo>
                    <a:pt x="1" y="615"/>
                    <a:pt x="268" y="1215"/>
                    <a:pt x="868" y="1282"/>
                  </a:cubicBezTo>
                  <a:cubicBezTo>
                    <a:pt x="903" y="1286"/>
                    <a:pt x="936" y="1287"/>
                    <a:pt x="968" y="1287"/>
                  </a:cubicBezTo>
                  <a:cubicBezTo>
                    <a:pt x="1506" y="1287"/>
                    <a:pt x="1810" y="782"/>
                    <a:pt x="1936" y="248"/>
                  </a:cubicBezTo>
                  <a:cubicBezTo>
                    <a:pt x="1992" y="164"/>
                    <a:pt x="1930" y="32"/>
                    <a:pt x="1849" y="32"/>
                  </a:cubicBezTo>
                  <a:cubicBezTo>
                    <a:pt x="1834" y="32"/>
                    <a:pt x="1818" y="37"/>
                    <a:pt x="1802" y="48"/>
                  </a:cubicBezTo>
                  <a:cubicBezTo>
                    <a:pt x="1535" y="214"/>
                    <a:pt x="1302" y="548"/>
                    <a:pt x="968" y="581"/>
                  </a:cubicBezTo>
                  <a:cubicBezTo>
                    <a:pt x="951" y="583"/>
                    <a:pt x="934" y="584"/>
                    <a:pt x="917" y="584"/>
                  </a:cubicBezTo>
                  <a:cubicBezTo>
                    <a:pt x="601" y="584"/>
                    <a:pt x="289" y="299"/>
                    <a:pt x="68" y="14"/>
                  </a:cubicBezTo>
                  <a:cubicBezTo>
                    <a:pt x="58" y="4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48"/>
            <p:cNvSpPr/>
            <p:nvPr/>
          </p:nvSpPr>
          <p:spPr>
            <a:xfrm>
              <a:off x="3265825" y="2075875"/>
              <a:ext cx="30050" cy="60300"/>
            </a:xfrm>
            <a:custGeom>
              <a:avLst/>
              <a:gdLst/>
              <a:ahLst/>
              <a:cxnLst/>
              <a:rect l="l" t="t" r="r" b="b"/>
              <a:pathLst>
                <a:path w="1202" h="2412" extrusionOk="0">
                  <a:moveTo>
                    <a:pt x="141" y="0"/>
                  </a:moveTo>
                  <a:cubicBezTo>
                    <a:pt x="137" y="0"/>
                    <a:pt x="134" y="3"/>
                    <a:pt x="134" y="9"/>
                  </a:cubicBezTo>
                  <a:cubicBezTo>
                    <a:pt x="1" y="877"/>
                    <a:pt x="168" y="2278"/>
                    <a:pt x="1202" y="2411"/>
                  </a:cubicBezTo>
                  <a:cubicBezTo>
                    <a:pt x="1202" y="2411"/>
                    <a:pt x="1202" y="2344"/>
                    <a:pt x="1202" y="2344"/>
                  </a:cubicBezTo>
                  <a:cubicBezTo>
                    <a:pt x="335" y="2077"/>
                    <a:pt x="201" y="1010"/>
                    <a:pt x="201" y="76"/>
                  </a:cubicBezTo>
                  <a:cubicBezTo>
                    <a:pt x="201" y="49"/>
                    <a:pt x="157" y="0"/>
                    <a:pt x="1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48"/>
            <p:cNvSpPr/>
            <p:nvPr/>
          </p:nvSpPr>
          <p:spPr>
            <a:xfrm>
              <a:off x="3259000" y="2051800"/>
              <a:ext cx="71150" cy="74475"/>
            </a:xfrm>
            <a:custGeom>
              <a:avLst/>
              <a:gdLst/>
              <a:ahLst/>
              <a:cxnLst/>
              <a:rect l="l" t="t" r="r" b="b"/>
              <a:pathLst>
                <a:path w="2846" h="2979" extrusionOk="0">
                  <a:moveTo>
                    <a:pt x="1305" y="1"/>
                  </a:moveTo>
                  <a:cubicBezTo>
                    <a:pt x="1273" y="1"/>
                    <a:pt x="1241" y="2"/>
                    <a:pt x="1208" y="5"/>
                  </a:cubicBezTo>
                  <a:cubicBezTo>
                    <a:pt x="1" y="103"/>
                    <a:pt x="102" y="2978"/>
                    <a:pt x="1419" y="2978"/>
                  </a:cubicBezTo>
                  <a:cubicBezTo>
                    <a:pt x="1448" y="2978"/>
                    <a:pt x="1478" y="2977"/>
                    <a:pt x="1508" y="2974"/>
                  </a:cubicBezTo>
                  <a:cubicBezTo>
                    <a:pt x="2846" y="2843"/>
                    <a:pt x="2716" y="1"/>
                    <a:pt x="13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48"/>
            <p:cNvSpPr/>
            <p:nvPr/>
          </p:nvSpPr>
          <p:spPr>
            <a:xfrm>
              <a:off x="3301000" y="2049075"/>
              <a:ext cx="44925" cy="34300"/>
            </a:xfrm>
            <a:custGeom>
              <a:avLst/>
              <a:gdLst/>
              <a:ahLst/>
              <a:cxnLst/>
              <a:rect l="l" t="t" r="r" b="b"/>
              <a:pathLst>
                <a:path w="1797" h="1372" extrusionOk="0">
                  <a:moveTo>
                    <a:pt x="1703" y="0"/>
                  </a:moveTo>
                  <a:cubicBezTo>
                    <a:pt x="1699" y="0"/>
                    <a:pt x="1696" y="4"/>
                    <a:pt x="1696" y="14"/>
                  </a:cubicBezTo>
                  <a:cubicBezTo>
                    <a:pt x="1496" y="347"/>
                    <a:pt x="1229" y="681"/>
                    <a:pt x="962" y="681"/>
                  </a:cubicBezTo>
                  <a:cubicBezTo>
                    <a:pt x="662" y="681"/>
                    <a:pt x="429" y="414"/>
                    <a:pt x="162" y="247"/>
                  </a:cubicBezTo>
                  <a:cubicBezTo>
                    <a:pt x="146" y="237"/>
                    <a:pt x="131" y="232"/>
                    <a:pt x="117" y="232"/>
                  </a:cubicBezTo>
                  <a:cubicBezTo>
                    <a:pt x="43" y="232"/>
                    <a:pt x="0" y="363"/>
                    <a:pt x="28" y="448"/>
                  </a:cubicBezTo>
                  <a:cubicBezTo>
                    <a:pt x="176" y="948"/>
                    <a:pt x="479" y="1371"/>
                    <a:pt x="916" y="1371"/>
                  </a:cubicBezTo>
                  <a:cubicBezTo>
                    <a:pt x="973" y="1371"/>
                    <a:pt x="1033" y="1364"/>
                    <a:pt x="1096" y="1348"/>
                  </a:cubicBezTo>
                  <a:cubicBezTo>
                    <a:pt x="1629" y="1215"/>
                    <a:pt x="1796" y="614"/>
                    <a:pt x="1730" y="47"/>
                  </a:cubicBezTo>
                  <a:cubicBezTo>
                    <a:pt x="1730" y="24"/>
                    <a:pt x="1713" y="0"/>
                    <a:pt x="17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48"/>
            <p:cNvSpPr/>
            <p:nvPr/>
          </p:nvSpPr>
          <p:spPr>
            <a:xfrm>
              <a:off x="3139075" y="2266525"/>
              <a:ext cx="47575" cy="22575"/>
            </a:xfrm>
            <a:custGeom>
              <a:avLst/>
              <a:gdLst/>
              <a:ahLst/>
              <a:cxnLst/>
              <a:rect l="l" t="t" r="r" b="b"/>
              <a:pathLst>
                <a:path w="1903" h="903" extrusionOk="0">
                  <a:moveTo>
                    <a:pt x="59" y="0"/>
                  </a:moveTo>
                  <a:cubicBezTo>
                    <a:pt x="40" y="0"/>
                    <a:pt x="20" y="16"/>
                    <a:pt x="1" y="55"/>
                  </a:cubicBezTo>
                  <a:cubicBezTo>
                    <a:pt x="67" y="456"/>
                    <a:pt x="334" y="789"/>
                    <a:pt x="701" y="889"/>
                  </a:cubicBezTo>
                  <a:cubicBezTo>
                    <a:pt x="761" y="898"/>
                    <a:pt x="822" y="902"/>
                    <a:pt x="882" y="902"/>
                  </a:cubicBezTo>
                  <a:cubicBezTo>
                    <a:pt x="1285" y="902"/>
                    <a:pt x="1670" y="713"/>
                    <a:pt x="1902" y="422"/>
                  </a:cubicBezTo>
                  <a:cubicBezTo>
                    <a:pt x="1902" y="389"/>
                    <a:pt x="1902" y="356"/>
                    <a:pt x="1869" y="356"/>
                  </a:cubicBezTo>
                  <a:cubicBezTo>
                    <a:pt x="1535" y="489"/>
                    <a:pt x="1202" y="556"/>
                    <a:pt x="868" y="589"/>
                  </a:cubicBezTo>
                  <a:cubicBezTo>
                    <a:pt x="501" y="522"/>
                    <a:pt x="301" y="222"/>
                    <a:pt x="101" y="22"/>
                  </a:cubicBezTo>
                  <a:cubicBezTo>
                    <a:pt x="87" y="8"/>
                    <a:pt x="73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48"/>
            <p:cNvSpPr/>
            <p:nvPr/>
          </p:nvSpPr>
          <p:spPr>
            <a:xfrm>
              <a:off x="3154300" y="1955600"/>
              <a:ext cx="119550" cy="279325"/>
            </a:xfrm>
            <a:custGeom>
              <a:avLst/>
              <a:gdLst/>
              <a:ahLst/>
              <a:cxnLst/>
              <a:rect l="l" t="t" r="r" b="b"/>
              <a:pathLst>
                <a:path w="4782" h="11173" extrusionOk="0">
                  <a:moveTo>
                    <a:pt x="2491" y="1"/>
                  </a:moveTo>
                  <a:cubicBezTo>
                    <a:pt x="2435" y="1"/>
                    <a:pt x="2372" y="52"/>
                    <a:pt x="2394" y="117"/>
                  </a:cubicBezTo>
                  <a:cubicBezTo>
                    <a:pt x="2761" y="2952"/>
                    <a:pt x="3661" y="5754"/>
                    <a:pt x="4062" y="8623"/>
                  </a:cubicBezTo>
                  <a:cubicBezTo>
                    <a:pt x="3595" y="8456"/>
                    <a:pt x="3094" y="8356"/>
                    <a:pt x="2594" y="8323"/>
                  </a:cubicBezTo>
                  <a:lnTo>
                    <a:pt x="2594" y="8323"/>
                  </a:lnTo>
                  <a:cubicBezTo>
                    <a:pt x="2494" y="8356"/>
                    <a:pt x="3028" y="10491"/>
                    <a:pt x="2994" y="10658"/>
                  </a:cubicBezTo>
                  <a:cubicBezTo>
                    <a:pt x="2843" y="10673"/>
                    <a:pt x="2692" y="10680"/>
                    <a:pt x="2541" y="10680"/>
                  </a:cubicBezTo>
                  <a:cubicBezTo>
                    <a:pt x="1694" y="10680"/>
                    <a:pt x="862" y="10444"/>
                    <a:pt x="126" y="9991"/>
                  </a:cubicBezTo>
                  <a:cubicBezTo>
                    <a:pt x="109" y="9975"/>
                    <a:pt x="93" y="9968"/>
                    <a:pt x="79" y="9968"/>
                  </a:cubicBezTo>
                  <a:cubicBezTo>
                    <a:pt x="33" y="9968"/>
                    <a:pt x="0" y="10032"/>
                    <a:pt x="25" y="10057"/>
                  </a:cubicBezTo>
                  <a:cubicBezTo>
                    <a:pt x="635" y="10773"/>
                    <a:pt x="1498" y="11173"/>
                    <a:pt x="2395" y="11173"/>
                  </a:cubicBezTo>
                  <a:cubicBezTo>
                    <a:pt x="2627" y="11173"/>
                    <a:pt x="2862" y="11146"/>
                    <a:pt x="3094" y="11091"/>
                  </a:cubicBezTo>
                  <a:cubicBezTo>
                    <a:pt x="3328" y="11091"/>
                    <a:pt x="3495" y="11058"/>
                    <a:pt x="3495" y="10991"/>
                  </a:cubicBezTo>
                  <a:cubicBezTo>
                    <a:pt x="3461" y="10324"/>
                    <a:pt x="3228" y="8957"/>
                    <a:pt x="3228" y="8957"/>
                  </a:cubicBezTo>
                  <a:lnTo>
                    <a:pt x="3228" y="8957"/>
                  </a:lnTo>
                  <a:cubicBezTo>
                    <a:pt x="3394" y="9028"/>
                    <a:pt x="4135" y="9268"/>
                    <a:pt x="4524" y="9268"/>
                  </a:cubicBezTo>
                  <a:cubicBezTo>
                    <a:pt x="4682" y="9268"/>
                    <a:pt x="4781" y="9229"/>
                    <a:pt x="4762" y="9123"/>
                  </a:cubicBezTo>
                  <a:cubicBezTo>
                    <a:pt x="4262" y="6188"/>
                    <a:pt x="3695" y="2886"/>
                    <a:pt x="2561" y="50"/>
                  </a:cubicBezTo>
                  <a:cubicBezTo>
                    <a:pt x="2549" y="15"/>
                    <a:pt x="2521" y="1"/>
                    <a:pt x="24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48"/>
            <p:cNvSpPr/>
            <p:nvPr/>
          </p:nvSpPr>
          <p:spPr>
            <a:xfrm>
              <a:off x="2955625" y="1996200"/>
              <a:ext cx="255850" cy="211725"/>
            </a:xfrm>
            <a:custGeom>
              <a:avLst/>
              <a:gdLst/>
              <a:ahLst/>
              <a:cxnLst/>
              <a:rect l="l" t="t" r="r" b="b"/>
              <a:pathLst>
                <a:path w="10234" h="8469" extrusionOk="0">
                  <a:moveTo>
                    <a:pt x="5604" y="561"/>
                  </a:moveTo>
                  <a:cubicBezTo>
                    <a:pt x="7539" y="594"/>
                    <a:pt x="9107" y="2162"/>
                    <a:pt x="9173" y="4064"/>
                  </a:cubicBezTo>
                  <a:cubicBezTo>
                    <a:pt x="9240" y="5998"/>
                    <a:pt x="7806" y="7666"/>
                    <a:pt x="5871" y="7866"/>
                  </a:cubicBezTo>
                  <a:cubicBezTo>
                    <a:pt x="5761" y="7876"/>
                    <a:pt x="5652" y="7881"/>
                    <a:pt x="5543" y="7881"/>
                  </a:cubicBezTo>
                  <a:cubicBezTo>
                    <a:pt x="3774" y="7881"/>
                    <a:pt x="2216" y="6620"/>
                    <a:pt x="1901" y="4797"/>
                  </a:cubicBezTo>
                  <a:cubicBezTo>
                    <a:pt x="1601" y="2896"/>
                    <a:pt x="2802" y="1095"/>
                    <a:pt x="4703" y="661"/>
                  </a:cubicBezTo>
                  <a:cubicBezTo>
                    <a:pt x="5004" y="594"/>
                    <a:pt x="5304" y="561"/>
                    <a:pt x="5604" y="561"/>
                  </a:cubicBezTo>
                  <a:close/>
                  <a:moveTo>
                    <a:pt x="5490" y="0"/>
                  </a:moveTo>
                  <a:cubicBezTo>
                    <a:pt x="4306" y="0"/>
                    <a:pt x="3108" y="494"/>
                    <a:pt x="2235" y="1562"/>
                  </a:cubicBezTo>
                  <a:cubicBezTo>
                    <a:pt x="0" y="4264"/>
                    <a:pt x="1901" y="8367"/>
                    <a:pt x="5404" y="8467"/>
                  </a:cubicBezTo>
                  <a:cubicBezTo>
                    <a:pt x="5439" y="8468"/>
                    <a:pt x="5474" y="8468"/>
                    <a:pt x="5509" y="8468"/>
                  </a:cubicBezTo>
                  <a:cubicBezTo>
                    <a:pt x="8225" y="8468"/>
                    <a:pt x="10233" y="5931"/>
                    <a:pt x="9640" y="3296"/>
                  </a:cubicBezTo>
                  <a:cubicBezTo>
                    <a:pt x="9152" y="1202"/>
                    <a:pt x="7338" y="0"/>
                    <a:pt x="54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48"/>
            <p:cNvSpPr/>
            <p:nvPr/>
          </p:nvSpPr>
          <p:spPr>
            <a:xfrm>
              <a:off x="3248325" y="1972725"/>
              <a:ext cx="165150" cy="210975"/>
            </a:xfrm>
            <a:custGeom>
              <a:avLst/>
              <a:gdLst/>
              <a:ahLst/>
              <a:cxnLst/>
              <a:rect l="l" t="t" r="r" b="b"/>
              <a:pathLst>
                <a:path w="6606" h="8439" extrusionOk="0">
                  <a:moveTo>
                    <a:pt x="3136" y="566"/>
                  </a:moveTo>
                  <a:cubicBezTo>
                    <a:pt x="3770" y="599"/>
                    <a:pt x="4404" y="933"/>
                    <a:pt x="4804" y="1433"/>
                  </a:cubicBezTo>
                  <a:cubicBezTo>
                    <a:pt x="5404" y="2167"/>
                    <a:pt x="5771" y="3068"/>
                    <a:pt x="5838" y="4002"/>
                  </a:cubicBezTo>
                  <a:cubicBezTo>
                    <a:pt x="6005" y="6003"/>
                    <a:pt x="5037" y="7738"/>
                    <a:pt x="3603" y="7871"/>
                  </a:cubicBezTo>
                  <a:cubicBezTo>
                    <a:pt x="3545" y="7877"/>
                    <a:pt x="3487" y="7879"/>
                    <a:pt x="3429" y="7879"/>
                  </a:cubicBezTo>
                  <a:cubicBezTo>
                    <a:pt x="2065" y="7879"/>
                    <a:pt x="860" y="6389"/>
                    <a:pt x="668" y="4469"/>
                  </a:cubicBezTo>
                  <a:cubicBezTo>
                    <a:pt x="568" y="3535"/>
                    <a:pt x="768" y="2601"/>
                    <a:pt x="1201" y="1767"/>
                  </a:cubicBezTo>
                  <a:cubicBezTo>
                    <a:pt x="1535" y="1133"/>
                    <a:pt x="2169" y="666"/>
                    <a:pt x="2903" y="566"/>
                  </a:cubicBezTo>
                  <a:close/>
                  <a:moveTo>
                    <a:pt x="3114" y="1"/>
                  </a:moveTo>
                  <a:cubicBezTo>
                    <a:pt x="2158" y="1"/>
                    <a:pt x="1208" y="517"/>
                    <a:pt x="734" y="1500"/>
                  </a:cubicBezTo>
                  <a:cubicBezTo>
                    <a:pt x="201" y="2401"/>
                    <a:pt x="0" y="3468"/>
                    <a:pt x="101" y="4536"/>
                  </a:cubicBezTo>
                  <a:cubicBezTo>
                    <a:pt x="301" y="6704"/>
                    <a:pt x="1735" y="8405"/>
                    <a:pt x="3370" y="8438"/>
                  </a:cubicBezTo>
                  <a:lnTo>
                    <a:pt x="3670" y="8438"/>
                  </a:lnTo>
                  <a:cubicBezTo>
                    <a:pt x="5371" y="8272"/>
                    <a:pt x="6605" y="6270"/>
                    <a:pt x="6405" y="3935"/>
                  </a:cubicBezTo>
                  <a:cubicBezTo>
                    <a:pt x="6305" y="2901"/>
                    <a:pt x="5905" y="1900"/>
                    <a:pt x="5238" y="1100"/>
                  </a:cubicBezTo>
                  <a:cubicBezTo>
                    <a:pt x="4707" y="358"/>
                    <a:pt x="3909" y="1"/>
                    <a:pt x="3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48"/>
            <p:cNvSpPr/>
            <p:nvPr/>
          </p:nvSpPr>
          <p:spPr>
            <a:xfrm>
              <a:off x="3184100" y="2057775"/>
              <a:ext cx="77600" cy="33350"/>
            </a:xfrm>
            <a:custGeom>
              <a:avLst/>
              <a:gdLst/>
              <a:ahLst/>
              <a:cxnLst/>
              <a:rect l="l" t="t" r="r" b="b"/>
              <a:pathLst>
                <a:path w="3104" h="1334" extrusionOk="0">
                  <a:moveTo>
                    <a:pt x="1924" y="1"/>
                  </a:moveTo>
                  <a:cubicBezTo>
                    <a:pt x="1135" y="1"/>
                    <a:pt x="377" y="502"/>
                    <a:pt x="1" y="900"/>
                  </a:cubicBezTo>
                  <a:lnTo>
                    <a:pt x="401" y="1334"/>
                  </a:lnTo>
                  <a:cubicBezTo>
                    <a:pt x="451" y="1284"/>
                    <a:pt x="1171" y="564"/>
                    <a:pt x="1949" y="564"/>
                  </a:cubicBezTo>
                  <a:cubicBezTo>
                    <a:pt x="2212" y="564"/>
                    <a:pt x="2483" y="647"/>
                    <a:pt x="2736" y="867"/>
                  </a:cubicBezTo>
                  <a:lnTo>
                    <a:pt x="3103" y="466"/>
                  </a:lnTo>
                  <a:cubicBezTo>
                    <a:pt x="2733" y="130"/>
                    <a:pt x="2324" y="1"/>
                    <a:pt x="19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48"/>
            <p:cNvSpPr/>
            <p:nvPr/>
          </p:nvSpPr>
          <p:spPr>
            <a:xfrm>
              <a:off x="2714600" y="2081075"/>
              <a:ext cx="283575" cy="80100"/>
            </a:xfrm>
            <a:custGeom>
              <a:avLst/>
              <a:gdLst/>
              <a:ahLst/>
              <a:cxnLst/>
              <a:rect l="l" t="t" r="r" b="b"/>
              <a:pathLst>
                <a:path w="11343" h="3204" extrusionOk="0">
                  <a:moveTo>
                    <a:pt x="10522" y="0"/>
                  </a:moveTo>
                  <a:cubicBezTo>
                    <a:pt x="8456" y="0"/>
                    <a:pt x="3191" y="23"/>
                    <a:pt x="2236" y="268"/>
                  </a:cubicBezTo>
                  <a:cubicBezTo>
                    <a:pt x="1002" y="602"/>
                    <a:pt x="101" y="2737"/>
                    <a:pt x="1" y="3004"/>
                  </a:cubicBezTo>
                  <a:lnTo>
                    <a:pt x="501" y="3204"/>
                  </a:lnTo>
                  <a:cubicBezTo>
                    <a:pt x="768" y="2603"/>
                    <a:pt x="1569" y="1036"/>
                    <a:pt x="2369" y="835"/>
                  </a:cubicBezTo>
                  <a:cubicBezTo>
                    <a:pt x="3270" y="602"/>
                    <a:pt x="9141" y="569"/>
                    <a:pt x="11342" y="569"/>
                  </a:cubicBezTo>
                  <a:lnTo>
                    <a:pt x="11342" y="1"/>
                  </a:lnTo>
                  <a:cubicBezTo>
                    <a:pt x="11282" y="1"/>
                    <a:pt x="10981" y="0"/>
                    <a:pt x="105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48"/>
            <p:cNvSpPr/>
            <p:nvPr/>
          </p:nvSpPr>
          <p:spPr>
            <a:xfrm>
              <a:off x="2694600" y="1627750"/>
              <a:ext cx="686350" cy="485075"/>
            </a:xfrm>
            <a:custGeom>
              <a:avLst/>
              <a:gdLst/>
              <a:ahLst/>
              <a:cxnLst/>
              <a:rect l="l" t="t" r="r" b="b"/>
              <a:pathLst>
                <a:path w="27454" h="19403" extrusionOk="0">
                  <a:moveTo>
                    <a:pt x="14388" y="0"/>
                  </a:moveTo>
                  <a:cubicBezTo>
                    <a:pt x="10768" y="0"/>
                    <a:pt x="7596" y="1577"/>
                    <a:pt x="5204" y="4124"/>
                  </a:cubicBezTo>
                  <a:cubicBezTo>
                    <a:pt x="5204" y="4124"/>
                    <a:pt x="834" y="6193"/>
                    <a:pt x="434" y="10362"/>
                  </a:cubicBezTo>
                  <a:cubicBezTo>
                    <a:pt x="0" y="14532"/>
                    <a:pt x="3069" y="19402"/>
                    <a:pt x="4303" y="19402"/>
                  </a:cubicBezTo>
                  <a:cubicBezTo>
                    <a:pt x="7439" y="19369"/>
                    <a:pt x="7306" y="14432"/>
                    <a:pt x="7306" y="14432"/>
                  </a:cubicBezTo>
                  <a:cubicBezTo>
                    <a:pt x="7306" y="14432"/>
                    <a:pt x="10875" y="14065"/>
                    <a:pt x="11042" y="8327"/>
                  </a:cubicBezTo>
                  <a:cubicBezTo>
                    <a:pt x="11042" y="8327"/>
                    <a:pt x="12809" y="11730"/>
                    <a:pt x="17646" y="12364"/>
                  </a:cubicBezTo>
                  <a:cubicBezTo>
                    <a:pt x="17672" y="12367"/>
                    <a:pt x="17694" y="12369"/>
                    <a:pt x="17714" y="12369"/>
                  </a:cubicBezTo>
                  <a:cubicBezTo>
                    <a:pt x="18309" y="12369"/>
                    <a:pt x="16418" y="10873"/>
                    <a:pt x="15569" y="10224"/>
                  </a:cubicBezTo>
                  <a:lnTo>
                    <a:pt x="15569" y="10224"/>
                  </a:lnTo>
                  <a:cubicBezTo>
                    <a:pt x="16513" y="10881"/>
                    <a:pt x="19152" y="12408"/>
                    <a:pt x="23275" y="12408"/>
                  </a:cubicBezTo>
                  <a:cubicBezTo>
                    <a:pt x="24384" y="12408"/>
                    <a:pt x="25600" y="12297"/>
                    <a:pt x="26920" y="12030"/>
                  </a:cubicBezTo>
                  <a:cubicBezTo>
                    <a:pt x="27453" y="11930"/>
                    <a:pt x="26186" y="3924"/>
                    <a:pt x="20181" y="1289"/>
                  </a:cubicBezTo>
                  <a:cubicBezTo>
                    <a:pt x="18164" y="404"/>
                    <a:pt x="16219" y="0"/>
                    <a:pt x="143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48"/>
            <p:cNvSpPr/>
            <p:nvPr/>
          </p:nvSpPr>
          <p:spPr>
            <a:xfrm>
              <a:off x="2667900" y="2072275"/>
              <a:ext cx="192675" cy="207575"/>
            </a:xfrm>
            <a:custGeom>
              <a:avLst/>
              <a:gdLst/>
              <a:ahLst/>
              <a:cxnLst/>
              <a:rect l="l" t="t" r="r" b="b"/>
              <a:pathLst>
                <a:path w="7707" h="8303" extrusionOk="0">
                  <a:moveTo>
                    <a:pt x="2603" y="0"/>
                  </a:moveTo>
                  <a:cubicBezTo>
                    <a:pt x="2358" y="0"/>
                    <a:pt x="2122" y="57"/>
                    <a:pt x="1902" y="187"/>
                  </a:cubicBezTo>
                  <a:cubicBezTo>
                    <a:pt x="1" y="1287"/>
                    <a:pt x="2403" y="7358"/>
                    <a:pt x="4671" y="8126"/>
                  </a:cubicBezTo>
                  <a:cubicBezTo>
                    <a:pt x="4960" y="8246"/>
                    <a:pt x="5258" y="8303"/>
                    <a:pt x="5551" y="8303"/>
                  </a:cubicBezTo>
                  <a:cubicBezTo>
                    <a:pt x="6477" y="8303"/>
                    <a:pt x="7352" y="7737"/>
                    <a:pt x="7706" y="6825"/>
                  </a:cubicBezTo>
                  <a:lnTo>
                    <a:pt x="6839" y="3222"/>
                  </a:lnTo>
                  <a:cubicBezTo>
                    <a:pt x="6839" y="3222"/>
                    <a:pt x="4449" y="0"/>
                    <a:pt x="2603" y="0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48"/>
            <p:cNvSpPr/>
            <p:nvPr/>
          </p:nvSpPr>
          <p:spPr>
            <a:xfrm>
              <a:off x="2732125" y="2119450"/>
              <a:ext cx="97825" cy="129400"/>
            </a:xfrm>
            <a:custGeom>
              <a:avLst/>
              <a:gdLst/>
              <a:ahLst/>
              <a:cxnLst/>
              <a:rect l="l" t="t" r="r" b="b"/>
              <a:pathLst>
                <a:path w="3913" h="5176" extrusionOk="0">
                  <a:moveTo>
                    <a:pt x="34" y="1"/>
                  </a:moveTo>
                  <a:cubicBezTo>
                    <a:pt x="0" y="1"/>
                    <a:pt x="0" y="68"/>
                    <a:pt x="34" y="68"/>
                  </a:cubicBezTo>
                  <a:cubicBezTo>
                    <a:pt x="1635" y="668"/>
                    <a:pt x="2502" y="2102"/>
                    <a:pt x="3136" y="3603"/>
                  </a:cubicBezTo>
                  <a:cubicBezTo>
                    <a:pt x="2824" y="3249"/>
                    <a:pt x="2459" y="3000"/>
                    <a:pt x="2043" y="3000"/>
                  </a:cubicBezTo>
                  <a:cubicBezTo>
                    <a:pt x="1792" y="3000"/>
                    <a:pt x="1523" y="3090"/>
                    <a:pt x="1235" y="3303"/>
                  </a:cubicBezTo>
                  <a:cubicBezTo>
                    <a:pt x="1168" y="3337"/>
                    <a:pt x="1235" y="3403"/>
                    <a:pt x="1268" y="3403"/>
                  </a:cubicBezTo>
                  <a:cubicBezTo>
                    <a:pt x="1427" y="3347"/>
                    <a:pt x="1591" y="3320"/>
                    <a:pt x="1752" y="3320"/>
                  </a:cubicBezTo>
                  <a:cubicBezTo>
                    <a:pt x="2169" y="3320"/>
                    <a:pt x="2571" y="3501"/>
                    <a:pt x="2836" y="3837"/>
                  </a:cubicBezTo>
                  <a:cubicBezTo>
                    <a:pt x="3136" y="4237"/>
                    <a:pt x="3403" y="4671"/>
                    <a:pt x="3603" y="5105"/>
                  </a:cubicBezTo>
                  <a:cubicBezTo>
                    <a:pt x="3627" y="5153"/>
                    <a:pt x="3679" y="5176"/>
                    <a:pt x="3731" y="5176"/>
                  </a:cubicBezTo>
                  <a:cubicBezTo>
                    <a:pt x="3821" y="5176"/>
                    <a:pt x="3912" y="5110"/>
                    <a:pt x="3870" y="5004"/>
                  </a:cubicBezTo>
                  <a:lnTo>
                    <a:pt x="3870" y="4971"/>
                  </a:lnTo>
                  <a:cubicBezTo>
                    <a:pt x="3870" y="2936"/>
                    <a:pt x="2235" y="168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48"/>
            <p:cNvSpPr/>
            <p:nvPr/>
          </p:nvSpPr>
          <p:spPr>
            <a:xfrm>
              <a:off x="2788825" y="2247875"/>
              <a:ext cx="27550" cy="23625"/>
            </a:xfrm>
            <a:custGeom>
              <a:avLst/>
              <a:gdLst/>
              <a:ahLst/>
              <a:cxnLst/>
              <a:rect l="l" t="t" r="r" b="b"/>
              <a:pathLst>
                <a:path w="1102" h="945" extrusionOk="0">
                  <a:moveTo>
                    <a:pt x="634" y="1"/>
                  </a:moveTo>
                  <a:cubicBezTo>
                    <a:pt x="201" y="1"/>
                    <a:pt x="1" y="501"/>
                    <a:pt x="301" y="801"/>
                  </a:cubicBezTo>
                  <a:cubicBezTo>
                    <a:pt x="400" y="900"/>
                    <a:pt x="520" y="945"/>
                    <a:pt x="637" y="945"/>
                  </a:cubicBezTo>
                  <a:cubicBezTo>
                    <a:pt x="876" y="945"/>
                    <a:pt x="1101" y="759"/>
                    <a:pt x="1101" y="468"/>
                  </a:cubicBezTo>
                  <a:cubicBezTo>
                    <a:pt x="1101" y="201"/>
                    <a:pt x="901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48"/>
            <p:cNvSpPr/>
            <p:nvPr/>
          </p:nvSpPr>
          <p:spPr>
            <a:xfrm>
              <a:off x="2765475" y="2232050"/>
              <a:ext cx="17550" cy="14925"/>
            </a:xfrm>
            <a:custGeom>
              <a:avLst/>
              <a:gdLst/>
              <a:ahLst/>
              <a:cxnLst/>
              <a:rect l="l" t="t" r="r" b="b"/>
              <a:pathLst>
                <a:path w="702" h="597" extrusionOk="0">
                  <a:moveTo>
                    <a:pt x="401" y="0"/>
                  </a:moveTo>
                  <a:cubicBezTo>
                    <a:pt x="134" y="0"/>
                    <a:pt x="1" y="334"/>
                    <a:pt x="167" y="500"/>
                  </a:cubicBezTo>
                  <a:cubicBezTo>
                    <a:pt x="234" y="567"/>
                    <a:pt x="316" y="597"/>
                    <a:pt x="395" y="597"/>
                  </a:cubicBezTo>
                  <a:cubicBezTo>
                    <a:pt x="553" y="597"/>
                    <a:pt x="701" y="478"/>
                    <a:pt x="701" y="300"/>
                  </a:cubicBezTo>
                  <a:cubicBezTo>
                    <a:pt x="701" y="134"/>
                    <a:pt x="568" y="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48"/>
            <p:cNvSpPr/>
            <p:nvPr/>
          </p:nvSpPr>
          <p:spPr>
            <a:xfrm>
              <a:off x="2691250" y="2134250"/>
              <a:ext cx="33400" cy="15475"/>
            </a:xfrm>
            <a:custGeom>
              <a:avLst/>
              <a:gdLst/>
              <a:ahLst/>
              <a:cxnLst/>
              <a:rect l="l" t="t" r="r" b="b"/>
              <a:pathLst>
                <a:path w="1336" h="619" extrusionOk="0">
                  <a:moveTo>
                    <a:pt x="1154" y="1"/>
                  </a:moveTo>
                  <a:cubicBezTo>
                    <a:pt x="1137" y="1"/>
                    <a:pt x="1119" y="3"/>
                    <a:pt x="1102" y="9"/>
                  </a:cubicBezTo>
                  <a:lnTo>
                    <a:pt x="168" y="243"/>
                  </a:lnTo>
                  <a:cubicBezTo>
                    <a:pt x="68" y="276"/>
                    <a:pt x="1" y="376"/>
                    <a:pt x="34" y="476"/>
                  </a:cubicBezTo>
                  <a:cubicBezTo>
                    <a:pt x="62" y="559"/>
                    <a:pt x="134" y="618"/>
                    <a:pt x="215" y="618"/>
                  </a:cubicBezTo>
                  <a:cubicBezTo>
                    <a:pt x="232" y="618"/>
                    <a:pt x="250" y="616"/>
                    <a:pt x="268" y="610"/>
                  </a:cubicBezTo>
                  <a:lnTo>
                    <a:pt x="1202" y="376"/>
                  </a:lnTo>
                  <a:cubicBezTo>
                    <a:pt x="1302" y="343"/>
                    <a:pt x="1335" y="243"/>
                    <a:pt x="1335" y="143"/>
                  </a:cubicBezTo>
                  <a:cubicBezTo>
                    <a:pt x="1308" y="60"/>
                    <a:pt x="1235" y="1"/>
                    <a:pt x="11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48"/>
            <p:cNvSpPr/>
            <p:nvPr/>
          </p:nvSpPr>
          <p:spPr>
            <a:xfrm>
              <a:off x="2688750" y="2119300"/>
              <a:ext cx="33400" cy="11850"/>
            </a:xfrm>
            <a:custGeom>
              <a:avLst/>
              <a:gdLst/>
              <a:ahLst/>
              <a:cxnLst/>
              <a:rect l="l" t="t" r="r" b="b"/>
              <a:pathLst>
                <a:path w="1336" h="474" extrusionOk="0">
                  <a:moveTo>
                    <a:pt x="1175" y="0"/>
                  </a:moveTo>
                  <a:cubicBezTo>
                    <a:pt x="1162" y="0"/>
                    <a:pt x="1148" y="2"/>
                    <a:pt x="1135" y="7"/>
                  </a:cubicBezTo>
                  <a:lnTo>
                    <a:pt x="168" y="107"/>
                  </a:lnTo>
                  <a:cubicBezTo>
                    <a:pt x="68" y="107"/>
                    <a:pt x="1" y="207"/>
                    <a:pt x="1" y="307"/>
                  </a:cubicBezTo>
                  <a:cubicBezTo>
                    <a:pt x="34" y="407"/>
                    <a:pt x="101" y="474"/>
                    <a:pt x="234" y="474"/>
                  </a:cubicBezTo>
                  <a:lnTo>
                    <a:pt x="1168" y="374"/>
                  </a:lnTo>
                  <a:cubicBezTo>
                    <a:pt x="1268" y="374"/>
                    <a:pt x="1335" y="274"/>
                    <a:pt x="1335" y="174"/>
                  </a:cubicBezTo>
                  <a:cubicBezTo>
                    <a:pt x="1335" y="87"/>
                    <a:pt x="1260" y="0"/>
                    <a:pt x="117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48"/>
            <p:cNvSpPr/>
            <p:nvPr/>
          </p:nvSpPr>
          <p:spPr>
            <a:xfrm>
              <a:off x="2852200" y="2588125"/>
              <a:ext cx="276900" cy="187875"/>
            </a:xfrm>
            <a:custGeom>
              <a:avLst/>
              <a:gdLst/>
              <a:ahLst/>
              <a:cxnLst/>
              <a:rect l="l" t="t" r="r" b="b"/>
              <a:pathLst>
                <a:path w="11076" h="7515" extrusionOk="0">
                  <a:moveTo>
                    <a:pt x="10708" y="1"/>
                  </a:moveTo>
                  <a:lnTo>
                    <a:pt x="10708" y="1"/>
                  </a:lnTo>
                  <a:cubicBezTo>
                    <a:pt x="10775" y="801"/>
                    <a:pt x="10809" y="1568"/>
                    <a:pt x="10809" y="2369"/>
                  </a:cubicBezTo>
                  <a:cubicBezTo>
                    <a:pt x="10775" y="3170"/>
                    <a:pt x="10708" y="3937"/>
                    <a:pt x="10575" y="4737"/>
                  </a:cubicBezTo>
                  <a:cubicBezTo>
                    <a:pt x="10408" y="5471"/>
                    <a:pt x="10175" y="6272"/>
                    <a:pt x="9641" y="6772"/>
                  </a:cubicBezTo>
                  <a:cubicBezTo>
                    <a:pt x="9362" y="7034"/>
                    <a:pt x="9010" y="7131"/>
                    <a:pt x="8632" y="7131"/>
                  </a:cubicBezTo>
                  <a:cubicBezTo>
                    <a:pt x="8288" y="7131"/>
                    <a:pt x="7923" y="7050"/>
                    <a:pt x="7573" y="6939"/>
                  </a:cubicBezTo>
                  <a:cubicBezTo>
                    <a:pt x="6105" y="6472"/>
                    <a:pt x="4771" y="5538"/>
                    <a:pt x="3503" y="4604"/>
                  </a:cubicBezTo>
                  <a:cubicBezTo>
                    <a:pt x="2870" y="4104"/>
                    <a:pt x="2269" y="3603"/>
                    <a:pt x="1669" y="3069"/>
                  </a:cubicBezTo>
                  <a:cubicBezTo>
                    <a:pt x="1102" y="2536"/>
                    <a:pt x="535" y="1969"/>
                    <a:pt x="1" y="1335"/>
                  </a:cubicBezTo>
                  <a:lnTo>
                    <a:pt x="1" y="1335"/>
                  </a:lnTo>
                  <a:cubicBezTo>
                    <a:pt x="935" y="2669"/>
                    <a:pt x="2036" y="3837"/>
                    <a:pt x="3303" y="4837"/>
                  </a:cubicBezTo>
                  <a:cubicBezTo>
                    <a:pt x="3904" y="5371"/>
                    <a:pt x="4571" y="5838"/>
                    <a:pt x="5238" y="6272"/>
                  </a:cubicBezTo>
                  <a:cubicBezTo>
                    <a:pt x="5938" y="6705"/>
                    <a:pt x="6672" y="7072"/>
                    <a:pt x="7439" y="7339"/>
                  </a:cubicBezTo>
                  <a:cubicBezTo>
                    <a:pt x="7771" y="7450"/>
                    <a:pt x="8126" y="7514"/>
                    <a:pt x="8465" y="7514"/>
                  </a:cubicBezTo>
                  <a:cubicBezTo>
                    <a:pt x="8535" y="7514"/>
                    <a:pt x="8605" y="7512"/>
                    <a:pt x="8674" y="7506"/>
                  </a:cubicBezTo>
                  <a:cubicBezTo>
                    <a:pt x="8907" y="7506"/>
                    <a:pt x="9107" y="7473"/>
                    <a:pt x="9341" y="7406"/>
                  </a:cubicBezTo>
                  <a:cubicBezTo>
                    <a:pt x="9541" y="7306"/>
                    <a:pt x="9708" y="7206"/>
                    <a:pt x="9875" y="7039"/>
                  </a:cubicBezTo>
                  <a:cubicBezTo>
                    <a:pt x="10175" y="6739"/>
                    <a:pt x="10408" y="6372"/>
                    <a:pt x="10575" y="5972"/>
                  </a:cubicBezTo>
                  <a:cubicBezTo>
                    <a:pt x="10708" y="5571"/>
                    <a:pt x="10809" y="5171"/>
                    <a:pt x="10875" y="4771"/>
                  </a:cubicBezTo>
                  <a:cubicBezTo>
                    <a:pt x="11075" y="3170"/>
                    <a:pt x="11009" y="1568"/>
                    <a:pt x="107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48"/>
            <p:cNvSpPr/>
            <p:nvPr/>
          </p:nvSpPr>
          <p:spPr>
            <a:xfrm>
              <a:off x="3178275" y="3518100"/>
              <a:ext cx="193500" cy="147500"/>
            </a:xfrm>
            <a:custGeom>
              <a:avLst/>
              <a:gdLst/>
              <a:ahLst/>
              <a:cxnLst/>
              <a:rect l="l" t="t" r="r" b="b"/>
              <a:pathLst>
                <a:path w="7740" h="5900" extrusionOk="0">
                  <a:moveTo>
                    <a:pt x="4196" y="1"/>
                  </a:moveTo>
                  <a:cubicBezTo>
                    <a:pt x="3866" y="1"/>
                    <a:pt x="3513" y="70"/>
                    <a:pt x="3136" y="228"/>
                  </a:cubicBezTo>
                  <a:cubicBezTo>
                    <a:pt x="0" y="1496"/>
                    <a:pt x="2235" y="5899"/>
                    <a:pt x="2235" y="5899"/>
                  </a:cubicBezTo>
                  <a:lnTo>
                    <a:pt x="7739" y="3631"/>
                  </a:lnTo>
                  <a:cubicBezTo>
                    <a:pt x="7739" y="3631"/>
                    <a:pt x="6581" y="1"/>
                    <a:pt x="4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48"/>
            <p:cNvSpPr/>
            <p:nvPr/>
          </p:nvSpPr>
          <p:spPr>
            <a:xfrm>
              <a:off x="3232475" y="3604700"/>
              <a:ext cx="466200" cy="960700"/>
            </a:xfrm>
            <a:custGeom>
              <a:avLst/>
              <a:gdLst/>
              <a:ahLst/>
              <a:cxnLst/>
              <a:rect l="l" t="t" r="r" b="b"/>
              <a:pathLst>
                <a:path w="18648" h="38428" extrusionOk="0">
                  <a:moveTo>
                    <a:pt x="5505" y="0"/>
                  </a:moveTo>
                  <a:lnTo>
                    <a:pt x="1" y="2268"/>
                  </a:lnTo>
                  <a:lnTo>
                    <a:pt x="13143" y="34291"/>
                  </a:lnTo>
                  <a:lnTo>
                    <a:pt x="16846" y="37394"/>
                  </a:lnTo>
                  <a:lnTo>
                    <a:pt x="18047" y="38428"/>
                  </a:lnTo>
                  <a:lnTo>
                    <a:pt x="18214" y="36826"/>
                  </a:lnTo>
                  <a:lnTo>
                    <a:pt x="18647" y="32023"/>
                  </a:lnTo>
                  <a:lnTo>
                    <a:pt x="55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48"/>
            <p:cNvSpPr/>
            <p:nvPr/>
          </p:nvSpPr>
          <p:spPr>
            <a:xfrm>
              <a:off x="3653625" y="4525350"/>
              <a:ext cx="34200" cy="40050"/>
            </a:xfrm>
            <a:custGeom>
              <a:avLst/>
              <a:gdLst/>
              <a:ahLst/>
              <a:cxnLst/>
              <a:rect l="l" t="t" r="r" b="b"/>
              <a:pathLst>
                <a:path w="1368" h="1602" extrusionOk="0">
                  <a:moveTo>
                    <a:pt x="1368" y="0"/>
                  </a:moveTo>
                  <a:lnTo>
                    <a:pt x="0" y="568"/>
                  </a:lnTo>
                  <a:lnTo>
                    <a:pt x="1234" y="1602"/>
                  </a:lnTo>
                  <a:lnTo>
                    <a:pt x="1368" y="0"/>
                  </a:ln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48"/>
            <p:cNvSpPr/>
            <p:nvPr/>
          </p:nvSpPr>
          <p:spPr>
            <a:xfrm>
              <a:off x="3219125" y="3595525"/>
              <a:ext cx="173500" cy="97575"/>
            </a:xfrm>
            <a:custGeom>
              <a:avLst/>
              <a:gdLst/>
              <a:ahLst/>
              <a:cxnLst/>
              <a:rect l="l" t="t" r="r" b="b"/>
              <a:pathLst>
                <a:path w="6940" h="3903" extrusionOk="0">
                  <a:moveTo>
                    <a:pt x="6406" y="0"/>
                  </a:moveTo>
                  <a:lnTo>
                    <a:pt x="1" y="2635"/>
                  </a:lnTo>
                  <a:lnTo>
                    <a:pt x="535" y="3903"/>
                  </a:lnTo>
                  <a:lnTo>
                    <a:pt x="6939" y="1268"/>
                  </a:lnTo>
                  <a:lnTo>
                    <a:pt x="64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48"/>
            <p:cNvSpPr/>
            <p:nvPr/>
          </p:nvSpPr>
          <p:spPr>
            <a:xfrm>
              <a:off x="3233325" y="3630550"/>
              <a:ext cx="173475" cy="97575"/>
            </a:xfrm>
            <a:custGeom>
              <a:avLst/>
              <a:gdLst/>
              <a:ahLst/>
              <a:cxnLst/>
              <a:rect l="l" t="t" r="r" b="b"/>
              <a:pathLst>
                <a:path w="6939" h="3903" extrusionOk="0">
                  <a:moveTo>
                    <a:pt x="6438" y="0"/>
                  </a:moveTo>
                  <a:lnTo>
                    <a:pt x="0" y="2635"/>
                  </a:lnTo>
                  <a:lnTo>
                    <a:pt x="534" y="3903"/>
                  </a:lnTo>
                  <a:lnTo>
                    <a:pt x="6938" y="1301"/>
                  </a:lnTo>
                  <a:lnTo>
                    <a:pt x="6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48"/>
            <p:cNvSpPr/>
            <p:nvPr/>
          </p:nvSpPr>
          <p:spPr>
            <a:xfrm>
              <a:off x="3246650" y="3707275"/>
              <a:ext cx="142625" cy="308575"/>
            </a:xfrm>
            <a:custGeom>
              <a:avLst/>
              <a:gdLst/>
              <a:ahLst/>
              <a:cxnLst/>
              <a:rect l="l" t="t" r="r" b="b"/>
              <a:pathLst>
                <a:path w="5705" h="12343" extrusionOk="0">
                  <a:moveTo>
                    <a:pt x="2069" y="0"/>
                  </a:moveTo>
                  <a:lnTo>
                    <a:pt x="1" y="834"/>
                  </a:lnTo>
                  <a:lnTo>
                    <a:pt x="4904" y="12342"/>
                  </a:lnTo>
                  <a:lnTo>
                    <a:pt x="5705" y="12042"/>
                  </a:lnTo>
                  <a:lnTo>
                    <a:pt x="20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48"/>
            <p:cNvSpPr/>
            <p:nvPr/>
          </p:nvSpPr>
          <p:spPr>
            <a:xfrm>
              <a:off x="1577975" y="2551475"/>
              <a:ext cx="1313675" cy="1930650"/>
            </a:xfrm>
            <a:custGeom>
              <a:avLst/>
              <a:gdLst/>
              <a:ahLst/>
              <a:cxnLst/>
              <a:rect l="l" t="t" r="r" b="b"/>
              <a:pathLst>
                <a:path w="52547" h="77226" extrusionOk="0">
                  <a:moveTo>
                    <a:pt x="48374" y="1"/>
                  </a:moveTo>
                  <a:cubicBezTo>
                    <a:pt x="46253" y="1"/>
                    <a:pt x="42226" y="2508"/>
                    <a:pt x="38361" y="5403"/>
                  </a:cubicBezTo>
                  <a:cubicBezTo>
                    <a:pt x="21415" y="18179"/>
                    <a:pt x="0" y="51636"/>
                    <a:pt x="3269" y="59942"/>
                  </a:cubicBezTo>
                  <a:cubicBezTo>
                    <a:pt x="6205" y="67514"/>
                    <a:pt x="32256" y="75119"/>
                    <a:pt x="47601" y="77221"/>
                  </a:cubicBezTo>
                  <a:cubicBezTo>
                    <a:pt x="47624" y="77224"/>
                    <a:pt x="47647" y="77226"/>
                    <a:pt x="47671" y="77226"/>
                  </a:cubicBezTo>
                  <a:cubicBezTo>
                    <a:pt x="50568" y="77226"/>
                    <a:pt x="52546" y="52699"/>
                    <a:pt x="49469" y="52170"/>
                  </a:cubicBezTo>
                  <a:cubicBezTo>
                    <a:pt x="43898" y="51202"/>
                    <a:pt x="31322" y="45798"/>
                    <a:pt x="30956" y="45698"/>
                  </a:cubicBezTo>
                  <a:cubicBezTo>
                    <a:pt x="30155" y="45498"/>
                    <a:pt x="43364" y="17011"/>
                    <a:pt x="47734" y="8105"/>
                  </a:cubicBezTo>
                  <a:cubicBezTo>
                    <a:pt x="50667" y="2144"/>
                    <a:pt x="50335" y="1"/>
                    <a:pt x="48374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48"/>
            <p:cNvSpPr/>
            <p:nvPr/>
          </p:nvSpPr>
          <p:spPr>
            <a:xfrm>
              <a:off x="2666250" y="3799850"/>
              <a:ext cx="937350" cy="753700"/>
            </a:xfrm>
            <a:custGeom>
              <a:avLst/>
              <a:gdLst/>
              <a:ahLst/>
              <a:cxnLst/>
              <a:rect l="l" t="t" r="r" b="b"/>
              <a:pathLst>
                <a:path w="37494" h="30148" extrusionOk="0">
                  <a:moveTo>
                    <a:pt x="19146" y="1"/>
                  </a:moveTo>
                  <a:cubicBezTo>
                    <a:pt x="13919" y="1"/>
                    <a:pt x="234" y="3602"/>
                    <a:pt x="234" y="3602"/>
                  </a:cubicBezTo>
                  <a:lnTo>
                    <a:pt x="0" y="26118"/>
                  </a:lnTo>
                  <a:cubicBezTo>
                    <a:pt x="1968" y="26585"/>
                    <a:pt x="11842" y="30055"/>
                    <a:pt x="15344" y="30121"/>
                  </a:cubicBezTo>
                  <a:cubicBezTo>
                    <a:pt x="15965" y="30133"/>
                    <a:pt x="16647" y="30148"/>
                    <a:pt x="17360" y="30148"/>
                  </a:cubicBezTo>
                  <a:cubicBezTo>
                    <a:pt x="20706" y="30148"/>
                    <a:pt x="24736" y="29822"/>
                    <a:pt x="26386" y="27319"/>
                  </a:cubicBezTo>
                  <a:cubicBezTo>
                    <a:pt x="27086" y="26185"/>
                    <a:pt x="27353" y="24817"/>
                    <a:pt x="27153" y="23483"/>
                  </a:cubicBezTo>
                  <a:cubicBezTo>
                    <a:pt x="27153" y="23483"/>
                    <a:pt x="30188" y="21615"/>
                    <a:pt x="30088" y="19547"/>
                  </a:cubicBezTo>
                  <a:cubicBezTo>
                    <a:pt x="30022" y="18279"/>
                    <a:pt x="29521" y="17045"/>
                    <a:pt x="28721" y="16044"/>
                  </a:cubicBezTo>
                  <a:cubicBezTo>
                    <a:pt x="28721" y="16044"/>
                    <a:pt x="31923" y="14643"/>
                    <a:pt x="31656" y="12509"/>
                  </a:cubicBezTo>
                  <a:cubicBezTo>
                    <a:pt x="31423" y="11308"/>
                    <a:pt x="30789" y="10240"/>
                    <a:pt x="29855" y="9473"/>
                  </a:cubicBezTo>
                  <a:lnTo>
                    <a:pt x="29855" y="9473"/>
                  </a:lnTo>
                  <a:cubicBezTo>
                    <a:pt x="29855" y="9473"/>
                    <a:pt x="31490" y="9791"/>
                    <a:pt x="33200" y="9791"/>
                  </a:cubicBezTo>
                  <a:cubicBezTo>
                    <a:pt x="34995" y="9791"/>
                    <a:pt x="36873" y="9441"/>
                    <a:pt x="37027" y="8005"/>
                  </a:cubicBezTo>
                  <a:cubicBezTo>
                    <a:pt x="37494" y="3702"/>
                    <a:pt x="23650" y="633"/>
                    <a:pt x="20181" y="66"/>
                  </a:cubicBezTo>
                  <a:cubicBezTo>
                    <a:pt x="19891" y="22"/>
                    <a:pt x="19543" y="1"/>
                    <a:pt x="19146" y="1"/>
                  </a:cubicBez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48"/>
            <p:cNvSpPr/>
            <p:nvPr/>
          </p:nvSpPr>
          <p:spPr>
            <a:xfrm>
              <a:off x="3129075" y="3967450"/>
              <a:ext cx="284400" cy="70900"/>
            </a:xfrm>
            <a:custGeom>
              <a:avLst/>
              <a:gdLst/>
              <a:ahLst/>
              <a:cxnLst/>
              <a:rect l="l" t="t" r="r" b="b"/>
              <a:pathLst>
                <a:path w="11376" h="2836" extrusionOk="0">
                  <a:moveTo>
                    <a:pt x="100" y="0"/>
                  </a:moveTo>
                  <a:cubicBezTo>
                    <a:pt x="34" y="0"/>
                    <a:pt x="0" y="134"/>
                    <a:pt x="100" y="134"/>
                  </a:cubicBezTo>
                  <a:cubicBezTo>
                    <a:pt x="3870" y="668"/>
                    <a:pt x="7572" y="2169"/>
                    <a:pt x="11275" y="2836"/>
                  </a:cubicBezTo>
                  <a:cubicBezTo>
                    <a:pt x="11375" y="2836"/>
                    <a:pt x="11375" y="2702"/>
                    <a:pt x="11308" y="2669"/>
                  </a:cubicBezTo>
                  <a:cubicBezTo>
                    <a:pt x="7773" y="1201"/>
                    <a:pt x="3870" y="568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48"/>
            <p:cNvSpPr/>
            <p:nvPr/>
          </p:nvSpPr>
          <p:spPr>
            <a:xfrm>
              <a:off x="3107400" y="4170925"/>
              <a:ext cx="278550" cy="28600"/>
            </a:xfrm>
            <a:custGeom>
              <a:avLst/>
              <a:gdLst/>
              <a:ahLst/>
              <a:cxnLst/>
              <a:rect l="l" t="t" r="r" b="b"/>
              <a:pathLst>
                <a:path w="11142" h="1144" extrusionOk="0">
                  <a:moveTo>
                    <a:pt x="100" y="1"/>
                  </a:moveTo>
                  <a:cubicBezTo>
                    <a:pt x="33" y="1"/>
                    <a:pt x="0" y="134"/>
                    <a:pt x="100" y="134"/>
                  </a:cubicBezTo>
                  <a:cubicBezTo>
                    <a:pt x="1935" y="267"/>
                    <a:pt x="3803" y="401"/>
                    <a:pt x="5637" y="601"/>
                  </a:cubicBezTo>
                  <a:cubicBezTo>
                    <a:pt x="6538" y="701"/>
                    <a:pt x="7472" y="835"/>
                    <a:pt x="8406" y="935"/>
                  </a:cubicBezTo>
                  <a:cubicBezTo>
                    <a:pt x="9101" y="1074"/>
                    <a:pt x="9842" y="1143"/>
                    <a:pt x="10572" y="1143"/>
                  </a:cubicBezTo>
                  <a:cubicBezTo>
                    <a:pt x="10718" y="1143"/>
                    <a:pt x="10863" y="1140"/>
                    <a:pt x="11008" y="1135"/>
                  </a:cubicBezTo>
                  <a:cubicBezTo>
                    <a:pt x="11108" y="1101"/>
                    <a:pt x="11141" y="935"/>
                    <a:pt x="11008" y="901"/>
                  </a:cubicBezTo>
                  <a:cubicBezTo>
                    <a:pt x="10174" y="634"/>
                    <a:pt x="9307" y="501"/>
                    <a:pt x="8439" y="468"/>
                  </a:cubicBezTo>
                  <a:cubicBezTo>
                    <a:pt x="7505" y="368"/>
                    <a:pt x="6605" y="301"/>
                    <a:pt x="5671" y="234"/>
                  </a:cubicBezTo>
                  <a:cubicBezTo>
                    <a:pt x="3803" y="101"/>
                    <a:pt x="1968" y="34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48"/>
            <p:cNvSpPr/>
            <p:nvPr/>
          </p:nvSpPr>
          <p:spPr>
            <a:xfrm>
              <a:off x="3091550" y="4368575"/>
              <a:ext cx="253525" cy="23500"/>
            </a:xfrm>
            <a:custGeom>
              <a:avLst/>
              <a:gdLst/>
              <a:ahLst/>
              <a:cxnLst/>
              <a:rect l="l" t="t" r="r" b="b"/>
              <a:pathLst>
                <a:path w="10141" h="940" extrusionOk="0">
                  <a:moveTo>
                    <a:pt x="100" y="0"/>
                  </a:moveTo>
                  <a:cubicBezTo>
                    <a:pt x="34" y="0"/>
                    <a:pt x="0" y="100"/>
                    <a:pt x="100" y="134"/>
                  </a:cubicBezTo>
                  <a:cubicBezTo>
                    <a:pt x="1802" y="300"/>
                    <a:pt x="3536" y="467"/>
                    <a:pt x="5237" y="634"/>
                  </a:cubicBezTo>
                  <a:cubicBezTo>
                    <a:pt x="6071" y="701"/>
                    <a:pt x="6905" y="767"/>
                    <a:pt x="7773" y="834"/>
                  </a:cubicBezTo>
                  <a:cubicBezTo>
                    <a:pt x="8198" y="875"/>
                    <a:pt x="8698" y="940"/>
                    <a:pt x="9181" y="940"/>
                  </a:cubicBezTo>
                  <a:cubicBezTo>
                    <a:pt x="9494" y="940"/>
                    <a:pt x="9799" y="913"/>
                    <a:pt x="10074" y="834"/>
                  </a:cubicBezTo>
                  <a:cubicBezTo>
                    <a:pt x="10141" y="834"/>
                    <a:pt x="10108" y="734"/>
                    <a:pt x="10041" y="734"/>
                  </a:cubicBezTo>
                  <a:cubicBezTo>
                    <a:pt x="9374" y="434"/>
                    <a:pt x="8440" y="501"/>
                    <a:pt x="7706" y="467"/>
                  </a:cubicBezTo>
                  <a:cubicBezTo>
                    <a:pt x="6872" y="434"/>
                    <a:pt x="6038" y="401"/>
                    <a:pt x="5171" y="334"/>
                  </a:cubicBezTo>
                  <a:cubicBezTo>
                    <a:pt x="3469" y="234"/>
                    <a:pt x="1802" y="134"/>
                    <a:pt x="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48"/>
            <p:cNvSpPr/>
            <p:nvPr/>
          </p:nvSpPr>
          <p:spPr>
            <a:xfrm>
              <a:off x="2147550" y="2506100"/>
              <a:ext cx="723875" cy="731675"/>
            </a:xfrm>
            <a:custGeom>
              <a:avLst/>
              <a:gdLst/>
              <a:ahLst/>
              <a:cxnLst/>
              <a:rect l="l" t="t" r="r" b="b"/>
              <a:pathLst>
                <a:path w="28955" h="29267" extrusionOk="0">
                  <a:moveTo>
                    <a:pt x="26930" y="1"/>
                  </a:moveTo>
                  <a:cubicBezTo>
                    <a:pt x="24958" y="1"/>
                    <a:pt x="20950" y="2067"/>
                    <a:pt x="15711" y="5917"/>
                  </a:cubicBezTo>
                  <a:cubicBezTo>
                    <a:pt x="7339" y="12055"/>
                    <a:pt x="0" y="19894"/>
                    <a:pt x="0" y="19894"/>
                  </a:cubicBezTo>
                  <a:cubicBezTo>
                    <a:pt x="334" y="20060"/>
                    <a:pt x="17246" y="29267"/>
                    <a:pt x="17246" y="29267"/>
                  </a:cubicBezTo>
                  <a:cubicBezTo>
                    <a:pt x="17246" y="29267"/>
                    <a:pt x="25151" y="14156"/>
                    <a:pt x="27453" y="5416"/>
                  </a:cubicBezTo>
                  <a:cubicBezTo>
                    <a:pt x="27920" y="3615"/>
                    <a:pt x="28954" y="746"/>
                    <a:pt x="27686" y="146"/>
                  </a:cubicBezTo>
                  <a:cubicBezTo>
                    <a:pt x="27483" y="49"/>
                    <a:pt x="27230" y="1"/>
                    <a:pt x="269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48"/>
            <p:cNvSpPr/>
            <p:nvPr/>
          </p:nvSpPr>
          <p:spPr>
            <a:xfrm>
              <a:off x="2165875" y="2518900"/>
              <a:ext cx="648825" cy="698025"/>
            </a:xfrm>
            <a:custGeom>
              <a:avLst/>
              <a:gdLst/>
              <a:ahLst/>
              <a:cxnLst/>
              <a:rect l="l" t="t" r="r" b="b"/>
              <a:pathLst>
                <a:path w="25953" h="27921" extrusionOk="0">
                  <a:moveTo>
                    <a:pt x="25619" y="1"/>
                  </a:moveTo>
                  <a:cubicBezTo>
                    <a:pt x="25286" y="1"/>
                    <a:pt x="25119" y="401"/>
                    <a:pt x="25352" y="635"/>
                  </a:cubicBezTo>
                  <a:cubicBezTo>
                    <a:pt x="25427" y="699"/>
                    <a:pt x="25516" y="729"/>
                    <a:pt x="25602" y="729"/>
                  </a:cubicBezTo>
                  <a:cubicBezTo>
                    <a:pt x="25783" y="729"/>
                    <a:pt x="25953" y="595"/>
                    <a:pt x="25953" y="368"/>
                  </a:cubicBezTo>
                  <a:cubicBezTo>
                    <a:pt x="25953" y="168"/>
                    <a:pt x="25819" y="1"/>
                    <a:pt x="25619" y="1"/>
                  </a:cubicBezTo>
                  <a:close/>
                  <a:moveTo>
                    <a:pt x="22784" y="3804"/>
                  </a:moveTo>
                  <a:cubicBezTo>
                    <a:pt x="22450" y="3804"/>
                    <a:pt x="22317" y="4204"/>
                    <a:pt x="22550" y="4404"/>
                  </a:cubicBezTo>
                  <a:cubicBezTo>
                    <a:pt x="22616" y="4481"/>
                    <a:pt x="22703" y="4514"/>
                    <a:pt x="22790" y="4514"/>
                  </a:cubicBezTo>
                  <a:cubicBezTo>
                    <a:pt x="22970" y="4514"/>
                    <a:pt x="23151" y="4373"/>
                    <a:pt x="23151" y="4171"/>
                  </a:cubicBezTo>
                  <a:cubicBezTo>
                    <a:pt x="23151" y="3970"/>
                    <a:pt x="23017" y="3804"/>
                    <a:pt x="22817" y="3804"/>
                  </a:cubicBezTo>
                  <a:close/>
                  <a:moveTo>
                    <a:pt x="17247" y="3804"/>
                  </a:moveTo>
                  <a:lnTo>
                    <a:pt x="16880" y="4071"/>
                  </a:lnTo>
                  <a:cubicBezTo>
                    <a:pt x="16846" y="4104"/>
                    <a:pt x="16846" y="4137"/>
                    <a:pt x="16880" y="4171"/>
                  </a:cubicBezTo>
                  <a:cubicBezTo>
                    <a:pt x="16856" y="4380"/>
                    <a:pt x="17044" y="4525"/>
                    <a:pt x="17240" y="4525"/>
                  </a:cubicBezTo>
                  <a:cubicBezTo>
                    <a:pt x="17324" y="4525"/>
                    <a:pt x="17410" y="4498"/>
                    <a:pt x="17480" y="4437"/>
                  </a:cubicBezTo>
                  <a:cubicBezTo>
                    <a:pt x="17714" y="4237"/>
                    <a:pt x="17613" y="3837"/>
                    <a:pt x="17280" y="3804"/>
                  </a:cubicBezTo>
                  <a:close/>
                  <a:moveTo>
                    <a:pt x="25586" y="7840"/>
                  </a:moveTo>
                  <a:cubicBezTo>
                    <a:pt x="25386" y="7840"/>
                    <a:pt x="25252" y="8007"/>
                    <a:pt x="25252" y="8207"/>
                  </a:cubicBezTo>
                  <a:cubicBezTo>
                    <a:pt x="25219" y="8407"/>
                    <a:pt x="25386" y="8540"/>
                    <a:pt x="25586" y="8574"/>
                  </a:cubicBezTo>
                  <a:cubicBezTo>
                    <a:pt x="25653" y="8340"/>
                    <a:pt x="25719" y="8140"/>
                    <a:pt x="25786" y="7907"/>
                  </a:cubicBezTo>
                  <a:cubicBezTo>
                    <a:pt x="25753" y="7873"/>
                    <a:pt x="25686" y="7840"/>
                    <a:pt x="25619" y="7840"/>
                  </a:cubicBezTo>
                  <a:close/>
                  <a:moveTo>
                    <a:pt x="14445" y="7840"/>
                  </a:moveTo>
                  <a:cubicBezTo>
                    <a:pt x="14111" y="7840"/>
                    <a:pt x="13944" y="8240"/>
                    <a:pt x="14178" y="8474"/>
                  </a:cubicBezTo>
                  <a:cubicBezTo>
                    <a:pt x="14253" y="8549"/>
                    <a:pt x="14345" y="8583"/>
                    <a:pt x="14436" y="8583"/>
                  </a:cubicBezTo>
                  <a:cubicBezTo>
                    <a:pt x="14627" y="8583"/>
                    <a:pt x="14811" y="8433"/>
                    <a:pt x="14811" y="8207"/>
                  </a:cubicBezTo>
                  <a:cubicBezTo>
                    <a:pt x="14811" y="8007"/>
                    <a:pt x="14645" y="7840"/>
                    <a:pt x="14445" y="7840"/>
                  </a:cubicBezTo>
                  <a:close/>
                  <a:moveTo>
                    <a:pt x="20015" y="7840"/>
                  </a:moveTo>
                  <a:cubicBezTo>
                    <a:pt x="19715" y="7840"/>
                    <a:pt x="19548" y="8240"/>
                    <a:pt x="19782" y="8474"/>
                  </a:cubicBezTo>
                  <a:cubicBezTo>
                    <a:pt x="19846" y="8549"/>
                    <a:pt x="19931" y="8583"/>
                    <a:pt x="20017" y="8583"/>
                  </a:cubicBezTo>
                  <a:cubicBezTo>
                    <a:pt x="20198" y="8583"/>
                    <a:pt x="20382" y="8433"/>
                    <a:pt x="20382" y="8207"/>
                  </a:cubicBezTo>
                  <a:cubicBezTo>
                    <a:pt x="20382" y="8007"/>
                    <a:pt x="20215" y="7840"/>
                    <a:pt x="20015" y="7840"/>
                  </a:cubicBezTo>
                  <a:close/>
                  <a:moveTo>
                    <a:pt x="11643" y="11643"/>
                  </a:moveTo>
                  <a:cubicBezTo>
                    <a:pt x="11309" y="11643"/>
                    <a:pt x="11142" y="12043"/>
                    <a:pt x="11376" y="12276"/>
                  </a:cubicBezTo>
                  <a:cubicBezTo>
                    <a:pt x="11451" y="12341"/>
                    <a:pt x="11542" y="12370"/>
                    <a:pt x="11633" y="12370"/>
                  </a:cubicBezTo>
                  <a:cubicBezTo>
                    <a:pt x="11825" y="12370"/>
                    <a:pt x="12009" y="12236"/>
                    <a:pt x="12009" y="12010"/>
                  </a:cubicBezTo>
                  <a:cubicBezTo>
                    <a:pt x="12009" y="11809"/>
                    <a:pt x="11843" y="11643"/>
                    <a:pt x="11676" y="11643"/>
                  </a:cubicBezTo>
                  <a:close/>
                  <a:moveTo>
                    <a:pt x="17213" y="11643"/>
                  </a:moveTo>
                  <a:cubicBezTo>
                    <a:pt x="16880" y="11643"/>
                    <a:pt x="16713" y="12043"/>
                    <a:pt x="16946" y="12276"/>
                  </a:cubicBezTo>
                  <a:cubicBezTo>
                    <a:pt x="17021" y="12341"/>
                    <a:pt x="17113" y="12370"/>
                    <a:pt x="17204" y="12370"/>
                  </a:cubicBezTo>
                  <a:cubicBezTo>
                    <a:pt x="17395" y="12370"/>
                    <a:pt x="17580" y="12236"/>
                    <a:pt x="17580" y="12010"/>
                  </a:cubicBezTo>
                  <a:cubicBezTo>
                    <a:pt x="17580" y="11809"/>
                    <a:pt x="17413" y="11643"/>
                    <a:pt x="17247" y="11643"/>
                  </a:cubicBezTo>
                  <a:close/>
                  <a:moveTo>
                    <a:pt x="22784" y="11643"/>
                  </a:moveTo>
                  <a:cubicBezTo>
                    <a:pt x="22450" y="11643"/>
                    <a:pt x="22317" y="12043"/>
                    <a:pt x="22550" y="12276"/>
                  </a:cubicBezTo>
                  <a:cubicBezTo>
                    <a:pt x="22614" y="12341"/>
                    <a:pt x="22699" y="12370"/>
                    <a:pt x="22785" y="12370"/>
                  </a:cubicBezTo>
                  <a:cubicBezTo>
                    <a:pt x="22966" y="12370"/>
                    <a:pt x="23151" y="12236"/>
                    <a:pt x="23151" y="12010"/>
                  </a:cubicBezTo>
                  <a:cubicBezTo>
                    <a:pt x="23151" y="11809"/>
                    <a:pt x="23017" y="11643"/>
                    <a:pt x="22817" y="11643"/>
                  </a:cubicBezTo>
                  <a:close/>
                  <a:moveTo>
                    <a:pt x="3270" y="15712"/>
                  </a:moveTo>
                  <a:cubicBezTo>
                    <a:pt x="2936" y="15712"/>
                    <a:pt x="2770" y="16079"/>
                    <a:pt x="3003" y="16313"/>
                  </a:cubicBezTo>
                  <a:cubicBezTo>
                    <a:pt x="3079" y="16389"/>
                    <a:pt x="3174" y="16423"/>
                    <a:pt x="3266" y="16423"/>
                  </a:cubicBezTo>
                  <a:cubicBezTo>
                    <a:pt x="3456" y="16423"/>
                    <a:pt x="3637" y="16281"/>
                    <a:pt x="3637" y="16079"/>
                  </a:cubicBezTo>
                  <a:cubicBezTo>
                    <a:pt x="3637" y="15879"/>
                    <a:pt x="3503" y="15712"/>
                    <a:pt x="3303" y="15712"/>
                  </a:cubicBezTo>
                  <a:close/>
                  <a:moveTo>
                    <a:pt x="8841" y="15712"/>
                  </a:moveTo>
                  <a:cubicBezTo>
                    <a:pt x="8507" y="15712"/>
                    <a:pt x="8340" y="16079"/>
                    <a:pt x="8574" y="16313"/>
                  </a:cubicBezTo>
                  <a:cubicBezTo>
                    <a:pt x="8650" y="16389"/>
                    <a:pt x="8744" y="16423"/>
                    <a:pt x="8837" y="16423"/>
                  </a:cubicBezTo>
                  <a:cubicBezTo>
                    <a:pt x="9026" y="16423"/>
                    <a:pt x="9207" y="16281"/>
                    <a:pt x="9207" y="16079"/>
                  </a:cubicBezTo>
                  <a:cubicBezTo>
                    <a:pt x="9207" y="15879"/>
                    <a:pt x="9074" y="15712"/>
                    <a:pt x="8874" y="15712"/>
                  </a:cubicBezTo>
                  <a:close/>
                  <a:moveTo>
                    <a:pt x="14411" y="15712"/>
                  </a:moveTo>
                  <a:cubicBezTo>
                    <a:pt x="14111" y="15712"/>
                    <a:pt x="13944" y="16079"/>
                    <a:pt x="14178" y="16313"/>
                  </a:cubicBezTo>
                  <a:cubicBezTo>
                    <a:pt x="14254" y="16389"/>
                    <a:pt x="14345" y="16423"/>
                    <a:pt x="14432" y="16423"/>
                  </a:cubicBezTo>
                  <a:cubicBezTo>
                    <a:pt x="14612" y="16423"/>
                    <a:pt x="14778" y="16281"/>
                    <a:pt x="14778" y="16079"/>
                  </a:cubicBezTo>
                  <a:cubicBezTo>
                    <a:pt x="14811" y="15879"/>
                    <a:pt x="14645" y="15712"/>
                    <a:pt x="14445" y="15712"/>
                  </a:cubicBezTo>
                  <a:close/>
                  <a:moveTo>
                    <a:pt x="19952" y="15708"/>
                  </a:moveTo>
                  <a:cubicBezTo>
                    <a:pt x="19459" y="15708"/>
                    <a:pt x="19469" y="16447"/>
                    <a:pt x="19982" y="16447"/>
                  </a:cubicBezTo>
                  <a:cubicBezTo>
                    <a:pt x="19993" y="16447"/>
                    <a:pt x="20004" y="16447"/>
                    <a:pt x="20015" y="16446"/>
                  </a:cubicBezTo>
                  <a:cubicBezTo>
                    <a:pt x="20449" y="16379"/>
                    <a:pt x="20449" y="15746"/>
                    <a:pt x="20015" y="15712"/>
                  </a:cubicBezTo>
                  <a:cubicBezTo>
                    <a:pt x="19993" y="15710"/>
                    <a:pt x="19972" y="15708"/>
                    <a:pt x="19952" y="15708"/>
                  </a:cubicBezTo>
                  <a:close/>
                  <a:moveTo>
                    <a:pt x="501" y="19482"/>
                  </a:moveTo>
                  <a:cubicBezTo>
                    <a:pt x="168" y="19482"/>
                    <a:pt x="1" y="19882"/>
                    <a:pt x="234" y="20115"/>
                  </a:cubicBezTo>
                  <a:cubicBezTo>
                    <a:pt x="310" y="20191"/>
                    <a:pt x="402" y="20224"/>
                    <a:pt x="493" y="20224"/>
                  </a:cubicBezTo>
                  <a:cubicBezTo>
                    <a:pt x="684" y="20224"/>
                    <a:pt x="868" y="20075"/>
                    <a:pt x="868" y="19849"/>
                  </a:cubicBezTo>
                  <a:cubicBezTo>
                    <a:pt x="868" y="19648"/>
                    <a:pt x="701" y="19482"/>
                    <a:pt x="501" y="19482"/>
                  </a:cubicBezTo>
                  <a:close/>
                  <a:moveTo>
                    <a:pt x="6072" y="19482"/>
                  </a:moveTo>
                  <a:cubicBezTo>
                    <a:pt x="5738" y="19482"/>
                    <a:pt x="5605" y="19882"/>
                    <a:pt x="5838" y="20115"/>
                  </a:cubicBezTo>
                  <a:cubicBezTo>
                    <a:pt x="5914" y="20191"/>
                    <a:pt x="6003" y="20224"/>
                    <a:pt x="6089" y="20224"/>
                  </a:cubicBezTo>
                  <a:cubicBezTo>
                    <a:pt x="6270" y="20224"/>
                    <a:pt x="6439" y="20075"/>
                    <a:pt x="6439" y="19849"/>
                  </a:cubicBezTo>
                  <a:cubicBezTo>
                    <a:pt x="6439" y="19648"/>
                    <a:pt x="6272" y="19482"/>
                    <a:pt x="6072" y="19482"/>
                  </a:cubicBezTo>
                  <a:close/>
                  <a:moveTo>
                    <a:pt x="11676" y="19482"/>
                  </a:moveTo>
                  <a:cubicBezTo>
                    <a:pt x="11342" y="19482"/>
                    <a:pt x="11176" y="19882"/>
                    <a:pt x="11409" y="20115"/>
                  </a:cubicBezTo>
                  <a:cubicBezTo>
                    <a:pt x="11484" y="20191"/>
                    <a:pt x="11573" y="20224"/>
                    <a:pt x="11659" y="20224"/>
                  </a:cubicBezTo>
                  <a:cubicBezTo>
                    <a:pt x="11841" y="20224"/>
                    <a:pt x="12009" y="20075"/>
                    <a:pt x="12009" y="19849"/>
                  </a:cubicBezTo>
                  <a:cubicBezTo>
                    <a:pt x="12009" y="19648"/>
                    <a:pt x="11876" y="19482"/>
                    <a:pt x="11676" y="19482"/>
                  </a:cubicBezTo>
                  <a:close/>
                  <a:moveTo>
                    <a:pt x="17247" y="19482"/>
                  </a:moveTo>
                  <a:cubicBezTo>
                    <a:pt x="16913" y="19482"/>
                    <a:pt x="16746" y="19882"/>
                    <a:pt x="16980" y="20115"/>
                  </a:cubicBezTo>
                  <a:cubicBezTo>
                    <a:pt x="17055" y="20191"/>
                    <a:pt x="17147" y="20224"/>
                    <a:pt x="17238" y="20224"/>
                  </a:cubicBezTo>
                  <a:cubicBezTo>
                    <a:pt x="17429" y="20224"/>
                    <a:pt x="17613" y="20075"/>
                    <a:pt x="17613" y="19849"/>
                  </a:cubicBezTo>
                  <a:cubicBezTo>
                    <a:pt x="17613" y="19648"/>
                    <a:pt x="17447" y="19482"/>
                    <a:pt x="17247" y="19482"/>
                  </a:cubicBezTo>
                  <a:close/>
                  <a:moveTo>
                    <a:pt x="8874" y="23551"/>
                  </a:moveTo>
                  <a:cubicBezTo>
                    <a:pt x="8540" y="23551"/>
                    <a:pt x="8374" y="23951"/>
                    <a:pt x="8607" y="24152"/>
                  </a:cubicBezTo>
                  <a:cubicBezTo>
                    <a:pt x="8683" y="24228"/>
                    <a:pt x="8778" y="24262"/>
                    <a:pt x="8870" y="24262"/>
                  </a:cubicBezTo>
                  <a:cubicBezTo>
                    <a:pt x="9060" y="24262"/>
                    <a:pt x="9241" y="24120"/>
                    <a:pt x="9241" y="23918"/>
                  </a:cubicBezTo>
                  <a:cubicBezTo>
                    <a:pt x="9241" y="23718"/>
                    <a:pt x="9074" y="23551"/>
                    <a:pt x="8874" y="23551"/>
                  </a:cubicBezTo>
                  <a:close/>
                  <a:moveTo>
                    <a:pt x="14445" y="23551"/>
                  </a:moveTo>
                  <a:cubicBezTo>
                    <a:pt x="14111" y="23551"/>
                    <a:pt x="13978" y="23951"/>
                    <a:pt x="14178" y="24152"/>
                  </a:cubicBezTo>
                  <a:cubicBezTo>
                    <a:pt x="14254" y="24228"/>
                    <a:pt x="14348" y="24262"/>
                    <a:pt x="14441" y="24262"/>
                  </a:cubicBezTo>
                  <a:cubicBezTo>
                    <a:pt x="14630" y="24262"/>
                    <a:pt x="14811" y="24120"/>
                    <a:pt x="14811" y="23918"/>
                  </a:cubicBezTo>
                  <a:cubicBezTo>
                    <a:pt x="14811" y="23718"/>
                    <a:pt x="14645" y="23551"/>
                    <a:pt x="14445" y="23551"/>
                  </a:cubicBezTo>
                  <a:close/>
                  <a:moveTo>
                    <a:pt x="17247" y="27321"/>
                  </a:moveTo>
                  <a:lnTo>
                    <a:pt x="17247" y="27321"/>
                  </a:lnTo>
                  <a:cubicBezTo>
                    <a:pt x="17046" y="27354"/>
                    <a:pt x="16880" y="27487"/>
                    <a:pt x="16880" y="27687"/>
                  </a:cubicBezTo>
                  <a:cubicBezTo>
                    <a:pt x="16880" y="27788"/>
                    <a:pt x="16880" y="27854"/>
                    <a:pt x="16946" y="27921"/>
                  </a:cubicBezTo>
                  <a:lnTo>
                    <a:pt x="17247" y="273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48"/>
            <p:cNvSpPr/>
            <p:nvPr/>
          </p:nvSpPr>
          <p:spPr>
            <a:xfrm>
              <a:off x="4845300" y="3929550"/>
              <a:ext cx="384725" cy="115475"/>
            </a:xfrm>
            <a:custGeom>
              <a:avLst/>
              <a:gdLst/>
              <a:ahLst/>
              <a:cxnLst/>
              <a:rect l="l" t="t" r="r" b="b"/>
              <a:pathLst>
                <a:path w="15389" h="4619" extrusionOk="0">
                  <a:moveTo>
                    <a:pt x="7239" y="1"/>
                  </a:moveTo>
                  <a:cubicBezTo>
                    <a:pt x="6714" y="1"/>
                    <a:pt x="6198" y="67"/>
                    <a:pt x="5704" y="216"/>
                  </a:cubicBezTo>
                  <a:cubicBezTo>
                    <a:pt x="1635" y="1416"/>
                    <a:pt x="0" y="4619"/>
                    <a:pt x="1135" y="4619"/>
                  </a:cubicBezTo>
                  <a:lnTo>
                    <a:pt x="14244" y="4619"/>
                  </a:lnTo>
                  <a:cubicBezTo>
                    <a:pt x="15389" y="3562"/>
                    <a:pt x="11085" y="1"/>
                    <a:pt x="7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48"/>
            <p:cNvSpPr/>
            <p:nvPr/>
          </p:nvSpPr>
          <p:spPr>
            <a:xfrm>
              <a:off x="5072125" y="3958275"/>
              <a:ext cx="55900" cy="86750"/>
            </a:xfrm>
            <a:custGeom>
              <a:avLst/>
              <a:gdLst/>
              <a:ahLst/>
              <a:cxnLst/>
              <a:rect l="l" t="t" r="r" b="b"/>
              <a:pathLst>
                <a:path w="2236" h="3470" extrusionOk="0">
                  <a:moveTo>
                    <a:pt x="2235" y="1"/>
                  </a:moveTo>
                  <a:lnTo>
                    <a:pt x="2235" y="1"/>
                  </a:lnTo>
                  <a:cubicBezTo>
                    <a:pt x="1902" y="101"/>
                    <a:pt x="1535" y="267"/>
                    <a:pt x="1268" y="501"/>
                  </a:cubicBezTo>
                  <a:cubicBezTo>
                    <a:pt x="968" y="734"/>
                    <a:pt x="734" y="1035"/>
                    <a:pt x="534" y="1335"/>
                  </a:cubicBezTo>
                  <a:cubicBezTo>
                    <a:pt x="334" y="1668"/>
                    <a:pt x="201" y="2002"/>
                    <a:pt x="134" y="2369"/>
                  </a:cubicBezTo>
                  <a:cubicBezTo>
                    <a:pt x="34" y="2736"/>
                    <a:pt x="1" y="3103"/>
                    <a:pt x="34" y="3470"/>
                  </a:cubicBezTo>
                  <a:cubicBezTo>
                    <a:pt x="267" y="2803"/>
                    <a:pt x="534" y="2169"/>
                    <a:pt x="901" y="1568"/>
                  </a:cubicBezTo>
                  <a:cubicBezTo>
                    <a:pt x="1068" y="1268"/>
                    <a:pt x="1268" y="968"/>
                    <a:pt x="1502" y="734"/>
                  </a:cubicBezTo>
                  <a:cubicBezTo>
                    <a:pt x="1735" y="468"/>
                    <a:pt x="1969" y="234"/>
                    <a:pt x="22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48"/>
            <p:cNvSpPr/>
            <p:nvPr/>
          </p:nvSpPr>
          <p:spPr>
            <a:xfrm>
              <a:off x="5111325" y="3969125"/>
              <a:ext cx="90075" cy="75900"/>
            </a:xfrm>
            <a:custGeom>
              <a:avLst/>
              <a:gdLst/>
              <a:ahLst/>
              <a:cxnLst/>
              <a:rect l="l" t="t" r="r" b="b"/>
              <a:pathLst>
                <a:path w="3603" h="3036" extrusionOk="0">
                  <a:moveTo>
                    <a:pt x="0" y="0"/>
                  </a:moveTo>
                  <a:cubicBezTo>
                    <a:pt x="701" y="467"/>
                    <a:pt x="1368" y="867"/>
                    <a:pt x="2002" y="1334"/>
                  </a:cubicBezTo>
                  <a:cubicBezTo>
                    <a:pt x="2335" y="1568"/>
                    <a:pt x="2636" y="1801"/>
                    <a:pt x="2936" y="2068"/>
                  </a:cubicBezTo>
                  <a:cubicBezTo>
                    <a:pt x="3203" y="2335"/>
                    <a:pt x="3436" y="2669"/>
                    <a:pt x="3603" y="3036"/>
                  </a:cubicBezTo>
                  <a:cubicBezTo>
                    <a:pt x="3603" y="2602"/>
                    <a:pt x="3436" y="2168"/>
                    <a:pt x="3169" y="1868"/>
                  </a:cubicBezTo>
                  <a:cubicBezTo>
                    <a:pt x="2902" y="1535"/>
                    <a:pt x="2602" y="1234"/>
                    <a:pt x="2269" y="1001"/>
                  </a:cubicBezTo>
                  <a:cubicBezTo>
                    <a:pt x="1902" y="767"/>
                    <a:pt x="1568" y="534"/>
                    <a:pt x="1168" y="367"/>
                  </a:cubicBezTo>
                  <a:cubicBezTo>
                    <a:pt x="801" y="200"/>
                    <a:pt x="401" y="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48"/>
            <p:cNvSpPr/>
            <p:nvPr/>
          </p:nvSpPr>
          <p:spPr>
            <a:xfrm>
              <a:off x="4538400" y="2784100"/>
              <a:ext cx="1692900" cy="1087475"/>
            </a:xfrm>
            <a:custGeom>
              <a:avLst/>
              <a:gdLst/>
              <a:ahLst/>
              <a:cxnLst/>
              <a:rect l="l" t="t" r="r" b="b"/>
              <a:pathLst>
                <a:path w="67716" h="43499" extrusionOk="0">
                  <a:moveTo>
                    <a:pt x="9308" y="1"/>
                  </a:moveTo>
                  <a:lnTo>
                    <a:pt x="1" y="43498"/>
                  </a:lnTo>
                  <a:lnTo>
                    <a:pt x="58409" y="43498"/>
                  </a:lnTo>
                  <a:lnTo>
                    <a:pt x="677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48"/>
            <p:cNvSpPr/>
            <p:nvPr/>
          </p:nvSpPr>
          <p:spPr>
            <a:xfrm>
              <a:off x="4592625" y="2784100"/>
              <a:ext cx="1692050" cy="1087475"/>
            </a:xfrm>
            <a:custGeom>
              <a:avLst/>
              <a:gdLst/>
              <a:ahLst/>
              <a:cxnLst/>
              <a:rect l="l" t="t" r="r" b="b"/>
              <a:pathLst>
                <a:path w="67682" h="43499" extrusionOk="0">
                  <a:moveTo>
                    <a:pt x="9273" y="1"/>
                  </a:moveTo>
                  <a:lnTo>
                    <a:pt x="0" y="43498"/>
                  </a:lnTo>
                  <a:lnTo>
                    <a:pt x="58409" y="43498"/>
                  </a:lnTo>
                  <a:lnTo>
                    <a:pt x="6768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48"/>
            <p:cNvSpPr/>
            <p:nvPr/>
          </p:nvSpPr>
          <p:spPr>
            <a:xfrm>
              <a:off x="523057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7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48"/>
            <p:cNvSpPr/>
            <p:nvPr/>
          </p:nvSpPr>
          <p:spPr>
            <a:xfrm>
              <a:off x="529812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401" y="9741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48"/>
            <p:cNvSpPr/>
            <p:nvPr/>
          </p:nvSpPr>
          <p:spPr>
            <a:xfrm>
              <a:off x="5365675" y="3237750"/>
              <a:ext cx="86750" cy="243550"/>
            </a:xfrm>
            <a:custGeom>
              <a:avLst/>
              <a:gdLst/>
              <a:ahLst/>
              <a:cxnLst/>
              <a:rect l="l" t="t" r="r" b="b"/>
              <a:pathLst>
                <a:path w="3470" h="9742" extrusionOk="0">
                  <a:moveTo>
                    <a:pt x="2102" y="1"/>
                  </a:moveTo>
                  <a:lnTo>
                    <a:pt x="0" y="9741"/>
                  </a:lnTo>
                  <a:lnTo>
                    <a:pt x="1401" y="9741"/>
                  </a:lnTo>
                  <a:lnTo>
                    <a:pt x="34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48"/>
            <p:cNvSpPr/>
            <p:nvPr/>
          </p:nvSpPr>
          <p:spPr>
            <a:xfrm>
              <a:off x="543405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1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48"/>
            <p:cNvSpPr/>
            <p:nvPr/>
          </p:nvSpPr>
          <p:spPr>
            <a:xfrm>
              <a:off x="550160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48"/>
            <p:cNvSpPr/>
            <p:nvPr/>
          </p:nvSpPr>
          <p:spPr>
            <a:xfrm>
              <a:off x="556915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9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48"/>
            <p:cNvSpPr/>
            <p:nvPr/>
          </p:nvSpPr>
          <p:spPr>
            <a:xfrm>
              <a:off x="5636700" y="3237750"/>
              <a:ext cx="85925" cy="243550"/>
            </a:xfrm>
            <a:custGeom>
              <a:avLst/>
              <a:gdLst/>
              <a:ahLst/>
              <a:cxnLst/>
              <a:rect l="l" t="t" r="r" b="b"/>
              <a:pathLst>
                <a:path w="3437" h="9742" extrusionOk="0">
                  <a:moveTo>
                    <a:pt x="2068" y="1"/>
                  </a:moveTo>
                  <a:lnTo>
                    <a:pt x="0" y="9741"/>
                  </a:lnTo>
                  <a:lnTo>
                    <a:pt x="1368" y="9741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48"/>
            <p:cNvSpPr/>
            <p:nvPr/>
          </p:nvSpPr>
          <p:spPr>
            <a:xfrm>
              <a:off x="4921175" y="4075850"/>
              <a:ext cx="718875" cy="79250"/>
            </a:xfrm>
            <a:custGeom>
              <a:avLst/>
              <a:gdLst/>
              <a:ahLst/>
              <a:cxnLst/>
              <a:rect l="l" t="t" r="r" b="b"/>
              <a:pathLst>
                <a:path w="28755" h="3170" extrusionOk="0">
                  <a:moveTo>
                    <a:pt x="28755" y="1"/>
                  </a:moveTo>
                  <a:lnTo>
                    <a:pt x="1" y="935"/>
                  </a:lnTo>
                  <a:lnTo>
                    <a:pt x="1" y="3170"/>
                  </a:lnTo>
                  <a:lnTo>
                    <a:pt x="28755" y="3170"/>
                  </a:lnTo>
                  <a:lnTo>
                    <a:pt x="2875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48"/>
            <p:cNvSpPr/>
            <p:nvPr/>
          </p:nvSpPr>
          <p:spPr>
            <a:xfrm>
              <a:off x="5217225" y="3546325"/>
              <a:ext cx="617975" cy="608775"/>
            </a:xfrm>
            <a:custGeom>
              <a:avLst/>
              <a:gdLst/>
              <a:ahLst/>
              <a:cxnLst/>
              <a:rect l="l" t="t" r="r" b="b"/>
              <a:pathLst>
                <a:path w="24719" h="24351" extrusionOk="0">
                  <a:moveTo>
                    <a:pt x="1" y="0"/>
                  </a:moveTo>
                  <a:lnTo>
                    <a:pt x="9274" y="24351"/>
                  </a:lnTo>
                  <a:lnTo>
                    <a:pt x="24718" y="24351"/>
                  </a:lnTo>
                  <a:lnTo>
                    <a:pt x="154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48"/>
            <p:cNvSpPr/>
            <p:nvPr/>
          </p:nvSpPr>
          <p:spPr>
            <a:xfrm>
              <a:off x="5280600" y="3546325"/>
              <a:ext cx="617975" cy="608775"/>
            </a:xfrm>
            <a:custGeom>
              <a:avLst/>
              <a:gdLst/>
              <a:ahLst/>
              <a:cxnLst/>
              <a:rect l="l" t="t" r="r" b="b"/>
              <a:pathLst>
                <a:path w="24719" h="24351" extrusionOk="0">
                  <a:moveTo>
                    <a:pt x="1" y="0"/>
                  </a:moveTo>
                  <a:lnTo>
                    <a:pt x="9307" y="24351"/>
                  </a:lnTo>
                  <a:lnTo>
                    <a:pt x="24719" y="24351"/>
                  </a:lnTo>
                  <a:lnTo>
                    <a:pt x="154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48"/>
            <p:cNvSpPr/>
            <p:nvPr/>
          </p:nvSpPr>
          <p:spPr>
            <a:xfrm>
              <a:off x="3887950" y="4021650"/>
              <a:ext cx="910675" cy="85100"/>
            </a:xfrm>
            <a:custGeom>
              <a:avLst/>
              <a:gdLst/>
              <a:ahLst/>
              <a:cxnLst/>
              <a:rect l="l" t="t" r="r" b="b"/>
              <a:pathLst>
                <a:path w="36427" h="3404" extrusionOk="0">
                  <a:moveTo>
                    <a:pt x="36426" y="1"/>
                  </a:moveTo>
                  <a:lnTo>
                    <a:pt x="0" y="1001"/>
                  </a:lnTo>
                  <a:lnTo>
                    <a:pt x="0" y="3403"/>
                  </a:lnTo>
                  <a:lnTo>
                    <a:pt x="36426" y="3403"/>
                  </a:lnTo>
                  <a:lnTo>
                    <a:pt x="364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48"/>
            <p:cNvSpPr/>
            <p:nvPr/>
          </p:nvSpPr>
          <p:spPr>
            <a:xfrm>
              <a:off x="1616325" y="4837250"/>
              <a:ext cx="1102475" cy="139275"/>
            </a:xfrm>
            <a:custGeom>
              <a:avLst/>
              <a:gdLst/>
              <a:ahLst/>
              <a:cxnLst/>
              <a:rect l="l" t="t" r="r" b="b"/>
              <a:pathLst>
                <a:path w="44099" h="5571" extrusionOk="0">
                  <a:moveTo>
                    <a:pt x="1" y="0"/>
                  </a:moveTo>
                  <a:lnTo>
                    <a:pt x="1" y="5571"/>
                  </a:lnTo>
                  <a:lnTo>
                    <a:pt x="44099" y="5571"/>
                  </a:lnTo>
                  <a:lnTo>
                    <a:pt x="440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48"/>
            <p:cNvSpPr/>
            <p:nvPr/>
          </p:nvSpPr>
          <p:spPr>
            <a:xfrm>
              <a:off x="1833150" y="4837250"/>
              <a:ext cx="45050" cy="139275"/>
            </a:xfrm>
            <a:custGeom>
              <a:avLst/>
              <a:gdLst/>
              <a:ahLst/>
              <a:cxnLst/>
              <a:rect l="l" t="t" r="r" b="b"/>
              <a:pathLst>
                <a:path w="1802" h="5571" extrusionOk="0">
                  <a:moveTo>
                    <a:pt x="0" y="0"/>
                  </a:moveTo>
                  <a:lnTo>
                    <a:pt x="0" y="5571"/>
                  </a:lnTo>
                  <a:lnTo>
                    <a:pt x="1802" y="5571"/>
                  </a:lnTo>
                  <a:lnTo>
                    <a:pt x="18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48"/>
            <p:cNvSpPr/>
            <p:nvPr/>
          </p:nvSpPr>
          <p:spPr>
            <a:xfrm>
              <a:off x="2481100" y="4837250"/>
              <a:ext cx="108450" cy="139275"/>
            </a:xfrm>
            <a:custGeom>
              <a:avLst/>
              <a:gdLst/>
              <a:ahLst/>
              <a:cxnLst/>
              <a:rect l="l" t="t" r="r" b="b"/>
              <a:pathLst>
                <a:path w="4338" h="5571" extrusionOk="0">
                  <a:moveTo>
                    <a:pt x="1" y="0"/>
                  </a:moveTo>
                  <a:lnTo>
                    <a:pt x="1" y="5571"/>
                  </a:lnTo>
                  <a:lnTo>
                    <a:pt x="4337" y="5571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48"/>
            <p:cNvSpPr/>
            <p:nvPr/>
          </p:nvSpPr>
          <p:spPr>
            <a:xfrm>
              <a:off x="2022450" y="4862750"/>
              <a:ext cx="69250" cy="82100"/>
            </a:xfrm>
            <a:custGeom>
              <a:avLst/>
              <a:gdLst/>
              <a:ahLst/>
              <a:cxnLst/>
              <a:rect l="l" t="t" r="r" b="b"/>
              <a:pathLst>
                <a:path w="2770" h="3284" extrusionOk="0">
                  <a:moveTo>
                    <a:pt x="110" y="0"/>
                  </a:moveTo>
                  <a:cubicBezTo>
                    <a:pt x="92" y="0"/>
                    <a:pt x="77" y="4"/>
                    <a:pt x="67" y="14"/>
                  </a:cubicBezTo>
                  <a:cubicBezTo>
                    <a:pt x="34" y="47"/>
                    <a:pt x="0" y="81"/>
                    <a:pt x="0" y="114"/>
                  </a:cubicBezTo>
                  <a:lnTo>
                    <a:pt x="0" y="3150"/>
                  </a:lnTo>
                  <a:cubicBezTo>
                    <a:pt x="17" y="3216"/>
                    <a:pt x="75" y="3250"/>
                    <a:pt x="130" y="3250"/>
                  </a:cubicBezTo>
                  <a:cubicBezTo>
                    <a:pt x="184" y="3250"/>
                    <a:pt x="234" y="3216"/>
                    <a:pt x="234" y="3150"/>
                  </a:cubicBezTo>
                  <a:lnTo>
                    <a:pt x="234" y="448"/>
                  </a:lnTo>
                  <a:lnTo>
                    <a:pt x="1301" y="1915"/>
                  </a:lnTo>
                  <a:cubicBezTo>
                    <a:pt x="1301" y="1949"/>
                    <a:pt x="1368" y="1982"/>
                    <a:pt x="1401" y="1982"/>
                  </a:cubicBezTo>
                  <a:cubicBezTo>
                    <a:pt x="1435" y="1982"/>
                    <a:pt x="1468" y="1949"/>
                    <a:pt x="1502" y="1915"/>
                  </a:cubicBezTo>
                  <a:lnTo>
                    <a:pt x="2536" y="448"/>
                  </a:lnTo>
                  <a:lnTo>
                    <a:pt x="2536" y="3183"/>
                  </a:lnTo>
                  <a:cubicBezTo>
                    <a:pt x="2536" y="3216"/>
                    <a:pt x="2569" y="3283"/>
                    <a:pt x="2636" y="3283"/>
                  </a:cubicBezTo>
                  <a:cubicBezTo>
                    <a:pt x="2702" y="3283"/>
                    <a:pt x="2736" y="3216"/>
                    <a:pt x="2736" y="3183"/>
                  </a:cubicBezTo>
                  <a:lnTo>
                    <a:pt x="2736" y="114"/>
                  </a:lnTo>
                  <a:cubicBezTo>
                    <a:pt x="2769" y="114"/>
                    <a:pt x="2769" y="81"/>
                    <a:pt x="2736" y="47"/>
                  </a:cubicBezTo>
                  <a:lnTo>
                    <a:pt x="2736" y="14"/>
                  </a:lnTo>
                  <a:cubicBezTo>
                    <a:pt x="2716" y="4"/>
                    <a:pt x="2697" y="0"/>
                    <a:pt x="2678" y="0"/>
                  </a:cubicBezTo>
                  <a:cubicBezTo>
                    <a:pt x="2633" y="0"/>
                    <a:pt x="2593" y="24"/>
                    <a:pt x="2569" y="47"/>
                  </a:cubicBezTo>
                  <a:lnTo>
                    <a:pt x="1401" y="1682"/>
                  </a:lnTo>
                  <a:lnTo>
                    <a:pt x="234" y="47"/>
                  </a:lnTo>
                  <a:cubicBezTo>
                    <a:pt x="210" y="24"/>
                    <a:pt x="153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48"/>
            <p:cNvSpPr/>
            <p:nvPr/>
          </p:nvSpPr>
          <p:spPr>
            <a:xfrm>
              <a:off x="2108350" y="4862775"/>
              <a:ext cx="63400" cy="82075"/>
            </a:xfrm>
            <a:custGeom>
              <a:avLst/>
              <a:gdLst/>
              <a:ahLst/>
              <a:cxnLst/>
              <a:rect l="l" t="t" r="r" b="b"/>
              <a:pathLst>
                <a:path w="2536" h="3283" extrusionOk="0">
                  <a:moveTo>
                    <a:pt x="1268" y="413"/>
                  </a:moveTo>
                  <a:lnTo>
                    <a:pt x="1935" y="2181"/>
                  </a:lnTo>
                  <a:lnTo>
                    <a:pt x="601" y="2181"/>
                  </a:lnTo>
                  <a:lnTo>
                    <a:pt x="1268" y="413"/>
                  </a:lnTo>
                  <a:close/>
                  <a:moveTo>
                    <a:pt x="1315" y="0"/>
                  </a:moveTo>
                  <a:cubicBezTo>
                    <a:pt x="1301" y="0"/>
                    <a:pt x="1286" y="4"/>
                    <a:pt x="1268" y="13"/>
                  </a:cubicBezTo>
                  <a:cubicBezTo>
                    <a:pt x="1234" y="13"/>
                    <a:pt x="1168" y="13"/>
                    <a:pt x="1168" y="80"/>
                  </a:cubicBezTo>
                  <a:lnTo>
                    <a:pt x="34" y="3115"/>
                  </a:lnTo>
                  <a:cubicBezTo>
                    <a:pt x="0" y="3182"/>
                    <a:pt x="34" y="3249"/>
                    <a:pt x="100" y="3282"/>
                  </a:cubicBezTo>
                  <a:lnTo>
                    <a:pt x="134" y="3282"/>
                  </a:lnTo>
                  <a:cubicBezTo>
                    <a:pt x="167" y="3282"/>
                    <a:pt x="200" y="3249"/>
                    <a:pt x="234" y="3215"/>
                  </a:cubicBezTo>
                  <a:lnTo>
                    <a:pt x="534" y="2415"/>
                  </a:lnTo>
                  <a:lnTo>
                    <a:pt x="2035" y="2415"/>
                  </a:lnTo>
                  <a:lnTo>
                    <a:pt x="2302" y="3215"/>
                  </a:lnTo>
                  <a:cubicBezTo>
                    <a:pt x="2335" y="3249"/>
                    <a:pt x="2369" y="3282"/>
                    <a:pt x="2435" y="3282"/>
                  </a:cubicBezTo>
                  <a:lnTo>
                    <a:pt x="2469" y="3282"/>
                  </a:lnTo>
                  <a:cubicBezTo>
                    <a:pt x="2535" y="3249"/>
                    <a:pt x="2535" y="3182"/>
                    <a:pt x="2535" y="3115"/>
                  </a:cubicBezTo>
                  <a:lnTo>
                    <a:pt x="1401" y="80"/>
                  </a:lnTo>
                  <a:cubicBezTo>
                    <a:pt x="1377" y="31"/>
                    <a:pt x="1352" y="0"/>
                    <a:pt x="1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48"/>
            <p:cNvSpPr/>
            <p:nvPr/>
          </p:nvSpPr>
          <p:spPr>
            <a:xfrm>
              <a:off x="2171725" y="4862250"/>
              <a:ext cx="60900" cy="82600"/>
            </a:xfrm>
            <a:custGeom>
              <a:avLst/>
              <a:gdLst/>
              <a:ahLst/>
              <a:cxnLst/>
              <a:rect l="l" t="t" r="r" b="b"/>
              <a:pathLst>
                <a:path w="2436" h="3304" extrusionOk="0">
                  <a:moveTo>
                    <a:pt x="134" y="1"/>
                  </a:moveTo>
                  <a:cubicBezTo>
                    <a:pt x="67" y="1"/>
                    <a:pt x="0" y="34"/>
                    <a:pt x="0" y="101"/>
                  </a:cubicBezTo>
                  <a:cubicBezTo>
                    <a:pt x="0" y="168"/>
                    <a:pt x="67" y="234"/>
                    <a:pt x="134" y="234"/>
                  </a:cubicBezTo>
                  <a:lnTo>
                    <a:pt x="1101" y="234"/>
                  </a:lnTo>
                  <a:lnTo>
                    <a:pt x="1101" y="3170"/>
                  </a:lnTo>
                  <a:cubicBezTo>
                    <a:pt x="1101" y="3236"/>
                    <a:pt x="1168" y="3303"/>
                    <a:pt x="1235" y="3303"/>
                  </a:cubicBezTo>
                  <a:cubicBezTo>
                    <a:pt x="1268" y="3303"/>
                    <a:pt x="1335" y="3236"/>
                    <a:pt x="1335" y="3170"/>
                  </a:cubicBezTo>
                  <a:lnTo>
                    <a:pt x="1335" y="234"/>
                  </a:lnTo>
                  <a:lnTo>
                    <a:pt x="2335" y="234"/>
                  </a:lnTo>
                  <a:cubicBezTo>
                    <a:pt x="2402" y="234"/>
                    <a:pt x="2435" y="168"/>
                    <a:pt x="2435" y="101"/>
                  </a:cubicBezTo>
                  <a:cubicBezTo>
                    <a:pt x="2435" y="67"/>
                    <a:pt x="2402" y="1"/>
                    <a:pt x="2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48"/>
            <p:cNvSpPr/>
            <p:nvPr/>
          </p:nvSpPr>
          <p:spPr>
            <a:xfrm>
              <a:off x="2254275" y="4862250"/>
              <a:ext cx="54225" cy="82600"/>
            </a:xfrm>
            <a:custGeom>
              <a:avLst/>
              <a:gdLst/>
              <a:ahLst/>
              <a:cxnLst/>
              <a:rect l="l" t="t" r="r" b="b"/>
              <a:pathLst>
                <a:path w="2169" h="3304" extrusionOk="0">
                  <a:moveTo>
                    <a:pt x="2036" y="1"/>
                  </a:moveTo>
                  <a:cubicBezTo>
                    <a:pt x="1969" y="1"/>
                    <a:pt x="1935" y="67"/>
                    <a:pt x="1935" y="101"/>
                  </a:cubicBezTo>
                  <a:lnTo>
                    <a:pt x="1935" y="1535"/>
                  </a:lnTo>
                  <a:lnTo>
                    <a:pt x="234" y="1535"/>
                  </a:lnTo>
                  <a:lnTo>
                    <a:pt x="234" y="101"/>
                  </a:lnTo>
                  <a:cubicBezTo>
                    <a:pt x="218" y="51"/>
                    <a:pt x="168" y="26"/>
                    <a:pt x="117" y="26"/>
                  </a:cubicBezTo>
                  <a:cubicBezTo>
                    <a:pt x="67" y="26"/>
                    <a:pt x="17" y="51"/>
                    <a:pt x="1" y="101"/>
                  </a:cubicBezTo>
                  <a:lnTo>
                    <a:pt x="1" y="3170"/>
                  </a:lnTo>
                  <a:cubicBezTo>
                    <a:pt x="17" y="3236"/>
                    <a:pt x="67" y="3270"/>
                    <a:pt x="117" y="3270"/>
                  </a:cubicBezTo>
                  <a:cubicBezTo>
                    <a:pt x="168" y="3270"/>
                    <a:pt x="218" y="3236"/>
                    <a:pt x="234" y="3170"/>
                  </a:cubicBezTo>
                  <a:lnTo>
                    <a:pt x="234" y="1769"/>
                  </a:lnTo>
                  <a:lnTo>
                    <a:pt x="1935" y="1769"/>
                  </a:lnTo>
                  <a:lnTo>
                    <a:pt x="1935" y="3170"/>
                  </a:lnTo>
                  <a:cubicBezTo>
                    <a:pt x="1935" y="3236"/>
                    <a:pt x="1969" y="3303"/>
                    <a:pt x="2036" y="3303"/>
                  </a:cubicBezTo>
                  <a:cubicBezTo>
                    <a:pt x="2102" y="3303"/>
                    <a:pt x="2136" y="3236"/>
                    <a:pt x="2169" y="3170"/>
                  </a:cubicBezTo>
                  <a:lnTo>
                    <a:pt x="2169" y="101"/>
                  </a:lnTo>
                  <a:cubicBezTo>
                    <a:pt x="2136" y="34"/>
                    <a:pt x="2102" y="1"/>
                    <a:pt x="2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48"/>
            <p:cNvSpPr/>
            <p:nvPr/>
          </p:nvSpPr>
          <p:spPr>
            <a:xfrm>
              <a:off x="1616325" y="4250975"/>
              <a:ext cx="1102475" cy="179325"/>
            </a:xfrm>
            <a:custGeom>
              <a:avLst/>
              <a:gdLst/>
              <a:ahLst/>
              <a:cxnLst/>
              <a:rect l="l" t="t" r="r" b="b"/>
              <a:pathLst>
                <a:path w="44099" h="7173" extrusionOk="0">
                  <a:moveTo>
                    <a:pt x="1" y="1"/>
                  </a:moveTo>
                  <a:lnTo>
                    <a:pt x="1" y="7173"/>
                  </a:lnTo>
                  <a:lnTo>
                    <a:pt x="44099" y="7173"/>
                  </a:lnTo>
                  <a:lnTo>
                    <a:pt x="440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48"/>
            <p:cNvSpPr/>
            <p:nvPr/>
          </p:nvSpPr>
          <p:spPr>
            <a:xfrm>
              <a:off x="2148375" y="4301025"/>
              <a:ext cx="62575" cy="84250"/>
            </a:xfrm>
            <a:custGeom>
              <a:avLst/>
              <a:gdLst/>
              <a:ahLst/>
              <a:cxnLst/>
              <a:rect l="l" t="t" r="r" b="b"/>
              <a:pathLst>
                <a:path w="2503" h="3370" extrusionOk="0">
                  <a:moveTo>
                    <a:pt x="1301" y="0"/>
                  </a:moveTo>
                  <a:cubicBezTo>
                    <a:pt x="1001" y="0"/>
                    <a:pt x="734" y="67"/>
                    <a:pt x="501" y="234"/>
                  </a:cubicBezTo>
                  <a:cubicBezTo>
                    <a:pt x="301" y="367"/>
                    <a:pt x="167" y="601"/>
                    <a:pt x="134" y="868"/>
                  </a:cubicBezTo>
                  <a:cubicBezTo>
                    <a:pt x="167" y="1101"/>
                    <a:pt x="267" y="1301"/>
                    <a:pt x="501" y="1435"/>
                  </a:cubicBezTo>
                  <a:cubicBezTo>
                    <a:pt x="734" y="1568"/>
                    <a:pt x="1001" y="1668"/>
                    <a:pt x="1268" y="1702"/>
                  </a:cubicBezTo>
                  <a:cubicBezTo>
                    <a:pt x="1535" y="1735"/>
                    <a:pt x="1802" y="1835"/>
                    <a:pt x="2035" y="1968"/>
                  </a:cubicBezTo>
                  <a:cubicBezTo>
                    <a:pt x="2202" y="2068"/>
                    <a:pt x="2302" y="2235"/>
                    <a:pt x="2302" y="2435"/>
                  </a:cubicBezTo>
                  <a:cubicBezTo>
                    <a:pt x="2302" y="2636"/>
                    <a:pt x="2169" y="2802"/>
                    <a:pt x="2002" y="2902"/>
                  </a:cubicBezTo>
                  <a:cubicBezTo>
                    <a:pt x="1802" y="3069"/>
                    <a:pt x="1535" y="3136"/>
                    <a:pt x="1301" y="3136"/>
                  </a:cubicBezTo>
                  <a:cubicBezTo>
                    <a:pt x="901" y="3103"/>
                    <a:pt x="501" y="2969"/>
                    <a:pt x="201" y="2702"/>
                  </a:cubicBezTo>
                  <a:cubicBezTo>
                    <a:pt x="184" y="2686"/>
                    <a:pt x="159" y="2677"/>
                    <a:pt x="134" y="2677"/>
                  </a:cubicBezTo>
                  <a:cubicBezTo>
                    <a:pt x="109" y="2677"/>
                    <a:pt x="84" y="2686"/>
                    <a:pt x="67" y="2702"/>
                  </a:cubicBezTo>
                  <a:cubicBezTo>
                    <a:pt x="0" y="2769"/>
                    <a:pt x="34" y="2836"/>
                    <a:pt x="67" y="2869"/>
                  </a:cubicBezTo>
                  <a:cubicBezTo>
                    <a:pt x="434" y="3169"/>
                    <a:pt x="868" y="3336"/>
                    <a:pt x="1301" y="3369"/>
                  </a:cubicBezTo>
                  <a:cubicBezTo>
                    <a:pt x="1602" y="3369"/>
                    <a:pt x="1902" y="3269"/>
                    <a:pt x="2135" y="3103"/>
                  </a:cubicBezTo>
                  <a:cubicBezTo>
                    <a:pt x="2369" y="2936"/>
                    <a:pt x="2502" y="2702"/>
                    <a:pt x="2502" y="2435"/>
                  </a:cubicBezTo>
                  <a:cubicBezTo>
                    <a:pt x="2502" y="2169"/>
                    <a:pt x="2369" y="1935"/>
                    <a:pt x="2135" y="1835"/>
                  </a:cubicBezTo>
                  <a:cubicBezTo>
                    <a:pt x="1868" y="1668"/>
                    <a:pt x="1602" y="1568"/>
                    <a:pt x="1301" y="1535"/>
                  </a:cubicBezTo>
                  <a:cubicBezTo>
                    <a:pt x="1068" y="1468"/>
                    <a:pt x="801" y="1401"/>
                    <a:pt x="601" y="1268"/>
                  </a:cubicBezTo>
                  <a:cubicBezTo>
                    <a:pt x="434" y="1201"/>
                    <a:pt x="367" y="1034"/>
                    <a:pt x="367" y="868"/>
                  </a:cubicBezTo>
                  <a:cubicBezTo>
                    <a:pt x="367" y="667"/>
                    <a:pt x="467" y="501"/>
                    <a:pt x="601" y="401"/>
                  </a:cubicBezTo>
                  <a:cubicBezTo>
                    <a:pt x="801" y="267"/>
                    <a:pt x="1034" y="200"/>
                    <a:pt x="1301" y="200"/>
                  </a:cubicBezTo>
                  <a:cubicBezTo>
                    <a:pt x="1602" y="234"/>
                    <a:pt x="1935" y="334"/>
                    <a:pt x="2202" y="567"/>
                  </a:cubicBezTo>
                  <a:cubicBezTo>
                    <a:pt x="2235" y="567"/>
                    <a:pt x="2302" y="567"/>
                    <a:pt x="2335" y="534"/>
                  </a:cubicBezTo>
                  <a:cubicBezTo>
                    <a:pt x="2369" y="467"/>
                    <a:pt x="2335" y="401"/>
                    <a:pt x="2302" y="367"/>
                  </a:cubicBezTo>
                  <a:cubicBezTo>
                    <a:pt x="2002" y="134"/>
                    <a:pt x="1668" y="34"/>
                    <a:pt x="13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48"/>
            <p:cNvSpPr/>
            <p:nvPr/>
          </p:nvSpPr>
          <p:spPr>
            <a:xfrm>
              <a:off x="2215075" y="430102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6" y="0"/>
                  </a:moveTo>
                  <a:cubicBezTo>
                    <a:pt x="1" y="0"/>
                    <a:pt x="1" y="3336"/>
                    <a:pt x="2236" y="3336"/>
                  </a:cubicBezTo>
                  <a:cubicBezTo>
                    <a:pt x="2636" y="3336"/>
                    <a:pt x="3003" y="3203"/>
                    <a:pt x="3303" y="2969"/>
                  </a:cubicBezTo>
                  <a:cubicBezTo>
                    <a:pt x="3337" y="2936"/>
                    <a:pt x="3337" y="2836"/>
                    <a:pt x="3303" y="2802"/>
                  </a:cubicBezTo>
                  <a:cubicBezTo>
                    <a:pt x="3284" y="2763"/>
                    <a:pt x="3253" y="2747"/>
                    <a:pt x="3217" y="2747"/>
                  </a:cubicBezTo>
                  <a:cubicBezTo>
                    <a:pt x="3192" y="2747"/>
                    <a:pt x="3164" y="2755"/>
                    <a:pt x="3137" y="2769"/>
                  </a:cubicBezTo>
                  <a:cubicBezTo>
                    <a:pt x="2870" y="3002"/>
                    <a:pt x="2569" y="3103"/>
                    <a:pt x="2236" y="3103"/>
                  </a:cubicBezTo>
                  <a:cubicBezTo>
                    <a:pt x="312" y="3103"/>
                    <a:pt x="301" y="234"/>
                    <a:pt x="2203" y="234"/>
                  </a:cubicBezTo>
                  <a:cubicBezTo>
                    <a:pt x="2214" y="234"/>
                    <a:pt x="2225" y="234"/>
                    <a:pt x="2236" y="234"/>
                  </a:cubicBezTo>
                  <a:cubicBezTo>
                    <a:pt x="2270" y="230"/>
                    <a:pt x="2304" y="229"/>
                    <a:pt x="2338" y="229"/>
                  </a:cubicBezTo>
                  <a:cubicBezTo>
                    <a:pt x="2631" y="229"/>
                    <a:pt x="2897" y="355"/>
                    <a:pt x="3137" y="534"/>
                  </a:cubicBezTo>
                  <a:cubicBezTo>
                    <a:pt x="3164" y="548"/>
                    <a:pt x="3192" y="556"/>
                    <a:pt x="3217" y="556"/>
                  </a:cubicBezTo>
                  <a:cubicBezTo>
                    <a:pt x="3253" y="556"/>
                    <a:pt x="3284" y="540"/>
                    <a:pt x="3303" y="501"/>
                  </a:cubicBezTo>
                  <a:cubicBezTo>
                    <a:pt x="3337" y="467"/>
                    <a:pt x="3337" y="401"/>
                    <a:pt x="3303" y="367"/>
                  </a:cubicBezTo>
                  <a:cubicBezTo>
                    <a:pt x="3003" y="100"/>
                    <a:pt x="2636" y="0"/>
                    <a:pt x="2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48"/>
            <p:cNvSpPr/>
            <p:nvPr/>
          </p:nvSpPr>
          <p:spPr>
            <a:xfrm>
              <a:off x="2323500" y="4301850"/>
              <a:ext cx="5850" cy="82600"/>
            </a:xfrm>
            <a:custGeom>
              <a:avLst/>
              <a:gdLst/>
              <a:ahLst/>
              <a:cxnLst/>
              <a:rect l="l" t="t" r="r" b="b"/>
              <a:pathLst>
                <a:path w="234" h="3304" extrusionOk="0">
                  <a:moveTo>
                    <a:pt x="100" y="1"/>
                  </a:moveTo>
                  <a:cubicBezTo>
                    <a:pt x="67" y="1"/>
                    <a:pt x="0" y="67"/>
                    <a:pt x="0" y="101"/>
                  </a:cubicBezTo>
                  <a:lnTo>
                    <a:pt x="0" y="3170"/>
                  </a:lnTo>
                  <a:cubicBezTo>
                    <a:pt x="0" y="3236"/>
                    <a:pt x="67" y="3303"/>
                    <a:pt x="100" y="3303"/>
                  </a:cubicBezTo>
                  <a:cubicBezTo>
                    <a:pt x="167" y="3303"/>
                    <a:pt x="234" y="3236"/>
                    <a:pt x="234" y="3170"/>
                  </a:cubicBezTo>
                  <a:lnTo>
                    <a:pt x="234" y="101"/>
                  </a:lnTo>
                  <a:cubicBezTo>
                    <a:pt x="234" y="34"/>
                    <a:pt x="167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48"/>
            <p:cNvSpPr/>
            <p:nvPr/>
          </p:nvSpPr>
          <p:spPr>
            <a:xfrm>
              <a:off x="2358525" y="4301850"/>
              <a:ext cx="48400" cy="82600"/>
            </a:xfrm>
            <a:custGeom>
              <a:avLst/>
              <a:gdLst/>
              <a:ahLst/>
              <a:cxnLst/>
              <a:rect l="l" t="t" r="r" b="b"/>
              <a:pathLst>
                <a:path w="1936" h="3304" extrusionOk="0">
                  <a:moveTo>
                    <a:pt x="100" y="1"/>
                  </a:moveTo>
                  <a:cubicBezTo>
                    <a:pt x="34" y="1"/>
                    <a:pt x="0" y="34"/>
                    <a:pt x="0" y="101"/>
                  </a:cubicBezTo>
                  <a:lnTo>
                    <a:pt x="0" y="3170"/>
                  </a:lnTo>
                  <a:cubicBezTo>
                    <a:pt x="0" y="3236"/>
                    <a:pt x="34" y="3303"/>
                    <a:pt x="100" y="3303"/>
                  </a:cubicBezTo>
                  <a:lnTo>
                    <a:pt x="1802" y="3303"/>
                  </a:lnTo>
                  <a:cubicBezTo>
                    <a:pt x="1868" y="3303"/>
                    <a:pt x="1902" y="3236"/>
                    <a:pt x="1935" y="3170"/>
                  </a:cubicBezTo>
                  <a:cubicBezTo>
                    <a:pt x="1935" y="3103"/>
                    <a:pt x="1868" y="3070"/>
                    <a:pt x="1802" y="3070"/>
                  </a:cubicBezTo>
                  <a:lnTo>
                    <a:pt x="234" y="3070"/>
                  </a:lnTo>
                  <a:lnTo>
                    <a:pt x="234" y="1769"/>
                  </a:lnTo>
                  <a:lnTo>
                    <a:pt x="1602" y="1769"/>
                  </a:lnTo>
                  <a:cubicBezTo>
                    <a:pt x="1735" y="1735"/>
                    <a:pt x="1735" y="1568"/>
                    <a:pt x="1602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935" y="201"/>
                    <a:pt x="1935" y="34"/>
                    <a:pt x="18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48"/>
            <p:cNvSpPr/>
            <p:nvPr/>
          </p:nvSpPr>
          <p:spPr>
            <a:xfrm>
              <a:off x="2427750" y="4302150"/>
              <a:ext cx="61725" cy="82300"/>
            </a:xfrm>
            <a:custGeom>
              <a:avLst/>
              <a:gdLst/>
              <a:ahLst/>
              <a:cxnLst/>
              <a:rect l="l" t="t" r="r" b="b"/>
              <a:pathLst>
                <a:path w="2469" h="3292" extrusionOk="0">
                  <a:moveTo>
                    <a:pt x="147" y="0"/>
                  </a:moveTo>
                  <a:cubicBezTo>
                    <a:pt x="122" y="0"/>
                    <a:pt x="94" y="8"/>
                    <a:pt x="67" y="22"/>
                  </a:cubicBezTo>
                  <a:cubicBezTo>
                    <a:pt x="33" y="55"/>
                    <a:pt x="0" y="89"/>
                    <a:pt x="33" y="155"/>
                  </a:cubicBezTo>
                  <a:lnTo>
                    <a:pt x="33" y="3158"/>
                  </a:lnTo>
                  <a:cubicBezTo>
                    <a:pt x="33" y="3224"/>
                    <a:pt x="67" y="3291"/>
                    <a:pt x="133" y="3291"/>
                  </a:cubicBezTo>
                  <a:cubicBezTo>
                    <a:pt x="200" y="3291"/>
                    <a:pt x="267" y="3224"/>
                    <a:pt x="267" y="3158"/>
                  </a:cubicBezTo>
                  <a:lnTo>
                    <a:pt x="267" y="489"/>
                  </a:lnTo>
                  <a:lnTo>
                    <a:pt x="2235" y="3224"/>
                  </a:lnTo>
                  <a:lnTo>
                    <a:pt x="2268" y="3224"/>
                  </a:lnTo>
                  <a:cubicBezTo>
                    <a:pt x="2268" y="3258"/>
                    <a:pt x="2302" y="3291"/>
                    <a:pt x="2335" y="3291"/>
                  </a:cubicBezTo>
                  <a:cubicBezTo>
                    <a:pt x="2402" y="3291"/>
                    <a:pt x="2468" y="3224"/>
                    <a:pt x="2468" y="3158"/>
                  </a:cubicBezTo>
                  <a:lnTo>
                    <a:pt x="2468" y="122"/>
                  </a:lnTo>
                  <a:cubicBezTo>
                    <a:pt x="2452" y="72"/>
                    <a:pt x="2393" y="47"/>
                    <a:pt x="2339" y="47"/>
                  </a:cubicBezTo>
                  <a:cubicBezTo>
                    <a:pt x="2285" y="47"/>
                    <a:pt x="2235" y="72"/>
                    <a:pt x="2235" y="122"/>
                  </a:cubicBezTo>
                  <a:lnTo>
                    <a:pt x="2235" y="2824"/>
                  </a:lnTo>
                  <a:lnTo>
                    <a:pt x="234" y="55"/>
                  </a:lnTo>
                  <a:cubicBezTo>
                    <a:pt x="214" y="16"/>
                    <a:pt x="183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48"/>
            <p:cNvSpPr/>
            <p:nvPr/>
          </p:nvSpPr>
          <p:spPr>
            <a:xfrm>
              <a:off x="2501950" y="430102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6" y="0"/>
                  </a:moveTo>
                  <a:cubicBezTo>
                    <a:pt x="1" y="0"/>
                    <a:pt x="1" y="3336"/>
                    <a:pt x="2236" y="3336"/>
                  </a:cubicBezTo>
                  <a:cubicBezTo>
                    <a:pt x="2636" y="3336"/>
                    <a:pt x="3003" y="3203"/>
                    <a:pt x="3303" y="2969"/>
                  </a:cubicBezTo>
                  <a:cubicBezTo>
                    <a:pt x="3337" y="2936"/>
                    <a:pt x="3337" y="2836"/>
                    <a:pt x="3303" y="2802"/>
                  </a:cubicBezTo>
                  <a:cubicBezTo>
                    <a:pt x="3284" y="2763"/>
                    <a:pt x="3253" y="2747"/>
                    <a:pt x="3217" y="2747"/>
                  </a:cubicBezTo>
                  <a:cubicBezTo>
                    <a:pt x="3192" y="2747"/>
                    <a:pt x="3164" y="2755"/>
                    <a:pt x="3136" y="2769"/>
                  </a:cubicBezTo>
                  <a:cubicBezTo>
                    <a:pt x="2870" y="3002"/>
                    <a:pt x="2569" y="3103"/>
                    <a:pt x="2236" y="3103"/>
                  </a:cubicBezTo>
                  <a:cubicBezTo>
                    <a:pt x="312" y="3103"/>
                    <a:pt x="301" y="234"/>
                    <a:pt x="2203" y="234"/>
                  </a:cubicBezTo>
                  <a:cubicBezTo>
                    <a:pt x="2214" y="234"/>
                    <a:pt x="2225" y="234"/>
                    <a:pt x="2236" y="234"/>
                  </a:cubicBezTo>
                  <a:cubicBezTo>
                    <a:pt x="2569" y="234"/>
                    <a:pt x="2870" y="334"/>
                    <a:pt x="3136" y="534"/>
                  </a:cubicBezTo>
                  <a:cubicBezTo>
                    <a:pt x="3164" y="548"/>
                    <a:pt x="3192" y="556"/>
                    <a:pt x="3217" y="556"/>
                  </a:cubicBezTo>
                  <a:cubicBezTo>
                    <a:pt x="3253" y="556"/>
                    <a:pt x="3284" y="540"/>
                    <a:pt x="3303" y="501"/>
                  </a:cubicBezTo>
                  <a:cubicBezTo>
                    <a:pt x="3337" y="467"/>
                    <a:pt x="3337" y="401"/>
                    <a:pt x="3303" y="367"/>
                  </a:cubicBezTo>
                  <a:cubicBezTo>
                    <a:pt x="3003" y="100"/>
                    <a:pt x="2636" y="0"/>
                    <a:pt x="2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48"/>
            <p:cNvSpPr/>
            <p:nvPr/>
          </p:nvSpPr>
          <p:spPr>
            <a:xfrm>
              <a:off x="2609525" y="4301850"/>
              <a:ext cx="48400" cy="82600"/>
            </a:xfrm>
            <a:custGeom>
              <a:avLst/>
              <a:gdLst/>
              <a:ahLst/>
              <a:cxnLst/>
              <a:rect l="l" t="t" r="r" b="b"/>
              <a:pathLst>
                <a:path w="1936" h="3304" extrusionOk="0">
                  <a:moveTo>
                    <a:pt x="101" y="1"/>
                  </a:moveTo>
                  <a:cubicBezTo>
                    <a:pt x="34" y="1"/>
                    <a:pt x="1" y="67"/>
                    <a:pt x="1" y="101"/>
                  </a:cubicBezTo>
                  <a:lnTo>
                    <a:pt x="1" y="3170"/>
                  </a:lnTo>
                  <a:cubicBezTo>
                    <a:pt x="1" y="3236"/>
                    <a:pt x="34" y="3303"/>
                    <a:pt x="101" y="3303"/>
                  </a:cubicBezTo>
                  <a:lnTo>
                    <a:pt x="1802" y="3303"/>
                  </a:lnTo>
                  <a:cubicBezTo>
                    <a:pt x="1869" y="3303"/>
                    <a:pt x="1902" y="3236"/>
                    <a:pt x="1902" y="3170"/>
                  </a:cubicBezTo>
                  <a:cubicBezTo>
                    <a:pt x="1902" y="3103"/>
                    <a:pt x="1869" y="3070"/>
                    <a:pt x="1802" y="3070"/>
                  </a:cubicBezTo>
                  <a:lnTo>
                    <a:pt x="234" y="3070"/>
                  </a:lnTo>
                  <a:lnTo>
                    <a:pt x="234" y="1769"/>
                  </a:lnTo>
                  <a:lnTo>
                    <a:pt x="1602" y="1769"/>
                  </a:lnTo>
                  <a:cubicBezTo>
                    <a:pt x="1735" y="1735"/>
                    <a:pt x="1735" y="1568"/>
                    <a:pt x="1602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936" y="201"/>
                    <a:pt x="1936" y="34"/>
                    <a:pt x="18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48"/>
            <p:cNvSpPr/>
            <p:nvPr/>
          </p:nvSpPr>
          <p:spPr>
            <a:xfrm>
              <a:off x="1709725" y="4250975"/>
              <a:ext cx="276900" cy="179325"/>
            </a:xfrm>
            <a:custGeom>
              <a:avLst/>
              <a:gdLst/>
              <a:ahLst/>
              <a:cxnLst/>
              <a:rect l="l" t="t" r="r" b="b"/>
              <a:pathLst>
                <a:path w="11076" h="7173" extrusionOk="0">
                  <a:moveTo>
                    <a:pt x="1" y="1"/>
                  </a:moveTo>
                  <a:lnTo>
                    <a:pt x="1" y="7173"/>
                  </a:lnTo>
                  <a:lnTo>
                    <a:pt x="11075" y="7173"/>
                  </a:lnTo>
                  <a:lnTo>
                    <a:pt x="1107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48"/>
            <p:cNvSpPr/>
            <p:nvPr/>
          </p:nvSpPr>
          <p:spPr>
            <a:xfrm>
              <a:off x="1761425" y="4276000"/>
              <a:ext cx="172650" cy="31725"/>
            </a:xfrm>
            <a:custGeom>
              <a:avLst/>
              <a:gdLst/>
              <a:ahLst/>
              <a:cxnLst/>
              <a:rect l="l" t="t" r="r" b="b"/>
              <a:pathLst>
                <a:path w="6906" h="1269" extrusionOk="0">
                  <a:moveTo>
                    <a:pt x="1" y="1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48"/>
            <p:cNvSpPr/>
            <p:nvPr/>
          </p:nvSpPr>
          <p:spPr>
            <a:xfrm>
              <a:off x="1761425" y="4325200"/>
              <a:ext cx="172650" cy="31725"/>
            </a:xfrm>
            <a:custGeom>
              <a:avLst/>
              <a:gdLst/>
              <a:ahLst/>
              <a:cxnLst/>
              <a:rect l="l" t="t" r="r" b="b"/>
              <a:pathLst>
                <a:path w="6906" h="1269" extrusionOk="0">
                  <a:moveTo>
                    <a:pt x="1" y="1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48"/>
            <p:cNvSpPr/>
            <p:nvPr/>
          </p:nvSpPr>
          <p:spPr>
            <a:xfrm>
              <a:off x="1761425" y="4373575"/>
              <a:ext cx="172650" cy="31700"/>
            </a:xfrm>
            <a:custGeom>
              <a:avLst/>
              <a:gdLst/>
              <a:ahLst/>
              <a:cxnLst/>
              <a:rect l="l" t="t" r="r" b="b"/>
              <a:pathLst>
                <a:path w="6906" h="1268" extrusionOk="0">
                  <a:moveTo>
                    <a:pt x="1" y="0"/>
                  </a:moveTo>
                  <a:lnTo>
                    <a:pt x="1" y="1268"/>
                  </a:lnTo>
                  <a:lnTo>
                    <a:pt x="6906" y="1268"/>
                  </a:lnTo>
                  <a:lnTo>
                    <a:pt x="690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48"/>
            <p:cNvSpPr/>
            <p:nvPr/>
          </p:nvSpPr>
          <p:spPr>
            <a:xfrm>
              <a:off x="1513750" y="4430275"/>
              <a:ext cx="1125825" cy="184325"/>
            </a:xfrm>
            <a:custGeom>
              <a:avLst/>
              <a:gdLst/>
              <a:ahLst/>
              <a:cxnLst/>
              <a:rect l="l" t="t" r="r" b="b"/>
              <a:pathLst>
                <a:path w="45033" h="7373" extrusionOk="0">
                  <a:moveTo>
                    <a:pt x="1" y="1"/>
                  </a:moveTo>
                  <a:lnTo>
                    <a:pt x="1" y="7373"/>
                  </a:lnTo>
                  <a:lnTo>
                    <a:pt x="45033" y="7373"/>
                  </a:lnTo>
                  <a:lnTo>
                    <a:pt x="450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48"/>
            <p:cNvSpPr/>
            <p:nvPr/>
          </p:nvSpPr>
          <p:spPr>
            <a:xfrm>
              <a:off x="2170050" y="4490325"/>
              <a:ext cx="270225" cy="64225"/>
            </a:xfrm>
            <a:custGeom>
              <a:avLst/>
              <a:gdLst/>
              <a:ahLst/>
              <a:cxnLst/>
              <a:rect l="l" t="t" r="r" b="b"/>
              <a:pathLst>
                <a:path w="10809" h="2569" extrusionOk="0">
                  <a:moveTo>
                    <a:pt x="1" y="0"/>
                  </a:moveTo>
                  <a:lnTo>
                    <a:pt x="1" y="2569"/>
                  </a:lnTo>
                  <a:lnTo>
                    <a:pt x="10808" y="2569"/>
                  </a:lnTo>
                  <a:lnTo>
                    <a:pt x="108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48"/>
            <p:cNvSpPr/>
            <p:nvPr/>
          </p:nvSpPr>
          <p:spPr>
            <a:xfrm>
              <a:off x="2492775" y="4486975"/>
              <a:ext cx="83425" cy="71475"/>
            </a:xfrm>
            <a:custGeom>
              <a:avLst/>
              <a:gdLst/>
              <a:ahLst/>
              <a:cxnLst/>
              <a:rect l="l" t="t" r="r" b="b"/>
              <a:pathLst>
                <a:path w="3337" h="2859" extrusionOk="0">
                  <a:moveTo>
                    <a:pt x="1902" y="1"/>
                  </a:moveTo>
                  <a:cubicBezTo>
                    <a:pt x="635" y="1"/>
                    <a:pt x="1" y="1535"/>
                    <a:pt x="902" y="2436"/>
                  </a:cubicBezTo>
                  <a:cubicBezTo>
                    <a:pt x="1194" y="2728"/>
                    <a:pt x="1552" y="2859"/>
                    <a:pt x="1904" y="2859"/>
                  </a:cubicBezTo>
                  <a:cubicBezTo>
                    <a:pt x="2636" y="2859"/>
                    <a:pt x="3337" y="2292"/>
                    <a:pt x="3337" y="1435"/>
                  </a:cubicBezTo>
                  <a:cubicBezTo>
                    <a:pt x="3337" y="635"/>
                    <a:pt x="2703" y="1"/>
                    <a:pt x="19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48"/>
            <p:cNvSpPr/>
            <p:nvPr/>
          </p:nvSpPr>
          <p:spPr>
            <a:xfrm>
              <a:off x="1618825" y="4477825"/>
              <a:ext cx="48400" cy="82575"/>
            </a:xfrm>
            <a:custGeom>
              <a:avLst/>
              <a:gdLst/>
              <a:ahLst/>
              <a:cxnLst/>
              <a:rect l="l" t="t" r="r" b="b"/>
              <a:pathLst>
                <a:path w="1936" h="3303" extrusionOk="0">
                  <a:moveTo>
                    <a:pt x="101" y="0"/>
                  </a:moveTo>
                  <a:cubicBezTo>
                    <a:pt x="34" y="0"/>
                    <a:pt x="1" y="67"/>
                    <a:pt x="1" y="133"/>
                  </a:cubicBezTo>
                  <a:lnTo>
                    <a:pt x="1" y="3202"/>
                  </a:lnTo>
                  <a:cubicBezTo>
                    <a:pt x="1" y="3269"/>
                    <a:pt x="34" y="3302"/>
                    <a:pt x="101" y="3302"/>
                  </a:cubicBezTo>
                  <a:lnTo>
                    <a:pt x="1835" y="3302"/>
                  </a:lnTo>
                  <a:cubicBezTo>
                    <a:pt x="1935" y="3302"/>
                    <a:pt x="1935" y="3102"/>
                    <a:pt x="1835" y="3069"/>
                  </a:cubicBezTo>
                  <a:lnTo>
                    <a:pt x="234" y="3069"/>
                  </a:lnTo>
                  <a:lnTo>
                    <a:pt x="234" y="1801"/>
                  </a:lnTo>
                  <a:lnTo>
                    <a:pt x="1635" y="1801"/>
                  </a:lnTo>
                  <a:cubicBezTo>
                    <a:pt x="1702" y="1768"/>
                    <a:pt x="1735" y="1735"/>
                    <a:pt x="1735" y="1668"/>
                  </a:cubicBezTo>
                  <a:cubicBezTo>
                    <a:pt x="1735" y="1601"/>
                    <a:pt x="1668" y="1535"/>
                    <a:pt x="1635" y="1535"/>
                  </a:cubicBezTo>
                  <a:lnTo>
                    <a:pt x="234" y="1535"/>
                  </a:lnTo>
                  <a:lnTo>
                    <a:pt x="234" y="234"/>
                  </a:lnTo>
                  <a:lnTo>
                    <a:pt x="1802" y="234"/>
                  </a:lnTo>
                  <a:cubicBezTo>
                    <a:pt x="1869" y="234"/>
                    <a:pt x="1902" y="167"/>
                    <a:pt x="1902" y="133"/>
                  </a:cubicBezTo>
                  <a:cubicBezTo>
                    <a:pt x="1902" y="67"/>
                    <a:pt x="1869" y="0"/>
                    <a:pt x="1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48"/>
            <p:cNvSpPr/>
            <p:nvPr/>
          </p:nvSpPr>
          <p:spPr>
            <a:xfrm>
              <a:off x="1688050" y="4478100"/>
              <a:ext cx="61725" cy="82300"/>
            </a:xfrm>
            <a:custGeom>
              <a:avLst/>
              <a:gdLst/>
              <a:ahLst/>
              <a:cxnLst/>
              <a:rect l="l" t="t" r="r" b="b"/>
              <a:pathLst>
                <a:path w="2469" h="3292" extrusionOk="0">
                  <a:moveTo>
                    <a:pt x="147" y="1"/>
                  </a:moveTo>
                  <a:cubicBezTo>
                    <a:pt x="122" y="1"/>
                    <a:pt x="95" y="9"/>
                    <a:pt x="67" y="22"/>
                  </a:cubicBezTo>
                  <a:cubicBezTo>
                    <a:pt x="34" y="56"/>
                    <a:pt x="0" y="89"/>
                    <a:pt x="34" y="156"/>
                  </a:cubicBezTo>
                  <a:lnTo>
                    <a:pt x="34" y="3158"/>
                  </a:lnTo>
                  <a:cubicBezTo>
                    <a:pt x="34" y="3225"/>
                    <a:pt x="84" y="3258"/>
                    <a:pt x="138" y="3258"/>
                  </a:cubicBezTo>
                  <a:cubicBezTo>
                    <a:pt x="192" y="3258"/>
                    <a:pt x="250" y="3225"/>
                    <a:pt x="267" y="3158"/>
                  </a:cubicBezTo>
                  <a:lnTo>
                    <a:pt x="267" y="489"/>
                  </a:lnTo>
                  <a:lnTo>
                    <a:pt x="2235" y="3225"/>
                  </a:lnTo>
                  <a:cubicBezTo>
                    <a:pt x="2269" y="3258"/>
                    <a:pt x="2302" y="3291"/>
                    <a:pt x="2335" y="3291"/>
                  </a:cubicBezTo>
                  <a:cubicBezTo>
                    <a:pt x="2402" y="3291"/>
                    <a:pt x="2469" y="3225"/>
                    <a:pt x="2469" y="3158"/>
                  </a:cubicBezTo>
                  <a:lnTo>
                    <a:pt x="2469" y="122"/>
                  </a:lnTo>
                  <a:cubicBezTo>
                    <a:pt x="2469" y="89"/>
                    <a:pt x="2402" y="22"/>
                    <a:pt x="2335" y="22"/>
                  </a:cubicBezTo>
                  <a:cubicBezTo>
                    <a:pt x="2269" y="22"/>
                    <a:pt x="2235" y="89"/>
                    <a:pt x="2235" y="122"/>
                  </a:cubicBezTo>
                  <a:lnTo>
                    <a:pt x="2235" y="2824"/>
                  </a:lnTo>
                  <a:lnTo>
                    <a:pt x="234" y="56"/>
                  </a:lnTo>
                  <a:cubicBezTo>
                    <a:pt x="214" y="17"/>
                    <a:pt x="183" y="1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48"/>
            <p:cNvSpPr/>
            <p:nvPr/>
          </p:nvSpPr>
          <p:spPr>
            <a:xfrm>
              <a:off x="1756425" y="4476975"/>
              <a:ext cx="83425" cy="83425"/>
            </a:xfrm>
            <a:custGeom>
              <a:avLst/>
              <a:gdLst/>
              <a:ahLst/>
              <a:cxnLst/>
              <a:rect l="l" t="t" r="r" b="b"/>
              <a:pathLst>
                <a:path w="3337" h="3337" extrusionOk="0">
                  <a:moveTo>
                    <a:pt x="2235" y="1"/>
                  </a:moveTo>
                  <a:cubicBezTo>
                    <a:pt x="1" y="1"/>
                    <a:pt x="1" y="3336"/>
                    <a:pt x="2235" y="3336"/>
                  </a:cubicBezTo>
                  <a:cubicBezTo>
                    <a:pt x="2602" y="3336"/>
                    <a:pt x="3003" y="3203"/>
                    <a:pt x="3303" y="2970"/>
                  </a:cubicBezTo>
                  <a:cubicBezTo>
                    <a:pt x="3303" y="2936"/>
                    <a:pt x="3336" y="2903"/>
                    <a:pt x="3336" y="2869"/>
                  </a:cubicBezTo>
                  <a:lnTo>
                    <a:pt x="3336" y="1735"/>
                  </a:lnTo>
                  <a:cubicBezTo>
                    <a:pt x="3336" y="1669"/>
                    <a:pt x="3303" y="1635"/>
                    <a:pt x="3236" y="1635"/>
                  </a:cubicBezTo>
                  <a:lnTo>
                    <a:pt x="2202" y="1635"/>
                  </a:lnTo>
                  <a:cubicBezTo>
                    <a:pt x="2190" y="1629"/>
                    <a:pt x="2179" y="1626"/>
                    <a:pt x="2169" y="1626"/>
                  </a:cubicBezTo>
                  <a:cubicBezTo>
                    <a:pt x="2124" y="1626"/>
                    <a:pt x="2102" y="1681"/>
                    <a:pt x="2102" y="1735"/>
                  </a:cubicBezTo>
                  <a:cubicBezTo>
                    <a:pt x="2102" y="1802"/>
                    <a:pt x="2135" y="1835"/>
                    <a:pt x="2202" y="1835"/>
                  </a:cubicBezTo>
                  <a:lnTo>
                    <a:pt x="3103" y="1835"/>
                  </a:lnTo>
                  <a:lnTo>
                    <a:pt x="3103" y="2803"/>
                  </a:lnTo>
                  <a:cubicBezTo>
                    <a:pt x="2836" y="3003"/>
                    <a:pt x="2536" y="3103"/>
                    <a:pt x="2235" y="3103"/>
                  </a:cubicBezTo>
                  <a:cubicBezTo>
                    <a:pt x="1201" y="3103"/>
                    <a:pt x="468" y="2102"/>
                    <a:pt x="834" y="1135"/>
                  </a:cubicBezTo>
                  <a:cubicBezTo>
                    <a:pt x="1046" y="521"/>
                    <a:pt x="1607" y="176"/>
                    <a:pt x="2184" y="176"/>
                  </a:cubicBezTo>
                  <a:cubicBezTo>
                    <a:pt x="2517" y="176"/>
                    <a:pt x="2856" y="291"/>
                    <a:pt x="3136" y="534"/>
                  </a:cubicBezTo>
                  <a:cubicBezTo>
                    <a:pt x="3153" y="551"/>
                    <a:pt x="3186" y="559"/>
                    <a:pt x="3219" y="559"/>
                  </a:cubicBezTo>
                  <a:cubicBezTo>
                    <a:pt x="3253" y="559"/>
                    <a:pt x="3286" y="551"/>
                    <a:pt x="3303" y="534"/>
                  </a:cubicBezTo>
                  <a:cubicBezTo>
                    <a:pt x="3336" y="468"/>
                    <a:pt x="3336" y="401"/>
                    <a:pt x="3303" y="368"/>
                  </a:cubicBezTo>
                  <a:cubicBezTo>
                    <a:pt x="3003" y="134"/>
                    <a:pt x="2636" y="1"/>
                    <a:pt x="2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48"/>
            <p:cNvSpPr/>
            <p:nvPr/>
          </p:nvSpPr>
          <p:spPr>
            <a:xfrm>
              <a:off x="1863175" y="4477825"/>
              <a:ext cx="48225" cy="82650"/>
            </a:xfrm>
            <a:custGeom>
              <a:avLst/>
              <a:gdLst/>
              <a:ahLst/>
              <a:cxnLst/>
              <a:rect l="l" t="t" r="r" b="b"/>
              <a:pathLst>
                <a:path w="1929" h="3306" extrusionOk="0">
                  <a:moveTo>
                    <a:pt x="100" y="0"/>
                  </a:moveTo>
                  <a:cubicBezTo>
                    <a:pt x="34" y="0"/>
                    <a:pt x="0" y="67"/>
                    <a:pt x="0" y="133"/>
                  </a:cubicBezTo>
                  <a:lnTo>
                    <a:pt x="0" y="3169"/>
                  </a:lnTo>
                  <a:cubicBezTo>
                    <a:pt x="0" y="3236"/>
                    <a:pt x="34" y="3302"/>
                    <a:pt x="100" y="3302"/>
                  </a:cubicBezTo>
                  <a:lnTo>
                    <a:pt x="1802" y="3302"/>
                  </a:lnTo>
                  <a:cubicBezTo>
                    <a:pt x="1809" y="3304"/>
                    <a:pt x="1815" y="3305"/>
                    <a:pt x="1822" y="3305"/>
                  </a:cubicBezTo>
                  <a:cubicBezTo>
                    <a:pt x="1928" y="3305"/>
                    <a:pt x="1928" y="3066"/>
                    <a:pt x="1822" y="3066"/>
                  </a:cubicBezTo>
                  <a:cubicBezTo>
                    <a:pt x="1815" y="3066"/>
                    <a:pt x="1809" y="3067"/>
                    <a:pt x="1802" y="3069"/>
                  </a:cubicBezTo>
                  <a:lnTo>
                    <a:pt x="234" y="3069"/>
                  </a:lnTo>
                  <a:lnTo>
                    <a:pt x="234" y="133"/>
                  </a:lnTo>
                  <a:cubicBezTo>
                    <a:pt x="234" y="67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48"/>
            <p:cNvSpPr/>
            <p:nvPr/>
          </p:nvSpPr>
          <p:spPr>
            <a:xfrm>
              <a:off x="1930725" y="4477825"/>
              <a:ext cx="5850" cy="82575"/>
            </a:xfrm>
            <a:custGeom>
              <a:avLst/>
              <a:gdLst/>
              <a:ahLst/>
              <a:cxnLst/>
              <a:rect l="l" t="t" r="r" b="b"/>
              <a:pathLst>
                <a:path w="234" h="3303" extrusionOk="0">
                  <a:moveTo>
                    <a:pt x="100" y="0"/>
                  </a:moveTo>
                  <a:cubicBezTo>
                    <a:pt x="34" y="0"/>
                    <a:pt x="0" y="67"/>
                    <a:pt x="0" y="133"/>
                  </a:cubicBezTo>
                  <a:lnTo>
                    <a:pt x="0" y="3169"/>
                  </a:lnTo>
                  <a:cubicBezTo>
                    <a:pt x="0" y="3236"/>
                    <a:pt x="34" y="3302"/>
                    <a:pt x="100" y="3302"/>
                  </a:cubicBezTo>
                  <a:cubicBezTo>
                    <a:pt x="167" y="3302"/>
                    <a:pt x="200" y="3236"/>
                    <a:pt x="234" y="3169"/>
                  </a:cubicBezTo>
                  <a:lnTo>
                    <a:pt x="234" y="133"/>
                  </a:lnTo>
                  <a:cubicBezTo>
                    <a:pt x="200" y="67"/>
                    <a:pt x="167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48"/>
            <p:cNvSpPr/>
            <p:nvPr/>
          </p:nvSpPr>
          <p:spPr>
            <a:xfrm>
              <a:off x="1960750" y="4476150"/>
              <a:ext cx="61725" cy="84250"/>
            </a:xfrm>
            <a:custGeom>
              <a:avLst/>
              <a:gdLst/>
              <a:ahLst/>
              <a:cxnLst/>
              <a:rect l="l" t="t" r="r" b="b"/>
              <a:pathLst>
                <a:path w="2469" h="3370" extrusionOk="0">
                  <a:moveTo>
                    <a:pt x="1234" y="0"/>
                  </a:moveTo>
                  <a:cubicBezTo>
                    <a:pt x="967" y="0"/>
                    <a:pt x="701" y="100"/>
                    <a:pt x="467" y="234"/>
                  </a:cubicBezTo>
                  <a:cubicBezTo>
                    <a:pt x="234" y="367"/>
                    <a:pt x="100" y="601"/>
                    <a:pt x="100" y="868"/>
                  </a:cubicBezTo>
                  <a:cubicBezTo>
                    <a:pt x="100" y="1101"/>
                    <a:pt x="234" y="1301"/>
                    <a:pt x="467" y="1435"/>
                  </a:cubicBezTo>
                  <a:cubicBezTo>
                    <a:pt x="701" y="1602"/>
                    <a:pt x="967" y="1702"/>
                    <a:pt x="1234" y="1735"/>
                  </a:cubicBezTo>
                  <a:cubicBezTo>
                    <a:pt x="1501" y="1768"/>
                    <a:pt x="1768" y="1868"/>
                    <a:pt x="2001" y="2002"/>
                  </a:cubicBezTo>
                  <a:cubicBezTo>
                    <a:pt x="2168" y="2102"/>
                    <a:pt x="2268" y="2269"/>
                    <a:pt x="2268" y="2469"/>
                  </a:cubicBezTo>
                  <a:cubicBezTo>
                    <a:pt x="2268" y="2669"/>
                    <a:pt x="2168" y="2836"/>
                    <a:pt x="1968" y="2936"/>
                  </a:cubicBezTo>
                  <a:cubicBezTo>
                    <a:pt x="1768" y="3103"/>
                    <a:pt x="1534" y="3169"/>
                    <a:pt x="1268" y="3169"/>
                  </a:cubicBezTo>
                  <a:cubicBezTo>
                    <a:pt x="867" y="3136"/>
                    <a:pt x="500" y="3003"/>
                    <a:pt x="167" y="2736"/>
                  </a:cubicBezTo>
                  <a:cubicBezTo>
                    <a:pt x="150" y="2719"/>
                    <a:pt x="125" y="2711"/>
                    <a:pt x="100" y="2711"/>
                  </a:cubicBezTo>
                  <a:cubicBezTo>
                    <a:pt x="75" y="2711"/>
                    <a:pt x="50" y="2719"/>
                    <a:pt x="33" y="2736"/>
                  </a:cubicBezTo>
                  <a:cubicBezTo>
                    <a:pt x="0" y="2802"/>
                    <a:pt x="33" y="2869"/>
                    <a:pt x="67" y="2902"/>
                  </a:cubicBezTo>
                  <a:cubicBezTo>
                    <a:pt x="400" y="3169"/>
                    <a:pt x="834" y="3336"/>
                    <a:pt x="1301" y="3369"/>
                  </a:cubicBezTo>
                  <a:cubicBezTo>
                    <a:pt x="1568" y="3369"/>
                    <a:pt x="1868" y="3269"/>
                    <a:pt x="2135" y="3103"/>
                  </a:cubicBezTo>
                  <a:cubicBezTo>
                    <a:pt x="2335" y="2936"/>
                    <a:pt x="2468" y="2702"/>
                    <a:pt x="2468" y="2435"/>
                  </a:cubicBezTo>
                  <a:cubicBezTo>
                    <a:pt x="2468" y="2202"/>
                    <a:pt x="2335" y="1968"/>
                    <a:pt x="2102" y="1835"/>
                  </a:cubicBezTo>
                  <a:cubicBezTo>
                    <a:pt x="1835" y="1668"/>
                    <a:pt x="1568" y="1568"/>
                    <a:pt x="1268" y="1535"/>
                  </a:cubicBezTo>
                  <a:cubicBezTo>
                    <a:pt x="1034" y="1501"/>
                    <a:pt x="767" y="1401"/>
                    <a:pt x="567" y="1268"/>
                  </a:cubicBezTo>
                  <a:cubicBezTo>
                    <a:pt x="400" y="1201"/>
                    <a:pt x="300" y="1034"/>
                    <a:pt x="300" y="868"/>
                  </a:cubicBezTo>
                  <a:cubicBezTo>
                    <a:pt x="334" y="667"/>
                    <a:pt x="434" y="501"/>
                    <a:pt x="567" y="401"/>
                  </a:cubicBezTo>
                  <a:cubicBezTo>
                    <a:pt x="767" y="267"/>
                    <a:pt x="1001" y="200"/>
                    <a:pt x="1234" y="200"/>
                  </a:cubicBezTo>
                  <a:cubicBezTo>
                    <a:pt x="1568" y="234"/>
                    <a:pt x="1901" y="367"/>
                    <a:pt x="2168" y="567"/>
                  </a:cubicBezTo>
                  <a:cubicBezTo>
                    <a:pt x="2178" y="577"/>
                    <a:pt x="2191" y="581"/>
                    <a:pt x="2204" y="581"/>
                  </a:cubicBezTo>
                  <a:cubicBezTo>
                    <a:pt x="2238" y="581"/>
                    <a:pt x="2278" y="558"/>
                    <a:pt x="2302" y="534"/>
                  </a:cubicBezTo>
                  <a:cubicBezTo>
                    <a:pt x="2335" y="501"/>
                    <a:pt x="2302" y="434"/>
                    <a:pt x="2268" y="401"/>
                  </a:cubicBezTo>
                  <a:cubicBezTo>
                    <a:pt x="1968" y="167"/>
                    <a:pt x="1601" y="34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48"/>
            <p:cNvSpPr/>
            <p:nvPr/>
          </p:nvSpPr>
          <p:spPr>
            <a:xfrm>
              <a:off x="2044125" y="4477825"/>
              <a:ext cx="53400" cy="82575"/>
            </a:xfrm>
            <a:custGeom>
              <a:avLst/>
              <a:gdLst/>
              <a:ahLst/>
              <a:cxnLst/>
              <a:rect l="l" t="t" r="r" b="b"/>
              <a:pathLst>
                <a:path w="2136" h="3303" extrusionOk="0">
                  <a:moveTo>
                    <a:pt x="101" y="0"/>
                  </a:moveTo>
                  <a:cubicBezTo>
                    <a:pt x="34" y="0"/>
                    <a:pt x="1" y="67"/>
                    <a:pt x="1" y="133"/>
                  </a:cubicBezTo>
                  <a:lnTo>
                    <a:pt x="1" y="3202"/>
                  </a:lnTo>
                  <a:cubicBezTo>
                    <a:pt x="1" y="3269"/>
                    <a:pt x="34" y="3302"/>
                    <a:pt x="101" y="3302"/>
                  </a:cubicBezTo>
                  <a:cubicBezTo>
                    <a:pt x="168" y="3302"/>
                    <a:pt x="234" y="3269"/>
                    <a:pt x="234" y="3202"/>
                  </a:cubicBezTo>
                  <a:lnTo>
                    <a:pt x="234" y="1801"/>
                  </a:lnTo>
                  <a:lnTo>
                    <a:pt x="1902" y="1801"/>
                  </a:lnTo>
                  <a:lnTo>
                    <a:pt x="1902" y="3169"/>
                  </a:lnTo>
                  <a:cubicBezTo>
                    <a:pt x="1902" y="3252"/>
                    <a:pt x="1960" y="3294"/>
                    <a:pt x="2019" y="3294"/>
                  </a:cubicBezTo>
                  <a:cubicBezTo>
                    <a:pt x="2077" y="3294"/>
                    <a:pt x="2136" y="3252"/>
                    <a:pt x="2136" y="3169"/>
                  </a:cubicBezTo>
                  <a:lnTo>
                    <a:pt x="2136" y="133"/>
                  </a:lnTo>
                  <a:cubicBezTo>
                    <a:pt x="2136" y="50"/>
                    <a:pt x="2077" y="8"/>
                    <a:pt x="2019" y="8"/>
                  </a:cubicBezTo>
                  <a:cubicBezTo>
                    <a:pt x="1960" y="8"/>
                    <a:pt x="1902" y="50"/>
                    <a:pt x="1902" y="133"/>
                  </a:cubicBezTo>
                  <a:lnTo>
                    <a:pt x="1902" y="1535"/>
                  </a:lnTo>
                  <a:lnTo>
                    <a:pt x="234" y="1535"/>
                  </a:lnTo>
                  <a:lnTo>
                    <a:pt x="234" y="133"/>
                  </a:lnTo>
                  <a:cubicBezTo>
                    <a:pt x="234" y="67"/>
                    <a:pt x="168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48"/>
            <p:cNvSpPr/>
            <p:nvPr/>
          </p:nvSpPr>
          <p:spPr>
            <a:xfrm>
              <a:off x="1562950" y="4089200"/>
              <a:ext cx="568775" cy="161800"/>
            </a:xfrm>
            <a:custGeom>
              <a:avLst/>
              <a:gdLst/>
              <a:ahLst/>
              <a:cxnLst/>
              <a:rect l="l" t="t" r="r" b="b"/>
              <a:pathLst>
                <a:path w="22751" h="6472" extrusionOk="0">
                  <a:moveTo>
                    <a:pt x="1" y="1"/>
                  </a:moveTo>
                  <a:lnTo>
                    <a:pt x="1" y="6472"/>
                  </a:lnTo>
                  <a:lnTo>
                    <a:pt x="22750" y="6472"/>
                  </a:lnTo>
                  <a:lnTo>
                    <a:pt x="2275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48"/>
            <p:cNvSpPr/>
            <p:nvPr/>
          </p:nvSpPr>
          <p:spPr>
            <a:xfrm>
              <a:off x="2131700" y="4089200"/>
              <a:ext cx="525400" cy="161800"/>
            </a:xfrm>
            <a:custGeom>
              <a:avLst/>
              <a:gdLst/>
              <a:ahLst/>
              <a:cxnLst/>
              <a:rect l="l" t="t" r="r" b="b"/>
              <a:pathLst>
                <a:path w="21016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1015" y="6472"/>
                  </a:lnTo>
                  <a:lnTo>
                    <a:pt x="210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48"/>
            <p:cNvSpPr/>
            <p:nvPr/>
          </p:nvSpPr>
          <p:spPr>
            <a:xfrm>
              <a:off x="1562950" y="4105875"/>
              <a:ext cx="568775" cy="128450"/>
            </a:xfrm>
            <a:custGeom>
              <a:avLst/>
              <a:gdLst/>
              <a:ahLst/>
              <a:cxnLst/>
              <a:rect l="l" t="t" r="r" b="b"/>
              <a:pathLst>
                <a:path w="22751" h="5138" extrusionOk="0">
                  <a:moveTo>
                    <a:pt x="1" y="1"/>
                  </a:moveTo>
                  <a:lnTo>
                    <a:pt x="1" y="5138"/>
                  </a:lnTo>
                  <a:lnTo>
                    <a:pt x="22750" y="5138"/>
                  </a:lnTo>
                  <a:lnTo>
                    <a:pt x="227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48"/>
            <p:cNvSpPr/>
            <p:nvPr/>
          </p:nvSpPr>
          <p:spPr>
            <a:xfrm>
              <a:off x="1612150" y="413007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7173" y="0"/>
                  </a:moveTo>
                  <a:cubicBezTo>
                    <a:pt x="4771" y="33"/>
                    <a:pt x="2402" y="67"/>
                    <a:pt x="1" y="100"/>
                  </a:cubicBezTo>
                  <a:cubicBezTo>
                    <a:pt x="2402" y="134"/>
                    <a:pt x="4771" y="167"/>
                    <a:pt x="7173" y="167"/>
                  </a:cubicBezTo>
                  <a:lnTo>
                    <a:pt x="10408" y="200"/>
                  </a:lnTo>
                  <a:lnTo>
                    <a:pt x="17547" y="167"/>
                  </a:lnTo>
                  <a:cubicBezTo>
                    <a:pt x="19948" y="167"/>
                    <a:pt x="18414" y="134"/>
                    <a:pt x="20782" y="100"/>
                  </a:cubicBezTo>
                  <a:cubicBezTo>
                    <a:pt x="18381" y="33"/>
                    <a:pt x="19915" y="0"/>
                    <a:pt x="175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48"/>
            <p:cNvSpPr/>
            <p:nvPr/>
          </p:nvSpPr>
          <p:spPr>
            <a:xfrm>
              <a:off x="1612150" y="415507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1"/>
                  </a:moveTo>
                  <a:lnTo>
                    <a:pt x="7173" y="34"/>
                  </a:lnTo>
                  <a:cubicBezTo>
                    <a:pt x="4771" y="34"/>
                    <a:pt x="2402" y="68"/>
                    <a:pt x="1" y="101"/>
                  </a:cubicBezTo>
                  <a:cubicBezTo>
                    <a:pt x="2402" y="134"/>
                    <a:pt x="4771" y="168"/>
                    <a:pt x="7173" y="168"/>
                  </a:cubicBezTo>
                  <a:lnTo>
                    <a:pt x="10408" y="201"/>
                  </a:lnTo>
                  <a:lnTo>
                    <a:pt x="17547" y="168"/>
                  </a:lnTo>
                  <a:cubicBezTo>
                    <a:pt x="19948" y="168"/>
                    <a:pt x="18414" y="134"/>
                    <a:pt x="20782" y="101"/>
                  </a:cubicBezTo>
                  <a:cubicBezTo>
                    <a:pt x="18381" y="68"/>
                    <a:pt x="19915" y="34"/>
                    <a:pt x="17547" y="34"/>
                  </a:cubicBezTo>
                  <a:lnTo>
                    <a:pt x="10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48"/>
            <p:cNvSpPr/>
            <p:nvPr/>
          </p:nvSpPr>
          <p:spPr>
            <a:xfrm>
              <a:off x="1612150" y="4180100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1"/>
                  </a:moveTo>
                  <a:lnTo>
                    <a:pt x="7173" y="34"/>
                  </a:lnTo>
                  <a:cubicBezTo>
                    <a:pt x="4771" y="34"/>
                    <a:pt x="2402" y="67"/>
                    <a:pt x="1" y="101"/>
                  </a:cubicBezTo>
                  <a:cubicBezTo>
                    <a:pt x="2402" y="134"/>
                    <a:pt x="4771" y="167"/>
                    <a:pt x="7173" y="167"/>
                  </a:cubicBezTo>
                  <a:lnTo>
                    <a:pt x="10408" y="201"/>
                  </a:lnTo>
                  <a:lnTo>
                    <a:pt x="17547" y="167"/>
                  </a:lnTo>
                  <a:cubicBezTo>
                    <a:pt x="19948" y="167"/>
                    <a:pt x="18414" y="134"/>
                    <a:pt x="20782" y="101"/>
                  </a:cubicBezTo>
                  <a:cubicBezTo>
                    <a:pt x="18381" y="67"/>
                    <a:pt x="19915" y="34"/>
                    <a:pt x="17547" y="34"/>
                  </a:cubicBezTo>
                  <a:lnTo>
                    <a:pt x="10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48"/>
            <p:cNvSpPr/>
            <p:nvPr/>
          </p:nvSpPr>
          <p:spPr>
            <a:xfrm>
              <a:off x="1612150" y="4205125"/>
              <a:ext cx="519575" cy="5025"/>
            </a:xfrm>
            <a:custGeom>
              <a:avLst/>
              <a:gdLst/>
              <a:ahLst/>
              <a:cxnLst/>
              <a:rect l="l" t="t" r="r" b="b"/>
              <a:pathLst>
                <a:path w="20783" h="201" extrusionOk="0">
                  <a:moveTo>
                    <a:pt x="10408" y="0"/>
                  </a:moveTo>
                  <a:lnTo>
                    <a:pt x="7173" y="34"/>
                  </a:lnTo>
                  <a:cubicBezTo>
                    <a:pt x="4771" y="67"/>
                    <a:pt x="2402" y="67"/>
                    <a:pt x="1" y="100"/>
                  </a:cubicBezTo>
                  <a:cubicBezTo>
                    <a:pt x="2402" y="167"/>
                    <a:pt x="4771" y="200"/>
                    <a:pt x="7173" y="200"/>
                  </a:cubicBezTo>
                  <a:lnTo>
                    <a:pt x="17547" y="200"/>
                  </a:lnTo>
                  <a:cubicBezTo>
                    <a:pt x="19948" y="167"/>
                    <a:pt x="18414" y="134"/>
                    <a:pt x="20782" y="100"/>
                  </a:cubicBezTo>
                  <a:cubicBezTo>
                    <a:pt x="18381" y="67"/>
                    <a:pt x="19915" y="34"/>
                    <a:pt x="17547" y="34"/>
                  </a:cubicBezTo>
                  <a:lnTo>
                    <a:pt x="104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48"/>
            <p:cNvSpPr/>
            <p:nvPr/>
          </p:nvSpPr>
          <p:spPr>
            <a:xfrm>
              <a:off x="2248450" y="4089200"/>
              <a:ext cx="73400" cy="161800"/>
            </a:xfrm>
            <a:custGeom>
              <a:avLst/>
              <a:gdLst/>
              <a:ahLst/>
              <a:cxnLst/>
              <a:rect l="l" t="t" r="r" b="b"/>
              <a:pathLst>
                <a:path w="2936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936" y="6472"/>
                  </a:lnTo>
                  <a:lnTo>
                    <a:pt x="29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48"/>
            <p:cNvSpPr/>
            <p:nvPr/>
          </p:nvSpPr>
          <p:spPr>
            <a:xfrm>
              <a:off x="2580350" y="4089200"/>
              <a:ext cx="50050" cy="161800"/>
            </a:xfrm>
            <a:custGeom>
              <a:avLst/>
              <a:gdLst/>
              <a:ahLst/>
              <a:cxnLst/>
              <a:rect l="l" t="t" r="r" b="b"/>
              <a:pathLst>
                <a:path w="2002" h="6472" extrusionOk="0">
                  <a:moveTo>
                    <a:pt x="0" y="1"/>
                  </a:moveTo>
                  <a:lnTo>
                    <a:pt x="0" y="6472"/>
                  </a:lnTo>
                  <a:lnTo>
                    <a:pt x="2002" y="6472"/>
                  </a:lnTo>
                  <a:lnTo>
                    <a:pt x="20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48"/>
            <p:cNvSpPr/>
            <p:nvPr/>
          </p:nvSpPr>
          <p:spPr>
            <a:xfrm>
              <a:off x="1952400" y="4613750"/>
              <a:ext cx="640475" cy="223525"/>
            </a:xfrm>
            <a:custGeom>
              <a:avLst/>
              <a:gdLst/>
              <a:ahLst/>
              <a:cxnLst/>
              <a:rect l="l" t="t" r="r" b="b"/>
              <a:pathLst>
                <a:path w="25619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25619" y="8940"/>
                  </a:lnTo>
                  <a:lnTo>
                    <a:pt x="2561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48"/>
            <p:cNvSpPr/>
            <p:nvPr/>
          </p:nvSpPr>
          <p:spPr>
            <a:xfrm>
              <a:off x="1466225" y="4613750"/>
              <a:ext cx="486200" cy="223525"/>
            </a:xfrm>
            <a:custGeom>
              <a:avLst/>
              <a:gdLst/>
              <a:ahLst/>
              <a:cxnLst/>
              <a:rect l="l" t="t" r="r" b="b"/>
              <a:pathLst>
                <a:path w="19448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19447" y="8940"/>
                  </a:lnTo>
                  <a:lnTo>
                    <a:pt x="1944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48"/>
            <p:cNvSpPr/>
            <p:nvPr/>
          </p:nvSpPr>
          <p:spPr>
            <a:xfrm>
              <a:off x="1952400" y="4637100"/>
              <a:ext cx="640475" cy="176825"/>
            </a:xfrm>
            <a:custGeom>
              <a:avLst/>
              <a:gdLst/>
              <a:ahLst/>
              <a:cxnLst/>
              <a:rect l="l" t="t" r="r" b="b"/>
              <a:pathLst>
                <a:path w="25619" h="7073" extrusionOk="0">
                  <a:moveTo>
                    <a:pt x="0" y="0"/>
                  </a:moveTo>
                  <a:lnTo>
                    <a:pt x="0" y="7072"/>
                  </a:lnTo>
                  <a:lnTo>
                    <a:pt x="25619" y="7072"/>
                  </a:lnTo>
                  <a:lnTo>
                    <a:pt x="256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48"/>
            <p:cNvSpPr/>
            <p:nvPr/>
          </p:nvSpPr>
          <p:spPr>
            <a:xfrm>
              <a:off x="1952400" y="4775525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6005" y="1"/>
                  </a:moveTo>
                  <a:cubicBezTo>
                    <a:pt x="4003" y="34"/>
                    <a:pt x="2002" y="34"/>
                    <a:pt x="0" y="101"/>
                  </a:cubicBezTo>
                  <a:cubicBezTo>
                    <a:pt x="2002" y="134"/>
                    <a:pt x="4003" y="167"/>
                    <a:pt x="6005" y="167"/>
                  </a:cubicBezTo>
                  <a:lnTo>
                    <a:pt x="12009" y="201"/>
                  </a:lnTo>
                  <a:lnTo>
                    <a:pt x="17980" y="167"/>
                  </a:lnTo>
                  <a:cubicBezTo>
                    <a:pt x="19981" y="134"/>
                    <a:pt x="21983" y="134"/>
                    <a:pt x="23984" y="101"/>
                  </a:cubicBezTo>
                  <a:cubicBezTo>
                    <a:pt x="21983" y="67"/>
                    <a:pt x="19981" y="34"/>
                    <a:pt x="179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48"/>
            <p:cNvSpPr/>
            <p:nvPr/>
          </p:nvSpPr>
          <p:spPr>
            <a:xfrm>
              <a:off x="1952400" y="4740500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7"/>
                    <a:pt x="0" y="101"/>
                  </a:cubicBezTo>
                  <a:cubicBezTo>
                    <a:pt x="2002" y="134"/>
                    <a:pt x="4003" y="167"/>
                    <a:pt x="6005" y="167"/>
                  </a:cubicBezTo>
                  <a:lnTo>
                    <a:pt x="12009" y="201"/>
                  </a:lnTo>
                  <a:lnTo>
                    <a:pt x="17980" y="167"/>
                  </a:lnTo>
                  <a:cubicBezTo>
                    <a:pt x="19981" y="167"/>
                    <a:pt x="21983" y="134"/>
                    <a:pt x="23984" y="101"/>
                  </a:cubicBezTo>
                  <a:cubicBezTo>
                    <a:pt x="21983" y="67"/>
                    <a:pt x="19981" y="34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48"/>
            <p:cNvSpPr/>
            <p:nvPr/>
          </p:nvSpPr>
          <p:spPr>
            <a:xfrm>
              <a:off x="1952400" y="4705475"/>
              <a:ext cx="599625" cy="5025"/>
            </a:xfrm>
            <a:custGeom>
              <a:avLst/>
              <a:gdLst/>
              <a:ahLst/>
              <a:cxnLst/>
              <a:rect l="l" t="t" r="r" b="b"/>
              <a:pathLst>
                <a:path w="23985" h="201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7"/>
                    <a:pt x="0" y="101"/>
                  </a:cubicBezTo>
                  <a:cubicBezTo>
                    <a:pt x="2002" y="167"/>
                    <a:pt x="4003" y="201"/>
                    <a:pt x="6005" y="201"/>
                  </a:cubicBezTo>
                  <a:lnTo>
                    <a:pt x="17980" y="201"/>
                  </a:lnTo>
                  <a:cubicBezTo>
                    <a:pt x="19981" y="167"/>
                    <a:pt x="21983" y="167"/>
                    <a:pt x="23984" y="101"/>
                  </a:cubicBezTo>
                  <a:cubicBezTo>
                    <a:pt x="21983" y="67"/>
                    <a:pt x="19981" y="67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48"/>
            <p:cNvSpPr/>
            <p:nvPr/>
          </p:nvSpPr>
          <p:spPr>
            <a:xfrm>
              <a:off x="1952400" y="4671275"/>
              <a:ext cx="599625" cy="5050"/>
            </a:xfrm>
            <a:custGeom>
              <a:avLst/>
              <a:gdLst/>
              <a:ahLst/>
              <a:cxnLst/>
              <a:rect l="l" t="t" r="r" b="b"/>
              <a:pathLst>
                <a:path w="23985" h="202" extrusionOk="0">
                  <a:moveTo>
                    <a:pt x="12009" y="1"/>
                  </a:moveTo>
                  <a:lnTo>
                    <a:pt x="6005" y="34"/>
                  </a:lnTo>
                  <a:cubicBezTo>
                    <a:pt x="4003" y="34"/>
                    <a:pt x="2002" y="68"/>
                    <a:pt x="0" y="101"/>
                  </a:cubicBezTo>
                  <a:cubicBezTo>
                    <a:pt x="2002" y="134"/>
                    <a:pt x="4003" y="168"/>
                    <a:pt x="6005" y="168"/>
                  </a:cubicBezTo>
                  <a:lnTo>
                    <a:pt x="12009" y="201"/>
                  </a:lnTo>
                  <a:lnTo>
                    <a:pt x="17980" y="168"/>
                  </a:lnTo>
                  <a:cubicBezTo>
                    <a:pt x="19981" y="168"/>
                    <a:pt x="21983" y="134"/>
                    <a:pt x="23984" y="101"/>
                  </a:cubicBezTo>
                  <a:cubicBezTo>
                    <a:pt x="21983" y="68"/>
                    <a:pt x="19981" y="34"/>
                    <a:pt x="17980" y="34"/>
                  </a:cubicBezTo>
                  <a:lnTo>
                    <a:pt x="120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48"/>
            <p:cNvSpPr/>
            <p:nvPr/>
          </p:nvSpPr>
          <p:spPr>
            <a:xfrm>
              <a:off x="1543775" y="4613750"/>
              <a:ext cx="90925" cy="223525"/>
            </a:xfrm>
            <a:custGeom>
              <a:avLst/>
              <a:gdLst/>
              <a:ahLst/>
              <a:cxnLst/>
              <a:rect l="l" t="t" r="r" b="b"/>
              <a:pathLst>
                <a:path w="3637" h="8941" extrusionOk="0">
                  <a:moveTo>
                    <a:pt x="0" y="0"/>
                  </a:moveTo>
                  <a:lnTo>
                    <a:pt x="0" y="8940"/>
                  </a:lnTo>
                  <a:lnTo>
                    <a:pt x="3636" y="8940"/>
                  </a:lnTo>
                  <a:lnTo>
                    <a:pt x="36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208" name="Google Shape;6208;p4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58529" y="2314978"/>
            <a:ext cx="1110433" cy="109956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09" name="Google Shape;6209;p48"/>
          <p:cNvGrpSpPr/>
          <p:nvPr/>
        </p:nvGrpSpPr>
        <p:grpSpPr>
          <a:xfrm>
            <a:off x="6601716" y="2314978"/>
            <a:ext cx="2367695" cy="2617421"/>
            <a:chOff x="5534916" y="1592271"/>
            <a:chExt cx="2367695" cy="2617421"/>
          </a:xfrm>
        </p:grpSpPr>
        <p:sp>
          <p:nvSpPr>
            <p:cNvPr id="6210" name="Google Shape;6210;p48"/>
            <p:cNvSpPr/>
            <p:nvPr/>
          </p:nvSpPr>
          <p:spPr>
            <a:xfrm flipH="1">
              <a:off x="5621481" y="4084599"/>
              <a:ext cx="2281130" cy="125093"/>
            </a:xfrm>
            <a:custGeom>
              <a:avLst/>
              <a:gdLst/>
              <a:ahLst/>
              <a:cxnLst/>
              <a:rect l="l" t="t" r="r" b="b"/>
              <a:pathLst>
                <a:path w="144170" h="7906" extrusionOk="0">
                  <a:moveTo>
                    <a:pt x="72085" y="0"/>
                  </a:moveTo>
                  <a:cubicBezTo>
                    <a:pt x="32290" y="0"/>
                    <a:pt x="0" y="1768"/>
                    <a:pt x="0" y="3970"/>
                  </a:cubicBezTo>
                  <a:cubicBezTo>
                    <a:pt x="0" y="6138"/>
                    <a:pt x="32290" y="7906"/>
                    <a:pt x="72085" y="7906"/>
                  </a:cubicBezTo>
                  <a:cubicBezTo>
                    <a:pt x="111880" y="7906"/>
                    <a:pt x="144170" y="6138"/>
                    <a:pt x="144170" y="3970"/>
                  </a:cubicBezTo>
                  <a:cubicBezTo>
                    <a:pt x="144170" y="1768"/>
                    <a:pt x="111880" y="0"/>
                    <a:pt x="720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48"/>
            <p:cNvSpPr/>
            <p:nvPr/>
          </p:nvSpPr>
          <p:spPr>
            <a:xfrm flipH="1">
              <a:off x="6844370" y="3658135"/>
              <a:ext cx="497206" cy="444058"/>
            </a:xfrm>
            <a:custGeom>
              <a:avLst/>
              <a:gdLst/>
              <a:ahLst/>
              <a:cxnLst/>
              <a:rect l="l" t="t" r="r" b="b"/>
              <a:pathLst>
                <a:path w="31424" h="28065" extrusionOk="0">
                  <a:moveTo>
                    <a:pt x="1369" y="1"/>
                  </a:moveTo>
                  <a:lnTo>
                    <a:pt x="1" y="14378"/>
                  </a:lnTo>
                  <a:lnTo>
                    <a:pt x="1" y="14811"/>
                  </a:lnTo>
                  <a:cubicBezTo>
                    <a:pt x="1" y="15845"/>
                    <a:pt x="34" y="16879"/>
                    <a:pt x="34" y="17913"/>
                  </a:cubicBezTo>
                  <a:lnTo>
                    <a:pt x="34" y="18047"/>
                  </a:lnTo>
                  <a:cubicBezTo>
                    <a:pt x="134" y="22950"/>
                    <a:pt x="301" y="26987"/>
                    <a:pt x="701" y="27220"/>
                  </a:cubicBezTo>
                  <a:cubicBezTo>
                    <a:pt x="1502" y="27745"/>
                    <a:pt x="17295" y="28064"/>
                    <a:pt x="25549" y="28064"/>
                  </a:cubicBezTo>
                  <a:cubicBezTo>
                    <a:pt x="28300" y="28064"/>
                    <a:pt x="30214" y="28029"/>
                    <a:pt x="30456" y="27954"/>
                  </a:cubicBezTo>
                  <a:cubicBezTo>
                    <a:pt x="31423" y="27654"/>
                    <a:pt x="30623" y="24852"/>
                    <a:pt x="29555" y="23984"/>
                  </a:cubicBezTo>
                  <a:cubicBezTo>
                    <a:pt x="28488" y="23117"/>
                    <a:pt x="17947" y="18247"/>
                    <a:pt x="17947" y="18247"/>
                  </a:cubicBezTo>
                  <a:lnTo>
                    <a:pt x="17947" y="17947"/>
                  </a:lnTo>
                  <a:lnTo>
                    <a:pt x="18081" y="15011"/>
                  </a:lnTo>
                  <a:lnTo>
                    <a:pt x="18081" y="14444"/>
                  </a:lnTo>
                  <a:lnTo>
                    <a:pt x="19915" y="201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48"/>
            <p:cNvSpPr/>
            <p:nvPr/>
          </p:nvSpPr>
          <p:spPr>
            <a:xfrm flipH="1">
              <a:off x="6844370" y="3885615"/>
              <a:ext cx="497206" cy="216578"/>
            </a:xfrm>
            <a:custGeom>
              <a:avLst/>
              <a:gdLst/>
              <a:ahLst/>
              <a:cxnLst/>
              <a:rect l="l" t="t" r="r" b="b"/>
              <a:pathLst>
                <a:path w="31424" h="13688" extrusionOk="0">
                  <a:moveTo>
                    <a:pt x="1" y="1"/>
                  </a:moveTo>
                  <a:lnTo>
                    <a:pt x="1" y="434"/>
                  </a:lnTo>
                  <a:cubicBezTo>
                    <a:pt x="1" y="1468"/>
                    <a:pt x="34" y="2502"/>
                    <a:pt x="34" y="3536"/>
                  </a:cubicBezTo>
                  <a:lnTo>
                    <a:pt x="34" y="3670"/>
                  </a:lnTo>
                  <a:cubicBezTo>
                    <a:pt x="134" y="8573"/>
                    <a:pt x="301" y="12610"/>
                    <a:pt x="701" y="12843"/>
                  </a:cubicBezTo>
                  <a:cubicBezTo>
                    <a:pt x="1502" y="13368"/>
                    <a:pt x="17295" y="13687"/>
                    <a:pt x="25549" y="13687"/>
                  </a:cubicBezTo>
                  <a:cubicBezTo>
                    <a:pt x="28300" y="13687"/>
                    <a:pt x="30214" y="13652"/>
                    <a:pt x="30456" y="13577"/>
                  </a:cubicBezTo>
                  <a:cubicBezTo>
                    <a:pt x="31423" y="13277"/>
                    <a:pt x="30623" y="10475"/>
                    <a:pt x="29555" y="9607"/>
                  </a:cubicBezTo>
                  <a:cubicBezTo>
                    <a:pt x="28488" y="8740"/>
                    <a:pt x="17947" y="3870"/>
                    <a:pt x="17947" y="3870"/>
                  </a:cubicBezTo>
                  <a:lnTo>
                    <a:pt x="17947" y="3570"/>
                  </a:lnTo>
                  <a:lnTo>
                    <a:pt x="18081" y="634"/>
                  </a:lnTo>
                  <a:lnTo>
                    <a:pt x="18081" y="6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48"/>
            <p:cNvSpPr/>
            <p:nvPr/>
          </p:nvSpPr>
          <p:spPr>
            <a:xfrm flipH="1">
              <a:off x="6844370" y="3941042"/>
              <a:ext cx="496668" cy="161184"/>
            </a:xfrm>
            <a:custGeom>
              <a:avLst/>
              <a:gdLst/>
              <a:ahLst/>
              <a:cxnLst/>
              <a:rect l="l" t="t" r="r" b="b"/>
              <a:pathLst>
                <a:path w="31390" h="10187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170"/>
                    <a:pt x="234" y="9073"/>
                    <a:pt x="667" y="9340"/>
                  </a:cubicBezTo>
                  <a:cubicBezTo>
                    <a:pt x="1068" y="9607"/>
                    <a:pt x="5404" y="9840"/>
                    <a:pt x="10675" y="9974"/>
                  </a:cubicBezTo>
                  <a:cubicBezTo>
                    <a:pt x="12076" y="10007"/>
                    <a:pt x="13543" y="10041"/>
                    <a:pt x="15011" y="10074"/>
                  </a:cubicBezTo>
                  <a:cubicBezTo>
                    <a:pt x="18900" y="10144"/>
                    <a:pt x="22835" y="10187"/>
                    <a:pt x="25759" y="10187"/>
                  </a:cubicBezTo>
                  <a:cubicBezTo>
                    <a:pt x="28378" y="10187"/>
                    <a:pt x="30186" y="10153"/>
                    <a:pt x="30422" y="10074"/>
                  </a:cubicBezTo>
                  <a:cubicBezTo>
                    <a:pt x="31389" y="9774"/>
                    <a:pt x="30555" y="6972"/>
                    <a:pt x="29521" y="6104"/>
                  </a:cubicBezTo>
                  <a:cubicBezTo>
                    <a:pt x="28454" y="5237"/>
                    <a:pt x="17880" y="334"/>
                    <a:pt x="17880" y="334"/>
                  </a:cubicBezTo>
                  <a:lnTo>
                    <a:pt x="17880" y="3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48"/>
            <p:cNvSpPr/>
            <p:nvPr/>
          </p:nvSpPr>
          <p:spPr>
            <a:xfrm flipH="1">
              <a:off x="6862851" y="4078412"/>
              <a:ext cx="447571" cy="6519"/>
            </a:xfrm>
            <a:custGeom>
              <a:avLst/>
              <a:gdLst/>
              <a:ahLst/>
              <a:cxnLst/>
              <a:rect l="l" t="t" r="r" b="b"/>
              <a:pathLst>
                <a:path w="28287" h="412" extrusionOk="0">
                  <a:moveTo>
                    <a:pt x="5416" y="1"/>
                  </a:moveTo>
                  <a:cubicBezTo>
                    <a:pt x="3067" y="1"/>
                    <a:pt x="1143" y="18"/>
                    <a:pt x="33" y="58"/>
                  </a:cubicBezTo>
                  <a:cubicBezTo>
                    <a:pt x="0" y="58"/>
                    <a:pt x="0" y="91"/>
                    <a:pt x="33" y="91"/>
                  </a:cubicBezTo>
                  <a:cubicBezTo>
                    <a:pt x="3716" y="305"/>
                    <a:pt x="16536" y="411"/>
                    <a:pt x="23908" y="411"/>
                  </a:cubicBezTo>
                  <a:cubicBezTo>
                    <a:pt x="25750" y="411"/>
                    <a:pt x="27253" y="405"/>
                    <a:pt x="28187" y="391"/>
                  </a:cubicBezTo>
                  <a:cubicBezTo>
                    <a:pt x="28287" y="391"/>
                    <a:pt x="28287" y="325"/>
                    <a:pt x="28187" y="325"/>
                  </a:cubicBezTo>
                  <a:cubicBezTo>
                    <a:pt x="24635" y="172"/>
                    <a:pt x="12880" y="1"/>
                    <a:pt x="541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48"/>
            <p:cNvSpPr/>
            <p:nvPr/>
          </p:nvSpPr>
          <p:spPr>
            <a:xfrm flipH="1">
              <a:off x="7024003" y="3940235"/>
              <a:ext cx="90473" cy="23085"/>
            </a:xfrm>
            <a:custGeom>
              <a:avLst/>
              <a:gdLst/>
              <a:ahLst/>
              <a:cxnLst/>
              <a:rect l="l" t="t" r="r" b="b"/>
              <a:pathLst>
                <a:path w="5718" h="1459" extrusionOk="0">
                  <a:moveTo>
                    <a:pt x="4030" y="0"/>
                  </a:moveTo>
                  <a:cubicBezTo>
                    <a:pt x="2591" y="0"/>
                    <a:pt x="1110" y="398"/>
                    <a:pt x="58" y="1352"/>
                  </a:cubicBezTo>
                  <a:cubicBezTo>
                    <a:pt x="1" y="1381"/>
                    <a:pt x="42" y="1459"/>
                    <a:pt x="97" y="1459"/>
                  </a:cubicBezTo>
                  <a:cubicBezTo>
                    <a:pt x="106" y="1459"/>
                    <a:pt x="116" y="1457"/>
                    <a:pt x="125" y="1452"/>
                  </a:cubicBezTo>
                  <a:cubicBezTo>
                    <a:pt x="1893" y="918"/>
                    <a:pt x="3728" y="551"/>
                    <a:pt x="5562" y="385"/>
                  </a:cubicBezTo>
                  <a:cubicBezTo>
                    <a:pt x="5571" y="387"/>
                    <a:pt x="5579" y="388"/>
                    <a:pt x="5587" y="388"/>
                  </a:cubicBezTo>
                  <a:cubicBezTo>
                    <a:pt x="5699" y="388"/>
                    <a:pt x="5718" y="182"/>
                    <a:pt x="5562" y="151"/>
                  </a:cubicBezTo>
                  <a:cubicBezTo>
                    <a:pt x="5072" y="53"/>
                    <a:pt x="4554" y="0"/>
                    <a:pt x="403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48"/>
            <p:cNvSpPr/>
            <p:nvPr/>
          </p:nvSpPr>
          <p:spPr>
            <a:xfrm flipH="1">
              <a:off x="7003244" y="3953415"/>
              <a:ext cx="90062" cy="22610"/>
            </a:xfrm>
            <a:custGeom>
              <a:avLst/>
              <a:gdLst/>
              <a:ahLst/>
              <a:cxnLst/>
              <a:rect l="l" t="t" r="r" b="b"/>
              <a:pathLst>
                <a:path w="5692" h="1429" extrusionOk="0">
                  <a:moveTo>
                    <a:pt x="4012" y="1"/>
                  </a:moveTo>
                  <a:cubicBezTo>
                    <a:pt x="2568" y="1"/>
                    <a:pt x="1079" y="392"/>
                    <a:pt x="55" y="1320"/>
                  </a:cubicBezTo>
                  <a:cubicBezTo>
                    <a:pt x="0" y="1374"/>
                    <a:pt x="35" y="1429"/>
                    <a:pt x="85" y="1429"/>
                  </a:cubicBezTo>
                  <a:cubicBezTo>
                    <a:pt x="97" y="1429"/>
                    <a:pt x="109" y="1426"/>
                    <a:pt x="121" y="1420"/>
                  </a:cubicBezTo>
                  <a:cubicBezTo>
                    <a:pt x="1889" y="886"/>
                    <a:pt x="3690" y="552"/>
                    <a:pt x="5525" y="386"/>
                  </a:cubicBezTo>
                  <a:cubicBezTo>
                    <a:pt x="5692" y="386"/>
                    <a:pt x="5692" y="152"/>
                    <a:pt x="5558" y="152"/>
                  </a:cubicBezTo>
                  <a:cubicBezTo>
                    <a:pt x="5066" y="54"/>
                    <a:pt x="4542" y="1"/>
                    <a:pt x="40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48"/>
            <p:cNvSpPr/>
            <p:nvPr/>
          </p:nvSpPr>
          <p:spPr>
            <a:xfrm flipH="1">
              <a:off x="6982295" y="3966089"/>
              <a:ext cx="90473" cy="23101"/>
            </a:xfrm>
            <a:custGeom>
              <a:avLst/>
              <a:gdLst/>
              <a:ahLst/>
              <a:cxnLst/>
              <a:rect l="l" t="t" r="r" b="b"/>
              <a:pathLst>
                <a:path w="5718" h="1460" extrusionOk="0">
                  <a:moveTo>
                    <a:pt x="4029" y="1"/>
                  </a:moveTo>
                  <a:cubicBezTo>
                    <a:pt x="2591" y="1"/>
                    <a:pt x="1109" y="399"/>
                    <a:pt x="57" y="1353"/>
                  </a:cubicBezTo>
                  <a:cubicBezTo>
                    <a:pt x="0" y="1381"/>
                    <a:pt x="41" y="1459"/>
                    <a:pt x="97" y="1459"/>
                  </a:cubicBezTo>
                  <a:cubicBezTo>
                    <a:pt x="106" y="1459"/>
                    <a:pt x="115" y="1457"/>
                    <a:pt x="124" y="1453"/>
                  </a:cubicBezTo>
                  <a:cubicBezTo>
                    <a:pt x="1892" y="919"/>
                    <a:pt x="3727" y="552"/>
                    <a:pt x="5561" y="385"/>
                  </a:cubicBezTo>
                  <a:cubicBezTo>
                    <a:pt x="5570" y="387"/>
                    <a:pt x="5579" y="388"/>
                    <a:pt x="5587" y="388"/>
                  </a:cubicBezTo>
                  <a:cubicBezTo>
                    <a:pt x="5698" y="388"/>
                    <a:pt x="5717" y="183"/>
                    <a:pt x="5561" y="152"/>
                  </a:cubicBezTo>
                  <a:cubicBezTo>
                    <a:pt x="5072" y="54"/>
                    <a:pt x="4553" y="1"/>
                    <a:pt x="402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48"/>
            <p:cNvSpPr/>
            <p:nvPr/>
          </p:nvSpPr>
          <p:spPr>
            <a:xfrm flipH="1">
              <a:off x="7102989" y="3941042"/>
              <a:ext cx="238050" cy="159396"/>
            </a:xfrm>
            <a:custGeom>
              <a:avLst/>
              <a:gdLst/>
              <a:ahLst/>
              <a:cxnLst/>
              <a:rect l="l" t="t" r="r" b="b"/>
              <a:pathLst>
                <a:path w="15045" h="10074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170"/>
                    <a:pt x="234" y="9073"/>
                    <a:pt x="667" y="9340"/>
                  </a:cubicBezTo>
                  <a:cubicBezTo>
                    <a:pt x="1068" y="9607"/>
                    <a:pt x="5438" y="9840"/>
                    <a:pt x="10675" y="9974"/>
                  </a:cubicBezTo>
                  <a:cubicBezTo>
                    <a:pt x="12076" y="10007"/>
                    <a:pt x="13543" y="10041"/>
                    <a:pt x="15044" y="10074"/>
                  </a:cubicBezTo>
                  <a:cubicBezTo>
                    <a:pt x="11108" y="7472"/>
                    <a:pt x="2469" y="1735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48"/>
            <p:cNvSpPr/>
            <p:nvPr/>
          </p:nvSpPr>
          <p:spPr>
            <a:xfrm flipH="1">
              <a:off x="6990048" y="2394076"/>
              <a:ext cx="510386" cy="1548564"/>
            </a:xfrm>
            <a:custGeom>
              <a:avLst/>
              <a:gdLst/>
              <a:ahLst/>
              <a:cxnLst/>
              <a:rect l="l" t="t" r="r" b="b"/>
              <a:pathLst>
                <a:path w="32257" h="97871" extrusionOk="0">
                  <a:moveTo>
                    <a:pt x="0" y="0"/>
                  </a:moveTo>
                  <a:cubicBezTo>
                    <a:pt x="0" y="0"/>
                    <a:pt x="1702" y="6438"/>
                    <a:pt x="3837" y="14677"/>
                  </a:cubicBezTo>
                  <a:cubicBezTo>
                    <a:pt x="5271" y="20215"/>
                    <a:pt x="6905" y="26552"/>
                    <a:pt x="8406" y="32357"/>
                  </a:cubicBezTo>
                  <a:cubicBezTo>
                    <a:pt x="8940" y="34491"/>
                    <a:pt x="9474" y="36560"/>
                    <a:pt x="9974" y="38494"/>
                  </a:cubicBezTo>
                  <a:cubicBezTo>
                    <a:pt x="11542" y="44665"/>
                    <a:pt x="12743" y="49369"/>
                    <a:pt x="12943" y="50436"/>
                  </a:cubicBezTo>
                  <a:cubicBezTo>
                    <a:pt x="13076" y="51237"/>
                    <a:pt x="9074" y="97870"/>
                    <a:pt x="9074" y="97870"/>
                  </a:cubicBezTo>
                  <a:lnTo>
                    <a:pt x="29055" y="97870"/>
                  </a:lnTo>
                  <a:cubicBezTo>
                    <a:pt x="29055" y="97870"/>
                    <a:pt x="32257" y="57375"/>
                    <a:pt x="31390" y="50236"/>
                  </a:cubicBezTo>
                  <a:cubicBezTo>
                    <a:pt x="30856" y="45800"/>
                    <a:pt x="25452" y="27620"/>
                    <a:pt x="21382" y="14377"/>
                  </a:cubicBezTo>
                  <a:cubicBezTo>
                    <a:pt x="18914" y="6271"/>
                    <a:pt x="16946" y="0"/>
                    <a:pt x="169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48"/>
            <p:cNvSpPr/>
            <p:nvPr/>
          </p:nvSpPr>
          <p:spPr>
            <a:xfrm flipH="1">
              <a:off x="7054430" y="3886327"/>
              <a:ext cx="284504" cy="6187"/>
            </a:xfrm>
            <a:custGeom>
              <a:avLst/>
              <a:gdLst/>
              <a:ahLst/>
              <a:cxnLst/>
              <a:rect l="l" t="t" r="r" b="b"/>
              <a:pathLst>
                <a:path w="17981" h="391" extrusionOk="0">
                  <a:moveTo>
                    <a:pt x="6995" y="1"/>
                  </a:moveTo>
                  <a:cubicBezTo>
                    <a:pt x="3980" y="1"/>
                    <a:pt x="788" y="30"/>
                    <a:pt x="34" y="156"/>
                  </a:cubicBezTo>
                  <a:cubicBezTo>
                    <a:pt x="1" y="189"/>
                    <a:pt x="1" y="222"/>
                    <a:pt x="34" y="222"/>
                  </a:cubicBezTo>
                  <a:cubicBezTo>
                    <a:pt x="830" y="355"/>
                    <a:pt x="4342" y="391"/>
                    <a:pt x="7494" y="391"/>
                  </a:cubicBezTo>
                  <a:cubicBezTo>
                    <a:pt x="9889" y="391"/>
                    <a:pt x="12076" y="370"/>
                    <a:pt x="12710" y="356"/>
                  </a:cubicBezTo>
                  <a:cubicBezTo>
                    <a:pt x="15779" y="323"/>
                    <a:pt x="14911" y="289"/>
                    <a:pt x="17947" y="256"/>
                  </a:cubicBezTo>
                  <a:cubicBezTo>
                    <a:pt x="17980" y="222"/>
                    <a:pt x="17980" y="156"/>
                    <a:pt x="17947" y="156"/>
                  </a:cubicBezTo>
                  <a:cubicBezTo>
                    <a:pt x="14911" y="89"/>
                    <a:pt x="15779" y="56"/>
                    <a:pt x="12710" y="22"/>
                  </a:cubicBezTo>
                  <a:cubicBezTo>
                    <a:pt x="12032" y="22"/>
                    <a:pt x="9579" y="1"/>
                    <a:pt x="6995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48"/>
            <p:cNvSpPr/>
            <p:nvPr/>
          </p:nvSpPr>
          <p:spPr>
            <a:xfrm flipH="1">
              <a:off x="7228604" y="2461195"/>
              <a:ext cx="217464" cy="1395734"/>
            </a:xfrm>
            <a:custGeom>
              <a:avLst/>
              <a:gdLst/>
              <a:ahLst/>
              <a:cxnLst/>
              <a:rect l="l" t="t" r="r" b="b"/>
              <a:pathLst>
                <a:path w="13744" h="88212" extrusionOk="0">
                  <a:moveTo>
                    <a:pt x="49" y="1"/>
                  </a:moveTo>
                  <a:cubicBezTo>
                    <a:pt x="0" y="1"/>
                    <a:pt x="5" y="301"/>
                    <a:pt x="134" y="795"/>
                  </a:cubicBezTo>
                  <a:cubicBezTo>
                    <a:pt x="567" y="2263"/>
                    <a:pt x="968" y="3764"/>
                    <a:pt x="1401" y="5232"/>
                  </a:cubicBezTo>
                  <a:cubicBezTo>
                    <a:pt x="2269" y="8200"/>
                    <a:pt x="3136" y="11136"/>
                    <a:pt x="4003" y="14071"/>
                  </a:cubicBezTo>
                  <a:cubicBezTo>
                    <a:pt x="5738" y="19909"/>
                    <a:pt x="7472" y="25746"/>
                    <a:pt x="9240" y="31584"/>
                  </a:cubicBezTo>
                  <a:cubicBezTo>
                    <a:pt x="10141" y="34519"/>
                    <a:pt x="11008" y="37421"/>
                    <a:pt x="11909" y="40357"/>
                  </a:cubicBezTo>
                  <a:cubicBezTo>
                    <a:pt x="12342" y="41758"/>
                    <a:pt x="12709" y="43192"/>
                    <a:pt x="12976" y="44626"/>
                  </a:cubicBezTo>
                  <a:cubicBezTo>
                    <a:pt x="13210" y="46127"/>
                    <a:pt x="13276" y="47629"/>
                    <a:pt x="13143" y="49163"/>
                  </a:cubicBezTo>
                  <a:cubicBezTo>
                    <a:pt x="12976" y="52199"/>
                    <a:pt x="12609" y="55267"/>
                    <a:pt x="12309" y="58303"/>
                  </a:cubicBezTo>
                  <a:cubicBezTo>
                    <a:pt x="12042" y="61338"/>
                    <a:pt x="11742" y="64407"/>
                    <a:pt x="11475" y="67476"/>
                  </a:cubicBezTo>
                  <a:cubicBezTo>
                    <a:pt x="10941" y="73547"/>
                    <a:pt x="10374" y="79651"/>
                    <a:pt x="9807" y="85723"/>
                  </a:cubicBezTo>
                  <a:cubicBezTo>
                    <a:pt x="9741" y="86490"/>
                    <a:pt x="9674" y="87257"/>
                    <a:pt x="9607" y="88024"/>
                  </a:cubicBezTo>
                  <a:cubicBezTo>
                    <a:pt x="9607" y="88153"/>
                    <a:pt x="9701" y="88212"/>
                    <a:pt x="9801" y="88212"/>
                  </a:cubicBezTo>
                  <a:cubicBezTo>
                    <a:pt x="9908" y="88212"/>
                    <a:pt x="10024" y="88145"/>
                    <a:pt x="10041" y="88024"/>
                  </a:cubicBezTo>
                  <a:cubicBezTo>
                    <a:pt x="10708" y="82020"/>
                    <a:pt x="11208" y="75982"/>
                    <a:pt x="11775" y="69978"/>
                  </a:cubicBezTo>
                  <a:cubicBezTo>
                    <a:pt x="12309" y="63940"/>
                    <a:pt x="12876" y="58003"/>
                    <a:pt x="13443" y="51998"/>
                  </a:cubicBezTo>
                  <a:cubicBezTo>
                    <a:pt x="13577" y="50497"/>
                    <a:pt x="13743" y="48996"/>
                    <a:pt x="13743" y="47462"/>
                  </a:cubicBezTo>
                  <a:cubicBezTo>
                    <a:pt x="13710" y="46094"/>
                    <a:pt x="13543" y="44693"/>
                    <a:pt x="13243" y="43325"/>
                  </a:cubicBezTo>
                  <a:cubicBezTo>
                    <a:pt x="12576" y="40457"/>
                    <a:pt x="11609" y="37621"/>
                    <a:pt x="10741" y="34786"/>
                  </a:cubicBezTo>
                  <a:cubicBezTo>
                    <a:pt x="9007" y="29015"/>
                    <a:pt x="7272" y="23278"/>
                    <a:pt x="5504" y="17540"/>
                  </a:cubicBezTo>
                  <a:cubicBezTo>
                    <a:pt x="4637" y="14638"/>
                    <a:pt x="3770" y="11770"/>
                    <a:pt x="2869" y="8901"/>
                  </a:cubicBezTo>
                  <a:cubicBezTo>
                    <a:pt x="2435" y="7433"/>
                    <a:pt x="1968" y="5999"/>
                    <a:pt x="1535" y="4564"/>
                  </a:cubicBezTo>
                  <a:cubicBezTo>
                    <a:pt x="1101" y="3130"/>
                    <a:pt x="567" y="1729"/>
                    <a:pt x="167" y="295"/>
                  </a:cubicBezTo>
                  <a:cubicBezTo>
                    <a:pt x="119" y="93"/>
                    <a:pt x="7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48"/>
            <p:cNvSpPr/>
            <p:nvPr/>
          </p:nvSpPr>
          <p:spPr>
            <a:xfrm flipH="1">
              <a:off x="7262907" y="2394076"/>
              <a:ext cx="237527" cy="609087"/>
            </a:xfrm>
            <a:custGeom>
              <a:avLst/>
              <a:gdLst/>
              <a:ahLst/>
              <a:cxnLst/>
              <a:rect l="l" t="t" r="r" b="b"/>
              <a:pathLst>
                <a:path w="15012" h="38495" extrusionOk="0">
                  <a:moveTo>
                    <a:pt x="0" y="0"/>
                  </a:moveTo>
                  <a:cubicBezTo>
                    <a:pt x="0" y="0"/>
                    <a:pt x="6172" y="23517"/>
                    <a:pt x="9974" y="38494"/>
                  </a:cubicBezTo>
                  <a:cubicBezTo>
                    <a:pt x="11609" y="26119"/>
                    <a:pt x="13844" y="9107"/>
                    <a:pt x="150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48"/>
            <p:cNvSpPr/>
            <p:nvPr/>
          </p:nvSpPr>
          <p:spPr>
            <a:xfrm flipH="1">
              <a:off x="7184791" y="3664464"/>
              <a:ext cx="498788" cy="442476"/>
            </a:xfrm>
            <a:custGeom>
              <a:avLst/>
              <a:gdLst/>
              <a:ahLst/>
              <a:cxnLst/>
              <a:rect l="l" t="t" r="r" b="b"/>
              <a:pathLst>
                <a:path w="31524" h="27965" extrusionOk="0">
                  <a:moveTo>
                    <a:pt x="501" y="1"/>
                  </a:moveTo>
                  <a:cubicBezTo>
                    <a:pt x="501" y="1"/>
                    <a:pt x="1" y="7306"/>
                    <a:pt x="67" y="14378"/>
                  </a:cubicBezTo>
                  <a:lnTo>
                    <a:pt x="67" y="14778"/>
                  </a:lnTo>
                  <a:cubicBezTo>
                    <a:pt x="67" y="15846"/>
                    <a:pt x="67" y="16880"/>
                    <a:pt x="101" y="17880"/>
                  </a:cubicBezTo>
                  <a:lnTo>
                    <a:pt x="101" y="18047"/>
                  </a:lnTo>
                  <a:cubicBezTo>
                    <a:pt x="201" y="22917"/>
                    <a:pt x="401" y="26954"/>
                    <a:pt x="801" y="27220"/>
                  </a:cubicBezTo>
                  <a:cubicBezTo>
                    <a:pt x="1557" y="27693"/>
                    <a:pt x="15673" y="27964"/>
                    <a:pt x="24195" y="27964"/>
                  </a:cubicBezTo>
                  <a:cubicBezTo>
                    <a:pt x="27710" y="27964"/>
                    <a:pt x="30273" y="27918"/>
                    <a:pt x="30556" y="27821"/>
                  </a:cubicBezTo>
                  <a:cubicBezTo>
                    <a:pt x="31523" y="27521"/>
                    <a:pt x="30722" y="24752"/>
                    <a:pt x="29655" y="23885"/>
                  </a:cubicBezTo>
                  <a:cubicBezTo>
                    <a:pt x="28554" y="23017"/>
                    <a:pt x="18013" y="18181"/>
                    <a:pt x="18013" y="18181"/>
                  </a:cubicBezTo>
                  <a:lnTo>
                    <a:pt x="18013" y="17847"/>
                  </a:lnTo>
                  <a:lnTo>
                    <a:pt x="18113" y="14912"/>
                  </a:lnTo>
                  <a:lnTo>
                    <a:pt x="18113" y="14345"/>
                  </a:lnTo>
                  <a:lnTo>
                    <a:pt x="18614" y="101"/>
                  </a:lnTo>
                  <a:lnTo>
                    <a:pt x="501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48"/>
            <p:cNvSpPr/>
            <p:nvPr/>
          </p:nvSpPr>
          <p:spPr>
            <a:xfrm flipH="1">
              <a:off x="7184791" y="3891422"/>
              <a:ext cx="497728" cy="215518"/>
            </a:xfrm>
            <a:custGeom>
              <a:avLst/>
              <a:gdLst/>
              <a:ahLst/>
              <a:cxnLst/>
              <a:rect l="l" t="t" r="r" b="b"/>
              <a:pathLst>
                <a:path w="31457" h="13621" extrusionOk="0">
                  <a:moveTo>
                    <a:pt x="18046" y="1"/>
                  </a:moveTo>
                  <a:lnTo>
                    <a:pt x="0" y="34"/>
                  </a:lnTo>
                  <a:lnTo>
                    <a:pt x="0" y="434"/>
                  </a:lnTo>
                  <a:cubicBezTo>
                    <a:pt x="0" y="1502"/>
                    <a:pt x="0" y="2536"/>
                    <a:pt x="34" y="3536"/>
                  </a:cubicBezTo>
                  <a:lnTo>
                    <a:pt x="34" y="3703"/>
                  </a:lnTo>
                  <a:cubicBezTo>
                    <a:pt x="134" y="8573"/>
                    <a:pt x="334" y="12610"/>
                    <a:pt x="734" y="12876"/>
                  </a:cubicBezTo>
                  <a:cubicBezTo>
                    <a:pt x="1490" y="13349"/>
                    <a:pt x="15606" y="13620"/>
                    <a:pt x="24128" y="13620"/>
                  </a:cubicBezTo>
                  <a:cubicBezTo>
                    <a:pt x="27643" y="13620"/>
                    <a:pt x="30206" y="13574"/>
                    <a:pt x="30489" y="13477"/>
                  </a:cubicBezTo>
                  <a:cubicBezTo>
                    <a:pt x="31456" y="13177"/>
                    <a:pt x="30655" y="10408"/>
                    <a:pt x="29588" y="9541"/>
                  </a:cubicBezTo>
                  <a:cubicBezTo>
                    <a:pt x="28487" y="8673"/>
                    <a:pt x="17946" y="3837"/>
                    <a:pt x="17946" y="3837"/>
                  </a:cubicBezTo>
                  <a:lnTo>
                    <a:pt x="17946" y="3503"/>
                  </a:lnTo>
                  <a:lnTo>
                    <a:pt x="18046" y="568"/>
                  </a:lnTo>
                  <a:lnTo>
                    <a:pt x="180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48"/>
            <p:cNvSpPr/>
            <p:nvPr/>
          </p:nvSpPr>
          <p:spPr>
            <a:xfrm flipH="1">
              <a:off x="7184791" y="3946848"/>
              <a:ext cx="497206" cy="160092"/>
            </a:xfrm>
            <a:custGeom>
              <a:avLst/>
              <a:gdLst/>
              <a:ahLst/>
              <a:cxnLst/>
              <a:rect l="l" t="t" r="r" b="b"/>
              <a:pathLst>
                <a:path w="31424" h="10118" extrusionOk="0">
                  <a:moveTo>
                    <a:pt x="17880" y="0"/>
                  </a:moveTo>
                  <a:lnTo>
                    <a:pt x="1" y="33"/>
                  </a:lnTo>
                  <a:lnTo>
                    <a:pt x="1" y="200"/>
                  </a:lnTo>
                  <a:cubicBezTo>
                    <a:pt x="101" y="5070"/>
                    <a:pt x="301" y="9107"/>
                    <a:pt x="701" y="9373"/>
                  </a:cubicBezTo>
                  <a:cubicBezTo>
                    <a:pt x="1457" y="9846"/>
                    <a:pt x="15573" y="10117"/>
                    <a:pt x="24095" y="10117"/>
                  </a:cubicBezTo>
                  <a:cubicBezTo>
                    <a:pt x="27610" y="10117"/>
                    <a:pt x="30173" y="10071"/>
                    <a:pt x="30456" y="9974"/>
                  </a:cubicBezTo>
                  <a:cubicBezTo>
                    <a:pt x="31423" y="9674"/>
                    <a:pt x="30622" y="6872"/>
                    <a:pt x="29522" y="6004"/>
                  </a:cubicBezTo>
                  <a:cubicBezTo>
                    <a:pt x="28454" y="5137"/>
                    <a:pt x="17880" y="300"/>
                    <a:pt x="17880" y="300"/>
                  </a:cubicBezTo>
                  <a:lnTo>
                    <a:pt x="17880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48"/>
            <p:cNvSpPr/>
            <p:nvPr/>
          </p:nvSpPr>
          <p:spPr>
            <a:xfrm flipH="1">
              <a:off x="7203272" y="4083792"/>
              <a:ext cx="448109" cy="5854"/>
            </a:xfrm>
            <a:custGeom>
              <a:avLst/>
              <a:gdLst/>
              <a:ahLst/>
              <a:cxnLst/>
              <a:rect l="l" t="t" r="r" b="b"/>
              <a:pathLst>
                <a:path w="28321" h="370" extrusionOk="0">
                  <a:moveTo>
                    <a:pt x="7237" y="1"/>
                  </a:moveTo>
                  <a:cubicBezTo>
                    <a:pt x="4081" y="1"/>
                    <a:pt x="1439" y="25"/>
                    <a:pt x="67" y="85"/>
                  </a:cubicBezTo>
                  <a:cubicBezTo>
                    <a:pt x="34" y="85"/>
                    <a:pt x="0" y="118"/>
                    <a:pt x="67" y="118"/>
                  </a:cubicBezTo>
                  <a:cubicBezTo>
                    <a:pt x="3136" y="296"/>
                    <a:pt x="12550" y="370"/>
                    <a:pt x="19869" y="370"/>
                  </a:cubicBezTo>
                  <a:cubicBezTo>
                    <a:pt x="23528" y="370"/>
                    <a:pt x="26664" y="351"/>
                    <a:pt x="28220" y="318"/>
                  </a:cubicBezTo>
                  <a:cubicBezTo>
                    <a:pt x="28321" y="318"/>
                    <a:pt x="28321" y="251"/>
                    <a:pt x="28220" y="251"/>
                  </a:cubicBezTo>
                  <a:cubicBezTo>
                    <a:pt x="24943" y="134"/>
                    <a:pt x="14665" y="1"/>
                    <a:pt x="723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48"/>
            <p:cNvSpPr/>
            <p:nvPr/>
          </p:nvSpPr>
          <p:spPr>
            <a:xfrm flipH="1">
              <a:off x="7365310" y="3945503"/>
              <a:ext cx="89666" cy="23101"/>
            </a:xfrm>
            <a:custGeom>
              <a:avLst/>
              <a:gdLst/>
              <a:ahLst/>
              <a:cxnLst/>
              <a:rect l="l" t="t" r="r" b="b"/>
              <a:pathLst>
                <a:path w="5667" h="1460" extrusionOk="0">
                  <a:moveTo>
                    <a:pt x="4001" y="1"/>
                  </a:moveTo>
                  <a:cubicBezTo>
                    <a:pt x="2563" y="1"/>
                    <a:pt x="1081" y="399"/>
                    <a:pt x="30" y="1353"/>
                  </a:cubicBezTo>
                  <a:cubicBezTo>
                    <a:pt x="1" y="1381"/>
                    <a:pt x="22" y="1459"/>
                    <a:pt x="70" y="1459"/>
                  </a:cubicBezTo>
                  <a:cubicBezTo>
                    <a:pt x="78" y="1459"/>
                    <a:pt x="87" y="1457"/>
                    <a:pt x="96" y="1453"/>
                  </a:cubicBezTo>
                  <a:cubicBezTo>
                    <a:pt x="1864" y="886"/>
                    <a:pt x="3699" y="552"/>
                    <a:pt x="5533" y="385"/>
                  </a:cubicBezTo>
                  <a:cubicBezTo>
                    <a:pt x="5667" y="352"/>
                    <a:pt x="5667" y="185"/>
                    <a:pt x="5533" y="152"/>
                  </a:cubicBezTo>
                  <a:cubicBezTo>
                    <a:pt x="5044" y="54"/>
                    <a:pt x="4525" y="1"/>
                    <a:pt x="40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48"/>
            <p:cNvSpPr/>
            <p:nvPr/>
          </p:nvSpPr>
          <p:spPr>
            <a:xfrm flipH="1">
              <a:off x="7344187" y="3958177"/>
              <a:ext cx="90077" cy="23132"/>
            </a:xfrm>
            <a:custGeom>
              <a:avLst/>
              <a:gdLst/>
              <a:ahLst/>
              <a:cxnLst/>
              <a:rect l="l" t="t" r="r" b="b"/>
              <a:pathLst>
                <a:path w="5693" h="1462" extrusionOk="0">
                  <a:moveTo>
                    <a:pt x="4021" y="1"/>
                  </a:moveTo>
                  <a:cubicBezTo>
                    <a:pt x="2575" y="1"/>
                    <a:pt x="1082" y="399"/>
                    <a:pt x="55" y="1352"/>
                  </a:cubicBezTo>
                  <a:cubicBezTo>
                    <a:pt x="0" y="1407"/>
                    <a:pt x="35" y="1461"/>
                    <a:pt x="86" y="1461"/>
                  </a:cubicBezTo>
                  <a:cubicBezTo>
                    <a:pt x="97" y="1461"/>
                    <a:pt x="109" y="1458"/>
                    <a:pt x="122" y="1452"/>
                  </a:cubicBezTo>
                  <a:cubicBezTo>
                    <a:pt x="1889" y="919"/>
                    <a:pt x="3691" y="552"/>
                    <a:pt x="5559" y="385"/>
                  </a:cubicBezTo>
                  <a:cubicBezTo>
                    <a:pt x="5692" y="385"/>
                    <a:pt x="5692" y="151"/>
                    <a:pt x="5559" y="151"/>
                  </a:cubicBezTo>
                  <a:cubicBezTo>
                    <a:pt x="5069" y="53"/>
                    <a:pt x="4548" y="1"/>
                    <a:pt x="40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48"/>
            <p:cNvSpPr/>
            <p:nvPr/>
          </p:nvSpPr>
          <p:spPr>
            <a:xfrm flipH="1">
              <a:off x="7323096" y="3971152"/>
              <a:ext cx="90252" cy="23212"/>
            </a:xfrm>
            <a:custGeom>
              <a:avLst/>
              <a:gdLst/>
              <a:ahLst/>
              <a:cxnLst/>
              <a:rect l="l" t="t" r="r" b="b"/>
              <a:pathLst>
                <a:path w="5704" h="1467" extrusionOk="0">
                  <a:moveTo>
                    <a:pt x="4070" y="0"/>
                  </a:moveTo>
                  <a:cubicBezTo>
                    <a:pt x="2611" y="0"/>
                    <a:pt x="1101" y="390"/>
                    <a:pt x="34" y="1333"/>
                  </a:cubicBezTo>
                  <a:cubicBezTo>
                    <a:pt x="0" y="1399"/>
                    <a:pt x="34" y="1466"/>
                    <a:pt x="134" y="1466"/>
                  </a:cubicBezTo>
                  <a:cubicBezTo>
                    <a:pt x="1868" y="899"/>
                    <a:pt x="3703" y="532"/>
                    <a:pt x="5538" y="365"/>
                  </a:cubicBezTo>
                  <a:cubicBezTo>
                    <a:pt x="5549" y="368"/>
                    <a:pt x="5559" y="369"/>
                    <a:pt x="5569" y="369"/>
                  </a:cubicBezTo>
                  <a:cubicBezTo>
                    <a:pt x="5704" y="369"/>
                    <a:pt x="5693" y="163"/>
                    <a:pt x="5538" y="132"/>
                  </a:cubicBezTo>
                  <a:cubicBezTo>
                    <a:pt x="5068" y="47"/>
                    <a:pt x="4572" y="0"/>
                    <a:pt x="40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48"/>
            <p:cNvSpPr/>
            <p:nvPr/>
          </p:nvSpPr>
          <p:spPr>
            <a:xfrm flipH="1">
              <a:off x="7241278" y="2393538"/>
              <a:ext cx="462365" cy="1554371"/>
            </a:xfrm>
            <a:custGeom>
              <a:avLst/>
              <a:gdLst/>
              <a:ahLst/>
              <a:cxnLst/>
              <a:rect l="l" t="t" r="r" b="b"/>
              <a:pathLst>
                <a:path w="29222" h="98238" extrusionOk="0">
                  <a:moveTo>
                    <a:pt x="6172" y="1"/>
                  </a:moveTo>
                  <a:cubicBezTo>
                    <a:pt x="6172" y="1"/>
                    <a:pt x="5772" y="6472"/>
                    <a:pt x="5305" y="14878"/>
                  </a:cubicBezTo>
                  <a:cubicBezTo>
                    <a:pt x="4538" y="28521"/>
                    <a:pt x="3537" y="47235"/>
                    <a:pt x="3570" y="51471"/>
                  </a:cubicBezTo>
                  <a:cubicBezTo>
                    <a:pt x="3604" y="54106"/>
                    <a:pt x="1" y="98238"/>
                    <a:pt x="1" y="98238"/>
                  </a:cubicBezTo>
                  <a:lnTo>
                    <a:pt x="19982" y="98171"/>
                  </a:lnTo>
                  <a:cubicBezTo>
                    <a:pt x="19982" y="98171"/>
                    <a:pt x="21016" y="58643"/>
                    <a:pt x="20849" y="51471"/>
                  </a:cubicBezTo>
                  <a:cubicBezTo>
                    <a:pt x="20816" y="49536"/>
                    <a:pt x="21016" y="40496"/>
                    <a:pt x="21249" y="32357"/>
                  </a:cubicBezTo>
                  <a:cubicBezTo>
                    <a:pt x="21450" y="25119"/>
                    <a:pt x="21616" y="18614"/>
                    <a:pt x="21616" y="18614"/>
                  </a:cubicBezTo>
                  <a:cubicBezTo>
                    <a:pt x="23184" y="17613"/>
                    <a:pt x="24819" y="16779"/>
                    <a:pt x="26520" y="16112"/>
                  </a:cubicBezTo>
                  <a:cubicBezTo>
                    <a:pt x="26687" y="15612"/>
                    <a:pt x="26853" y="15078"/>
                    <a:pt x="26987" y="14544"/>
                  </a:cubicBezTo>
                  <a:cubicBezTo>
                    <a:pt x="28855" y="8140"/>
                    <a:pt x="29222" y="34"/>
                    <a:pt x="29222" y="34"/>
                  </a:cubicBezTo>
                  <a:lnTo>
                    <a:pt x="61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48"/>
            <p:cNvSpPr/>
            <p:nvPr/>
          </p:nvSpPr>
          <p:spPr>
            <a:xfrm flipH="1">
              <a:off x="7397493" y="3889698"/>
              <a:ext cx="285027" cy="5981"/>
            </a:xfrm>
            <a:custGeom>
              <a:avLst/>
              <a:gdLst/>
              <a:ahLst/>
              <a:cxnLst/>
              <a:rect l="l" t="t" r="r" b="b"/>
              <a:pathLst>
                <a:path w="18014" h="378" extrusionOk="0">
                  <a:moveTo>
                    <a:pt x="8597" y="1"/>
                  </a:moveTo>
                  <a:cubicBezTo>
                    <a:pt x="5205" y="1"/>
                    <a:pt x="904" y="28"/>
                    <a:pt x="34" y="176"/>
                  </a:cubicBezTo>
                  <a:cubicBezTo>
                    <a:pt x="0" y="176"/>
                    <a:pt x="0" y="243"/>
                    <a:pt x="34" y="243"/>
                  </a:cubicBezTo>
                  <a:cubicBezTo>
                    <a:pt x="654" y="346"/>
                    <a:pt x="2926" y="378"/>
                    <a:pt x="5391" y="378"/>
                  </a:cubicBezTo>
                  <a:cubicBezTo>
                    <a:pt x="8489" y="378"/>
                    <a:pt x="11892" y="328"/>
                    <a:pt x="12709" y="310"/>
                  </a:cubicBezTo>
                  <a:cubicBezTo>
                    <a:pt x="15778" y="276"/>
                    <a:pt x="14878" y="243"/>
                    <a:pt x="17946" y="176"/>
                  </a:cubicBezTo>
                  <a:cubicBezTo>
                    <a:pt x="18013" y="176"/>
                    <a:pt x="18013" y="76"/>
                    <a:pt x="17946" y="76"/>
                  </a:cubicBezTo>
                  <a:cubicBezTo>
                    <a:pt x="14878" y="43"/>
                    <a:pt x="15778" y="9"/>
                    <a:pt x="12709" y="9"/>
                  </a:cubicBezTo>
                  <a:cubicBezTo>
                    <a:pt x="12176" y="9"/>
                    <a:pt x="10535" y="1"/>
                    <a:pt x="859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48"/>
            <p:cNvSpPr/>
            <p:nvPr/>
          </p:nvSpPr>
          <p:spPr>
            <a:xfrm flipH="1">
              <a:off x="7576952" y="2438853"/>
              <a:ext cx="81818" cy="1395671"/>
            </a:xfrm>
            <a:custGeom>
              <a:avLst/>
              <a:gdLst/>
              <a:ahLst/>
              <a:cxnLst/>
              <a:rect l="l" t="t" r="r" b="b"/>
              <a:pathLst>
                <a:path w="5171" h="88208" extrusionOk="0">
                  <a:moveTo>
                    <a:pt x="5096" y="1"/>
                  </a:moveTo>
                  <a:cubicBezTo>
                    <a:pt x="5052" y="1"/>
                    <a:pt x="5004" y="34"/>
                    <a:pt x="5004" y="106"/>
                  </a:cubicBezTo>
                  <a:cubicBezTo>
                    <a:pt x="4637" y="11213"/>
                    <a:pt x="4270" y="22355"/>
                    <a:pt x="3770" y="33496"/>
                  </a:cubicBezTo>
                  <a:cubicBezTo>
                    <a:pt x="3269" y="44637"/>
                    <a:pt x="2602" y="55845"/>
                    <a:pt x="1668" y="66987"/>
                  </a:cubicBezTo>
                  <a:cubicBezTo>
                    <a:pt x="1168" y="73191"/>
                    <a:pt x="667" y="81964"/>
                    <a:pt x="0" y="88169"/>
                  </a:cubicBezTo>
                  <a:cubicBezTo>
                    <a:pt x="0" y="88188"/>
                    <a:pt x="23" y="88207"/>
                    <a:pt x="41" y="88207"/>
                  </a:cubicBezTo>
                  <a:cubicBezTo>
                    <a:pt x="55" y="88207"/>
                    <a:pt x="67" y="88197"/>
                    <a:pt x="67" y="88169"/>
                  </a:cubicBezTo>
                  <a:cubicBezTo>
                    <a:pt x="1535" y="77127"/>
                    <a:pt x="2335" y="63451"/>
                    <a:pt x="3036" y="52343"/>
                  </a:cubicBezTo>
                  <a:cubicBezTo>
                    <a:pt x="3770" y="41235"/>
                    <a:pt x="4237" y="30094"/>
                    <a:pt x="4604" y="18952"/>
                  </a:cubicBezTo>
                  <a:cubicBezTo>
                    <a:pt x="4837" y="12681"/>
                    <a:pt x="5004" y="6377"/>
                    <a:pt x="5171" y="72"/>
                  </a:cubicBezTo>
                  <a:cubicBezTo>
                    <a:pt x="5171" y="26"/>
                    <a:pt x="5135" y="1"/>
                    <a:pt x="5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48"/>
            <p:cNvSpPr/>
            <p:nvPr/>
          </p:nvSpPr>
          <p:spPr>
            <a:xfrm flipH="1">
              <a:off x="7267432" y="2640337"/>
              <a:ext cx="95109" cy="49414"/>
            </a:xfrm>
            <a:custGeom>
              <a:avLst/>
              <a:gdLst/>
              <a:ahLst/>
              <a:cxnLst/>
              <a:rect l="l" t="t" r="r" b="b"/>
              <a:pathLst>
                <a:path w="6011" h="3123" extrusionOk="0">
                  <a:moveTo>
                    <a:pt x="5849" y="1"/>
                  </a:moveTo>
                  <a:cubicBezTo>
                    <a:pt x="5832" y="1"/>
                    <a:pt x="5814" y="5"/>
                    <a:pt x="5796" y="14"/>
                  </a:cubicBezTo>
                  <a:cubicBezTo>
                    <a:pt x="3794" y="848"/>
                    <a:pt x="1893" y="1849"/>
                    <a:pt x="58" y="3016"/>
                  </a:cubicBezTo>
                  <a:cubicBezTo>
                    <a:pt x="1" y="3045"/>
                    <a:pt x="42" y="3123"/>
                    <a:pt x="98" y="3123"/>
                  </a:cubicBezTo>
                  <a:cubicBezTo>
                    <a:pt x="106" y="3123"/>
                    <a:pt x="116" y="3121"/>
                    <a:pt x="125" y="3116"/>
                  </a:cubicBezTo>
                  <a:cubicBezTo>
                    <a:pt x="2060" y="2182"/>
                    <a:pt x="4028" y="1281"/>
                    <a:pt x="5896" y="247"/>
                  </a:cubicBezTo>
                  <a:cubicBezTo>
                    <a:pt x="6011" y="161"/>
                    <a:pt x="5952" y="1"/>
                    <a:pt x="584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48"/>
            <p:cNvSpPr/>
            <p:nvPr/>
          </p:nvSpPr>
          <p:spPr>
            <a:xfrm flipH="1">
              <a:off x="7268192" y="2531478"/>
              <a:ext cx="58607" cy="138510"/>
            </a:xfrm>
            <a:custGeom>
              <a:avLst/>
              <a:gdLst/>
              <a:ahLst/>
              <a:cxnLst/>
              <a:rect l="l" t="t" r="r" b="b"/>
              <a:pathLst>
                <a:path w="3704" h="8754" extrusionOk="0">
                  <a:moveTo>
                    <a:pt x="3662" y="0"/>
                  </a:moveTo>
                  <a:cubicBezTo>
                    <a:pt x="3648" y="0"/>
                    <a:pt x="3637" y="9"/>
                    <a:pt x="3637" y="22"/>
                  </a:cubicBezTo>
                  <a:cubicBezTo>
                    <a:pt x="3503" y="723"/>
                    <a:pt x="3337" y="1423"/>
                    <a:pt x="3170" y="2157"/>
                  </a:cubicBezTo>
                  <a:cubicBezTo>
                    <a:pt x="3036" y="2858"/>
                    <a:pt x="2936" y="3491"/>
                    <a:pt x="2770" y="4125"/>
                  </a:cubicBezTo>
                  <a:cubicBezTo>
                    <a:pt x="2603" y="4759"/>
                    <a:pt x="2303" y="5359"/>
                    <a:pt x="1836" y="5793"/>
                  </a:cubicBezTo>
                  <a:cubicBezTo>
                    <a:pt x="1569" y="6060"/>
                    <a:pt x="1302" y="6260"/>
                    <a:pt x="1002" y="6494"/>
                  </a:cubicBezTo>
                  <a:cubicBezTo>
                    <a:pt x="868" y="6594"/>
                    <a:pt x="701" y="6727"/>
                    <a:pt x="535" y="6827"/>
                  </a:cubicBezTo>
                  <a:cubicBezTo>
                    <a:pt x="535" y="6727"/>
                    <a:pt x="568" y="6627"/>
                    <a:pt x="601" y="6560"/>
                  </a:cubicBezTo>
                  <a:lnTo>
                    <a:pt x="735" y="5726"/>
                  </a:lnTo>
                  <a:cubicBezTo>
                    <a:pt x="835" y="5126"/>
                    <a:pt x="935" y="4559"/>
                    <a:pt x="1002" y="3958"/>
                  </a:cubicBezTo>
                  <a:cubicBezTo>
                    <a:pt x="1202" y="2758"/>
                    <a:pt x="1369" y="1590"/>
                    <a:pt x="1602" y="423"/>
                  </a:cubicBezTo>
                  <a:cubicBezTo>
                    <a:pt x="1602" y="389"/>
                    <a:pt x="1585" y="373"/>
                    <a:pt x="1569" y="373"/>
                  </a:cubicBezTo>
                  <a:cubicBezTo>
                    <a:pt x="1552" y="373"/>
                    <a:pt x="1535" y="389"/>
                    <a:pt x="1535" y="423"/>
                  </a:cubicBezTo>
                  <a:cubicBezTo>
                    <a:pt x="1235" y="1557"/>
                    <a:pt x="902" y="2724"/>
                    <a:pt x="668" y="3892"/>
                  </a:cubicBezTo>
                  <a:cubicBezTo>
                    <a:pt x="535" y="4459"/>
                    <a:pt x="101" y="7261"/>
                    <a:pt x="68" y="7461"/>
                  </a:cubicBezTo>
                  <a:cubicBezTo>
                    <a:pt x="68" y="7661"/>
                    <a:pt x="34" y="7895"/>
                    <a:pt x="34" y="8095"/>
                  </a:cubicBezTo>
                  <a:cubicBezTo>
                    <a:pt x="1" y="8295"/>
                    <a:pt x="1" y="8495"/>
                    <a:pt x="34" y="8729"/>
                  </a:cubicBezTo>
                  <a:cubicBezTo>
                    <a:pt x="34" y="8745"/>
                    <a:pt x="51" y="8754"/>
                    <a:pt x="68" y="8754"/>
                  </a:cubicBezTo>
                  <a:cubicBezTo>
                    <a:pt x="84" y="8754"/>
                    <a:pt x="101" y="8745"/>
                    <a:pt x="101" y="8729"/>
                  </a:cubicBezTo>
                  <a:cubicBezTo>
                    <a:pt x="201" y="8528"/>
                    <a:pt x="268" y="8328"/>
                    <a:pt x="301" y="8095"/>
                  </a:cubicBezTo>
                  <a:cubicBezTo>
                    <a:pt x="335" y="7895"/>
                    <a:pt x="401" y="7694"/>
                    <a:pt x="435" y="7494"/>
                  </a:cubicBezTo>
                  <a:cubicBezTo>
                    <a:pt x="435" y="7428"/>
                    <a:pt x="468" y="7361"/>
                    <a:pt x="468" y="7261"/>
                  </a:cubicBezTo>
                  <a:cubicBezTo>
                    <a:pt x="735" y="7094"/>
                    <a:pt x="1002" y="6894"/>
                    <a:pt x="1269" y="6694"/>
                  </a:cubicBezTo>
                  <a:cubicBezTo>
                    <a:pt x="1502" y="6494"/>
                    <a:pt x="1836" y="6293"/>
                    <a:pt x="2102" y="6060"/>
                  </a:cubicBezTo>
                  <a:cubicBezTo>
                    <a:pt x="2569" y="5660"/>
                    <a:pt x="2936" y="5093"/>
                    <a:pt x="3103" y="4492"/>
                  </a:cubicBezTo>
                  <a:cubicBezTo>
                    <a:pt x="3270" y="3825"/>
                    <a:pt x="3370" y="3158"/>
                    <a:pt x="3437" y="2457"/>
                  </a:cubicBezTo>
                  <a:cubicBezTo>
                    <a:pt x="3537" y="1657"/>
                    <a:pt x="3604" y="856"/>
                    <a:pt x="3704" y="56"/>
                  </a:cubicBezTo>
                  <a:cubicBezTo>
                    <a:pt x="3704" y="17"/>
                    <a:pt x="3681" y="0"/>
                    <a:pt x="36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48"/>
            <p:cNvSpPr/>
            <p:nvPr/>
          </p:nvSpPr>
          <p:spPr>
            <a:xfrm flipH="1">
              <a:off x="6786840" y="1993719"/>
              <a:ext cx="579958" cy="327890"/>
            </a:xfrm>
            <a:custGeom>
              <a:avLst/>
              <a:gdLst/>
              <a:ahLst/>
              <a:cxnLst/>
              <a:rect l="l" t="t" r="r" b="b"/>
              <a:pathLst>
                <a:path w="36654" h="20723" extrusionOk="0">
                  <a:moveTo>
                    <a:pt x="1546" y="0"/>
                  </a:moveTo>
                  <a:cubicBezTo>
                    <a:pt x="427" y="0"/>
                    <a:pt x="1" y="1245"/>
                    <a:pt x="1028" y="4121"/>
                  </a:cubicBezTo>
                  <a:cubicBezTo>
                    <a:pt x="2129" y="7223"/>
                    <a:pt x="6031" y="14128"/>
                    <a:pt x="12002" y="19599"/>
                  </a:cubicBezTo>
                  <a:cubicBezTo>
                    <a:pt x="12919" y="20436"/>
                    <a:pt x="16199" y="20723"/>
                    <a:pt x="19925" y="20723"/>
                  </a:cubicBezTo>
                  <a:cubicBezTo>
                    <a:pt x="25557" y="20723"/>
                    <a:pt x="32207" y="20067"/>
                    <a:pt x="33251" y="19666"/>
                  </a:cubicBezTo>
                  <a:cubicBezTo>
                    <a:pt x="34418" y="19199"/>
                    <a:pt x="36653" y="10492"/>
                    <a:pt x="35386" y="9725"/>
                  </a:cubicBezTo>
                  <a:cubicBezTo>
                    <a:pt x="34967" y="9462"/>
                    <a:pt x="34130" y="9356"/>
                    <a:pt x="33035" y="9356"/>
                  </a:cubicBezTo>
                  <a:cubicBezTo>
                    <a:pt x="28330" y="9356"/>
                    <a:pt x="18851" y="11321"/>
                    <a:pt x="17224" y="11321"/>
                  </a:cubicBezTo>
                  <a:cubicBezTo>
                    <a:pt x="17114" y="11321"/>
                    <a:pt x="17040" y="11312"/>
                    <a:pt x="17006" y="11293"/>
                  </a:cubicBezTo>
                  <a:cubicBezTo>
                    <a:pt x="16005" y="10759"/>
                    <a:pt x="9367" y="6323"/>
                    <a:pt x="5097" y="2120"/>
                  </a:cubicBezTo>
                  <a:cubicBezTo>
                    <a:pt x="3732" y="769"/>
                    <a:pt x="2425" y="0"/>
                    <a:pt x="1546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48"/>
            <p:cNvSpPr/>
            <p:nvPr/>
          </p:nvSpPr>
          <p:spPr>
            <a:xfrm flipH="1">
              <a:off x="7126216" y="1990301"/>
              <a:ext cx="245834" cy="213256"/>
            </a:xfrm>
            <a:custGeom>
              <a:avLst/>
              <a:gdLst/>
              <a:ahLst/>
              <a:cxnLst/>
              <a:rect l="l" t="t" r="r" b="b"/>
              <a:pathLst>
                <a:path w="15537" h="13478" extrusionOk="0">
                  <a:moveTo>
                    <a:pt x="1591" y="1"/>
                  </a:moveTo>
                  <a:cubicBezTo>
                    <a:pt x="0" y="1"/>
                    <a:pt x="188" y="1934"/>
                    <a:pt x="1160" y="4671"/>
                  </a:cubicBezTo>
                  <a:cubicBezTo>
                    <a:pt x="2427" y="8207"/>
                    <a:pt x="5763" y="13477"/>
                    <a:pt x="5763" y="13477"/>
                  </a:cubicBezTo>
                  <a:lnTo>
                    <a:pt x="15537" y="9608"/>
                  </a:lnTo>
                  <a:cubicBezTo>
                    <a:pt x="15537" y="9608"/>
                    <a:pt x="6797" y="2069"/>
                    <a:pt x="3561" y="568"/>
                  </a:cubicBezTo>
                  <a:cubicBezTo>
                    <a:pt x="2722" y="179"/>
                    <a:pt x="2074" y="1"/>
                    <a:pt x="1591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48"/>
            <p:cNvSpPr/>
            <p:nvPr/>
          </p:nvSpPr>
          <p:spPr>
            <a:xfrm flipH="1">
              <a:off x="7126216" y="1990301"/>
              <a:ext cx="245834" cy="213256"/>
            </a:xfrm>
            <a:custGeom>
              <a:avLst/>
              <a:gdLst/>
              <a:ahLst/>
              <a:cxnLst/>
              <a:rect l="l" t="t" r="r" b="b"/>
              <a:pathLst>
                <a:path w="15537" h="13478" extrusionOk="0">
                  <a:moveTo>
                    <a:pt x="1591" y="1"/>
                  </a:moveTo>
                  <a:cubicBezTo>
                    <a:pt x="0" y="1"/>
                    <a:pt x="188" y="1934"/>
                    <a:pt x="1160" y="4671"/>
                  </a:cubicBezTo>
                  <a:cubicBezTo>
                    <a:pt x="2427" y="8207"/>
                    <a:pt x="5763" y="13477"/>
                    <a:pt x="5763" y="13477"/>
                  </a:cubicBezTo>
                  <a:lnTo>
                    <a:pt x="15537" y="9608"/>
                  </a:lnTo>
                  <a:cubicBezTo>
                    <a:pt x="15537" y="9608"/>
                    <a:pt x="6797" y="2069"/>
                    <a:pt x="3561" y="568"/>
                  </a:cubicBezTo>
                  <a:cubicBezTo>
                    <a:pt x="2722" y="179"/>
                    <a:pt x="2074" y="1"/>
                    <a:pt x="1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48"/>
            <p:cNvSpPr/>
            <p:nvPr/>
          </p:nvSpPr>
          <p:spPr>
            <a:xfrm flipH="1">
              <a:off x="7157877" y="2123843"/>
              <a:ext cx="129855" cy="50679"/>
            </a:xfrm>
            <a:custGeom>
              <a:avLst/>
              <a:gdLst/>
              <a:ahLst/>
              <a:cxnLst/>
              <a:rect l="l" t="t" r="r" b="b"/>
              <a:pathLst>
                <a:path w="8207" h="3203" extrusionOk="0">
                  <a:moveTo>
                    <a:pt x="8140" y="0"/>
                  </a:moveTo>
                  <a:cubicBezTo>
                    <a:pt x="7773" y="67"/>
                    <a:pt x="4737" y="1234"/>
                    <a:pt x="4070" y="1501"/>
                  </a:cubicBezTo>
                  <a:cubicBezTo>
                    <a:pt x="3403" y="1768"/>
                    <a:pt x="701" y="2836"/>
                    <a:pt x="34" y="3169"/>
                  </a:cubicBezTo>
                  <a:cubicBezTo>
                    <a:pt x="0" y="3169"/>
                    <a:pt x="0" y="3203"/>
                    <a:pt x="34" y="3203"/>
                  </a:cubicBezTo>
                  <a:cubicBezTo>
                    <a:pt x="734" y="3002"/>
                    <a:pt x="3470" y="1968"/>
                    <a:pt x="4170" y="1701"/>
                  </a:cubicBezTo>
                  <a:cubicBezTo>
                    <a:pt x="4837" y="1401"/>
                    <a:pt x="7839" y="200"/>
                    <a:pt x="8140" y="34"/>
                  </a:cubicBezTo>
                  <a:cubicBezTo>
                    <a:pt x="8206" y="0"/>
                    <a:pt x="8173" y="0"/>
                    <a:pt x="81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48"/>
            <p:cNvSpPr/>
            <p:nvPr/>
          </p:nvSpPr>
          <p:spPr>
            <a:xfrm flipH="1">
              <a:off x="7221215" y="1990301"/>
              <a:ext cx="149918" cy="213256"/>
            </a:xfrm>
            <a:custGeom>
              <a:avLst/>
              <a:gdLst/>
              <a:ahLst/>
              <a:cxnLst/>
              <a:rect l="l" t="t" r="r" b="b"/>
              <a:pathLst>
                <a:path w="9475" h="13478" extrusionOk="0">
                  <a:moveTo>
                    <a:pt x="1369" y="1"/>
                  </a:moveTo>
                  <a:cubicBezTo>
                    <a:pt x="1" y="168"/>
                    <a:pt x="201" y="2069"/>
                    <a:pt x="1135" y="4671"/>
                  </a:cubicBezTo>
                  <a:cubicBezTo>
                    <a:pt x="2403" y="8240"/>
                    <a:pt x="5738" y="13477"/>
                    <a:pt x="5738" y="13477"/>
                  </a:cubicBezTo>
                  <a:lnTo>
                    <a:pt x="9474" y="11976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48"/>
            <p:cNvSpPr/>
            <p:nvPr/>
          </p:nvSpPr>
          <p:spPr>
            <a:xfrm flipH="1">
              <a:off x="7193779" y="1977659"/>
              <a:ext cx="451274" cy="557775"/>
            </a:xfrm>
            <a:custGeom>
              <a:avLst/>
              <a:gdLst/>
              <a:ahLst/>
              <a:cxnLst/>
              <a:rect l="l" t="t" r="r" b="b"/>
              <a:pathLst>
                <a:path w="28521" h="35252" extrusionOk="0">
                  <a:moveTo>
                    <a:pt x="16082" y="0"/>
                  </a:moveTo>
                  <a:cubicBezTo>
                    <a:pt x="14989" y="0"/>
                    <a:pt x="13840" y="264"/>
                    <a:pt x="12943" y="1000"/>
                  </a:cubicBezTo>
                  <a:cubicBezTo>
                    <a:pt x="8273" y="4803"/>
                    <a:pt x="4204" y="17945"/>
                    <a:pt x="3236" y="21882"/>
                  </a:cubicBezTo>
                  <a:cubicBezTo>
                    <a:pt x="1668" y="28420"/>
                    <a:pt x="1" y="34891"/>
                    <a:pt x="234" y="35124"/>
                  </a:cubicBezTo>
                  <a:cubicBezTo>
                    <a:pt x="274" y="35164"/>
                    <a:pt x="10143" y="35252"/>
                    <a:pt x="18143" y="35252"/>
                  </a:cubicBezTo>
                  <a:cubicBezTo>
                    <a:pt x="23536" y="35252"/>
                    <a:pt x="28080" y="35212"/>
                    <a:pt x="28187" y="35091"/>
                  </a:cubicBezTo>
                  <a:cubicBezTo>
                    <a:pt x="28521" y="34691"/>
                    <a:pt x="22383" y="4769"/>
                    <a:pt x="19581" y="1067"/>
                  </a:cubicBezTo>
                  <a:cubicBezTo>
                    <a:pt x="19222" y="587"/>
                    <a:pt x="17714" y="0"/>
                    <a:pt x="160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48"/>
            <p:cNvSpPr/>
            <p:nvPr/>
          </p:nvSpPr>
          <p:spPr>
            <a:xfrm flipH="1">
              <a:off x="7333112" y="1990839"/>
              <a:ext cx="112435" cy="7405"/>
            </a:xfrm>
            <a:custGeom>
              <a:avLst/>
              <a:gdLst/>
              <a:ahLst/>
              <a:cxnLst/>
              <a:rect l="l" t="t" r="r" b="b"/>
              <a:pathLst>
                <a:path w="7106" h="468" extrusionOk="0">
                  <a:moveTo>
                    <a:pt x="568" y="0"/>
                  </a:moveTo>
                  <a:cubicBezTo>
                    <a:pt x="468" y="67"/>
                    <a:pt x="401" y="100"/>
                    <a:pt x="334" y="167"/>
                  </a:cubicBezTo>
                  <a:cubicBezTo>
                    <a:pt x="234" y="267"/>
                    <a:pt x="101" y="367"/>
                    <a:pt x="1" y="467"/>
                  </a:cubicBezTo>
                  <a:lnTo>
                    <a:pt x="7106" y="467"/>
                  </a:lnTo>
                  <a:cubicBezTo>
                    <a:pt x="7072" y="400"/>
                    <a:pt x="7006" y="300"/>
                    <a:pt x="6972" y="234"/>
                  </a:cubicBezTo>
                  <a:cubicBezTo>
                    <a:pt x="6872" y="134"/>
                    <a:pt x="6805" y="67"/>
                    <a:pt x="6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48"/>
            <p:cNvSpPr/>
            <p:nvPr/>
          </p:nvSpPr>
          <p:spPr>
            <a:xfrm flipH="1">
              <a:off x="7322558" y="2011947"/>
              <a:ext cx="142513" cy="7405"/>
            </a:xfrm>
            <a:custGeom>
              <a:avLst/>
              <a:gdLst/>
              <a:ahLst/>
              <a:cxnLst/>
              <a:rect l="l" t="t" r="r" b="b"/>
              <a:pathLst>
                <a:path w="9007" h="468" extrusionOk="0">
                  <a:moveTo>
                    <a:pt x="367" y="0"/>
                  </a:moveTo>
                  <a:cubicBezTo>
                    <a:pt x="267" y="134"/>
                    <a:pt x="134" y="301"/>
                    <a:pt x="0" y="467"/>
                  </a:cubicBezTo>
                  <a:lnTo>
                    <a:pt x="9007" y="467"/>
                  </a:lnTo>
                  <a:cubicBezTo>
                    <a:pt x="8940" y="301"/>
                    <a:pt x="8873" y="134"/>
                    <a:pt x="8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48"/>
            <p:cNvSpPr/>
            <p:nvPr/>
          </p:nvSpPr>
          <p:spPr>
            <a:xfrm flipH="1">
              <a:off x="7314109" y="2033054"/>
              <a:ext cx="166263" cy="7405"/>
            </a:xfrm>
            <a:custGeom>
              <a:avLst/>
              <a:gdLst/>
              <a:ahLst/>
              <a:cxnLst/>
              <a:rect l="l" t="t" r="r" b="b"/>
              <a:pathLst>
                <a:path w="10508" h="468" extrusionOk="0">
                  <a:moveTo>
                    <a:pt x="300" y="1"/>
                  </a:moveTo>
                  <a:cubicBezTo>
                    <a:pt x="200" y="168"/>
                    <a:pt x="100" y="301"/>
                    <a:pt x="0" y="468"/>
                  </a:cubicBezTo>
                  <a:lnTo>
                    <a:pt x="10508" y="468"/>
                  </a:lnTo>
                  <a:lnTo>
                    <a:pt x="1030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48"/>
            <p:cNvSpPr/>
            <p:nvPr/>
          </p:nvSpPr>
          <p:spPr>
            <a:xfrm flipH="1">
              <a:off x="7306720" y="2054177"/>
              <a:ext cx="186848" cy="7405"/>
            </a:xfrm>
            <a:custGeom>
              <a:avLst/>
              <a:gdLst/>
              <a:ahLst/>
              <a:cxnLst/>
              <a:rect l="l" t="t" r="r" b="b"/>
              <a:pathLst>
                <a:path w="11809" h="468" extrusionOk="0">
                  <a:moveTo>
                    <a:pt x="267" y="0"/>
                  </a:moveTo>
                  <a:cubicBezTo>
                    <a:pt x="200" y="167"/>
                    <a:pt x="100" y="334"/>
                    <a:pt x="0" y="467"/>
                  </a:cubicBezTo>
                  <a:lnTo>
                    <a:pt x="11809" y="467"/>
                  </a:lnTo>
                  <a:cubicBezTo>
                    <a:pt x="11742" y="334"/>
                    <a:pt x="11708" y="167"/>
                    <a:pt x="11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48"/>
            <p:cNvSpPr/>
            <p:nvPr/>
          </p:nvSpPr>
          <p:spPr>
            <a:xfrm flipH="1">
              <a:off x="7300391" y="2075284"/>
              <a:ext cx="204268" cy="7927"/>
            </a:xfrm>
            <a:custGeom>
              <a:avLst/>
              <a:gdLst/>
              <a:ahLst/>
              <a:cxnLst/>
              <a:rect l="l" t="t" r="r" b="b"/>
              <a:pathLst>
                <a:path w="12910" h="501" extrusionOk="0">
                  <a:moveTo>
                    <a:pt x="234" y="0"/>
                  </a:moveTo>
                  <a:cubicBezTo>
                    <a:pt x="167" y="167"/>
                    <a:pt x="67" y="334"/>
                    <a:pt x="1" y="501"/>
                  </a:cubicBezTo>
                  <a:lnTo>
                    <a:pt x="12910" y="501"/>
                  </a:lnTo>
                  <a:cubicBezTo>
                    <a:pt x="12876" y="334"/>
                    <a:pt x="12810" y="167"/>
                    <a:pt x="12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48"/>
            <p:cNvSpPr/>
            <p:nvPr/>
          </p:nvSpPr>
          <p:spPr>
            <a:xfrm flipH="1">
              <a:off x="7294046" y="2096913"/>
              <a:ext cx="221689" cy="7405"/>
            </a:xfrm>
            <a:custGeom>
              <a:avLst/>
              <a:gdLst/>
              <a:ahLst/>
              <a:cxnLst/>
              <a:rect l="l" t="t" r="r" b="b"/>
              <a:pathLst>
                <a:path w="14011" h="468" extrusionOk="0">
                  <a:moveTo>
                    <a:pt x="234" y="1"/>
                  </a:moveTo>
                  <a:cubicBezTo>
                    <a:pt x="167" y="134"/>
                    <a:pt x="67" y="301"/>
                    <a:pt x="0" y="468"/>
                  </a:cubicBezTo>
                  <a:lnTo>
                    <a:pt x="14010" y="468"/>
                  </a:lnTo>
                  <a:lnTo>
                    <a:pt x="138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48"/>
            <p:cNvSpPr/>
            <p:nvPr/>
          </p:nvSpPr>
          <p:spPr>
            <a:xfrm flipH="1">
              <a:off x="7287717" y="2118036"/>
              <a:ext cx="237527" cy="7405"/>
            </a:xfrm>
            <a:custGeom>
              <a:avLst/>
              <a:gdLst/>
              <a:ahLst/>
              <a:cxnLst/>
              <a:rect l="l" t="t" r="r" b="b"/>
              <a:pathLst>
                <a:path w="15012" h="468" extrusionOk="0">
                  <a:moveTo>
                    <a:pt x="201" y="0"/>
                  </a:moveTo>
                  <a:lnTo>
                    <a:pt x="1" y="467"/>
                  </a:lnTo>
                  <a:lnTo>
                    <a:pt x="15011" y="467"/>
                  </a:lnTo>
                  <a:cubicBezTo>
                    <a:pt x="14945" y="300"/>
                    <a:pt x="14911" y="134"/>
                    <a:pt x="14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48"/>
            <p:cNvSpPr/>
            <p:nvPr/>
          </p:nvSpPr>
          <p:spPr>
            <a:xfrm flipH="1">
              <a:off x="7282448" y="2139144"/>
              <a:ext cx="252290" cy="7405"/>
            </a:xfrm>
            <a:custGeom>
              <a:avLst/>
              <a:gdLst/>
              <a:ahLst/>
              <a:cxnLst/>
              <a:rect l="l" t="t" r="r" b="b"/>
              <a:pathLst>
                <a:path w="15945" h="468" extrusionOk="0">
                  <a:moveTo>
                    <a:pt x="200" y="1"/>
                  </a:moveTo>
                  <a:lnTo>
                    <a:pt x="0" y="468"/>
                  </a:lnTo>
                  <a:lnTo>
                    <a:pt x="15945" y="468"/>
                  </a:lnTo>
                  <a:lnTo>
                    <a:pt x="1584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48"/>
            <p:cNvSpPr/>
            <p:nvPr/>
          </p:nvSpPr>
          <p:spPr>
            <a:xfrm flipH="1">
              <a:off x="7276641" y="2160251"/>
              <a:ext cx="266546" cy="7405"/>
            </a:xfrm>
            <a:custGeom>
              <a:avLst/>
              <a:gdLst/>
              <a:ahLst/>
              <a:cxnLst/>
              <a:rect l="l" t="t" r="r" b="b"/>
              <a:pathLst>
                <a:path w="16846" h="468" extrusionOk="0">
                  <a:moveTo>
                    <a:pt x="201" y="1"/>
                  </a:moveTo>
                  <a:cubicBezTo>
                    <a:pt x="134" y="168"/>
                    <a:pt x="67" y="334"/>
                    <a:pt x="1" y="468"/>
                  </a:cubicBezTo>
                  <a:lnTo>
                    <a:pt x="16846" y="468"/>
                  </a:lnTo>
                  <a:cubicBezTo>
                    <a:pt x="16813" y="334"/>
                    <a:pt x="16779" y="201"/>
                    <a:pt x="167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48"/>
            <p:cNvSpPr/>
            <p:nvPr/>
          </p:nvSpPr>
          <p:spPr>
            <a:xfrm flipH="1">
              <a:off x="7271356" y="2181374"/>
              <a:ext cx="280280" cy="7927"/>
            </a:xfrm>
            <a:custGeom>
              <a:avLst/>
              <a:gdLst/>
              <a:ahLst/>
              <a:cxnLst/>
              <a:rect l="l" t="t" r="r" b="b"/>
              <a:pathLst>
                <a:path w="17714" h="501" extrusionOk="0">
                  <a:moveTo>
                    <a:pt x="201" y="0"/>
                  </a:moveTo>
                  <a:cubicBezTo>
                    <a:pt x="134" y="167"/>
                    <a:pt x="68" y="334"/>
                    <a:pt x="1" y="501"/>
                  </a:cubicBezTo>
                  <a:lnTo>
                    <a:pt x="17713" y="501"/>
                  </a:lnTo>
                  <a:cubicBezTo>
                    <a:pt x="17680" y="334"/>
                    <a:pt x="17647" y="167"/>
                    <a:pt x="17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48"/>
            <p:cNvSpPr/>
            <p:nvPr/>
          </p:nvSpPr>
          <p:spPr>
            <a:xfrm flipH="1">
              <a:off x="7266072" y="2203003"/>
              <a:ext cx="292954" cy="7405"/>
            </a:xfrm>
            <a:custGeom>
              <a:avLst/>
              <a:gdLst/>
              <a:ahLst/>
              <a:cxnLst/>
              <a:rect l="l" t="t" r="r" b="b"/>
              <a:pathLst>
                <a:path w="18515" h="468" extrusionOk="0">
                  <a:moveTo>
                    <a:pt x="168" y="1"/>
                  </a:moveTo>
                  <a:cubicBezTo>
                    <a:pt x="101" y="134"/>
                    <a:pt x="34" y="301"/>
                    <a:pt x="1" y="468"/>
                  </a:cubicBezTo>
                  <a:lnTo>
                    <a:pt x="18514" y="468"/>
                  </a:lnTo>
                  <a:cubicBezTo>
                    <a:pt x="18481" y="301"/>
                    <a:pt x="18447" y="134"/>
                    <a:pt x="184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48"/>
            <p:cNvSpPr/>
            <p:nvPr/>
          </p:nvSpPr>
          <p:spPr>
            <a:xfrm flipH="1">
              <a:off x="7260803" y="2224126"/>
              <a:ext cx="305612" cy="7405"/>
            </a:xfrm>
            <a:custGeom>
              <a:avLst/>
              <a:gdLst/>
              <a:ahLst/>
              <a:cxnLst/>
              <a:rect l="l" t="t" r="r" b="b"/>
              <a:pathLst>
                <a:path w="19315" h="468" extrusionOk="0">
                  <a:moveTo>
                    <a:pt x="168" y="0"/>
                  </a:moveTo>
                  <a:cubicBezTo>
                    <a:pt x="101" y="167"/>
                    <a:pt x="34" y="300"/>
                    <a:pt x="1" y="467"/>
                  </a:cubicBezTo>
                  <a:lnTo>
                    <a:pt x="19315" y="467"/>
                  </a:lnTo>
                  <a:lnTo>
                    <a:pt x="1921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48"/>
            <p:cNvSpPr/>
            <p:nvPr/>
          </p:nvSpPr>
          <p:spPr>
            <a:xfrm flipH="1">
              <a:off x="7255518" y="2245233"/>
              <a:ext cx="317747" cy="7405"/>
            </a:xfrm>
            <a:custGeom>
              <a:avLst/>
              <a:gdLst/>
              <a:ahLst/>
              <a:cxnLst/>
              <a:rect l="l" t="t" r="r" b="b"/>
              <a:pathLst>
                <a:path w="20082" h="468" extrusionOk="0">
                  <a:moveTo>
                    <a:pt x="134" y="0"/>
                  </a:moveTo>
                  <a:lnTo>
                    <a:pt x="0" y="467"/>
                  </a:lnTo>
                  <a:lnTo>
                    <a:pt x="20081" y="467"/>
                  </a:lnTo>
                  <a:lnTo>
                    <a:pt x="199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48"/>
            <p:cNvSpPr/>
            <p:nvPr/>
          </p:nvSpPr>
          <p:spPr>
            <a:xfrm flipH="1">
              <a:off x="7250771" y="2266341"/>
              <a:ext cx="329361" cy="7405"/>
            </a:xfrm>
            <a:custGeom>
              <a:avLst/>
              <a:gdLst/>
              <a:ahLst/>
              <a:cxnLst/>
              <a:rect l="l" t="t" r="r" b="b"/>
              <a:pathLst>
                <a:path w="20816" h="468" extrusionOk="0">
                  <a:moveTo>
                    <a:pt x="134" y="1"/>
                  </a:moveTo>
                  <a:cubicBezTo>
                    <a:pt x="101" y="167"/>
                    <a:pt x="34" y="334"/>
                    <a:pt x="1" y="468"/>
                  </a:cubicBezTo>
                  <a:lnTo>
                    <a:pt x="20815" y="468"/>
                  </a:lnTo>
                  <a:cubicBezTo>
                    <a:pt x="20782" y="334"/>
                    <a:pt x="20749" y="167"/>
                    <a:pt x="20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48"/>
            <p:cNvSpPr/>
            <p:nvPr/>
          </p:nvSpPr>
          <p:spPr>
            <a:xfrm flipH="1">
              <a:off x="7245502" y="2287986"/>
              <a:ext cx="340959" cy="7405"/>
            </a:xfrm>
            <a:custGeom>
              <a:avLst/>
              <a:gdLst/>
              <a:ahLst/>
              <a:cxnLst/>
              <a:rect l="l" t="t" r="r" b="b"/>
              <a:pathLst>
                <a:path w="21549" h="468" extrusionOk="0">
                  <a:moveTo>
                    <a:pt x="134" y="0"/>
                  </a:moveTo>
                  <a:lnTo>
                    <a:pt x="0" y="467"/>
                  </a:lnTo>
                  <a:lnTo>
                    <a:pt x="21549" y="467"/>
                  </a:lnTo>
                  <a:cubicBezTo>
                    <a:pt x="21482" y="301"/>
                    <a:pt x="21449" y="134"/>
                    <a:pt x="2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48"/>
            <p:cNvSpPr/>
            <p:nvPr/>
          </p:nvSpPr>
          <p:spPr>
            <a:xfrm flipH="1">
              <a:off x="7240740" y="2309093"/>
              <a:ext cx="351006" cy="7405"/>
            </a:xfrm>
            <a:custGeom>
              <a:avLst/>
              <a:gdLst/>
              <a:ahLst/>
              <a:cxnLst/>
              <a:rect l="l" t="t" r="r" b="b"/>
              <a:pathLst>
                <a:path w="22184" h="468" extrusionOk="0">
                  <a:moveTo>
                    <a:pt x="101" y="1"/>
                  </a:moveTo>
                  <a:cubicBezTo>
                    <a:pt x="67" y="167"/>
                    <a:pt x="34" y="301"/>
                    <a:pt x="1" y="468"/>
                  </a:cubicBezTo>
                  <a:lnTo>
                    <a:pt x="22183" y="468"/>
                  </a:lnTo>
                  <a:cubicBezTo>
                    <a:pt x="22150" y="301"/>
                    <a:pt x="22083" y="134"/>
                    <a:pt x="220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48"/>
            <p:cNvSpPr/>
            <p:nvPr/>
          </p:nvSpPr>
          <p:spPr>
            <a:xfrm flipH="1">
              <a:off x="7235993" y="2330200"/>
              <a:ext cx="361022" cy="7405"/>
            </a:xfrm>
            <a:custGeom>
              <a:avLst/>
              <a:gdLst/>
              <a:ahLst/>
              <a:cxnLst/>
              <a:rect l="l" t="t" r="r" b="b"/>
              <a:pathLst>
                <a:path w="22817" h="468" extrusionOk="0">
                  <a:moveTo>
                    <a:pt x="100" y="1"/>
                  </a:moveTo>
                  <a:lnTo>
                    <a:pt x="0" y="468"/>
                  </a:lnTo>
                  <a:lnTo>
                    <a:pt x="22816" y="468"/>
                  </a:lnTo>
                  <a:cubicBezTo>
                    <a:pt x="22750" y="301"/>
                    <a:pt x="22750" y="168"/>
                    <a:pt x="226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48"/>
            <p:cNvSpPr/>
            <p:nvPr/>
          </p:nvSpPr>
          <p:spPr>
            <a:xfrm flipH="1">
              <a:off x="7231768" y="2351323"/>
              <a:ext cx="370531" cy="7405"/>
            </a:xfrm>
            <a:custGeom>
              <a:avLst/>
              <a:gdLst/>
              <a:ahLst/>
              <a:cxnLst/>
              <a:rect l="l" t="t" r="r" b="b"/>
              <a:pathLst>
                <a:path w="23418" h="468" extrusionOk="0">
                  <a:moveTo>
                    <a:pt x="101" y="0"/>
                  </a:moveTo>
                  <a:lnTo>
                    <a:pt x="1" y="467"/>
                  </a:lnTo>
                  <a:lnTo>
                    <a:pt x="23417" y="467"/>
                  </a:lnTo>
                  <a:lnTo>
                    <a:pt x="233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48"/>
            <p:cNvSpPr/>
            <p:nvPr/>
          </p:nvSpPr>
          <p:spPr>
            <a:xfrm flipH="1">
              <a:off x="7227022" y="2372431"/>
              <a:ext cx="380563" cy="7405"/>
            </a:xfrm>
            <a:custGeom>
              <a:avLst/>
              <a:gdLst/>
              <a:ahLst/>
              <a:cxnLst/>
              <a:rect l="l" t="t" r="r" b="b"/>
              <a:pathLst>
                <a:path w="24052" h="468" extrusionOk="0">
                  <a:moveTo>
                    <a:pt x="134" y="0"/>
                  </a:moveTo>
                  <a:lnTo>
                    <a:pt x="1" y="467"/>
                  </a:lnTo>
                  <a:lnTo>
                    <a:pt x="24051" y="467"/>
                  </a:lnTo>
                  <a:cubicBezTo>
                    <a:pt x="24018" y="334"/>
                    <a:pt x="23985" y="167"/>
                    <a:pt x="239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48"/>
            <p:cNvSpPr/>
            <p:nvPr/>
          </p:nvSpPr>
          <p:spPr>
            <a:xfrm flipH="1">
              <a:off x="7222797" y="2394076"/>
              <a:ext cx="389534" cy="7405"/>
            </a:xfrm>
            <a:custGeom>
              <a:avLst/>
              <a:gdLst/>
              <a:ahLst/>
              <a:cxnLst/>
              <a:rect l="l" t="t" r="r" b="b"/>
              <a:pathLst>
                <a:path w="24619" h="468" extrusionOk="0">
                  <a:moveTo>
                    <a:pt x="101" y="0"/>
                  </a:moveTo>
                  <a:lnTo>
                    <a:pt x="1" y="467"/>
                  </a:lnTo>
                  <a:lnTo>
                    <a:pt x="24618" y="467"/>
                  </a:lnTo>
                  <a:cubicBezTo>
                    <a:pt x="24585" y="300"/>
                    <a:pt x="24552" y="134"/>
                    <a:pt x="24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48"/>
            <p:cNvSpPr/>
            <p:nvPr/>
          </p:nvSpPr>
          <p:spPr>
            <a:xfrm flipH="1">
              <a:off x="7218050" y="2415183"/>
              <a:ext cx="399550" cy="7405"/>
            </a:xfrm>
            <a:custGeom>
              <a:avLst/>
              <a:gdLst/>
              <a:ahLst/>
              <a:cxnLst/>
              <a:rect l="l" t="t" r="r" b="b"/>
              <a:pathLst>
                <a:path w="25252" h="468" extrusionOk="0">
                  <a:moveTo>
                    <a:pt x="100" y="0"/>
                  </a:moveTo>
                  <a:lnTo>
                    <a:pt x="0" y="467"/>
                  </a:lnTo>
                  <a:lnTo>
                    <a:pt x="25252" y="467"/>
                  </a:lnTo>
                  <a:cubicBezTo>
                    <a:pt x="25218" y="301"/>
                    <a:pt x="25185" y="134"/>
                    <a:pt x="25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48"/>
            <p:cNvSpPr/>
            <p:nvPr/>
          </p:nvSpPr>
          <p:spPr>
            <a:xfrm flipH="1">
              <a:off x="7213826" y="2436290"/>
              <a:ext cx="409059" cy="7405"/>
            </a:xfrm>
            <a:custGeom>
              <a:avLst/>
              <a:gdLst/>
              <a:ahLst/>
              <a:cxnLst/>
              <a:rect l="l" t="t" r="r" b="b"/>
              <a:pathLst>
                <a:path w="25853" h="468" extrusionOk="0">
                  <a:moveTo>
                    <a:pt x="101" y="1"/>
                  </a:moveTo>
                  <a:cubicBezTo>
                    <a:pt x="67" y="167"/>
                    <a:pt x="34" y="301"/>
                    <a:pt x="1" y="468"/>
                  </a:cubicBezTo>
                  <a:lnTo>
                    <a:pt x="25852" y="468"/>
                  </a:lnTo>
                  <a:cubicBezTo>
                    <a:pt x="25819" y="301"/>
                    <a:pt x="25786" y="167"/>
                    <a:pt x="257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48"/>
            <p:cNvSpPr/>
            <p:nvPr/>
          </p:nvSpPr>
          <p:spPr>
            <a:xfrm flipH="1">
              <a:off x="7209601" y="2457397"/>
              <a:ext cx="418553" cy="7405"/>
            </a:xfrm>
            <a:custGeom>
              <a:avLst/>
              <a:gdLst/>
              <a:ahLst/>
              <a:cxnLst/>
              <a:rect l="l" t="t" r="r" b="b"/>
              <a:pathLst>
                <a:path w="26453" h="468" extrusionOk="0">
                  <a:moveTo>
                    <a:pt x="133" y="1"/>
                  </a:moveTo>
                  <a:cubicBezTo>
                    <a:pt x="100" y="168"/>
                    <a:pt x="67" y="335"/>
                    <a:pt x="0" y="468"/>
                  </a:cubicBezTo>
                  <a:lnTo>
                    <a:pt x="26452" y="468"/>
                  </a:lnTo>
                  <a:cubicBezTo>
                    <a:pt x="26419" y="335"/>
                    <a:pt x="26386" y="168"/>
                    <a:pt x="26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48"/>
            <p:cNvSpPr/>
            <p:nvPr/>
          </p:nvSpPr>
          <p:spPr>
            <a:xfrm flipH="1">
              <a:off x="7205914" y="2479043"/>
              <a:ext cx="427002" cy="7405"/>
            </a:xfrm>
            <a:custGeom>
              <a:avLst/>
              <a:gdLst/>
              <a:ahLst/>
              <a:cxnLst/>
              <a:rect l="l" t="t" r="r" b="b"/>
              <a:pathLst>
                <a:path w="26987" h="468" extrusionOk="0">
                  <a:moveTo>
                    <a:pt x="101" y="1"/>
                  </a:moveTo>
                  <a:cubicBezTo>
                    <a:pt x="68" y="167"/>
                    <a:pt x="34" y="301"/>
                    <a:pt x="1" y="468"/>
                  </a:cubicBezTo>
                  <a:lnTo>
                    <a:pt x="26987" y="468"/>
                  </a:lnTo>
                  <a:cubicBezTo>
                    <a:pt x="26953" y="301"/>
                    <a:pt x="26920" y="134"/>
                    <a:pt x="268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48"/>
            <p:cNvSpPr/>
            <p:nvPr/>
          </p:nvSpPr>
          <p:spPr>
            <a:xfrm flipH="1">
              <a:off x="7202212" y="2500150"/>
              <a:ext cx="435451" cy="7405"/>
            </a:xfrm>
            <a:custGeom>
              <a:avLst/>
              <a:gdLst/>
              <a:ahLst/>
              <a:cxnLst/>
              <a:rect l="l" t="t" r="r" b="b"/>
              <a:pathLst>
                <a:path w="27521" h="468" extrusionOk="0">
                  <a:moveTo>
                    <a:pt x="101" y="1"/>
                  </a:moveTo>
                  <a:cubicBezTo>
                    <a:pt x="67" y="168"/>
                    <a:pt x="34" y="301"/>
                    <a:pt x="1" y="468"/>
                  </a:cubicBezTo>
                  <a:lnTo>
                    <a:pt x="27520" y="468"/>
                  </a:lnTo>
                  <a:cubicBezTo>
                    <a:pt x="27487" y="301"/>
                    <a:pt x="27487" y="168"/>
                    <a:pt x="274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48"/>
            <p:cNvSpPr/>
            <p:nvPr/>
          </p:nvSpPr>
          <p:spPr>
            <a:xfrm flipH="1">
              <a:off x="7199047" y="2521273"/>
              <a:ext cx="442302" cy="7405"/>
            </a:xfrm>
            <a:custGeom>
              <a:avLst/>
              <a:gdLst/>
              <a:ahLst/>
              <a:cxnLst/>
              <a:rect l="l" t="t" r="r" b="b"/>
              <a:pathLst>
                <a:path w="27954" h="468" extrusionOk="0">
                  <a:moveTo>
                    <a:pt x="67" y="0"/>
                  </a:moveTo>
                  <a:cubicBezTo>
                    <a:pt x="33" y="167"/>
                    <a:pt x="0" y="334"/>
                    <a:pt x="0" y="467"/>
                  </a:cubicBezTo>
                  <a:lnTo>
                    <a:pt x="27953" y="467"/>
                  </a:lnTo>
                  <a:cubicBezTo>
                    <a:pt x="27920" y="334"/>
                    <a:pt x="27920" y="200"/>
                    <a:pt x="278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48"/>
            <p:cNvSpPr/>
            <p:nvPr/>
          </p:nvSpPr>
          <p:spPr>
            <a:xfrm flipH="1">
              <a:off x="7320976" y="1901822"/>
              <a:ext cx="110314" cy="156168"/>
            </a:xfrm>
            <a:custGeom>
              <a:avLst/>
              <a:gdLst/>
              <a:ahLst/>
              <a:cxnLst/>
              <a:rect l="l" t="t" r="r" b="b"/>
              <a:pathLst>
                <a:path w="6972" h="9870" extrusionOk="0">
                  <a:moveTo>
                    <a:pt x="509" y="1"/>
                  </a:moveTo>
                  <a:cubicBezTo>
                    <a:pt x="460" y="1"/>
                    <a:pt x="434" y="7"/>
                    <a:pt x="434" y="22"/>
                  </a:cubicBezTo>
                  <a:cubicBezTo>
                    <a:pt x="467" y="1056"/>
                    <a:pt x="0" y="6227"/>
                    <a:pt x="67" y="6360"/>
                  </a:cubicBezTo>
                  <a:cubicBezTo>
                    <a:pt x="1063" y="8192"/>
                    <a:pt x="3702" y="9870"/>
                    <a:pt x="4728" y="9870"/>
                  </a:cubicBezTo>
                  <a:cubicBezTo>
                    <a:pt x="4767" y="9870"/>
                    <a:pt x="4803" y="9867"/>
                    <a:pt x="4837" y="9863"/>
                  </a:cubicBezTo>
                  <a:cubicBezTo>
                    <a:pt x="6238" y="9662"/>
                    <a:pt x="6605" y="6827"/>
                    <a:pt x="6438" y="5993"/>
                  </a:cubicBezTo>
                  <a:lnTo>
                    <a:pt x="6438" y="5926"/>
                  </a:lnTo>
                  <a:cubicBezTo>
                    <a:pt x="6405" y="5793"/>
                    <a:pt x="6405" y="5660"/>
                    <a:pt x="6405" y="5526"/>
                  </a:cubicBezTo>
                  <a:cubicBezTo>
                    <a:pt x="6438" y="4158"/>
                    <a:pt x="6605" y="2824"/>
                    <a:pt x="6972" y="1523"/>
                  </a:cubicBezTo>
                  <a:cubicBezTo>
                    <a:pt x="6972" y="1523"/>
                    <a:pt x="1232" y="1"/>
                    <a:pt x="50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48"/>
            <p:cNvSpPr/>
            <p:nvPr/>
          </p:nvSpPr>
          <p:spPr>
            <a:xfrm flipH="1">
              <a:off x="7320976" y="1902692"/>
              <a:ext cx="96596" cy="95014"/>
            </a:xfrm>
            <a:custGeom>
              <a:avLst/>
              <a:gdLst/>
              <a:ahLst/>
              <a:cxnLst/>
              <a:rect l="l" t="t" r="r" b="b"/>
              <a:pathLst>
                <a:path w="6105" h="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67" y="1568"/>
                    <a:pt x="1301" y="5971"/>
                    <a:pt x="4937" y="6005"/>
                  </a:cubicBezTo>
                  <a:cubicBezTo>
                    <a:pt x="5138" y="6005"/>
                    <a:pt x="5371" y="6005"/>
                    <a:pt x="5605" y="5971"/>
                  </a:cubicBezTo>
                  <a:lnTo>
                    <a:pt x="5605" y="5905"/>
                  </a:lnTo>
                  <a:cubicBezTo>
                    <a:pt x="5571" y="5771"/>
                    <a:pt x="5538" y="5638"/>
                    <a:pt x="5538" y="5471"/>
                  </a:cubicBezTo>
                  <a:cubicBezTo>
                    <a:pt x="5571" y="4137"/>
                    <a:pt x="5771" y="2803"/>
                    <a:pt x="6105" y="1502"/>
                  </a:cubicBezTo>
                  <a:cubicBezTo>
                    <a:pt x="6105" y="1502"/>
                    <a:pt x="1435" y="267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48"/>
            <p:cNvSpPr/>
            <p:nvPr/>
          </p:nvSpPr>
          <p:spPr>
            <a:xfrm flipH="1">
              <a:off x="7249711" y="1721667"/>
              <a:ext cx="185804" cy="251594"/>
            </a:xfrm>
            <a:custGeom>
              <a:avLst/>
              <a:gdLst/>
              <a:ahLst/>
              <a:cxnLst/>
              <a:rect l="l" t="t" r="r" b="b"/>
              <a:pathLst>
                <a:path w="11743" h="15901" extrusionOk="0">
                  <a:moveTo>
                    <a:pt x="6229" y="1"/>
                  </a:moveTo>
                  <a:cubicBezTo>
                    <a:pt x="4288" y="1"/>
                    <a:pt x="2310" y="891"/>
                    <a:pt x="1335" y="2635"/>
                  </a:cubicBezTo>
                  <a:cubicBezTo>
                    <a:pt x="167" y="4770"/>
                    <a:pt x="0" y="11542"/>
                    <a:pt x="1301" y="13343"/>
                  </a:cubicBezTo>
                  <a:cubicBezTo>
                    <a:pt x="2429" y="14914"/>
                    <a:pt x="4250" y="15901"/>
                    <a:pt x="6044" y="15901"/>
                  </a:cubicBezTo>
                  <a:cubicBezTo>
                    <a:pt x="7222" y="15901"/>
                    <a:pt x="8389" y="15475"/>
                    <a:pt x="9340" y="14510"/>
                  </a:cubicBezTo>
                  <a:cubicBezTo>
                    <a:pt x="11642" y="12175"/>
                    <a:pt x="11742" y="3336"/>
                    <a:pt x="10208" y="1635"/>
                  </a:cubicBezTo>
                  <a:cubicBezTo>
                    <a:pt x="9230" y="540"/>
                    <a:pt x="7740" y="1"/>
                    <a:pt x="622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48"/>
            <p:cNvSpPr/>
            <p:nvPr/>
          </p:nvSpPr>
          <p:spPr>
            <a:xfrm flipH="1">
              <a:off x="7325184" y="1848864"/>
              <a:ext cx="10047" cy="18481"/>
            </a:xfrm>
            <a:custGeom>
              <a:avLst/>
              <a:gdLst/>
              <a:ahLst/>
              <a:cxnLst/>
              <a:rect l="l" t="t" r="r" b="b"/>
              <a:pathLst>
                <a:path w="635" h="1168" extrusionOk="0">
                  <a:moveTo>
                    <a:pt x="534" y="0"/>
                  </a:moveTo>
                  <a:cubicBezTo>
                    <a:pt x="534" y="0"/>
                    <a:pt x="501" y="33"/>
                    <a:pt x="501" y="33"/>
                  </a:cubicBezTo>
                  <a:cubicBezTo>
                    <a:pt x="501" y="500"/>
                    <a:pt x="434" y="1001"/>
                    <a:pt x="0" y="1168"/>
                  </a:cubicBezTo>
                  <a:cubicBezTo>
                    <a:pt x="534" y="1134"/>
                    <a:pt x="634" y="434"/>
                    <a:pt x="5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48"/>
            <p:cNvSpPr/>
            <p:nvPr/>
          </p:nvSpPr>
          <p:spPr>
            <a:xfrm flipH="1">
              <a:off x="7322795" y="1840905"/>
              <a:ext cx="23275" cy="23307"/>
            </a:xfrm>
            <a:custGeom>
              <a:avLst/>
              <a:gdLst/>
              <a:ahLst/>
              <a:cxnLst/>
              <a:rect l="l" t="t" r="r" b="b"/>
              <a:pathLst>
                <a:path w="1471" h="1473" extrusionOk="0">
                  <a:moveTo>
                    <a:pt x="773" y="1"/>
                  </a:moveTo>
                  <a:cubicBezTo>
                    <a:pt x="113" y="1"/>
                    <a:pt x="0" y="1405"/>
                    <a:pt x="685" y="1470"/>
                  </a:cubicBezTo>
                  <a:cubicBezTo>
                    <a:pt x="700" y="1472"/>
                    <a:pt x="715" y="1473"/>
                    <a:pt x="729" y="1473"/>
                  </a:cubicBezTo>
                  <a:cubicBezTo>
                    <a:pt x="1358" y="1473"/>
                    <a:pt x="1471" y="68"/>
                    <a:pt x="819" y="3"/>
                  </a:cubicBezTo>
                  <a:cubicBezTo>
                    <a:pt x="803" y="1"/>
                    <a:pt x="788" y="1"/>
                    <a:pt x="7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48"/>
            <p:cNvSpPr/>
            <p:nvPr/>
          </p:nvSpPr>
          <p:spPr>
            <a:xfrm flipH="1">
              <a:off x="7280328" y="1850968"/>
              <a:ext cx="8465" cy="19541"/>
            </a:xfrm>
            <a:custGeom>
              <a:avLst/>
              <a:gdLst/>
              <a:ahLst/>
              <a:cxnLst/>
              <a:rect l="l" t="t" r="r" b="b"/>
              <a:pathLst>
                <a:path w="535" h="1235" extrusionOk="0">
                  <a:moveTo>
                    <a:pt x="134" y="1"/>
                  </a:moveTo>
                  <a:cubicBezTo>
                    <a:pt x="1" y="434"/>
                    <a:pt x="34" y="1135"/>
                    <a:pt x="534" y="1235"/>
                  </a:cubicBezTo>
                  <a:cubicBezTo>
                    <a:pt x="134" y="1035"/>
                    <a:pt x="101" y="501"/>
                    <a:pt x="167" y="67"/>
                  </a:cubicBezTo>
                  <a:cubicBezTo>
                    <a:pt x="167" y="34"/>
                    <a:pt x="134" y="1"/>
                    <a:pt x="13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48"/>
            <p:cNvSpPr/>
            <p:nvPr/>
          </p:nvSpPr>
          <p:spPr>
            <a:xfrm flipH="1">
              <a:off x="7268192" y="1844101"/>
              <a:ext cx="22705" cy="23243"/>
            </a:xfrm>
            <a:custGeom>
              <a:avLst/>
              <a:gdLst/>
              <a:ahLst/>
              <a:cxnLst/>
              <a:rect l="l" t="t" r="r" b="b"/>
              <a:pathLst>
                <a:path w="1435" h="1469" extrusionOk="0">
                  <a:moveTo>
                    <a:pt x="701" y="1"/>
                  </a:moveTo>
                  <a:cubicBezTo>
                    <a:pt x="67" y="1"/>
                    <a:pt x="0" y="1469"/>
                    <a:pt x="701" y="1469"/>
                  </a:cubicBezTo>
                  <a:cubicBezTo>
                    <a:pt x="1401" y="1469"/>
                    <a:pt x="1435" y="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48"/>
            <p:cNvSpPr/>
            <p:nvPr/>
          </p:nvSpPr>
          <p:spPr>
            <a:xfrm flipH="1">
              <a:off x="7323080" y="1817504"/>
              <a:ext cx="27325" cy="16107"/>
            </a:xfrm>
            <a:custGeom>
              <a:avLst/>
              <a:gdLst/>
              <a:ahLst/>
              <a:cxnLst/>
              <a:rect l="l" t="t" r="r" b="b"/>
              <a:pathLst>
                <a:path w="1727" h="1018" extrusionOk="0">
                  <a:moveTo>
                    <a:pt x="1100" y="0"/>
                  </a:moveTo>
                  <a:cubicBezTo>
                    <a:pt x="1016" y="0"/>
                    <a:pt x="934" y="15"/>
                    <a:pt x="859" y="47"/>
                  </a:cubicBezTo>
                  <a:cubicBezTo>
                    <a:pt x="559" y="114"/>
                    <a:pt x="325" y="281"/>
                    <a:pt x="159" y="481"/>
                  </a:cubicBezTo>
                  <a:cubicBezTo>
                    <a:pt x="0" y="734"/>
                    <a:pt x="202" y="1017"/>
                    <a:pt x="451" y="1017"/>
                  </a:cubicBezTo>
                  <a:cubicBezTo>
                    <a:pt x="465" y="1017"/>
                    <a:pt x="479" y="1016"/>
                    <a:pt x="492" y="1015"/>
                  </a:cubicBezTo>
                  <a:cubicBezTo>
                    <a:pt x="692" y="948"/>
                    <a:pt x="893" y="915"/>
                    <a:pt x="1093" y="848"/>
                  </a:cubicBezTo>
                  <a:cubicBezTo>
                    <a:pt x="1293" y="815"/>
                    <a:pt x="1493" y="715"/>
                    <a:pt x="1626" y="581"/>
                  </a:cubicBezTo>
                  <a:cubicBezTo>
                    <a:pt x="1726" y="448"/>
                    <a:pt x="1693" y="281"/>
                    <a:pt x="1626" y="181"/>
                  </a:cubicBezTo>
                  <a:cubicBezTo>
                    <a:pt x="1468" y="67"/>
                    <a:pt x="1278" y="0"/>
                    <a:pt x="11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48"/>
            <p:cNvSpPr/>
            <p:nvPr/>
          </p:nvSpPr>
          <p:spPr>
            <a:xfrm flipH="1">
              <a:off x="7262116" y="1811555"/>
              <a:ext cx="26677" cy="16360"/>
            </a:xfrm>
            <a:custGeom>
              <a:avLst/>
              <a:gdLst/>
              <a:ahLst/>
              <a:cxnLst/>
              <a:rect l="l" t="t" r="r" b="b"/>
              <a:pathLst>
                <a:path w="1686" h="1034" extrusionOk="0">
                  <a:moveTo>
                    <a:pt x="592" y="0"/>
                  </a:moveTo>
                  <a:cubicBezTo>
                    <a:pt x="419" y="0"/>
                    <a:pt x="247" y="52"/>
                    <a:pt x="101" y="157"/>
                  </a:cubicBezTo>
                  <a:cubicBezTo>
                    <a:pt x="1" y="257"/>
                    <a:pt x="1" y="423"/>
                    <a:pt x="67" y="523"/>
                  </a:cubicBezTo>
                  <a:cubicBezTo>
                    <a:pt x="201" y="690"/>
                    <a:pt x="401" y="790"/>
                    <a:pt x="601" y="857"/>
                  </a:cubicBezTo>
                  <a:cubicBezTo>
                    <a:pt x="801" y="924"/>
                    <a:pt x="1001" y="990"/>
                    <a:pt x="1202" y="1024"/>
                  </a:cubicBezTo>
                  <a:cubicBezTo>
                    <a:pt x="1227" y="1030"/>
                    <a:pt x="1253" y="1033"/>
                    <a:pt x="1277" y="1033"/>
                  </a:cubicBezTo>
                  <a:cubicBezTo>
                    <a:pt x="1510" y="1033"/>
                    <a:pt x="1686" y="768"/>
                    <a:pt x="1535" y="557"/>
                  </a:cubicBezTo>
                  <a:cubicBezTo>
                    <a:pt x="1402" y="323"/>
                    <a:pt x="1168" y="123"/>
                    <a:pt x="901" y="56"/>
                  </a:cubicBezTo>
                  <a:cubicBezTo>
                    <a:pt x="801" y="19"/>
                    <a:pt x="696" y="0"/>
                    <a:pt x="5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48"/>
            <p:cNvSpPr/>
            <p:nvPr/>
          </p:nvSpPr>
          <p:spPr>
            <a:xfrm flipH="1">
              <a:off x="7326245" y="1913246"/>
              <a:ext cx="14794" cy="7547"/>
            </a:xfrm>
            <a:custGeom>
              <a:avLst/>
              <a:gdLst/>
              <a:ahLst/>
              <a:cxnLst/>
              <a:rect l="l" t="t" r="r" b="b"/>
              <a:pathLst>
                <a:path w="935" h="477" extrusionOk="0">
                  <a:moveTo>
                    <a:pt x="67" y="1"/>
                  </a:moveTo>
                  <a:cubicBezTo>
                    <a:pt x="67" y="1"/>
                    <a:pt x="34" y="1"/>
                    <a:pt x="0" y="34"/>
                  </a:cubicBezTo>
                  <a:cubicBezTo>
                    <a:pt x="34" y="234"/>
                    <a:pt x="167" y="401"/>
                    <a:pt x="334" y="468"/>
                  </a:cubicBezTo>
                  <a:cubicBezTo>
                    <a:pt x="373" y="473"/>
                    <a:pt x="412" y="476"/>
                    <a:pt x="450" y="476"/>
                  </a:cubicBezTo>
                  <a:cubicBezTo>
                    <a:pt x="642" y="476"/>
                    <a:pt x="823" y="407"/>
                    <a:pt x="934" y="268"/>
                  </a:cubicBezTo>
                  <a:lnTo>
                    <a:pt x="934" y="234"/>
                  </a:lnTo>
                  <a:cubicBezTo>
                    <a:pt x="768" y="301"/>
                    <a:pt x="601" y="301"/>
                    <a:pt x="434" y="301"/>
                  </a:cubicBezTo>
                  <a:cubicBezTo>
                    <a:pt x="267" y="268"/>
                    <a:pt x="167" y="134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48"/>
            <p:cNvSpPr/>
            <p:nvPr/>
          </p:nvSpPr>
          <p:spPr>
            <a:xfrm flipH="1">
              <a:off x="7287717" y="1816918"/>
              <a:ext cx="43290" cy="88954"/>
            </a:xfrm>
            <a:custGeom>
              <a:avLst/>
              <a:gdLst/>
              <a:ahLst/>
              <a:cxnLst/>
              <a:rect l="l" t="t" r="r" b="b"/>
              <a:pathLst>
                <a:path w="2736" h="5622" extrusionOk="0">
                  <a:moveTo>
                    <a:pt x="2352" y="1"/>
                  </a:moveTo>
                  <a:cubicBezTo>
                    <a:pt x="2327" y="1"/>
                    <a:pt x="2302" y="18"/>
                    <a:pt x="2302" y="51"/>
                  </a:cubicBezTo>
                  <a:cubicBezTo>
                    <a:pt x="2235" y="1519"/>
                    <a:pt x="2402" y="2953"/>
                    <a:pt x="2368" y="4454"/>
                  </a:cubicBezTo>
                  <a:cubicBezTo>
                    <a:pt x="2135" y="4321"/>
                    <a:pt x="1901" y="4221"/>
                    <a:pt x="1635" y="4154"/>
                  </a:cubicBezTo>
                  <a:cubicBezTo>
                    <a:pt x="1601" y="4154"/>
                    <a:pt x="1635" y="5188"/>
                    <a:pt x="1635" y="5355"/>
                  </a:cubicBezTo>
                  <a:cubicBezTo>
                    <a:pt x="1599" y="5357"/>
                    <a:pt x="1563" y="5358"/>
                    <a:pt x="1527" y="5358"/>
                  </a:cubicBezTo>
                  <a:cubicBezTo>
                    <a:pt x="996" y="5358"/>
                    <a:pt x="473" y="5129"/>
                    <a:pt x="67" y="4754"/>
                  </a:cubicBezTo>
                  <a:cubicBezTo>
                    <a:pt x="54" y="4729"/>
                    <a:pt x="41" y="4718"/>
                    <a:pt x="30" y="4718"/>
                  </a:cubicBezTo>
                  <a:cubicBezTo>
                    <a:pt x="13" y="4718"/>
                    <a:pt x="0" y="4747"/>
                    <a:pt x="0" y="4788"/>
                  </a:cubicBezTo>
                  <a:cubicBezTo>
                    <a:pt x="200" y="5155"/>
                    <a:pt x="567" y="5455"/>
                    <a:pt x="1001" y="5555"/>
                  </a:cubicBezTo>
                  <a:cubicBezTo>
                    <a:pt x="1168" y="5588"/>
                    <a:pt x="1368" y="5622"/>
                    <a:pt x="1568" y="5622"/>
                  </a:cubicBezTo>
                  <a:lnTo>
                    <a:pt x="1768" y="5622"/>
                  </a:lnTo>
                  <a:cubicBezTo>
                    <a:pt x="1801" y="5622"/>
                    <a:pt x="1835" y="5588"/>
                    <a:pt x="1868" y="5522"/>
                  </a:cubicBezTo>
                  <a:lnTo>
                    <a:pt x="1868" y="5488"/>
                  </a:lnTo>
                  <a:lnTo>
                    <a:pt x="1868" y="5422"/>
                  </a:lnTo>
                  <a:cubicBezTo>
                    <a:pt x="1901" y="5088"/>
                    <a:pt x="1901" y="4554"/>
                    <a:pt x="1901" y="4554"/>
                  </a:cubicBezTo>
                  <a:cubicBezTo>
                    <a:pt x="2009" y="4608"/>
                    <a:pt x="2439" y="4834"/>
                    <a:pt x="2604" y="4834"/>
                  </a:cubicBezTo>
                  <a:cubicBezTo>
                    <a:pt x="2644" y="4834"/>
                    <a:pt x="2669" y="4820"/>
                    <a:pt x="2669" y="4788"/>
                  </a:cubicBezTo>
                  <a:cubicBezTo>
                    <a:pt x="2735" y="3187"/>
                    <a:pt x="2635" y="1619"/>
                    <a:pt x="2402" y="51"/>
                  </a:cubicBezTo>
                  <a:cubicBezTo>
                    <a:pt x="2402" y="18"/>
                    <a:pt x="2377" y="1"/>
                    <a:pt x="2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48"/>
            <p:cNvSpPr/>
            <p:nvPr/>
          </p:nvSpPr>
          <p:spPr>
            <a:xfrm flipH="1">
              <a:off x="7309362" y="1892661"/>
              <a:ext cx="26408" cy="18750"/>
            </a:xfrm>
            <a:custGeom>
              <a:avLst/>
              <a:gdLst/>
              <a:ahLst/>
              <a:cxnLst/>
              <a:rect l="l" t="t" r="r" b="b"/>
              <a:pathLst>
                <a:path w="1669" h="1185" extrusionOk="0">
                  <a:moveTo>
                    <a:pt x="301" y="1"/>
                  </a:moveTo>
                  <a:cubicBezTo>
                    <a:pt x="234" y="101"/>
                    <a:pt x="168" y="268"/>
                    <a:pt x="101" y="401"/>
                  </a:cubicBezTo>
                  <a:cubicBezTo>
                    <a:pt x="34" y="668"/>
                    <a:pt x="1" y="1001"/>
                    <a:pt x="368" y="1135"/>
                  </a:cubicBezTo>
                  <a:cubicBezTo>
                    <a:pt x="451" y="1168"/>
                    <a:pt x="535" y="1185"/>
                    <a:pt x="618" y="1185"/>
                  </a:cubicBezTo>
                  <a:cubicBezTo>
                    <a:pt x="701" y="1185"/>
                    <a:pt x="785" y="1168"/>
                    <a:pt x="868" y="1135"/>
                  </a:cubicBezTo>
                  <a:cubicBezTo>
                    <a:pt x="1168" y="1035"/>
                    <a:pt x="1435" y="868"/>
                    <a:pt x="1669" y="635"/>
                  </a:cubicBezTo>
                  <a:cubicBezTo>
                    <a:pt x="1135" y="568"/>
                    <a:pt x="668" y="334"/>
                    <a:pt x="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48"/>
            <p:cNvSpPr/>
            <p:nvPr/>
          </p:nvSpPr>
          <p:spPr>
            <a:xfrm flipH="1">
              <a:off x="7322020" y="1899005"/>
              <a:ext cx="13750" cy="12405"/>
            </a:xfrm>
            <a:custGeom>
              <a:avLst/>
              <a:gdLst/>
              <a:ahLst/>
              <a:cxnLst/>
              <a:rect l="l" t="t" r="r" b="b"/>
              <a:pathLst>
                <a:path w="869" h="784" extrusionOk="0">
                  <a:moveTo>
                    <a:pt x="134" y="0"/>
                  </a:moveTo>
                  <a:cubicBezTo>
                    <a:pt x="34" y="267"/>
                    <a:pt x="1" y="600"/>
                    <a:pt x="368" y="734"/>
                  </a:cubicBezTo>
                  <a:cubicBezTo>
                    <a:pt x="451" y="767"/>
                    <a:pt x="535" y="784"/>
                    <a:pt x="618" y="784"/>
                  </a:cubicBezTo>
                  <a:cubicBezTo>
                    <a:pt x="701" y="784"/>
                    <a:pt x="785" y="767"/>
                    <a:pt x="868" y="734"/>
                  </a:cubicBezTo>
                  <a:cubicBezTo>
                    <a:pt x="835" y="334"/>
                    <a:pt x="501" y="33"/>
                    <a:pt x="1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48"/>
            <p:cNvSpPr/>
            <p:nvPr/>
          </p:nvSpPr>
          <p:spPr>
            <a:xfrm flipH="1">
              <a:off x="7253414" y="1718518"/>
              <a:ext cx="180503" cy="143020"/>
            </a:xfrm>
            <a:custGeom>
              <a:avLst/>
              <a:gdLst/>
              <a:ahLst/>
              <a:cxnLst/>
              <a:rect l="l" t="t" r="r" b="b"/>
              <a:pathLst>
                <a:path w="11408" h="9039" extrusionOk="0">
                  <a:moveTo>
                    <a:pt x="6162" y="0"/>
                  </a:moveTo>
                  <a:cubicBezTo>
                    <a:pt x="5710" y="0"/>
                    <a:pt x="5254" y="55"/>
                    <a:pt x="4803" y="166"/>
                  </a:cubicBezTo>
                  <a:cubicBezTo>
                    <a:pt x="2201" y="766"/>
                    <a:pt x="1300" y="2267"/>
                    <a:pt x="767" y="3435"/>
                  </a:cubicBezTo>
                  <a:cubicBezTo>
                    <a:pt x="202" y="4565"/>
                    <a:pt x="1" y="9039"/>
                    <a:pt x="461" y="9039"/>
                  </a:cubicBezTo>
                  <a:cubicBezTo>
                    <a:pt x="463" y="9039"/>
                    <a:pt x="465" y="9039"/>
                    <a:pt x="466" y="9039"/>
                  </a:cubicBezTo>
                  <a:cubicBezTo>
                    <a:pt x="1701" y="8872"/>
                    <a:pt x="2901" y="4936"/>
                    <a:pt x="2902" y="4936"/>
                  </a:cubicBezTo>
                  <a:lnTo>
                    <a:pt x="2902" y="4936"/>
                  </a:lnTo>
                  <a:cubicBezTo>
                    <a:pt x="2901" y="4936"/>
                    <a:pt x="2635" y="6637"/>
                    <a:pt x="2968" y="6637"/>
                  </a:cubicBezTo>
                  <a:cubicBezTo>
                    <a:pt x="2971" y="6637"/>
                    <a:pt x="2973" y="6637"/>
                    <a:pt x="2976" y="6637"/>
                  </a:cubicBezTo>
                  <a:cubicBezTo>
                    <a:pt x="3295" y="6637"/>
                    <a:pt x="4939" y="4556"/>
                    <a:pt x="5337" y="2901"/>
                  </a:cubicBezTo>
                  <a:cubicBezTo>
                    <a:pt x="6171" y="3668"/>
                    <a:pt x="7105" y="4302"/>
                    <a:pt x="8139" y="4836"/>
                  </a:cubicBezTo>
                  <a:cubicBezTo>
                    <a:pt x="9142" y="5302"/>
                    <a:pt x="10275" y="5524"/>
                    <a:pt x="10878" y="5524"/>
                  </a:cubicBezTo>
                  <a:cubicBezTo>
                    <a:pt x="11137" y="5524"/>
                    <a:pt x="11297" y="5483"/>
                    <a:pt x="11308" y="5403"/>
                  </a:cubicBezTo>
                  <a:cubicBezTo>
                    <a:pt x="11408" y="4636"/>
                    <a:pt x="11041" y="2534"/>
                    <a:pt x="10073" y="1633"/>
                  </a:cubicBezTo>
                  <a:cubicBezTo>
                    <a:pt x="9030" y="565"/>
                    <a:pt x="7618" y="0"/>
                    <a:pt x="6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48"/>
            <p:cNvSpPr/>
            <p:nvPr/>
          </p:nvSpPr>
          <p:spPr>
            <a:xfrm flipH="1">
              <a:off x="7301973" y="1823754"/>
              <a:ext cx="80758" cy="64034"/>
            </a:xfrm>
            <a:custGeom>
              <a:avLst/>
              <a:gdLst/>
              <a:ahLst/>
              <a:cxnLst/>
              <a:rect l="l" t="t" r="r" b="b"/>
              <a:pathLst>
                <a:path w="5104" h="4047" extrusionOk="0">
                  <a:moveTo>
                    <a:pt x="2902" y="286"/>
                  </a:moveTo>
                  <a:cubicBezTo>
                    <a:pt x="5104" y="553"/>
                    <a:pt x="4870" y="3789"/>
                    <a:pt x="2702" y="3789"/>
                  </a:cubicBezTo>
                  <a:cubicBezTo>
                    <a:pt x="500" y="3789"/>
                    <a:pt x="300" y="553"/>
                    <a:pt x="2502" y="286"/>
                  </a:cubicBezTo>
                  <a:close/>
                  <a:moveTo>
                    <a:pt x="2598" y="1"/>
                  </a:moveTo>
                  <a:cubicBezTo>
                    <a:pt x="2122" y="1"/>
                    <a:pt x="1637" y="172"/>
                    <a:pt x="1234" y="553"/>
                  </a:cubicBezTo>
                  <a:cubicBezTo>
                    <a:pt x="0" y="1687"/>
                    <a:pt x="634" y="3755"/>
                    <a:pt x="2302" y="4022"/>
                  </a:cubicBezTo>
                  <a:cubicBezTo>
                    <a:pt x="2408" y="4039"/>
                    <a:pt x="2513" y="4046"/>
                    <a:pt x="2617" y="4046"/>
                  </a:cubicBezTo>
                  <a:cubicBezTo>
                    <a:pt x="3780" y="4046"/>
                    <a:pt x="4729" y="3049"/>
                    <a:pt x="4637" y="1854"/>
                  </a:cubicBezTo>
                  <a:cubicBezTo>
                    <a:pt x="4524" y="730"/>
                    <a:pt x="3580" y="1"/>
                    <a:pt x="2598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48"/>
            <p:cNvSpPr/>
            <p:nvPr/>
          </p:nvSpPr>
          <p:spPr>
            <a:xfrm flipH="1">
              <a:off x="7245502" y="1826206"/>
              <a:ext cx="48559" cy="63844"/>
            </a:xfrm>
            <a:custGeom>
              <a:avLst/>
              <a:gdLst/>
              <a:ahLst/>
              <a:cxnLst/>
              <a:rect l="l" t="t" r="r" b="b"/>
              <a:pathLst>
                <a:path w="3069" h="4035" extrusionOk="0">
                  <a:moveTo>
                    <a:pt x="1561" y="294"/>
                  </a:moveTo>
                  <a:cubicBezTo>
                    <a:pt x="1586" y="294"/>
                    <a:pt x="1610" y="296"/>
                    <a:pt x="1635" y="298"/>
                  </a:cubicBezTo>
                  <a:lnTo>
                    <a:pt x="1735" y="298"/>
                  </a:lnTo>
                  <a:cubicBezTo>
                    <a:pt x="2068" y="365"/>
                    <a:pt x="2335" y="565"/>
                    <a:pt x="2502" y="865"/>
                  </a:cubicBezTo>
                  <a:cubicBezTo>
                    <a:pt x="2735" y="1232"/>
                    <a:pt x="2835" y="1666"/>
                    <a:pt x="2802" y="2133"/>
                  </a:cubicBezTo>
                  <a:cubicBezTo>
                    <a:pt x="2737" y="3047"/>
                    <a:pt x="2192" y="3802"/>
                    <a:pt x="1543" y="3802"/>
                  </a:cubicBezTo>
                  <a:cubicBezTo>
                    <a:pt x="1529" y="3802"/>
                    <a:pt x="1515" y="3801"/>
                    <a:pt x="1501" y="3800"/>
                  </a:cubicBezTo>
                  <a:cubicBezTo>
                    <a:pt x="834" y="3767"/>
                    <a:pt x="300" y="2967"/>
                    <a:pt x="334" y="1999"/>
                  </a:cubicBezTo>
                  <a:cubicBezTo>
                    <a:pt x="367" y="1532"/>
                    <a:pt x="500" y="1099"/>
                    <a:pt x="767" y="732"/>
                  </a:cubicBezTo>
                  <a:cubicBezTo>
                    <a:pt x="953" y="484"/>
                    <a:pt x="1253" y="294"/>
                    <a:pt x="1561" y="294"/>
                  </a:cubicBezTo>
                  <a:close/>
                  <a:moveTo>
                    <a:pt x="1576" y="0"/>
                  </a:moveTo>
                  <a:cubicBezTo>
                    <a:pt x="1183" y="0"/>
                    <a:pt x="787" y="185"/>
                    <a:pt x="534" y="565"/>
                  </a:cubicBezTo>
                  <a:cubicBezTo>
                    <a:pt x="234" y="965"/>
                    <a:pt x="67" y="1432"/>
                    <a:pt x="33" y="1966"/>
                  </a:cubicBezTo>
                  <a:cubicBezTo>
                    <a:pt x="0" y="3033"/>
                    <a:pt x="567" y="3901"/>
                    <a:pt x="1334" y="4034"/>
                  </a:cubicBezTo>
                  <a:lnTo>
                    <a:pt x="1468" y="4034"/>
                  </a:lnTo>
                  <a:cubicBezTo>
                    <a:pt x="1483" y="4035"/>
                    <a:pt x="1499" y="4035"/>
                    <a:pt x="1514" y="4035"/>
                  </a:cubicBezTo>
                  <a:cubicBezTo>
                    <a:pt x="2328" y="4035"/>
                    <a:pt x="3003" y="3179"/>
                    <a:pt x="3036" y="2066"/>
                  </a:cubicBezTo>
                  <a:cubicBezTo>
                    <a:pt x="3069" y="1566"/>
                    <a:pt x="2936" y="1065"/>
                    <a:pt x="2669" y="665"/>
                  </a:cubicBezTo>
                  <a:cubicBezTo>
                    <a:pt x="2441" y="227"/>
                    <a:pt x="2010" y="0"/>
                    <a:pt x="1576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48"/>
            <p:cNvSpPr/>
            <p:nvPr/>
          </p:nvSpPr>
          <p:spPr>
            <a:xfrm flipH="1">
              <a:off x="7289299" y="1848136"/>
              <a:ext cx="23765" cy="8655"/>
            </a:xfrm>
            <a:custGeom>
              <a:avLst/>
              <a:gdLst/>
              <a:ahLst/>
              <a:cxnLst/>
              <a:rect l="l" t="t" r="r" b="b"/>
              <a:pathLst>
                <a:path w="1502" h="547" extrusionOk="0">
                  <a:moveTo>
                    <a:pt x="846" y="1"/>
                  </a:moveTo>
                  <a:cubicBezTo>
                    <a:pt x="509" y="1"/>
                    <a:pt x="178" y="174"/>
                    <a:pt x="0" y="313"/>
                  </a:cubicBezTo>
                  <a:lnTo>
                    <a:pt x="167" y="546"/>
                  </a:lnTo>
                  <a:cubicBezTo>
                    <a:pt x="190" y="524"/>
                    <a:pt x="509" y="267"/>
                    <a:pt x="847" y="267"/>
                  </a:cubicBezTo>
                  <a:cubicBezTo>
                    <a:pt x="1004" y="267"/>
                    <a:pt x="1164" y="322"/>
                    <a:pt x="1301" y="480"/>
                  </a:cubicBezTo>
                  <a:lnTo>
                    <a:pt x="1501" y="313"/>
                  </a:lnTo>
                  <a:cubicBezTo>
                    <a:pt x="1311" y="82"/>
                    <a:pt x="1077" y="1"/>
                    <a:pt x="846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48"/>
            <p:cNvSpPr/>
            <p:nvPr/>
          </p:nvSpPr>
          <p:spPr>
            <a:xfrm flipH="1">
              <a:off x="7368475" y="1839244"/>
              <a:ext cx="82340" cy="20712"/>
            </a:xfrm>
            <a:custGeom>
              <a:avLst/>
              <a:gdLst/>
              <a:ahLst/>
              <a:cxnLst/>
              <a:rect l="l" t="t" r="r" b="b"/>
              <a:pathLst>
                <a:path w="5204" h="1309" extrusionOk="0">
                  <a:moveTo>
                    <a:pt x="1439" y="1"/>
                  </a:moveTo>
                  <a:cubicBezTo>
                    <a:pt x="1371" y="1"/>
                    <a:pt x="1313" y="3"/>
                    <a:pt x="1268" y="8"/>
                  </a:cubicBezTo>
                  <a:cubicBezTo>
                    <a:pt x="634" y="108"/>
                    <a:pt x="67" y="1042"/>
                    <a:pt x="0" y="1175"/>
                  </a:cubicBezTo>
                  <a:lnTo>
                    <a:pt x="234" y="1309"/>
                  </a:lnTo>
                  <a:cubicBezTo>
                    <a:pt x="400" y="1042"/>
                    <a:pt x="901" y="341"/>
                    <a:pt x="1301" y="275"/>
                  </a:cubicBezTo>
                  <a:cubicBezTo>
                    <a:pt x="2602" y="341"/>
                    <a:pt x="3869" y="441"/>
                    <a:pt x="5137" y="641"/>
                  </a:cubicBezTo>
                  <a:lnTo>
                    <a:pt x="5204" y="375"/>
                  </a:lnTo>
                  <a:cubicBezTo>
                    <a:pt x="5018" y="375"/>
                    <a:pt x="2330" y="1"/>
                    <a:pt x="1439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48"/>
            <p:cNvSpPr/>
            <p:nvPr/>
          </p:nvSpPr>
          <p:spPr>
            <a:xfrm flipH="1">
              <a:off x="7409107" y="1819228"/>
              <a:ext cx="51217" cy="71423"/>
            </a:xfrm>
            <a:custGeom>
              <a:avLst/>
              <a:gdLst/>
              <a:ahLst/>
              <a:cxnLst/>
              <a:rect l="l" t="t" r="r" b="b"/>
              <a:pathLst>
                <a:path w="3237" h="4514" extrusionOk="0">
                  <a:moveTo>
                    <a:pt x="1259" y="1"/>
                  </a:moveTo>
                  <a:cubicBezTo>
                    <a:pt x="1184" y="1"/>
                    <a:pt x="1109" y="13"/>
                    <a:pt x="1035" y="38"/>
                  </a:cubicBezTo>
                  <a:cubicBezTo>
                    <a:pt x="1" y="372"/>
                    <a:pt x="501" y="3674"/>
                    <a:pt x="1568" y="4308"/>
                  </a:cubicBezTo>
                  <a:cubicBezTo>
                    <a:pt x="1769" y="4446"/>
                    <a:pt x="2003" y="4513"/>
                    <a:pt x="2236" y="4513"/>
                  </a:cubicBezTo>
                  <a:cubicBezTo>
                    <a:pt x="2623" y="4513"/>
                    <a:pt x="3007" y="4328"/>
                    <a:pt x="3236" y="3975"/>
                  </a:cubicBezTo>
                  <a:lnTo>
                    <a:pt x="3203" y="2107"/>
                  </a:lnTo>
                  <a:cubicBezTo>
                    <a:pt x="3203" y="2107"/>
                    <a:pt x="2251" y="1"/>
                    <a:pt x="1259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48"/>
            <p:cNvSpPr/>
            <p:nvPr/>
          </p:nvSpPr>
          <p:spPr>
            <a:xfrm flipH="1">
              <a:off x="7415974" y="1834608"/>
              <a:ext cx="24826" cy="46724"/>
            </a:xfrm>
            <a:custGeom>
              <a:avLst/>
              <a:gdLst/>
              <a:ahLst/>
              <a:cxnLst/>
              <a:rect l="l" t="t" r="r" b="b"/>
              <a:pathLst>
                <a:path w="1569" h="2953" extrusionOk="0">
                  <a:moveTo>
                    <a:pt x="1" y="0"/>
                  </a:moveTo>
                  <a:lnTo>
                    <a:pt x="1" y="34"/>
                  </a:lnTo>
                  <a:cubicBezTo>
                    <a:pt x="735" y="501"/>
                    <a:pt x="1002" y="1301"/>
                    <a:pt x="1135" y="2102"/>
                  </a:cubicBezTo>
                  <a:cubicBezTo>
                    <a:pt x="1041" y="1842"/>
                    <a:pt x="796" y="1683"/>
                    <a:pt x="542" y="1683"/>
                  </a:cubicBezTo>
                  <a:cubicBezTo>
                    <a:pt x="438" y="1683"/>
                    <a:pt x="332" y="1710"/>
                    <a:pt x="234" y="1768"/>
                  </a:cubicBezTo>
                  <a:cubicBezTo>
                    <a:pt x="201" y="1768"/>
                    <a:pt x="201" y="1802"/>
                    <a:pt x="234" y="1802"/>
                  </a:cubicBezTo>
                  <a:cubicBezTo>
                    <a:pt x="260" y="1799"/>
                    <a:pt x="285" y="1798"/>
                    <a:pt x="311" y="1798"/>
                  </a:cubicBezTo>
                  <a:cubicBezTo>
                    <a:pt x="584" y="1798"/>
                    <a:pt x="846" y="1958"/>
                    <a:pt x="968" y="2202"/>
                  </a:cubicBezTo>
                  <a:cubicBezTo>
                    <a:pt x="1068" y="2436"/>
                    <a:pt x="1135" y="2669"/>
                    <a:pt x="1202" y="2903"/>
                  </a:cubicBezTo>
                  <a:cubicBezTo>
                    <a:pt x="1218" y="2936"/>
                    <a:pt x="1260" y="2953"/>
                    <a:pt x="1298" y="2953"/>
                  </a:cubicBezTo>
                  <a:cubicBezTo>
                    <a:pt x="1335" y="2953"/>
                    <a:pt x="1368" y="2936"/>
                    <a:pt x="1368" y="2903"/>
                  </a:cubicBezTo>
                  <a:cubicBezTo>
                    <a:pt x="1569" y="1868"/>
                    <a:pt x="1035" y="30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48"/>
            <p:cNvSpPr/>
            <p:nvPr/>
          </p:nvSpPr>
          <p:spPr>
            <a:xfrm flipH="1">
              <a:off x="7306720" y="1699689"/>
              <a:ext cx="150962" cy="132197"/>
            </a:xfrm>
            <a:custGeom>
              <a:avLst/>
              <a:gdLst/>
              <a:ahLst/>
              <a:cxnLst/>
              <a:rect l="l" t="t" r="r" b="b"/>
              <a:pathLst>
                <a:path w="9541" h="8355" extrusionOk="0">
                  <a:moveTo>
                    <a:pt x="4015" y="0"/>
                  </a:moveTo>
                  <a:cubicBezTo>
                    <a:pt x="3099" y="0"/>
                    <a:pt x="2251" y="86"/>
                    <a:pt x="1868" y="322"/>
                  </a:cubicBezTo>
                  <a:cubicBezTo>
                    <a:pt x="1001" y="855"/>
                    <a:pt x="367" y="3857"/>
                    <a:pt x="267" y="4291"/>
                  </a:cubicBezTo>
                  <a:cubicBezTo>
                    <a:pt x="167" y="4758"/>
                    <a:pt x="0" y="7460"/>
                    <a:pt x="868" y="8261"/>
                  </a:cubicBezTo>
                  <a:cubicBezTo>
                    <a:pt x="937" y="8324"/>
                    <a:pt x="1005" y="8354"/>
                    <a:pt x="1074" y="8354"/>
                  </a:cubicBezTo>
                  <a:cubicBezTo>
                    <a:pt x="1863" y="8354"/>
                    <a:pt x="2643" y="4388"/>
                    <a:pt x="4270" y="3190"/>
                  </a:cubicBezTo>
                  <a:cubicBezTo>
                    <a:pt x="6038" y="1889"/>
                    <a:pt x="9541" y="1456"/>
                    <a:pt x="9541" y="1456"/>
                  </a:cubicBezTo>
                  <a:cubicBezTo>
                    <a:pt x="8740" y="955"/>
                    <a:pt x="7906" y="555"/>
                    <a:pt x="7005" y="288"/>
                  </a:cubicBezTo>
                  <a:cubicBezTo>
                    <a:pt x="6446" y="139"/>
                    <a:pt x="5177" y="0"/>
                    <a:pt x="4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48"/>
            <p:cNvSpPr/>
            <p:nvPr/>
          </p:nvSpPr>
          <p:spPr>
            <a:xfrm flipH="1">
              <a:off x="7306720" y="1708882"/>
              <a:ext cx="146738" cy="122893"/>
            </a:xfrm>
            <a:custGeom>
              <a:avLst/>
              <a:gdLst/>
              <a:ahLst/>
              <a:cxnLst/>
              <a:rect l="l" t="t" r="r" b="b"/>
              <a:pathLst>
                <a:path w="9274" h="7767" extrusionOk="0">
                  <a:moveTo>
                    <a:pt x="7235" y="0"/>
                  </a:moveTo>
                  <a:cubicBezTo>
                    <a:pt x="5443" y="0"/>
                    <a:pt x="3717" y="425"/>
                    <a:pt x="2569" y="1542"/>
                  </a:cubicBezTo>
                  <a:cubicBezTo>
                    <a:pt x="1234" y="2843"/>
                    <a:pt x="401" y="4844"/>
                    <a:pt x="0" y="6145"/>
                  </a:cubicBezTo>
                  <a:cubicBezTo>
                    <a:pt x="67" y="6879"/>
                    <a:pt x="200" y="7313"/>
                    <a:pt x="601" y="7680"/>
                  </a:cubicBezTo>
                  <a:cubicBezTo>
                    <a:pt x="668" y="7739"/>
                    <a:pt x="734" y="7766"/>
                    <a:pt x="800" y="7766"/>
                  </a:cubicBezTo>
                  <a:cubicBezTo>
                    <a:pt x="1592" y="7766"/>
                    <a:pt x="2372" y="3810"/>
                    <a:pt x="4003" y="2609"/>
                  </a:cubicBezTo>
                  <a:cubicBezTo>
                    <a:pt x="5771" y="1342"/>
                    <a:pt x="9274" y="875"/>
                    <a:pt x="9274" y="875"/>
                  </a:cubicBezTo>
                  <a:cubicBezTo>
                    <a:pt x="8740" y="541"/>
                    <a:pt x="8206" y="241"/>
                    <a:pt x="7639" y="7"/>
                  </a:cubicBezTo>
                  <a:cubicBezTo>
                    <a:pt x="7504" y="3"/>
                    <a:pt x="7370" y="0"/>
                    <a:pt x="7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48"/>
            <p:cNvSpPr/>
            <p:nvPr/>
          </p:nvSpPr>
          <p:spPr>
            <a:xfrm flipH="1">
              <a:off x="7260281" y="1715670"/>
              <a:ext cx="202148" cy="158747"/>
            </a:xfrm>
            <a:custGeom>
              <a:avLst/>
              <a:gdLst/>
              <a:ahLst/>
              <a:cxnLst/>
              <a:rect l="l" t="t" r="r" b="b"/>
              <a:pathLst>
                <a:path w="12776" h="10033" extrusionOk="0">
                  <a:moveTo>
                    <a:pt x="8398" y="0"/>
                  </a:moveTo>
                  <a:cubicBezTo>
                    <a:pt x="7087" y="0"/>
                    <a:pt x="4951" y="176"/>
                    <a:pt x="3870" y="1113"/>
                  </a:cubicBezTo>
                  <a:cubicBezTo>
                    <a:pt x="2402" y="2414"/>
                    <a:pt x="0" y="6317"/>
                    <a:pt x="167" y="7417"/>
                  </a:cubicBezTo>
                  <a:cubicBezTo>
                    <a:pt x="234" y="7684"/>
                    <a:pt x="534" y="7884"/>
                    <a:pt x="601" y="8285"/>
                  </a:cubicBezTo>
                  <a:cubicBezTo>
                    <a:pt x="667" y="8785"/>
                    <a:pt x="701" y="9352"/>
                    <a:pt x="767" y="9686"/>
                  </a:cubicBezTo>
                  <a:cubicBezTo>
                    <a:pt x="818" y="9888"/>
                    <a:pt x="926" y="10033"/>
                    <a:pt x="990" y="10033"/>
                  </a:cubicBezTo>
                  <a:cubicBezTo>
                    <a:pt x="1010" y="10033"/>
                    <a:pt x="1026" y="10018"/>
                    <a:pt x="1034" y="9986"/>
                  </a:cubicBezTo>
                  <a:cubicBezTo>
                    <a:pt x="1301" y="8785"/>
                    <a:pt x="3002" y="5716"/>
                    <a:pt x="4570" y="4048"/>
                  </a:cubicBezTo>
                  <a:cubicBezTo>
                    <a:pt x="6043" y="2483"/>
                    <a:pt x="9520" y="1935"/>
                    <a:pt x="10483" y="1935"/>
                  </a:cubicBezTo>
                  <a:cubicBezTo>
                    <a:pt x="10567" y="1935"/>
                    <a:pt x="10632" y="1939"/>
                    <a:pt x="10674" y="1947"/>
                  </a:cubicBezTo>
                  <a:cubicBezTo>
                    <a:pt x="11823" y="2189"/>
                    <a:pt x="12259" y="2594"/>
                    <a:pt x="12480" y="2594"/>
                  </a:cubicBezTo>
                  <a:cubicBezTo>
                    <a:pt x="12503" y="2594"/>
                    <a:pt x="12524" y="2590"/>
                    <a:pt x="12542" y="2581"/>
                  </a:cubicBezTo>
                  <a:cubicBezTo>
                    <a:pt x="12776" y="2514"/>
                    <a:pt x="11575" y="1346"/>
                    <a:pt x="11242" y="1046"/>
                  </a:cubicBezTo>
                  <a:cubicBezTo>
                    <a:pt x="10908" y="779"/>
                    <a:pt x="10007" y="146"/>
                    <a:pt x="9440" y="45"/>
                  </a:cubicBezTo>
                  <a:cubicBezTo>
                    <a:pt x="9291" y="27"/>
                    <a:pt x="8907" y="0"/>
                    <a:pt x="83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48"/>
            <p:cNvSpPr/>
            <p:nvPr/>
          </p:nvSpPr>
          <p:spPr>
            <a:xfrm flipH="1">
              <a:off x="7383253" y="1741714"/>
              <a:ext cx="22183" cy="26408"/>
            </a:xfrm>
            <a:custGeom>
              <a:avLst/>
              <a:gdLst/>
              <a:ahLst/>
              <a:cxnLst/>
              <a:rect l="l" t="t" r="r" b="b"/>
              <a:pathLst>
                <a:path w="1402" h="1669" extrusionOk="0">
                  <a:moveTo>
                    <a:pt x="1" y="1"/>
                  </a:moveTo>
                  <a:cubicBezTo>
                    <a:pt x="134" y="334"/>
                    <a:pt x="301" y="668"/>
                    <a:pt x="534" y="968"/>
                  </a:cubicBezTo>
                  <a:cubicBezTo>
                    <a:pt x="768" y="1235"/>
                    <a:pt x="1035" y="1468"/>
                    <a:pt x="1368" y="1668"/>
                  </a:cubicBezTo>
                  <a:cubicBezTo>
                    <a:pt x="1402" y="1668"/>
                    <a:pt x="1402" y="1635"/>
                    <a:pt x="1402" y="1635"/>
                  </a:cubicBezTo>
                  <a:cubicBezTo>
                    <a:pt x="1135" y="1402"/>
                    <a:pt x="868" y="1135"/>
                    <a:pt x="668" y="868"/>
                  </a:cubicBezTo>
                  <a:cubicBezTo>
                    <a:pt x="401" y="601"/>
                    <a:pt x="201" y="30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48"/>
            <p:cNvSpPr/>
            <p:nvPr/>
          </p:nvSpPr>
          <p:spPr>
            <a:xfrm flipH="1">
              <a:off x="7443410" y="1819956"/>
              <a:ext cx="10585" cy="35253"/>
            </a:xfrm>
            <a:custGeom>
              <a:avLst/>
              <a:gdLst/>
              <a:ahLst/>
              <a:cxnLst/>
              <a:rect l="l" t="t" r="r" b="b"/>
              <a:pathLst>
                <a:path w="669" h="2228" extrusionOk="0">
                  <a:moveTo>
                    <a:pt x="34" y="1"/>
                  </a:moveTo>
                  <a:cubicBezTo>
                    <a:pt x="18" y="1"/>
                    <a:pt x="1" y="9"/>
                    <a:pt x="1" y="26"/>
                  </a:cubicBezTo>
                  <a:cubicBezTo>
                    <a:pt x="1" y="359"/>
                    <a:pt x="101" y="726"/>
                    <a:pt x="268" y="1027"/>
                  </a:cubicBezTo>
                  <a:cubicBezTo>
                    <a:pt x="334" y="1227"/>
                    <a:pt x="368" y="1460"/>
                    <a:pt x="368" y="1694"/>
                  </a:cubicBezTo>
                  <a:cubicBezTo>
                    <a:pt x="401" y="1894"/>
                    <a:pt x="468" y="2094"/>
                    <a:pt x="601" y="2227"/>
                  </a:cubicBezTo>
                  <a:cubicBezTo>
                    <a:pt x="635" y="2227"/>
                    <a:pt x="668" y="2227"/>
                    <a:pt x="668" y="2194"/>
                  </a:cubicBezTo>
                  <a:cubicBezTo>
                    <a:pt x="635" y="2094"/>
                    <a:pt x="601" y="2027"/>
                    <a:pt x="568" y="1927"/>
                  </a:cubicBezTo>
                  <a:cubicBezTo>
                    <a:pt x="535" y="1827"/>
                    <a:pt x="501" y="1694"/>
                    <a:pt x="501" y="1594"/>
                  </a:cubicBezTo>
                  <a:cubicBezTo>
                    <a:pt x="501" y="1393"/>
                    <a:pt x="468" y="1193"/>
                    <a:pt x="435" y="993"/>
                  </a:cubicBezTo>
                  <a:cubicBezTo>
                    <a:pt x="401" y="826"/>
                    <a:pt x="301" y="693"/>
                    <a:pt x="234" y="560"/>
                  </a:cubicBezTo>
                  <a:cubicBezTo>
                    <a:pt x="101" y="393"/>
                    <a:pt x="34" y="193"/>
                    <a:pt x="68" y="26"/>
                  </a:cubicBezTo>
                  <a:cubicBezTo>
                    <a:pt x="68" y="9"/>
                    <a:pt x="51" y="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48"/>
            <p:cNvSpPr/>
            <p:nvPr/>
          </p:nvSpPr>
          <p:spPr>
            <a:xfrm flipH="1">
              <a:off x="7433917" y="1802409"/>
              <a:ext cx="13212" cy="32737"/>
            </a:xfrm>
            <a:custGeom>
              <a:avLst/>
              <a:gdLst/>
              <a:ahLst/>
              <a:cxnLst/>
              <a:rect l="l" t="t" r="r" b="b"/>
              <a:pathLst>
                <a:path w="835" h="2069" extrusionOk="0">
                  <a:moveTo>
                    <a:pt x="1" y="1"/>
                  </a:moveTo>
                  <a:cubicBezTo>
                    <a:pt x="34" y="201"/>
                    <a:pt x="67" y="401"/>
                    <a:pt x="101" y="634"/>
                  </a:cubicBezTo>
                  <a:cubicBezTo>
                    <a:pt x="134" y="801"/>
                    <a:pt x="201" y="1001"/>
                    <a:pt x="267" y="1168"/>
                  </a:cubicBezTo>
                  <a:cubicBezTo>
                    <a:pt x="334" y="1335"/>
                    <a:pt x="401" y="1502"/>
                    <a:pt x="501" y="1635"/>
                  </a:cubicBezTo>
                  <a:cubicBezTo>
                    <a:pt x="568" y="1802"/>
                    <a:pt x="701" y="1935"/>
                    <a:pt x="834" y="2069"/>
                  </a:cubicBezTo>
                  <a:lnTo>
                    <a:pt x="834" y="2035"/>
                  </a:lnTo>
                  <a:cubicBezTo>
                    <a:pt x="634" y="1769"/>
                    <a:pt x="468" y="1435"/>
                    <a:pt x="367" y="1101"/>
                  </a:cubicBezTo>
                  <a:cubicBezTo>
                    <a:pt x="301" y="935"/>
                    <a:pt x="267" y="768"/>
                    <a:pt x="234" y="601"/>
                  </a:cubicBezTo>
                  <a:cubicBezTo>
                    <a:pt x="167" y="434"/>
                    <a:pt x="67" y="201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48"/>
            <p:cNvSpPr/>
            <p:nvPr/>
          </p:nvSpPr>
          <p:spPr>
            <a:xfrm flipH="1">
              <a:off x="7423885" y="1788976"/>
              <a:ext cx="15332" cy="28227"/>
            </a:xfrm>
            <a:custGeom>
              <a:avLst/>
              <a:gdLst/>
              <a:ahLst/>
              <a:cxnLst/>
              <a:rect l="l" t="t" r="r" b="b"/>
              <a:pathLst>
                <a:path w="969" h="1784" extrusionOk="0">
                  <a:moveTo>
                    <a:pt x="26" y="1"/>
                  </a:moveTo>
                  <a:cubicBezTo>
                    <a:pt x="16" y="1"/>
                    <a:pt x="1" y="16"/>
                    <a:pt x="1" y="16"/>
                  </a:cubicBezTo>
                  <a:cubicBezTo>
                    <a:pt x="34" y="349"/>
                    <a:pt x="134" y="683"/>
                    <a:pt x="268" y="1016"/>
                  </a:cubicBezTo>
                  <a:cubicBezTo>
                    <a:pt x="334" y="1150"/>
                    <a:pt x="435" y="1283"/>
                    <a:pt x="535" y="1417"/>
                  </a:cubicBezTo>
                  <a:cubicBezTo>
                    <a:pt x="635" y="1550"/>
                    <a:pt x="768" y="1684"/>
                    <a:pt x="935" y="1784"/>
                  </a:cubicBezTo>
                  <a:lnTo>
                    <a:pt x="968" y="1784"/>
                  </a:lnTo>
                  <a:cubicBezTo>
                    <a:pt x="735" y="1517"/>
                    <a:pt x="535" y="1250"/>
                    <a:pt x="401" y="950"/>
                  </a:cubicBezTo>
                  <a:cubicBezTo>
                    <a:pt x="268" y="650"/>
                    <a:pt x="134" y="316"/>
                    <a:pt x="34" y="16"/>
                  </a:cubicBezTo>
                  <a:cubicBezTo>
                    <a:pt x="34" y="5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48"/>
            <p:cNvSpPr/>
            <p:nvPr/>
          </p:nvSpPr>
          <p:spPr>
            <a:xfrm flipH="1">
              <a:off x="7413332" y="1772093"/>
              <a:ext cx="15316" cy="28749"/>
            </a:xfrm>
            <a:custGeom>
              <a:avLst/>
              <a:gdLst/>
              <a:ahLst/>
              <a:cxnLst/>
              <a:rect l="l" t="t" r="r" b="b"/>
              <a:pathLst>
                <a:path w="968" h="1817" extrusionOk="0">
                  <a:moveTo>
                    <a:pt x="9" y="0"/>
                  </a:moveTo>
                  <a:cubicBezTo>
                    <a:pt x="4" y="0"/>
                    <a:pt x="0" y="4"/>
                    <a:pt x="0" y="15"/>
                  </a:cubicBezTo>
                  <a:cubicBezTo>
                    <a:pt x="0" y="182"/>
                    <a:pt x="0" y="349"/>
                    <a:pt x="67" y="516"/>
                  </a:cubicBezTo>
                  <a:cubicBezTo>
                    <a:pt x="133" y="682"/>
                    <a:pt x="200" y="883"/>
                    <a:pt x="267" y="1016"/>
                  </a:cubicBezTo>
                  <a:cubicBezTo>
                    <a:pt x="367" y="1183"/>
                    <a:pt x="467" y="1350"/>
                    <a:pt x="567" y="1516"/>
                  </a:cubicBezTo>
                  <a:cubicBezTo>
                    <a:pt x="634" y="1650"/>
                    <a:pt x="767" y="1750"/>
                    <a:pt x="901" y="1817"/>
                  </a:cubicBezTo>
                  <a:cubicBezTo>
                    <a:pt x="934" y="1817"/>
                    <a:pt x="967" y="1783"/>
                    <a:pt x="934" y="1783"/>
                  </a:cubicBezTo>
                  <a:cubicBezTo>
                    <a:pt x="834" y="1683"/>
                    <a:pt x="734" y="1550"/>
                    <a:pt x="667" y="1416"/>
                  </a:cubicBezTo>
                  <a:cubicBezTo>
                    <a:pt x="567" y="1250"/>
                    <a:pt x="500" y="1116"/>
                    <a:pt x="434" y="949"/>
                  </a:cubicBezTo>
                  <a:cubicBezTo>
                    <a:pt x="334" y="783"/>
                    <a:pt x="267" y="649"/>
                    <a:pt x="200" y="516"/>
                  </a:cubicBezTo>
                  <a:cubicBezTo>
                    <a:pt x="100" y="349"/>
                    <a:pt x="67" y="182"/>
                    <a:pt x="33" y="15"/>
                  </a:cubicBezTo>
                  <a:cubicBezTo>
                    <a:pt x="33" y="15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48"/>
            <p:cNvSpPr/>
            <p:nvPr/>
          </p:nvSpPr>
          <p:spPr>
            <a:xfrm flipH="1">
              <a:off x="7400136" y="1758375"/>
              <a:ext cx="17436" cy="26107"/>
            </a:xfrm>
            <a:custGeom>
              <a:avLst/>
              <a:gdLst/>
              <a:ahLst/>
              <a:cxnLst/>
              <a:rect l="l" t="t" r="r" b="b"/>
              <a:pathLst>
                <a:path w="1102" h="1650" extrusionOk="0">
                  <a:moveTo>
                    <a:pt x="25" y="0"/>
                  </a:moveTo>
                  <a:cubicBezTo>
                    <a:pt x="15" y="0"/>
                    <a:pt x="1" y="15"/>
                    <a:pt x="1" y="15"/>
                  </a:cubicBezTo>
                  <a:cubicBezTo>
                    <a:pt x="34" y="182"/>
                    <a:pt x="101" y="349"/>
                    <a:pt x="167" y="482"/>
                  </a:cubicBezTo>
                  <a:cubicBezTo>
                    <a:pt x="234" y="649"/>
                    <a:pt x="301" y="782"/>
                    <a:pt x="401" y="916"/>
                  </a:cubicBezTo>
                  <a:cubicBezTo>
                    <a:pt x="468" y="1049"/>
                    <a:pt x="568" y="1183"/>
                    <a:pt x="668" y="1316"/>
                  </a:cubicBezTo>
                  <a:cubicBezTo>
                    <a:pt x="768" y="1449"/>
                    <a:pt x="901" y="1583"/>
                    <a:pt x="1035" y="1650"/>
                  </a:cubicBezTo>
                  <a:cubicBezTo>
                    <a:pt x="1068" y="1650"/>
                    <a:pt x="1101" y="1650"/>
                    <a:pt x="1068" y="1616"/>
                  </a:cubicBezTo>
                  <a:cubicBezTo>
                    <a:pt x="1001" y="1483"/>
                    <a:pt x="901" y="1349"/>
                    <a:pt x="801" y="1249"/>
                  </a:cubicBezTo>
                  <a:cubicBezTo>
                    <a:pt x="701" y="1116"/>
                    <a:pt x="601" y="982"/>
                    <a:pt x="534" y="849"/>
                  </a:cubicBezTo>
                  <a:cubicBezTo>
                    <a:pt x="434" y="716"/>
                    <a:pt x="367" y="582"/>
                    <a:pt x="267" y="449"/>
                  </a:cubicBezTo>
                  <a:cubicBezTo>
                    <a:pt x="201" y="282"/>
                    <a:pt x="101" y="148"/>
                    <a:pt x="34" y="15"/>
                  </a:cubicBezTo>
                  <a:cubicBezTo>
                    <a:pt x="34" y="4"/>
                    <a:pt x="30" y="0"/>
                    <a:pt x="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48"/>
            <p:cNvSpPr/>
            <p:nvPr/>
          </p:nvSpPr>
          <p:spPr>
            <a:xfrm flipH="1">
              <a:off x="7366893" y="1731160"/>
              <a:ext cx="24810" cy="27468"/>
            </a:xfrm>
            <a:custGeom>
              <a:avLst/>
              <a:gdLst/>
              <a:ahLst/>
              <a:cxnLst/>
              <a:rect l="l" t="t" r="r" b="b"/>
              <a:pathLst>
                <a:path w="1568" h="1736" extrusionOk="0">
                  <a:moveTo>
                    <a:pt x="67" y="0"/>
                  </a:moveTo>
                  <a:cubicBezTo>
                    <a:pt x="33" y="0"/>
                    <a:pt x="0" y="0"/>
                    <a:pt x="33" y="34"/>
                  </a:cubicBezTo>
                  <a:cubicBezTo>
                    <a:pt x="534" y="601"/>
                    <a:pt x="1067" y="1168"/>
                    <a:pt x="1534" y="1735"/>
                  </a:cubicBezTo>
                  <a:lnTo>
                    <a:pt x="1568" y="1702"/>
                  </a:lnTo>
                  <a:cubicBezTo>
                    <a:pt x="1468" y="1535"/>
                    <a:pt x="1368" y="1368"/>
                    <a:pt x="1268" y="1235"/>
                  </a:cubicBezTo>
                  <a:cubicBezTo>
                    <a:pt x="1134" y="1068"/>
                    <a:pt x="1034" y="901"/>
                    <a:pt x="901" y="768"/>
                  </a:cubicBezTo>
                  <a:cubicBezTo>
                    <a:pt x="634" y="467"/>
                    <a:pt x="367" y="201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48"/>
            <p:cNvSpPr/>
            <p:nvPr/>
          </p:nvSpPr>
          <p:spPr>
            <a:xfrm flipH="1">
              <a:off x="7349472" y="1724831"/>
              <a:ext cx="24826" cy="26930"/>
            </a:xfrm>
            <a:custGeom>
              <a:avLst/>
              <a:gdLst/>
              <a:ahLst/>
              <a:cxnLst/>
              <a:rect l="l" t="t" r="r" b="b"/>
              <a:pathLst>
                <a:path w="1569" h="1702" extrusionOk="0">
                  <a:moveTo>
                    <a:pt x="34" y="0"/>
                  </a:moveTo>
                  <a:cubicBezTo>
                    <a:pt x="34" y="0"/>
                    <a:pt x="1" y="0"/>
                    <a:pt x="1" y="34"/>
                  </a:cubicBezTo>
                  <a:cubicBezTo>
                    <a:pt x="301" y="267"/>
                    <a:pt x="601" y="534"/>
                    <a:pt x="835" y="801"/>
                  </a:cubicBezTo>
                  <a:cubicBezTo>
                    <a:pt x="1002" y="934"/>
                    <a:pt x="1102" y="1068"/>
                    <a:pt x="1235" y="1201"/>
                  </a:cubicBezTo>
                  <a:cubicBezTo>
                    <a:pt x="1335" y="1368"/>
                    <a:pt x="1435" y="1535"/>
                    <a:pt x="1535" y="1701"/>
                  </a:cubicBezTo>
                  <a:lnTo>
                    <a:pt x="1569" y="1701"/>
                  </a:lnTo>
                  <a:cubicBezTo>
                    <a:pt x="1535" y="1501"/>
                    <a:pt x="1469" y="1334"/>
                    <a:pt x="1368" y="1168"/>
                  </a:cubicBezTo>
                  <a:cubicBezTo>
                    <a:pt x="1268" y="1001"/>
                    <a:pt x="1135" y="867"/>
                    <a:pt x="1002" y="734"/>
                  </a:cubicBezTo>
                  <a:cubicBezTo>
                    <a:pt x="701" y="434"/>
                    <a:pt x="401" y="200"/>
                    <a:pt x="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48"/>
            <p:cNvSpPr/>
            <p:nvPr/>
          </p:nvSpPr>
          <p:spPr>
            <a:xfrm flipH="1">
              <a:off x="7332051" y="1721129"/>
              <a:ext cx="22183" cy="25348"/>
            </a:xfrm>
            <a:custGeom>
              <a:avLst/>
              <a:gdLst/>
              <a:ahLst/>
              <a:cxnLst/>
              <a:rect l="l" t="t" r="r" b="b"/>
              <a:pathLst>
                <a:path w="1402" h="1602" extrusionOk="0">
                  <a:moveTo>
                    <a:pt x="34" y="1"/>
                  </a:moveTo>
                  <a:cubicBezTo>
                    <a:pt x="34" y="1"/>
                    <a:pt x="0" y="1"/>
                    <a:pt x="0" y="34"/>
                  </a:cubicBezTo>
                  <a:cubicBezTo>
                    <a:pt x="301" y="268"/>
                    <a:pt x="534" y="501"/>
                    <a:pt x="768" y="768"/>
                  </a:cubicBezTo>
                  <a:cubicBezTo>
                    <a:pt x="868" y="901"/>
                    <a:pt x="1001" y="1035"/>
                    <a:pt x="1101" y="1202"/>
                  </a:cubicBezTo>
                  <a:cubicBezTo>
                    <a:pt x="1201" y="1335"/>
                    <a:pt x="1301" y="1502"/>
                    <a:pt x="1401" y="1602"/>
                  </a:cubicBezTo>
                  <a:cubicBezTo>
                    <a:pt x="1335" y="1435"/>
                    <a:pt x="1268" y="1235"/>
                    <a:pt x="1168" y="1068"/>
                  </a:cubicBezTo>
                  <a:cubicBezTo>
                    <a:pt x="1068" y="935"/>
                    <a:pt x="968" y="768"/>
                    <a:pt x="868" y="634"/>
                  </a:cubicBezTo>
                  <a:cubicBezTo>
                    <a:pt x="601" y="368"/>
                    <a:pt x="334" y="1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48"/>
            <p:cNvSpPr/>
            <p:nvPr/>
          </p:nvSpPr>
          <p:spPr>
            <a:xfrm flipH="1">
              <a:off x="7316751" y="1720069"/>
              <a:ext cx="18481" cy="23781"/>
            </a:xfrm>
            <a:custGeom>
              <a:avLst/>
              <a:gdLst/>
              <a:ahLst/>
              <a:cxnLst/>
              <a:rect l="l" t="t" r="r" b="b"/>
              <a:pathLst>
                <a:path w="1168" h="1503" extrusionOk="0">
                  <a:moveTo>
                    <a:pt x="34" y="1"/>
                  </a:moveTo>
                  <a:cubicBezTo>
                    <a:pt x="34" y="1"/>
                    <a:pt x="0" y="1"/>
                    <a:pt x="34" y="34"/>
                  </a:cubicBezTo>
                  <a:cubicBezTo>
                    <a:pt x="234" y="268"/>
                    <a:pt x="434" y="501"/>
                    <a:pt x="667" y="735"/>
                  </a:cubicBezTo>
                  <a:cubicBezTo>
                    <a:pt x="868" y="968"/>
                    <a:pt x="1001" y="1235"/>
                    <a:pt x="1134" y="1502"/>
                  </a:cubicBezTo>
                  <a:lnTo>
                    <a:pt x="1168" y="1502"/>
                  </a:lnTo>
                  <a:cubicBezTo>
                    <a:pt x="1134" y="1168"/>
                    <a:pt x="1001" y="868"/>
                    <a:pt x="801" y="635"/>
                  </a:cubicBezTo>
                  <a:cubicBezTo>
                    <a:pt x="667" y="535"/>
                    <a:pt x="567" y="401"/>
                    <a:pt x="434" y="301"/>
                  </a:cubicBezTo>
                  <a:cubicBezTo>
                    <a:pt x="334" y="168"/>
                    <a:pt x="200" y="68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48"/>
            <p:cNvSpPr/>
            <p:nvPr/>
          </p:nvSpPr>
          <p:spPr>
            <a:xfrm flipH="1">
              <a:off x="7300913" y="1719547"/>
              <a:ext cx="19019" cy="23765"/>
            </a:xfrm>
            <a:custGeom>
              <a:avLst/>
              <a:gdLst/>
              <a:ahLst/>
              <a:cxnLst/>
              <a:rect l="l" t="t" r="r" b="b"/>
              <a:pathLst>
                <a:path w="1202" h="1502" extrusionOk="0">
                  <a:moveTo>
                    <a:pt x="34" y="1"/>
                  </a:moveTo>
                  <a:cubicBezTo>
                    <a:pt x="34" y="1"/>
                    <a:pt x="1" y="1"/>
                    <a:pt x="34" y="34"/>
                  </a:cubicBezTo>
                  <a:cubicBezTo>
                    <a:pt x="267" y="201"/>
                    <a:pt x="501" y="434"/>
                    <a:pt x="701" y="701"/>
                  </a:cubicBezTo>
                  <a:cubicBezTo>
                    <a:pt x="868" y="935"/>
                    <a:pt x="1035" y="1201"/>
                    <a:pt x="1168" y="1502"/>
                  </a:cubicBezTo>
                  <a:lnTo>
                    <a:pt x="1201" y="1502"/>
                  </a:lnTo>
                  <a:cubicBezTo>
                    <a:pt x="1135" y="1168"/>
                    <a:pt x="968" y="868"/>
                    <a:pt x="768" y="634"/>
                  </a:cubicBezTo>
                  <a:cubicBezTo>
                    <a:pt x="568" y="368"/>
                    <a:pt x="301" y="1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48"/>
            <p:cNvSpPr/>
            <p:nvPr/>
          </p:nvSpPr>
          <p:spPr>
            <a:xfrm flipH="1">
              <a:off x="7289299" y="1721667"/>
              <a:ext cx="15854" cy="22705"/>
            </a:xfrm>
            <a:custGeom>
              <a:avLst/>
              <a:gdLst/>
              <a:ahLst/>
              <a:cxnLst/>
              <a:rect l="l" t="t" r="r" b="b"/>
              <a:pathLst>
                <a:path w="1002" h="1435" extrusionOk="0">
                  <a:moveTo>
                    <a:pt x="67" y="0"/>
                  </a:moveTo>
                  <a:cubicBezTo>
                    <a:pt x="67" y="0"/>
                    <a:pt x="1" y="0"/>
                    <a:pt x="34" y="33"/>
                  </a:cubicBezTo>
                  <a:cubicBezTo>
                    <a:pt x="234" y="234"/>
                    <a:pt x="434" y="467"/>
                    <a:pt x="601" y="701"/>
                  </a:cubicBezTo>
                  <a:cubicBezTo>
                    <a:pt x="668" y="801"/>
                    <a:pt x="734" y="934"/>
                    <a:pt x="801" y="1034"/>
                  </a:cubicBezTo>
                  <a:cubicBezTo>
                    <a:pt x="835" y="1101"/>
                    <a:pt x="868" y="1168"/>
                    <a:pt x="901" y="1234"/>
                  </a:cubicBezTo>
                  <a:cubicBezTo>
                    <a:pt x="901" y="1301"/>
                    <a:pt x="935" y="1368"/>
                    <a:pt x="968" y="1434"/>
                  </a:cubicBezTo>
                  <a:lnTo>
                    <a:pt x="1001" y="1434"/>
                  </a:lnTo>
                  <a:cubicBezTo>
                    <a:pt x="1001" y="1368"/>
                    <a:pt x="1001" y="1268"/>
                    <a:pt x="968" y="1234"/>
                  </a:cubicBezTo>
                  <a:cubicBezTo>
                    <a:pt x="935" y="1134"/>
                    <a:pt x="935" y="1067"/>
                    <a:pt x="901" y="1034"/>
                  </a:cubicBezTo>
                  <a:cubicBezTo>
                    <a:pt x="835" y="901"/>
                    <a:pt x="768" y="767"/>
                    <a:pt x="668" y="634"/>
                  </a:cubicBezTo>
                  <a:cubicBezTo>
                    <a:pt x="468" y="400"/>
                    <a:pt x="267" y="200"/>
                    <a:pt x="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48"/>
            <p:cNvSpPr/>
            <p:nvPr/>
          </p:nvSpPr>
          <p:spPr>
            <a:xfrm flipH="1">
              <a:off x="7276103" y="1730100"/>
              <a:ext cx="13212" cy="18497"/>
            </a:xfrm>
            <a:custGeom>
              <a:avLst/>
              <a:gdLst/>
              <a:ahLst/>
              <a:cxnLst/>
              <a:rect l="l" t="t" r="r" b="b"/>
              <a:pathLst>
                <a:path w="835" h="1169" extrusionOk="0">
                  <a:moveTo>
                    <a:pt x="0" y="1"/>
                  </a:moveTo>
                  <a:cubicBezTo>
                    <a:pt x="67" y="101"/>
                    <a:pt x="167" y="201"/>
                    <a:pt x="234" y="301"/>
                  </a:cubicBezTo>
                  <a:lnTo>
                    <a:pt x="401" y="601"/>
                  </a:lnTo>
                  <a:lnTo>
                    <a:pt x="601" y="868"/>
                  </a:lnTo>
                  <a:cubicBezTo>
                    <a:pt x="667" y="968"/>
                    <a:pt x="734" y="1102"/>
                    <a:pt x="801" y="1168"/>
                  </a:cubicBezTo>
                  <a:lnTo>
                    <a:pt x="834" y="1168"/>
                  </a:lnTo>
                  <a:cubicBezTo>
                    <a:pt x="801" y="1068"/>
                    <a:pt x="734" y="935"/>
                    <a:pt x="667" y="835"/>
                  </a:cubicBezTo>
                  <a:cubicBezTo>
                    <a:pt x="634" y="735"/>
                    <a:pt x="567" y="635"/>
                    <a:pt x="501" y="534"/>
                  </a:cubicBezTo>
                  <a:cubicBezTo>
                    <a:pt x="434" y="434"/>
                    <a:pt x="334" y="334"/>
                    <a:pt x="267" y="268"/>
                  </a:cubicBezTo>
                  <a:cubicBezTo>
                    <a:pt x="200" y="168"/>
                    <a:pt x="100" y="67"/>
                    <a:pt x="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48"/>
            <p:cNvSpPr/>
            <p:nvPr/>
          </p:nvSpPr>
          <p:spPr>
            <a:xfrm flipH="1">
              <a:off x="7242559" y="2007912"/>
              <a:ext cx="401433" cy="594704"/>
            </a:xfrm>
            <a:custGeom>
              <a:avLst/>
              <a:gdLst/>
              <a:ahLst/>
              <a:cxnLst/>
              <a:rect l="l" t="t" r="r" b="b"/>
              <a:pathLst>
                <a:path w="25371" h="37586" extrusionOk="0">
                  <a:moveTo>
                    <a:pt x="12501" y="0"/>
                  </a:moveTo>
                  <a:cubicBezTo>
                    <a:pt x="11843" y="0"/>
                    <a:pt x="11028" y="805"/>
                    <a:pt x="10208" y="2190"/>
                  </a:cubicBezTo>
                  <a:cubicBezTo>
                    <a:pt x="6505" y="8461"/>
                    <a:pt x="0" y="23939"/>
                    <a:pt x="2502" y="27208"/>
                  </a:cubicBezTo>
                  <a:cubicBezTo>
                    <a:pt x="5871" y="31611"/>
                    <a:pt x="16679" y="37048"/>
                    <a:pt x="20181" y="37582"/>
                  </a:cubicBezTo>
                  <a:cubicBezTo>
                    <a:pt x="20197" y="37585"/>
                    <a:pt x="20212" y="37586"/>
                    <a:pt x="20228" y="37586"/>
                  </a:cubicBezTo>
                  <a:cubicBezTo>
                    <a:pt x="21757" y="37586"/>
                    <a:pt x="25370" y="26434"/>
                    <a:pt x="23917" y="25774"/>
                  </a:cubicBezTo>
                  <a:cubicBezTo>
                    <a:pt x="22149" y="24973"/>
                    <a:pt x="12276" y="20570"/>
                    <a:pt x="12242" y="19970"/>
                  </a:cubicBezTo>
                  <a:cubicBezTo>
                    <a:pt x="12209" y="19369"/>
                    <a:pt x="13577" y="12164"/>
                    <a:pt x="13910" y="6026"/>
                  </a:cubicBezTo>
                  <a:cubicBezTo>
                    <a:pt x="14109" y="1765"/>
                    <a:pt x="13477" y="0"/>
                    <a:pt x="12501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48"/>
            <p:cNvSpPr/>
            <p:nvPr/>
          </p:nvSpPr>
          <p:spPr>
            <a:xfrm flipH="1">
              <a:off x="6938324" y="2396639"/>
              <a:ext cx="396385" cy="210376"/>
            </a:xfrm>
            <a:custGeom>
              <a:avLst/>
              <a:gdLst/>
              <a:ahLst/>
              <a:cxnLst/>
              <a:rect l="l" t="t" r="r" b="b"/>
              <a:pathLst>
                <a:path w="25052" h="13296" extrusionOk="0">
                  <a:moveTo>
                    <a:pt x="12476" y="1"/>
                  </a:moveTo>
                  <a:cubicBezTo>
                    <a:pt x="11398" y="1"/>
                    <a:pt x="10286" y="74"/>
                    <a:pt x="9474" y="172"/>
                  </a:cubicBezTo>
                  <a:cubicBezTo>
                    <a:pt x="6505" y="539"/>
                    <a:pt x="1902" y="1306"/>
                    <a:pt x="1902" y="1306"/>
                  </a:cubicBezTo>
                  <a:cubicBezTo>
                    <a:pt x="1902" y="1306"/>
                    <a:pt x="1" y="12914"/>
                    <a:pt x="501" y="12981"/>
                  </a:cubicBezTo>
                  <a:cubicBezTo>
                    <a:pt x="1099" y="13073"/>
                    <a:pt x="1765" y="13150"/>
                    <a:pt x="2497" y="13150"/>
                  </a:cubicBezTo>
                  <a:cubicBezTo>
                    <a:pt x="4417" y="13150"/>
                    <a:pt x="6787" y="12620"/>
                    <a:pt x="9541" y="10446"/>
                  </a:cubicBezTo>
                  <a:cubicBezTo>
                    <a:pt x="9541" y="10446"/>
                    <a:pt x="13710" y="13296"/>
                    <a:pt x="15872" y="13296"/>
                  </a:cubicBezTo>
                  <a:cubicBezTo>
                    <a:pt x="16284" y="13296"/>
                    <a:pt x="16622" y="13193"/>
                    <a:pt x="16846" y="12947"/>
                  </a:cubicBezTo>
                  <a:cubicBezTo>
                    <a:pt x="17434" y="12298"/>
                    <a:pt x="16508" y="11217"/>
                    <a:pt x="15345" y="10245"/>
                  </a:cubicBezTo>
                  <a:lnTo>
                    <a:pt x="15345" y="10245"/>
                  </a:lnTo>
                  <a:cubicBezTo>
                    <a:pt x="16676" y="11077"/>
                    <a:pt x="18144" y="11838"/>
                    <a:pt x="19059" y="11838"/>
                  </a:cubicBezTo>
                  <a:cubicBezTo>
                    <a:pt x="19334" y="11838"/>
                    <a:pt x="19559" y="11769"/>
                    <a:pt x="19715" y="11613"/>
                  </a:cubicBezTo>
                  <a:cubicBezTo>
                    <a:pt x="20332" y="10984"/>
                    <a:pt x="19838" y="10074"/>
                    <a:pt x="18958" y="9169"/>
                  </a:cubicBezTo>
                  <a:lnTo>
                    <a:pt x="18958" y="9169"/>
                  </a:lnTo>
                  <a:cubicBezTo>
                    <a:pt x="19917" y="9729"/>
                    <a:pt x="20853" y="10137"/>
                    <a:pt x="21546" y="10137"/>
                  </a:cubicBezTo>
                  <a:cubicBezTo>
                    <a:pt x="21918" y="10137"/>
                    <a:pt x="22219" y="10020"/>
                    <a:pt x="22417" y="9745"/>
                  </a:cubicBezTo>
                  <a:cubicBezTo>
                    <a:pt x="23298" y="8542"/>
                    <a:pt x="20843" y="6605"/>
                    <a:pt x="18984" y="5379"/>
                  </a:cubicBezTo>
                  <a:lnTo>
                    <a:pt x="18984" y="5379"/>
                  </a:lnTo>
                  <a:cubicBezTo>
                    <a:pt x="20383" y="6171"/>
                    <a:pt x="22235" y="7087"/>
                    <a:pt x="23325" y="7087"/>
                  </a:cubicBezTo>
                  <a:cubicBezTo>
                    <a:pt x="23720" y="7087"/>
                    <a:pt x="24015" y="6967"/>
                    <a:pt x="24151" y="6676"/>
                  </a:cubicBezTo>
                  <a:cubicBezTo>
                    <a:pt x="25052" y="4775"/>
                    <a:pt x="17313" y="906"/>
                    <a:pt x="15378" y="305"/>
                  </a:cubicBezTo>
                  <a:cubicBezTo>
                    <a:pt x="14711" y="83"/>
                    <a:pt x="13612" y="1"/>
                    <a:pt x="12476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48"/>
            <p:cNvSpPr/>
            <p:nvPr/>
          </p:nvSpPr>
          <p:spPr>
            <a:xfrm flipH="1">
              <a:off x="6985823" y="2441338"/>
              <a:ext cx="113495" cy="80995"/>
            </a:xfrm>
            <a:custGeom>
              <a:avLst/>
              <a:gdLst/>
              <a:ahLst/>
              <a:cxnLst/>
              <a:rect l="l" t="t" r="r" b="b"/>
              <a:pathLst>
                <a:path w="7173" h="5119" extrusionOk="0">
                  <a:moveTo>
                    <a:pt x="11" y="0"/>
                  </a:moveTo>
                  <a:cubicBezTo>
                    <a:pt x="1" y="0"/>
                    <a:pt x="1" y="15"/>
                    <a:pt x="1" y="15"/>
                  </a:cubicBezTo>
                  <a:cubicBezTo>
                    <a:pt x="768" y="482"/>
                    <a:pt x="1502" y="983"/>
                    <a:pt x="2269" y="1450"/>
                  </a:cubicBezTo>
                  <a:cubicBezTo>
                    <a:pt x="3003" y="1917"/>
                    <a:pt x="5705" y="3651"/>
                    <a:pt x="7173" y="5119"/>
                  </a:cubicBezTo>
                  <a:cubicBezTo>
                    <a:pt x="6405" y="4218"/>
                    <a:pt x="5538" y="3451"/>
                    <a:pt x="4604" y="2751"/>
                  </a:cubicBezTo>
                  <a:cubicBezTo>
                    <a:pt x="3904" y="2217"/>
                    <a:pt x="3170" y="1716"/>
                    <a:pt x="2403" y="1249"/>
                  </a:cubicBezTo>
                  <a:cubicBezTo>
                    <a:pt x="1635" y="816"/>
                    <a:pt x="835" y="416"/>
                    <a:pt x="34" y="15"/>
                  </a:cubicBezTo>
                  <a:cubicBezTo>
                    <a:pt x="23" y="4"/>
                    <a:pt x="16" y="0"/>
                    <a:pt x="11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48"/>
            <p:cNvSpPr/>
            <p:nvPr/>
          </p:nvSpPr>
          <p:spPr>
            <a:xfrm flipH="1">
              <a:off x="7034683" y="2484327"/>
              <a:ext cx="92071" cy="57230"/>
            </a:xfrm>
            <a:custGeom>
              <a:avLst/>
              <a:gdLst/>
              <a:ahLst/>
              <a:cxnLst/>
              <a:rect l="l" t="t" r="r" b="b"/>
              <a:pathLst>
                <a:path w="5819" h="3617" extrusionOk="0">
                  <a:moveTo>
                    <a:pt x="34" y="0"/>
                  </a:moveTo>
                  <a:cubicBezTo>
                    <a:pt x="0" y="0"/>
                    <a:pt x="0" y="0"/>
                    <a:pt x="0" y="34"/>
                  </a:cubicBezTo>
                  <a:cubicBezTo>
                    <a:pt x="968" y="601"/>
                    <a:pt x="1902" y="1234"/>
                    <a:pt x="2869" y="1868"/>
                  </a:cubicBezTo>
                  <a:cubicBezTo>
                    <a:pt x="3836" y="2469"/>
                    <a:pt x="4770" y="2969"/>
                    <a:pt x="5704" y="3603"/>
                  </a:cubicBezTo>
                  <a:cubicBezTo>
                    <a:pt x="5724" y="3613"/>
                    <a:pt x="5743" y="3617"/>
                    <a:pt x="5760" y="3617"/>
                  </a:cubicBezTo>
                  <a:cubicBezTo>
                    <a:pt x="5799" y="3617"/>
                    <a:pt x="5818" y="3593"/>
                    <a:pt x="5771" y="3569"/>
                  </a:cubicBezTo>
                  <a:cubicBezTo>
                    <a:pt x="4837" y="2902"/>
                    <a:pt x="3970" y="2268"/>
                    <a:pt x="3002" y="1668"/>
                  </a:cubicBezTo>
                  <a:cubicBezTo>
                    <a:pt x="2035" y="1068"/>
                    <a:pt x="1034" y="567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48"/>
            <p:cNvSpPr/>
            <p:nvPr/>
          </p:nvSpPr>
          <p:spPr>
            <a:xfrm flipH="1">
              <a:off x="7087040" y="2516890"/>
              <a:ext cx="70315" cy="46661"/>
            </a:xfrm>
            <a:custGeom>
              <a:avLst/>
              <a:gdLst/>
              <a:ahLst/>
              <a:cxnLst/>
              <a:rect l="l" t="t" r="r" b="b"/>
              <a:pathLst>
                <a:path w="4444" h="2949" extrusionOk="0">
                  <a:moveTo>
                    <a:pt x="17" y="1"/>
                  </a:moveTo>
                  <a:cubicBezTo>
                    <a:pt x="1" y="1"/>
                    <a:pt x="6" y="44"/>
                    <a:pt x="33" y="44"/>
                  </a:cubicBezTo>
                  <a:cubicBezTo>
                    <a:pt x="1768" y="1144"/>
                    <a:pt x="2902" y="1912"/>
                    <a:pt x="4336" y="2912"/>
                  </a:cubicBezTo>
                  <a:cubicBezTo>
                    <a:pt x="4362" y="2938"/>
                    <a:pt x="4387" y="2949"/>
                    <a:pt x="4405" y="2949"/>
                  </a:cubicBezTo>
                  <a:cubicBezTo>
                    <a:pt x="4434" y="2949"/>
                    <a:pt x="4444" y="2920"/>
                    <a:pt x="4403" y="2879"/>
                  </a:cubicBezTo>
                  <a:cubicBezTo>
                    <a:pt x="3035" y="1778"/>
                    <a:pt x="1601" y="811"/>
                    <a:pt x="33" y="10"/>
                  </a:cubicBezTo>
                  <a:cubicBezTo>
                    <a:pt x="26" y="4"/>
                    <a:pt x="21" y="1"/>
                    <a:pt x="1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48"/>
            <p:cNvSpPr/>
            <p:nvPr/>
          </p:nvSpPr>
          <p:spPr>
            <a:xfrm flipH="1">
              <a:off x="7413854" y="1997580"/>
              <a:ext cx="184221" cy="224442"/>
            </a:xfrm>
            <a:custGeom>
              <a:avLst/>
              <a:gdLst/>
              <a:ahLst/>
              <a:cxnLst/>
              <a:rect l="l" t="t" r="r" b="b"/>
              <a:pathLst>
                <a:path w="11643" h="14185" extrusionOk="0">
                  <a:moveTo>
                    <a:pt x="9891" y="0"/>
                  </a:moveTo>
                  <a:cubicBezTo>
                    <a:pt x="9356" y="0"/>
                    <a:pt x="8662" y="421"/>
                    <a:pt x="7773" y="1375"/>
                  </a:cubicBezTo>
                  <a:cubicBezTo>
                    <a:pt x="5338" y="3944"/>
                    <a:pt x="0" y="14185"/>
                    <a:pt x="0" y="14185"/>
                  </a:cubicBezTo>
                  <a:lnTo>
                    <a:pt x="10508" y="14185"/>
                  </a:lnTo>
                  <a:cubicBezTo>
                    <a:pt x="10508" y="14185"/>
                    <a:pt x="11642" y="8080"/>
                    <a:pt x="11509" y="4278"/>
                  </a:cubicBezTo>
                  <a:cubicBezTo>
                    <a:pt x="11419" y="1748"/>
                    <a:pt x="10984" y="0"/>
                    <a:pt x="9891" y="0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48"/>
            <p:cNvSpPr/>
            <p:nvPr/>
          </p:nvSpPr>
          <p:spPr>
            <a:xfrm flipH="1">
              <a:off x="7413854" y="1997580"/>
              <a:ext cx="184221" cy="224442"/>
            </a:xfrm>
            <a:custGeom>
              <a:avLst/>
              <a:gdLst/>
              <a:ahLst/>
              <a:cxnLst/>
              <a:rect l="l" t="t" r="r" b="b"/>
              <a:pathLst>
                <a:path w="11643" h="14185" extrusionOk="0">
                  <a:moveTo>
                    <a:pt x="9891" y="0"/>
                  </a:moveTo>
                  <a:cubicBezTo>
                    <a:pt x="9356" y="0"/>
                    <a:pt x="8662" y="421"/>
                    <a:pt x="7773" y="1375"/>
                  </a:cubicBezTo>
                  <a:cubicBezTo>
                    <a:pt x="5338" y="3944"/>
                    <a:pt x="0" y="14185"/>
                    <a:pt x="0" y="14185"/>
                  </a:cubicBezTo>
                  <a:lnTo>
                    <a:pt x="10508" y="14185"/>
                  </a:lnTo>
                  <a:cubicBezTo>
                    <a:pt x="10508" y="14185"/>
                    <a:pt x="11642" y="8080"/>
                    <a:pt x="11509" y="4278"/>
                  </a:cubicBezTo>
                  <a:cubicBezTo>
                    <a:pt x="11419" y="1748"/>
                    <a:pt x="10984" y="0"/>
                    <a:pt x="98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48"/>
            <p:cNvSpPr/>
            <p:nvPr/>
          </p:nvSpPr>
          <p:spPr>
            <a:xfrm flipH="1">
              <a:off x="7435499" y="2192988"/>
              <a:ext cx="138827" cy="3180"/>
            </a:xfrm>
            <a:custGeom>
              <a:avLst/>
              <a:gdLst/>
              <a:ahLst/>
              <a:cxnLst/>
              <a:rect l="l" t="t" r="r" b="b"/>
              <a:pathLst>
                <a:path w="8774" h="201" extrusionOk="0">
                  <a:moveTo>
                    <a:pt x="4370" y="0"/>
                  </a:moveTo>
                  <a:cubicBezTo>
                    <a:pt x="3670" y="0"/>
                    <a:pt x="768" y="33"/>
                    <a:pt x="34" y="100"/>
                  </a:cubicBezTo>
                  <a:cubicBezTo>
                    <a:pt x="0" y="100"/>
                    <a:pt x="0" y="133"/>
                    <a:pt x="34" y="133"/>
                  </a:cubicBezTo>
                  <a:cubicBezTo>
                    <a:pt x="768" y="200"/>
                    <a:pt x="3703" y="200"/>
                    <a:pt x="4404" y="200"/>
                  </a:cubicBezTo>
                  <a:cubicBezTo>
                    <a:pt x="5137" y="200"/>
                    <a:pt x="8373" y="167"/>
                    <a:pt x="8740" y="100"/>
                  </a:cubicBezTo>
                  <a:cubicBezTo>
                    <a:pt x="8773" y="100"/>
                    <a:pt x="8773" y="67"/>
                    <a:pt x="8740" y="67"/>
                  </a:cubicBezTo>
                  <a:cubicBezTo>
                    <a:pt x="8373" y="0"/>
                    <a:pt x="5104" y="0"/>
                    <a:pt x="43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48"/>
            <p:cNvSpPr/>
            <p:nvPr/>
          </p:nvSpPr>
          <p:spPr>
            <a:xfrm flipH="1">
              <a:off x="6738280" y="2150235"/>
              <a:ext cx="199522" cy="242480"/>
            </a:xfrm>
            <a:custGeom>
              <a:avLst/>
              <a:gdLst/>
              <a:ahLst/>
              <a:cxnLst/>
              <a:rect l="l" t="t" r="r" b="b"/>
              <a:pathLst>
                <a:path w="12610" h="15325" extrusionOk="0">
                  <a:moveTo>
                    <a:pt x="10775" y="0"/>
                  </a:moveTo>
                  <a:lnTo>
                    <a:pt x="9607" y="100"/>
                  </a:lnTo>
                  <a:lnTo>
                    <a:pt x="8873" y="2702"/>
                  </a:lnTo>
                  <a:cubicBezTo>
                    <a:pt x="7542" y="2702"/>
                    <a:pt x="5311" y="679"/>
                    <a:pt x="3893" y="679"/>
                  </a:cubicBezTo>
                  <a:cubicBezTo>
                    <a:pt x="3499" y="679"/>
                    <a:pt x="3168" y="835"/>
                    <a:pt x="2936" y="1234"/>
                  </a:cubicBezTo>
                  <a:cubicBezTo>
                    <a:pt x="2302" y="2335"/>
                    <a:pt x="3703" y="3836"/>
                    <a:pt x="3703" y="3836"/>
                  </a:cubicBezTo>
                  <a:cubicBezTo>
                    <a:pt x="3703" y="3836"/>
                    <a:pt x="2927" y="3418"/>
                    <a:pt x="2203" y="3418"/>
                  </a:cubicBezTo>
                  <a:cubicBezTo>
                    <a:pt x="1717" y="3418"/>
                    <a:pt x="1255" y="3607"/>
                    <a:pt x="1068" y="4236"/>
                  </a:cubicBezTo>
                  <a:cubicBezTo>
                    <a:pt x="601" y="5804"/>
                    <a:pt x="2902" y="7139"/>
                    <a:pt x="2902" y="7139"/>
                  </a:cubicBezTo>
                  <a:cubicBezTo>
                    <a:pt x="2902" y="7139"/>
                    <a:pt x="2302" y="6930"/>
                    <a:pt x="1675" y="6930"/>
                  </a:cubicBezTo>
                  <a:cubicBezTo>
                    <a:pt x="1074" y="6930"/>
                    <a:pt x="447" y="7121"/>
                    <a:pt x="300" y="7872"/>
                  </a:cubicBezTo>
                  <a:cubicBezTo>
                    <a:pt x="0" y="9407"/>
                    <a:pt x="2402" y="10741"/>
                    <a:pt x="2402" y="10741"/>
                  </a:cubicBezTo>
                  <a:cubicBezTo>
                    <a:pt x="2402" y="10741"/>
                    <a:pt x="2080" y="10652"/>
                    <a:pt x="1729" y="10652"/>
                  </a:cubicBezTo>
                  <a:cubicBezTo>
                    <a:pt x="1249" y="10652"/>
                    <a:pt x="713" y="10819"/>
                    <a:pt x="867" y="11608"/>
                  </a:cubicBezTo>
                  <a:cubicBezTo>
                    <a:pt x="1238" y="13832"/>
                    <a:pt x="5398" y="15324"/>
                    <a:pt x="7991" y="15324"/>
                  </a:cubicBezTo>
                  <a:cubicBezTo>
                    <a:pt x="8898" y="15324"/>
                    <a:pt x="9613" y="15142"/>
                    <a:pt x="9907" y="14744"/>
                  </a:cubicBezTo>
                  <a:cubicBezTo>
                    <a:pt x="10474" y="13977"/>
                    <a:pt x="9974" y="12809"/>
                    <a:pt x="9974" y="12809"/>
                  </a:cubicBezTo>
                  <a:cubicBezTo>
                    <a:pt x="9974" y="12809"/>
                    <a:pt x="11075" y="12676"/>
                    <a:pt x="11342" y="11842"/>
                  </a:cubicBezTo>
                  <a:cubicBezTo>
                    <a:pt x="11709" y="10774"/>
                    <a:pt x="10808" y="9974"/>
                    <a:pt x="10808" y="9974"/>
                  </a:cubicBezTo>
                  <a:cubicBezTo>
                    <a:pt x="10808" y="9974"/>
                    <a:pt x="11942" y="9707"/>
                    <a:pt x="12109" y="9073"/>
                  </a:cubicBezTo>
                  <a:cubicBezTo>
                    <a:pt x="12442" y="7872"/>
                    <a:pt x="11275" y="6938"/>
                    <a:pt x="11275" y="6938"/>
                  </a:cubicBezTo>
                  <a:cubicBezTo>
                    <a:pt x="11942" y="6772"/>
                    <a:pt x="12442" y="6205"/>
                    <a:pt x="12476" y="5537"/>
                  </a:cubicBezTo>
                  <a:cubicBezTo>
                    <a:pt x="12609" y="4203"/>
                    <a:pt x="11175" y="1768"/>
                    <a:pt x="10775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48"/>
            <p:cNvSpPr/>
            <p:nvPr/>
          </p:nvSpPr>
          <p:spPr>
            <a:xfrm flipH="1">
              <a:off x="6732205" y="2111692"/>
              <a:ext cx="65205" cy="81296"/>
            </a:xfrm>
            <a:custGeom>
              <a:avLst/>
              <a:gdLst/>
              <a:ahLst/>
              <a:cxnLst/>
              <a:rect l="l" t="t" r="r" b="b"/>
              <a:pathLst>
                <a:path w="4121" h="5138" extrusionOk="0">
                  <a:moveTo>
                    <a:pt x="3194" y="1"/>
                  </a:moveTo>
                  <a:cubicBezTo>
                    <a:pt x="2487" y="1"/>
                    <a:pt x="1476" y="739"/>
                    <a:pt x="767" y="2436"/>
                  </a:cubicBezTo>
                  <a:lnTo>
                    <a:pt x="0" y="5138"/>
                  </a:lnTo>
                  <a:lnTo>
                    <a:pt x="2702" y="5071"/>
                  </a:lnTo>
                  <a:cubicBezTo>
                    <a:pt x="2469" y="3337"/>
                    <a:pt x="3736" y="2903"/>
                    <a:pt x="4003" y="1269"/>
                  </a:cubicBezTo>
                  <a:cubicBezTo>
                    <a:pt x="4121" y="460"/>
                    <a:pt x="3752" y="1"/>
                    <a:pt x="3194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48"/>
            <p:cNvSpPr/>
            <p:nvPr/>
          </p:nvSpPr>
          <p:spPr>
            <a:xfrm flipH="1">
              <a:off x="6782093" y="2317780"/>
              <a:ext cx="120156" cy="36787"/>
            </a:xfrm>
            <a:custGeom>
              <a:avLst/>
              <a:gdLst/>
              <a:ahLst/>
              <a:cxnLst/>
              <a:rect l="l" t="t" r="r" b="b"/>
              <a:pathLst>
                <a:path w="7594" h="2325" extrusionOk="0">
                  <a:moveTo>
                    <a:pt x="72" y="0"/>
                  </a:moveTo>
                  <a:cubicBezTo>
                    <a:pt x="12" y="0"/>
                    <a:pt x="1" y="98"/>
                    <a:pt x="55" y="152"/>
                  </a:cubicBezTo>
                  <a:cubicBezTo>
                    <a:pt x="2168" y="1561"/>
                    <a:pt x="4681" y="2324"/>
                    <a:pt x="7239" y="2324"/>
                  </a:cubicBezTo>
                  <a:cubicBezTo>
                    <a:pt x="7346" y="2324"/>
                    <a:pt x="7453" y="2323"/>
                    <a:pt x="7560" y="2320"/>
                  </a:cubicBezTo>
                  <a:cubicBezTo>
                    <a:pt x="7594" y="2320"/>
                    <a:pt x="7594" y="2287"/>
                    <a:pt x="7560" y="2287"/>
                  </a:cubicBezTo>
                  <a:cubicBezTo>
                    <a:pt x="4992" y="1887"/>
                    <a:pt x="2457" y="1119"/>
                    <a:pt x="122" y="19"/>
                  </a:cubicBezTo>
                  <a:cubicBezTo>
                    <a:pt x="102" y="6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48"/>
            <p:cNvSpPr/>
            <p:nvPr/>
          </p:nvSpPr>
          <p:spPr>
            <a:xfrm flipH="1">
              <a:off x="6765732" y="2261309"/>
              <a:ext cx="129270" cy="48338"/>
            </a:xfrm>
            <a:custGeom>
              <a:avLst/>
              <a:gdLst/>
              <a:ahLst/>
              <a:cxnLst/>
              <a:rect l="l" t="t" r="r" b="b"/>
              <a:pathLst>
                <a:path w="8170" h="3055" extrusionOk="0">
                  <a:moveTo>
                    <a:pt x="51" y="0"/>
                  </a:moveTo>
                  <a:cubicBezTo>
                    <a:pt x="1" y="0"/>
                    <a:pt x="16" y="98"/>
                    <a:pt x="97" y="152"/>
                  </a:cubicBezTo>
                  <a:cubicBezTo>
                    <a:pt x="2294" y="2119"/>
                    <a:pt x="5392" y="3055"/>
                    <a:pt x="8000" y="3055"/>
                  </a:cubicBezTo>
                  <a:cubicBezTo>
                    <a:pt x="8045" y="3055"/>
                    <a:pt x="8091" y="3055"/>
                    <a:pt x="8136" y="3054"/>
                  </a:cubicBezTo>
                  <a:cubicBezTo>
                    <a:pt x="8170" y="3054"/>
                    <a:pt x="8170" y="2987"/>
                    <a:pt x="8136" y="2987"/>
                  </a:cubicBezTo>
                  <a:cubicBezTo>
                    <a:pt x="5701" y="2654"/>
                    <a:pt x="1698" y="1253"/>
                    <a:pt x="97" y="18"/>
                  </a:cubicBezTo>
                  <a:cubicBezTo>
                    <a:pt x="78" y="6"/>
                    <a:pt x="63" y="0"/>
                    <a:pt x="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48"/>
            <p:cNvSpPr/>
            <p:nvPr/>
          </p:nvSpPr>
          <p:spPr>
            <a:xfrm flipH="1">
              <a:off x="6759926" y="2207402"/>
              <a:ext cx="122213" cy="53860"/>
            </a:xfrm>
            <a:custGeom>
              <a:avLst/>
              <a:gdLst/>
              <a:ahLst/>
              <a:cxnLst/>
              <a:rect l="l" t="t" r="r" b="b"/>
              <a:pathLst>
                <a:path w="7724" h="3404" extrusionOk="0">
                  <a:moveTo>
                    <a:pt x="43" y="1"/>
                  </a:moveTo>
                  <a:cubicBezTo>
                    <a:pt x="8" y="1"/>
                    <a:pt x="1" y="64"/>
                    <a:pt x="51" y="90"/>
                  </a:cubicBezTo>
                  <a:cubicBezTo>
                    <a:pt x="852" y="1124"/>
                    <a:pt x="1953" y="1924"/>
                    <a:pt x="3187" y="2391"/>
                  </a:cubicBezTo>
                  <a:cubicBezTo>
                    <a:pt x="4386" y="2883"/>
                    <a:pt x="5954" y="3404"/>
                    <a:pt x="7341" y="3404"/>
                  </a:cubicBezTo>
                  <a:cubicBezTo>
                    <a:pt x="7459" y="3404"/>
                    <a:pt x="7575" y="3400"/>
                    <a:pt x="7690" y="3392"/>
                  </a:cubicBezTo>
                  <a:cubicBezTo>
                    <a:pt x="7690" y="3392"/>
                    <a:pt x="7724" y="3359"/>
                    <a:pt x="7690" y="3359"/>
                  </a:cubicBezTo>
                  <a:cubicBezTo>
                    <a:pt x="4888" y="2758"/>
                    <a:pt x="2320" y="1824"/>
                    <a:pt x="85" y="23"/>
                  </a:cubicBezTo>
                  <a:cubicBezTo>
                    <a:pt x="69" y="7"/>
                    <a:pt x="55" y="1"/>
                    <a:pt x="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48"/>
            <p:cNvSpPr/>
            <p:nvPr/>
          </p:nvSpPr>
          <p:spPr>
            <a:xfrm flipH="1">
              <a:off x="6434805" y="1993466"/>
              <a:ext cx="500371" cy="276593"/>
            </a:xfrm>
            <a:custGeom>
              <a:avLst/>
              <a:gdLst/>
              <a:ahLst/>
              <a:cxnLst/>
              <a:rect l="l" t="t" r="r" b="b"/>
              <a:pathLst>
                <a:path w="31624" h="17481" extrusionOk="0">
                  <a:moveTo>
                    <a:pt x="18781" y="1"/>
                  </a:moveTo>
                  <a:lnTo>
                    <a:pt x="1" y="335"/>
                  </a:lnTo>
                  <a:cubicBezTo>
                    <a:pt x="40" y="334"/>
                    <a:pt x="79" y="334"/>
                    <a:pt x="117" y="334"/>
                  </a:cubicBezTo>
                  <a:cubicBezTo>
                    <a:pt x="2009" y="334"/>
                    <a:pt x="3797" y="1130"/>
                    <a:pt x="5105" y="2503"/>
                  </a:cubicBezTo>
                  <a:cubicBezTo>
                    <a:pt x="7907" y="5505"/>
                    <a:pt x="10442" y="10375"/>
                    <a:pt x="12877" y="17480"/>
                  </a:cubicBezTo>
                  <a:lnTo>
                    <a:pt x="31624" y="17147"/>
                  </a:lnTo>
                  <a:cubicBezTo>
                    <a:pt x="29222" y="10041"/>
                    <a:pt x="26687" y="5171"/>
                    <a:pt x="23885" y="2203"/>
                  </a:cubicBezTo>
                  <a:cubicBezTo>
                    <a:pt x="22550" y="768"/>
                    <a:pt x="20682" y="1"/>
                    <a:pt x="187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48"/>
            <p:cNvSpPr/>
            <p:nvPr/>
          </p:nvSpPr>
          <p:spPr>
            <a:xfrm flipH="1">
              <a:off x="6507114" y="2218842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1"/>
                  </a:moveTo>
                  <a:cubicBezTo>
                    <a:pt x="11008" y="1"/>
                    <a:pt x="8806" y="1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6" y="101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48"/>
            <p:cNvSpPr/>
            <p:nvPr/>
          </p:nvSpPr>
          <p:spPr>
            <a:xfrm flipH="1">
              <a:off x="6476497" y="2210392"/>
              <a:ext cx="20079" cy="14272"/>
            </a:xfrm>
            <a:custGeom>
              <a:avLst/>
              <a:gdLst/>
              <a:ahLst/>
              <a:cxnLst/>
              <a:rect l="l" t="t" r="r" b="b"/>
              <a:pathLst>
                <a:path w="1269" h="902" extrusionOk="0">
                  <a:moveTo>
                    <a:pt x="968" y="1"/>
                  </a:moveTo>
                  <a:lnTo>
                    <a:pt x="67" y="34"/>
                  </a:lnTo>
                  <a:lnTo>
                    <a:pt x="1" y="34"/>
                  </a:lnTo>
                  <a:lnTo>
                    <a:pt x="1" y="101"/>
                  </a:lnTo>
                  <a:cubicBezTo>
                    <a:pt x="101" y="368"/>
                    <a:pt x="234" y="635"/>
                    <a:pt x="334" y="901"/>
                  </a:cubicBezTo>
                  <a:cubicBezTo>
                    <a:pt x="241" y="622"/>
                    <a:pt x="177" y="371"/>
                    <a:pt x="115" y="96"/>
                  </a:cubicBezTo>
                  <a:lnTo>
                    <a:pt x="115" y="96"/>
                  </a:lnTo>
                  <a:cubicBezTo>
                    <a:pt x="380" y="69"/>
                    <a:pt x="646" y="68"/>
                    <a:pt x="912" y="68"/>
                  </a:cubicBezTo>
                  <a:lnTo>
                    <a:pt x="912" y="68"/>
                  </a:lnTo>
                  <a:lnTo>
                    <a:pt x="1158" y="835"/>
                  </a:lnTo>
                  <a:lnTo>
                    <a:pt x="1158" y="835"/>
                  </a:lnTo>
                  <a:cubicBezTo>
                    <a:pt x="883" y="840"/>
                    <a:pt x="609" y="871"/>
                    <a:pt x="334" y="901"/>
                  </a:cubicBezTo>
                  <a:lnTo>
                    <a:pt x="1268" y="901"/>
                  </a:lnTo>
                  <a:lnTo>
                    <a:pt x="1268" y="868"/>
                  </a:lnTo>
                  <a:lnTo>
                    <a:pt x="1001" y="34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48"/>
            <p:cNvSpPr/>
            <p:nvPr/>
          </p:nvSpPr>
          <p:spPr>
            <a:xfrm flipH="1">
              <a:off x="6483364" y="2214095"/>
              <a:ext cx="10047" cy="14256"/>
            </a:xfrm>
            <a:custGeom>
              <a:avLst/>
              <a:gdLst/>
              <a:ahLst/>
              <a:cxnLst/>
              <a:rect l="l" t="t" r="r" b="b"/>
              <a:pathLst>
                <a:path w="635" h="901" extrusionOk="0">
                  <a:moveTo>
                    <a:pt x="334" y="0"/>
                  </a:moveTo>
                  <a:lnTo>
                    <a:pt x="301" y="67"/>
                  </a:lnTo>
                  <a:cubicBezTo>
                    <a:pt x="168" y="301"/>
                    <a:pt x="68" y="601"/>
                    <a:pt x="1" y="901"/>
                  </a:cubicBezTo>
                  <a:cubicBezTo>
                    <a:pt x="159" y="648"/>
                    <a:pt x="287" y="396"/>
                    <a:pt x="385" y="115"/>
                  </a:cubicBezTo>
                  <a:lnTo>
                    <a:pt x="385" y="115"/>
                  </a:lnTo>
                  <a:cubicBezTo>
                    <a:pt x="468" y="190"/>
                    <a:pt x="551" y="251"/>
                    <a:pt x="635" y="334"/>
                  </a:cubicBezTo>
                  <a:cubicBezTo>
                    <a:pt x="546" y="216"/>
                    <a:pt x="484" y="150"/>
                    <a:pt x="401" y="67"/>
                  </a:cubicBezTo>
                  <a:lnTo>
                    <a:pt x="401" y="67"/>
                  </a:lnTo>
                  <a:cubicBezTo>
                    <a:pt x="401" y="67"/>
                    <a:pt x="401" y="67"/>
                    <a:pt x="401" y="67"/>
                  </a:cubicBezTo>
                  <a:lnTo>
                    <a:pt x="401" y="67"/>
                  </a:lnTo>
                  <a:cubicBezTo>
                    <a:pt x="390" y="56"/>
                    <a:pt x="379" y="45"/>
                    <a:pt x="368" y="34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48"/>
            <p:cNvSpPr/>
            <p:nvPr/>
          </p:nvSpPr>
          <p:spPr>
            <a:xfrm flipH="1">
              <a:off x="6517667" y="2189807"/>
              <a:ext cx="209553" cy="3402"/>
            </a:xfrm>
            <a:custGeom>
              <a:avLst/>
              <a:gdLst/>
              <a:ahLst/>
              <a:cxnLst/>
              <a:rect l="l" t="t" r="r" b="b"/>
              <a:pathLst>
                <a:path w="13244" h="215" extrusionOk="0">
                  <a:moveTo>
                    <a:pt x="13243" y="1"/>
                  </a:moveTo>
                  <a:cubicBezTo>
                    <a:pt x="11009" y="1"/>
                    <a:pt x="8807" y="1"/>
                    <a:pt x="6605" y="34"/>
                  </a:cubicBezTo>
                  <a:cubicBezTo>
                    <a:pt x="4404" y="101"/>
                    <a:pt x="2202" y="134"/>
                    <a:pt x="1" y="201"/>
                  </a:cubicBezTo>
                  <a:cubicBezTo>
                    <a:pt x="646" y="211"/>
                    <a:pt x="1293" y="215"/>
                    <a:pt x="1942" y="215"/>
                  </a:cubicBezTo>
                  <a:cubicBezTo>
                    <a:pt x="3509" y="215"/>
                    <a:pt x="5082" y="191"/>
                    <a:pt x="6639" y="168"/>
                  </a:cubicBezTo>
                  <a:cubicBezTo>
                    <a:pt x="8840" y="101"/>
                    <a:pt x="11042" y="68"/>
                    <a:pt x="13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48"/>
            <p:cNvSpPr/>
            <p:nvPr/>
          </p:nvSpPr>
          <p:spPr>
            <a:xfrm flipH="1">
              <a:off x="6487589" y="2181374"/>
              <a:ext cx="20063" cy="14256"/>
            </a:xfrm>
            <a:custGeom>
              <a:avLst/>
              <a:gdLst/>
              <a:ahLst/>
              <a:cxnLst/>
              <a:rect l="l" t="t" r="r" b="b"/>
              <a:pathLst>
                <a:path w="1268" h="901" extrusionOk="0">
                  <a:moveTo>
                    <a:pt x="968" y="0"/>
                  </a:moveTo>
                  <a:lnTo>
                    <a:pt x="67" y="34"/>
                  </a:lnTo>
                  <a:lnTo>
                    <a:pt x="0" y="34"/>
                  </a:lnTo>
                  <a:lnTo>
                    <a:pt x="0" y="67"/>
                  </a:lnTo>
                  <a:cubicBezTo>
                    <a:pt x="100" y="367"/>
                    <a:pt x="200" y="634"/>
                    <a:pt x="300" y="867"/>
                  </a:cubicBezTo>
                  <a:cubicBezTo>
                    <a:pt x="236" y="610"/>
                    <a:pt x="203" y="353"/>
                    <a:pt x="111" y="96"/>
                  </a:cubicBezTo>
                  <a:lnTo>
                    <a:pt x="111" y="96"/>
                  </a:lnTo>
                  <a:cubicBezTo>
                    <a:pt x="378" y="69"/>
                    <a:pt x="645" y="67"/>
                    <a:pt x="912" y="67"/>
                  </a:cubicBezTo>
                  <a:lnTo>
                    <a:pt x="912" y="67"/>
                  </a:lnTo>
                  <a:lnTo>
                    <a:pt x="1158" y="837"/>
                  </a:lnTo>
                  <a:lnTo>
                    <a:pt x="1158" y="837"/>
                  </a:lnTo>
                  <a:lnTo>
                    <a:pt x="300" y="867"/>
                  </a:lnTo>
                  <a:cubicBezTo>
                    <a:pt x="601" y="901"/>
                    <a:pt x="901" y="901"/>
                    <a:pt x="1201" y="901"/>
                  </a:cubicBezTo>
                  <a:lnTo>
                    <a:pt x="1268" y="901"/>
                  </a:lnTo>
                  <a:lnTo>
                    <a:pt x="1268" y="867"/>
                  </a:lnTo>
                  <a:lnTo>
                    <a:pt x="1001" y="34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48"/>
            <p:cNvSpPr/>
            <p:nvPr/>
          </p:nvSpPr>
          <p:spPr>
            <a:xfrm flipH="1">
              <a:off x="6494440" y="2185060"/>
              <a:ext cx="9525" cy="14272"/>
            </a:xfrm>
            <a:custGeom>
              <a:avLst/>
              <a:gdLst/>
              <a:ahLst/>
              <a:cxnLst/>
              <a:rect l="l" t="t" r="r" b="b"/>
              <a:pathLst>
                <a:path w="602" h="902" extrusionOk="0">
                  <a:moveTo>
                    <a:pt x="334" y="1"/>
                  </a:moveTo>
                  <a:lnTo>
                    <a:pt x="301" y="67"/>
                  </a:lnTo>
                  <a:cubicBezTo>
                    <a:pt x="168" y="301"/>
                    <a:pt x="67" y="601"/>
                    <a:pt x="1" y="901"/>
                  </a:cubicBezTo>
                  <a:cubicBezTo>
                    <a:pt x="159" y="649"/>
                    <a:pt x="257" y="396"/>
                    <a:pt x="352" y="115"/>
                  </a:cubicBezTo>
                  <a:lnTo>
                    <a:pt x="352" y="115"/>
                  </a:lnTo>
                  <a:cubicBezTo>
                    <a:pt x="435" y="191"/>
                    <a:pt x="518" y="251"/>
                    <a:pt x="601" y="334"/>
                  </a:cubicBezTo>
                  <a:cubicBezTo>
                    <a:pt x="534" y="201"/>
                    <a:pt x="468" y="101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48"/>
            <p:cNvSpPr/>
            <p:nvPr/>
          </p:nvSpPr>
          <p:spPr>
            <a:xfrm flipH="1">
              <a:off x="6528759" y="2160567"/>
              <a:ext cx="209015" cy="3623"/>
            </a:xfrm>
            <a:custGeom>
              <a:avLst/>
              <a:gdLst/>
              <a:ahLst/>
              <a:cxnLst/>
              <a:rect l="l" t="t" r="r" b="b"/>
              <a:pathLst>
                <a:path w="13210" h="229" extrusionOk="0">
                  <a:moveTo>
                    <a:pt x="11276" y="0"/>
                  </a:moveTo>
                  <a:cubicBezTo>
                    <a:pt x="9719" y="0"/>
                    <a:pt x="8162" y="24"/>
                    <a:pt x="6605" y="48"/>
                  </a:cubicBezTo>
                  <a:cubicBezTo>
                    <a:pt x="4404" y="114"/>
                    <a:pt x="2169" y="148"/>
                    <a:pt x="1" y="214"/>
                  </a:cubicBezTo>
                  <a:cubicBezTo>
                    <a:pt x="645" y="224"/>
                    <a:pt x="1290" y="228"/>
                    <a:pt x="1935" y="228"/>
                  </a:cubicBezTo>
                  <a:cubicBezTo>
                    <a:pt x="3492" y="228"/>
                    <a:pt x="5049" y="205"/>
                    <a:pt x="6605" y="181"/>
                  </a:cubicBezTo>
                  <a:cubicBezTo>
                    <a:pt x="8807" y="114"/>
                    <a:pt x="11008" y="81"/>
                    <a:pt x="13210" y="14"/>
                  </a:cubicBezTo>
                  <a:cubicBezTo>
                    <a:pt x="12565" y="4"/>
                    <a:pt x="11920" y="0"/>
                    <a:pt x="11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48"/>
            <p:cNvSpPr/>
            <p:nvPr/>
          </p:nvSpPr>
          <p:spPr>
            <a:xfrm flipH="1">
              <a:off x="6498664" y="2152340"/>
              <a:ext cx="19541" cy="14272"/>
            </a:xfrm>
            <a:custGeom>
              <a:avLst/>
              <a:gdLst/>
              <a:ahLst/>
              <a:cxnLst/>
              <a:rect l="l" t="t" r="r" b="b"/>
              <a:pathLst>
                <a:path w="1235" h="902" extrusionOk="0">
                  <a:moveTo>
                    <a:pt x="934" y="0"/>
                  </a:moveTo>
                  <a:cubicBezTo>
                    <a:pt x="634" y="0"/>
                    <a:pt x="334" y="0"/>
                    <a:pt x="33" y="34"/>
                  </a:cubicBezTo>
                  <a:lnTo>
                    <a:pt x="0" y="34"/>
                  </a:lnTo>
                  <a:lnTo>
                    <a:pt x="0" y="67"/>
                  </a:lnTo>
                  <a:cubicBezTo>
                    <a:pt x="100" y="367"/>
                    <a:pt x="200" y="634"/>
                    <a:pt x="300" y="868"/>
                  </a:cubicBezTo>
                  <a:cubicBezTo>
                    <a:pt x="239" y="621"/>
                    <a:pt x="177" y="374"/>
                    <a:pt x="89" y="100"/>
                  </a:cubicBezTo>
                  <a:lnTo>
                    <a:pt x="89" y="100"/>
                  </a:lnTo>
                  <a:cubicBezTo>
                    <a:pt x="363" y="97"/>
                    <a:pt x="637" y="69"/>
                    <a:pt x="911" y="67"/>
                  </a:cubicBezTo>
                  <a:lnTo>
                    <a:pt x="911" y="67"/>
                  </a:lnTo>
                  <a:lnTo>
                    <a:pt x="1157" y="835"/>
                  </a:lnTo>
                  <a:lnTo>
                    <a:pt x="1157" y="835"/>
                  </a:lnTo>
                  <a:cubicBezTo>
                    <a:pt x="871" y="838"/>
                    <a:pt x="586" y="868"/>
                    <a:pt x="300" y="868"/>
                  </a:cubicBezTo>
                  <a:cubicBezTo>
                    <a:pt x="601" y="901"/>
                    <a:pt x="901" y="901"/>
                    <a:pt x="1168" y="901"/>
                  </a:cubicBezTo>
                  <a:lnTo>
                    <a:pt x="1234" y="901"/>
                  </a:lnTo>
                  <a:lnTo>
                    <a:pt x="1234" y="868"/>
                  </a:lnTo>
                  <a:lnTo>
                    <a:pt x="967" y="34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48"/>
            <p:cNvSpPr/>
            <p:nvPr/>
          </p:nvSpPr>
          <p:spPr>
            <a:xfrm flipH="1">
              <a:off x="6504994" y="2156026"/>
              <a:ext cx="10047" cy="14272"/>
            </a:xfrm>
            <a:custGeom>
              <a:avLst/>
              <a:gdLst/>
              <a:ahLst/>
              <a:cxnLst/>
              <a:rect l="l" t="t" r="r" b="b"/>
              <a:pathLst>
                <a:path w="635" h="902" extrusionOk="0">
                  <a:moveTo>
                    <a:pt x="334" y="1"/>
                  </a:moveTo>
                  <a:lnTo>
                    <a:pt x="300" y="68"/>
                  </a:lnTo>
                  <a:cubicBezTo>
                    <a:pt x="167" y="335"/>
                    <a:pt x="67" y="601"/>
                    <a:pt x="0" y="902"/>
                  </a:cubicBezTo>
                  <a:cubicBezTo>
                    <a:pt x="158" y="649"/>
                    <a:pt x="286" y="396"/>
                    <a:pt x="384" y="116"/>
                  </a:cubicBezTo>
                  <a:lnTo>
                    <a:pt x="384" y="116"/>
                  </a:lnTo>
                  <a:cubicBezTo>
                    <a:pt x="467" y="191"/>
                    <a:pt x="551" y="251"/>
                    <a:pt x="634" y="335"/>
                  </a:cubicBezTo>
                  <a:cubicBezTo>
                    <a:pt x="544" y="215"/>
                    <a:pt x="481" y="122"/>
                    <a:pt x="396" y="80"/>
                  </a:cubicBezTo>
                  <a:lnTo>
                    <a:pt x="396" y="80"/>
                  </a:lnTo>
                  <a:cubicBezTo>
                    <a:pt x="398" y="76"/>
                    <a:pt x="399" y="72"/>
                    <a:pt x="401" y="68"/>
                  </a:cubicBezTo>
                  <a:lnTo>
                    <a:pt x="367" y="6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48"/>
            <p:cNvSpPr/>
            <p:nvPr/>
          </p:nvSpPr>
          <p:spPr>
            <a:xfrm flipH="1">
              <a:off x="6542477" y="2131232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0"/>
                  </a:moveTo>
                  <a:cubicBezTo>
                    <a:pt x="11008" y="0"/>
                    <a:pt x="8807" y="34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645" y="243"/>
                    <a:pt x="1290" y="248"/>
                    <a:pt x="1935" y="248"/>
                  </a:cubicBezTo>
                  <a:cubicBezTo>
                    <a:pt x="3491" y="248"/>
                    <a:pt x="5048" y="224"/>
                    <a:pt x="6605" y="200"/>
                  </a:cubicBezTo>
                  <a:cubicBezTo>
                    <a:pt x="8807" y="134"/>
                    <a:pt x="11008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48"/>
            <p:cNvSpPr/>
            <p:nvPr/>
          </p:nvSpPr>
          <p:spPr>
            <a:xfrm flipH="1">
              <a:off x="6512383" y="2122783"/>
              <a:ext cx="19557" cy="14794"/>
            </a:xfrm>
            <a:custGeom>
              <a:avLst/>
              <a:gdLst/>
              <a:ahLst/>
              <a:cxnLst/>
              <a:rect l="l" t="t" r="r" b="b"/>
              <a:pathLst>
                <a:path w="1236" h="935" extrusionOk="0">
                  <a:moveTo>
                    <a:pt x="968" y="0"/>
                  </a:moveTo>
                  <a:cubicBezTo>
                    <a:pt x="668" y="34"/>
                    <a:pt x="368" y="34"/>
                    <a:pt x="68" y="67"/>
                  </a:cubicBezTo>
                  <a:lnTo>
                    <a:pt x="1" y="67"/>
                  </a:lnTo>
                  <a:lnTo>
                    <a:pt x="1" y="101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9" y="654"/>
                    <a:pt x="178" y="407"/>
                    <a:pt x="89" y="134"/>
                  </a:cubicBezTo>
                  <a:lnTo>
                    <a:pt x="89" y="134"/>
                  </a:lnTo>
                  <a:cubicBezTo>
                    <a:pt x="364" y="130"/>
                    <a:pt x="638" y="102"/>
                    <a:pt x="912" y="101"/>
                  </a:cubicBezTo>
                  <a:lnTo>
                    <a:pt x="912" y="101"/>
                  </a:lnTo>
                  <a:lnTo>
                    <a:pt x="1149" y="840"/>
                  </a:lnTo>
                  <a:lnTo>
                    <a:pt x="1149" y="840"/>
                  </a:lnTo>
                  <a:cubicBezTo>
                    <a:pt x="870" y="872"/>
                    <a:pt x="615" y="901"/>
                    <a:pt x="301" y="901"/>
                  </a:cubicBezTo>
                  <a:cubicBezTo>
                    <a:pt x="601" y="934"/>
                    <a:pt x="901" y="934"/>
                    <a:pt x="1202" y="934"/>
                  </a:cubicBezTo>
                  <a:lnTo>
                    <a:pt x="1235" y="934"/>
                  </a:lnTo>
                  <a:lnTo>
                    <a:pt x="1235" y="901"/>
                  </a:lnTo>
                  <a:lnTo>
                    <a:pt x="1002" y="67"/>
                  </a:lnTo>
                  <a:lnTo>
                    <a:pt x="10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48"/>
            <p:cNvSpPr/>
            <p:nvPr/>
          </p:nvSpPr>
          <p:spPr>
            <a:xfrm flipH="1">
              <a:off x="6518727" y="2127008"/>
              <a:ext cx="10047" cy="13734"/>
            </a:xfrm>
            <a:custGeom>
              <a:avLst/>
              <a:gdLst/>
              <a:ahLst/>
              <a:cxnLst/>
              <a:rect l="l" t="t" r="r" b="b"/>
              <a:pathLst>
                <a:path w="635" h="868" extrusionOk="0">
                  <a:moveTo>
                    <a:pt x="368" y="0"/>
                  </a:moveTo>
                  <a:lnTo>
                    <a:pt x="335" y="34"/>
                  </a:lnTo>
                  <a:cubicBezTo>
                    <a:pt x="201" y="301"/>
                    <a:pt x="101" y="601"/>
                    <a:pt x="1" y="868"/>
                  </a:cubicBezTo>
                  <a:cubicBezTo>
                    <a:pt x="159" y="647"/>
                    <a:pt x="287" y="396"/>
                    <a:pt x="385" y="115"/>
                  </a:cubicBezTo>
                  <a:lnTo>
                    <a:pt x="385" y="115"/>
                  </a:lnTo>
                  <a:cubicBezTo>
                    <a:pt x="468" y="190"/>
                    <a:pt x="551" y="251"/>
                    <a:pt x="635" y="334"/>
                  </a:cubicBezTo>
                  <a:cubicBezTo>
                    <a:pt x="568" y="200"/>
                    <a:pt x="468" y="100"/>
                    <a:pt x="401" y="34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48"/>
            <p:cNvSpPr/>
            <p:nvPr/>
          </p:nvSpPr>
          <p:spPr>
            <a:xfrm flipH="1">
              <a:off x="6557777" y="2102198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3210" y="1"/>
                  </a:moveTo>
                  <a:cubicBezTo>
                    <a:pt x="11009" y="1"/>
                    <a:pt x="8807" y="1"/>
                    <a:pt x="6606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591" y="243"/>
                    <a:pt x="1181" y="247"/>
                    <a:pt x="1771" y="247"/>
                  </a:cubicBezTo>
                  <a:cubicBezTo>
                    <a:pt x="3382" y="247"/>
                    <a:pt x="4994" y="216"/>
                    <a:pt x="6606" y="167"/>
                  </a:cubicBezTo>
                  <a:cubicBezTo>
                    <a:pt x="8807" y="134"/>
                    <a:pt x="11009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48"/>
            <p:cNvSpPr/>
            <p:nvPr/>
          </p:nvSpPr>
          <p:spPr>
            <a:xfrm flipH="1">
              <a:off x="6527161" y="2093749"/>
              <a:ext cx="20079" cy="14794"/>
            </a:xfrm>
            <a:custGeom>
              <a:avLst/>
              <a:gdLst/>
              <a:ahLst/>
              <a:cxnLst/>
              <a:rect l="l" t="t" r="r" b="b"/>
              <a:pathLst>
                <a:path w="1269" h="935" extrusionOk="0">
                  <a:moveTo>
                    <a:pt x="968" y="1"/>
                  </a:moveTo>
                  <a:cubicBezTo>
                    <a:pt x="668" y="34"/>
                    <a:pt x="367" y="34"/>
                    <a:pt x="67" y="68"/>
                  </a:cubicBezTo>
                  <a:lnTo>
                    <a:pt x="0" y="68"/>
                  </a:lnTo>
                  <a:lnTo>
                    <a:pt x="0" y="101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9" y="654"/>
                    <a:pt x="206" y="407"/>
                    <a:pt x="122" y="134"/>
                  </a:cubicBezTo>
                  <a:lnTo>
                    <a:pt x="122" y="134"/>
                  </a:lnTo>
                  <a:cubicBezTo>
                    <a:pt x="400" y="129"/>
                    <a:pt x="657" y="105"/>
                    <a:pt x="912" y="101"/>
                  </a:cubicBezTo>
                  <a:lnTo>
                    <a:pt x="912" y="101"/>
                  </a:lnTo>
                  <a:lnTo>
                    <a:pt x="1148" y="839"/>
                  </a:lnTo>
                  <a:lnTo>
                    <a:pt x="1148" y="839"/>
                  </a:lnTo>
                  <a:lnTo>
                    <a:pt x="301" y="901"/>
                  </a:lnTo>
                  <a:cubicBezTo>
                    <a:pt x="601" y="935"/>
                    <a:pt x="901" y="935"/>
                    <a:pt x="1201" y="935"/>
                  </a:cubicBezTo>
                  <a:lnTo>
                    <a:pt x="1268" y="935"/>
                  </a:lnTo>
                  <a:lnTo>
                    <a:pt x="1268" y="901"/>
                  </a:lnTo>
                  <a:lnTo>
                    <a:pt x="1001" y="68"/>
                  </a:lnTo>
                  <a:lnTo>
                    <a:pt x="10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48"/>
            <p:cNvSpPr/>
            <p:nvPr/>
          </p:nvSpPr>
          <p:spPr>
            <a:xfrm flipH="1">
              <a:off x="6534028" y="2097973"/>
              <a:ext cx="9525" cy="13734"/>
            </a:xfrm>
            <a:custGeom>
              <a:avLst/>
              <a:gdLst/>
              <a:ahLst/>
              <a:cxnLst/>
              <a:rect l="l" t="t" r="r" b="b"/>
              <a:pathLst>
                <a:path w="602" h="868" extrusionOk="0">
                  <a:moveTo>
                    <a:pt x="335" y="1"/>
                  </a:moveTo>
                  <a:lnTo>
                    <a:pt x="301" y="34"/>
                  </a:lnTo>
                  <a:cubicBezTo>
                    <a:pt x="168" y="301"/>
                    <a:pt x="68" y="601"/>
                    <a:pt x="1" y="868"/>
                  </a:cubicBezTo>
                  <a:cubicBezTo>
                    <a:pt x="127" y="647"/>
                    <a:pt x="254" y="396"/>
                    <a:pt x="352" y="115"/>
                  </a:cubicBezTo>
                  <a:lnTo>
                    <a:pt x="352" y="115"/>
                  </a:lnTo>
                  <a:cubicBezTo>
                    <a:pt x="435" y="191"/>
                    <a:pt x="518" y="251"/>
                    <a:pt x="601" y="334"/>
                  </a:cubicBezTo>
                  <a:cubicBezTo>
                    <a:pt x="535" y="234"/>
                    <a:pt x="435" y="134"/>
                    <a:pt x="368" y="34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48"/>
            <p:cNvSpPr/>
            <p:nvPr/>
          </p:nvSpPr>
          <p:spPr>
            <a:xfrm flipH="1">
              <a:off x="6577302" y="2071898"/>
              <a:ext cx="209031" cy="3623"/>
            </a:xfrm>
            <a:custGeom>
              <a:avLst/>
              <a:gdLst/>
              <a:ahLst/>
              <a:cxnLst/>
              <a:rect l="l" t="t" r="r" b="b"/>
              <a:pathLst>
                <a:path w="13211" h="229" extrusionOk="0">
                  <a:moveTo>
                    <a:pt x="11276" y="0"/>
                  </a:moveTo>
                  <a:cubicBezTo>
                    <a:pt x="9719" y="0"/>
                    <a:pt x="8162" y="24"/>
                    <a:pt x="6605" y="48"/>
                  </a:cubicBezTo>
                  <a:cubicBezTo>
                    <a:pt x="4404" y="114"/>
                    <a:pt x="2202" y="148"/>
                    <a:pt x="1" y="214"/>
                  </a:cubicBezTo>
                  <a:cubicBezTo>
                    <a:pt x="646" y="224"/>
                    <a:pt x="1290" y="228"/>
                    <a:pt x="1935" y="228"/>
                  </a:cubicBezTo>
                  <a:cubicBezTo>
                    <a:pt x="3492" y="228"/>
                    <a:pt x="5049" y="205"/>
                    <a:pt x="6605" y="181"/>
                  </a:cubicBezTo>
                  <a:cubicBezTo>
                    <a:pt x="8807" y="114"/>
                    <a:pt x="11009" y="81"/>
                    <a:pt x="13210" y="14"/>
                  </a:cubicBezTo>
                  <a:cubicBezTo>
                    <a:pt x="12565" y="4"/>
                    <a:pt x="11920" y="0"/>
                    <a:pt x="112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48"/>
            <p:cNvSpPr/>
            <p:nvPr/>
          </p:nvSpPr>
          <p:spPr>
            <a:xfrm flipH="1">
              <a:off x="6546702" y="2063148"/>
              <a:ext cx="20063" cy="14794"/>
            </a:xfrm>
            <a:custGeom>
              <a:avLst/>
              <a:gdLst/>
              <a:ahLst/>
              <a:cxnLst/>
              <a:rect l="l" t="t" r="r" b="b"/>
              <a:pathLst>
                <a:path w="1268" h="935" extrusionOk="0">
                  <a:moveTo>
                    <a:pt x="968" y="0"/>
                  </a:moveTo>
                  <a:cubicBezTo>
                    <a:pt x="667" y="33"/>
                    <a:pt x="367" y="33"/>
                    <a:pt x="67" y="67"/>
                  </a:cubicBezTo>
                  <a:lnTo>
                    <a:pt x="0" y="67"/>
                  </a:lnTo>
                  <a:lnTo>
                    <a:pt x="0" y="100"/>
                  </a:lnTo>
                  <a:cubicBezTo>
                    <a:pt x="100" y="367"/>
                    <a:pt x="200" y="634"/>
                    <a:pt x="300" y="901"/>
                  </a:cubicBezTo>
                  <a:cubicBezTo>
                    <a:pt x="239" y="654"/>
                    <a:pt x="177" y="406"/>
                    <a:pt x="115" y="133"/>
                  </a:cubicBezTo>
                  <a:lnTo>
                    <a:pt x="115" y="133"/>
                  </a:lnTo>
                  <a:cubicBezTo>
                    <a:pt x="375" y="128"/>
                    <a:pt x="654" y="104"/>
                    <a:pt x="912" y="101"/>
                  </a:cubicBezTo>
                  <a:lnTo>
                    <a:pt x="912" y="101"/>
                  </a:lnTo>
                  <a:lnTo>
                    <a:pt x="1148" y="840"/>
                  </a:lnTo>
                  <a:lnTo>
                    <a:pt x="1148" y="840"/>
                  </a:lnTo>
                  <a:cubicBezTo>
                    <a:pt x="869" y="868"/>
                    <a:pt x="614" y="869"/>
                    <a:pt x="300" y="901"/>
                  </a:cubicBezTo>
                  <a:cubicBezTo>
                    <a:pt x="601" y="934"/>
                    <a:pt x="901" y="934"/>
                    <a:pt x="1201" y="934"/>
                  </a:cubicBezTo>
                  <a:lnTo>
                    <a:pt x="1268" y="934"/>
                  </a:lnTo>
                  <a:lnTo>
                    <a:pt x="1268" y="867"/>
                  </a:lnTo>
                  <a:lnTo>
                    <a:pt x="1001" y="33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48"/>
            <p:cNvSpPr/>
            <p:nvPr/>
          </p:nvSpPr>
          <p:spPr>
            <a:xfrm flipH="1">
              <a:off x="6553553" y="2067357"/>
              <a:ext cx="9525" cy="13750"/>
            </a:xfrm>
            <a:custGeom>
              <a:avLst/>
              <a:gdLst/>
              <a:ahLst/>
              <a:cxnLst/>
              <a:rect l="l" t="t" r="r" b="b"/>
              <a:pathLst>
                <a:path w="602" h="869" extrusionOk="0">
                  <a:moveTo>
                    <a:pt x="334" y="1"/>
                  </a:moveTo>
                  <a:lnTo>
                    <a:pt x="301" y="34"/>
                  </a:lnTo>
                  <a:cubicBezTo>
                    <a:pt x="168" y="301"/>
                    <a:pt x="67" y="601"/>
                    <a:pt x="1" y="868"/>
                  </a:cubicBezTo>
                  <a:cubicBezTo>
                    <a:pt x="127" y="647"/>
                    <a:pt x="253" y="396"/>
                    <a:pt x="351" y="116"/>
                  </a:cubicBezTo>
                  <a:lnTo>
                    <a:pt x="351" y="116"/>
                  </a:lnTo>
                  <a:cubicBezTo>
                    <a:pt x="435" y="191"/>
                    <a:pt x="518" y="251"/>
                    <a:pt x="601" y="335"/>
                  </a:cubicBezTo>
                  <a:cubicBezTo>
                    <a:pt x="534" y="234"/>
                    <a:pt x="434" y="134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48"/>
            <p:cNvSpPr/>
            <p:nvPr/>
          </p:nvSpPr>
          <p:spPr>
            <a:xfrm flipH="1">
              <a:off x="6600530" y="2041281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1276" y="1"/>
                  </a:moveTo>
                  <a:cubicBezTo>
                    <a:pt x="9719" y="1"/>
                    <a:pt x="8162" y="24"/>
                    <a:pt x="6606" y="48"/>
                  </a:cubicBezTo>
                  <a:cubicBezTo>
                    <a:pt x="4404" y="115"/>
                    <a:pt x="2203" y="148"/>
                    <a:pt x="1" y="248"/>
                  </a:cubicBezTo>
                  <a:cubicBezTo>
                    <a:pt x="2203" y="248"/>
                    <a:pt x="4404" y="215"/>
                    <a:pt x="6606" y="181"/>
                  </a:cubicBezTo>
                  <a:cubicBezTo>
                    <a:pt x="8807" y="115"/>
                    <a:pt x="11009" y="81"/>
                    <a:pt x="13210" y="14"/>
                  </a:cubicBezTo>
                  <a:cubicBezTo>
                    <a:pt x="12566" y="5"/>
                    <a:pt x="11921" y="1"/>
                    <a:pt x="11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48"/>
            <p:cNvSpPr/>
            <p:nvPr/>
          </p:nvSpPr>
          <p:spPr>
            <a:xfrm flipH="1">
              <a:off x="6569913" y="2032532"/>
              <a:ext cx="20079" cy="14794"/>
            </a:xfrm>
            <a:custGeom>
              <a:avLst/>
              <a:gdLst/>
              <a:ahLst/>
              <a:cxnLst/>
              <a:rect l="l" t="t" r="r" b="b"/>
              <a:pathLst>
                <a:path w="1269" h="935" extrusionOk="0">
                  <a:moveTo>
                    <a:pt x="968" y="0"/>
                  </a:moveTo>
                  <a:cubicBezTo>
                    <a:pt x="668" y="34"/>
                    <a:pt x="367" y="67"/>
                    <a:pt x="67" y="67"/>
                  </a:cubicBezTo>
                  <a:lnTo>
                    <a:pt x="1" y="67"/>
                  </a:lnTo>
                  <a:lnTo>
                    <a:pt x="1" y="100"/>
                  </a:lnTo>
                  <a:cubicBezTo>
                    <a:pt x="101" y="401"/>
                    <a:pt x="201" y="668"/>
                    <a:pt x="301" y="901"/>
                  </a:cubicBezTo>
                  <a:cubicBezTo>
                    <a:pt x="237" y="645"/>
                    <a:pt x="173" y="389"/>
                    <a:pt x="109" y="132"/>
                  </a:cubicBezTo>
                  <a:lnTo>
                    <a:pt x="109" y="132"/>
                  </a:lnTo>
                  <a:lnTo>
                    <a:pt x="913" y="103"/>
                  </a:lnTo>
                  <a:lnTo>
                    <a:pt x="913" y="103"/>
                  </a:lnTo>
                  <a:lnTo>
                    <a:pt x="1158" y="868"/>
                  </a:lnTo>
                  <a:lnTo>
                    <a:pt x="1158" y="868"/>
                  </a:lnTo>
                  <a:cubicBezTo>
                    <a:pt x="883" y="873"/>
                    <a:pt x="606" y="901"/>
                    <a:pt x="301" y="901"/>
                  </a:cubicBezTo>
                  <a:cubicBezTo>
                    <a:pt x="601" y="934"/>
                    <a:pt x="901" y="934"/>
                    <a:pt x="1235" y="934"/>
                  </a:cubicBezTo>
                  <a:lnTo>
                    <a:pt x="1268" y="934"/>
                  </a:lnTo>
                  <a:lnTo>
                    <a:pt x="1268" y="901"/>
                  </a:lnTo>
                  <a:lnTo>
                    <a:pt x="1001" y="67"/>
                  </a:lnTo>
                  <a:lnTo>
                    <a:pt x="10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48"/>
            <p:cNvSpPr/>
            <p:nvPr/>
          </p:nvSpPr>
          <p:spPr>
            <a:xfrm flipH="1">
              <a:off x="6576780" y="2036756"/>
              <a:ext cx="9509" cy="14256"/>
            </a:xfrm>
            <a:custGeom>
              <a:avLst/>
              <a:gdLst/>
              <a:ahLst/>
              <a:cxnLst/>
              <a:rect l="l" t="t" r="r" b="b"/>
              <a:pathLst>
                <a:path w="601" h="901" extrusionOk="0">
                  <a:moveTo>
                    <a:pt x="334" y="0"/>
                  </a:moveTo>
                  <a:lnTo>
                    <a:pt x="300" y="67"/>
                  </a:lnTo>
                  <a:cubicBezTo>
                    <a:pt x="167" y="334"/>
                    <a:pt x="67" y="601"/>
                    <a:pt x="0" y="901"/>
                  </a:cubicBezTo>
                  <a:cubicBezTo>
                    <a:pt x="158" y="648"/>
                    <a:pt x="256" y="396"/>
                    <a:pt x="351" y="115"/>
                  </a:cubicBezTo>
                  <a:lnTo>
                    <a:pt x="351" y="115"/>
                  </a:lnTo>
                  <a:cubicBezTo>
                    <a:pt x="434" y="190"/>
                    <a:pt x="517" y="251"/>
                    <a:pt x="600" y="334"/>
                  </a:cubicBezTo>
                  <a:cubicBezTo>
                    <a:pt x="534" y="234"/>
                    <a:pt x="467" y="134"/>
                    <a:pt x="367" y="67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48"/>
            <p:cNvSpPr/>
            <p:nvPr/>
          </p:nvSpPr>
          <p:spPr>
            <a:xfrm flipH="1">
              <a:off x="6636415" y="2010681"/>
              <a:ext cx="209031" cy="3924"/>
            </a:xfrm>
            <a:custGeom>
              <a:avLst/>
              <a:gdLst/>
              <a:ahLst/>
              <a:cxnLst/>
              <a:rect l="l" t="t" r="r" b="b"/>
              <a:pathLst>
                <a:path w="13211" h="248" extrusionOk="0">
                  <a:moveTo>
                    <a:pt x="11440" y="1"/>
                  </a:moveTo>
                  <a:cubicBezTo>
                    <a:pt x="9829" y="1"/>
                    <a:pt x="8217" y="32"/>
                    <a:pt x="6605" y="80"/>
                  </a:cubicBezTo>
                  <a:cubicBezTo>
                    <a:pt x="4404" y="114"/>
                    <a:pt x="2202" y="147"/>
                    <a:pt x="1" y="247"/>
                  </a:cubicBezTo>
                  <a:cubicBezTo>
                    <a:pt x="2202" y="247"/>
                    <a:pt x="4404" y="214"/>
                    <a:pt x="6605" y="181"/>
                  </a:cubicBezTo>
                  <a:cubicBezTo>
                    <a:pt x="8807" y="114"/>
                    <a:pt x="11009" y="80"/>
                    <a:pt x="13210" y="14"/>
                  </a:cubicBezTo>
                  <a:cubicBezTo>
                    <a:pt x="12620" y="5"/>
                    <a:pt x="12030" y="1"/>
                    <a:pt x="114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48"/>
            <p:cNvSpPr/>
            <p:nvPr/>
          </p:nvSpPr>
          <p:spPr>
            <a:xfrm flipH="1">
              <a:off x="6606337" y="2002453"/>
              <a:ext cx="19019" cy="14256"/>
            </a:xfrm>
            <a:custGeom>
              <a:avLst/>
              <a:gdLst/>
              <a:ahLst/>
              <a:cxnLst/>
              <a:rect l="l" t="t" r="r" b="b"/>
              <a:pathLst>
                <a:path w="1202" h="901" extrusionOk="0">
                  <a:moveTo>
                    <a:pt x="935" y="0"/>
                  </a:moveTo>
                  <a:cubicBezTo>
                    <a:pt x="634" y="0"/>
                    <a:pt x="334" y="0"/>
                    <a:pt x="34" y="33"/>
                  </a:cubicBezTo>
                  <a:lnTo>
                    <a:pt x="1" y="33"/>
                  </a:lnTo>
                  <a:lnTo>
                    <a:pt x="1" y="100"/>
                  </a:lnTo>
                  <a:cubicBezTo>
                    <a:pt x="101" y="367"/>
                    <a:pt x="201" y="634"/>
                    <a:pt x="301" y="901"/>
                  </a:cubicBezTo>
                  <a:cubicBezTo>
                    <a:pt x="205" y="612"/>
                    <a:pt x="139" y="355"/>
                    <a:pt x="75" y="99"/>
                  </a:cubicBezTo>
                  <a:lnTo>
                    <a:pt x="75" y="99"/>
                  </a:lnTo>
                  <a:lnTo>
                    <a:pt x="881" y="69"/>
                  </a:lnTo>
                  <a:lnTo>
                    <a:pt x="881" y="69"/>
                  </a:lnTo>
                  <a:lnTo>
                    <a:pt x="1156" y="834"/>
                  </a:lnTo>
                  <a:lnTo>
                    <a:pt x="1156" y="834"/>
                  </a:lnTo>
                  <a:cubicBezTo>
                    <a:pt x="871" y="837"/>
                    <a:pt x="586" y="869"/>
                    <a:pt x="301" y="901"/>
                  </a:cubicBezTo>
                  <a:lnTo>
                    <a:pt x="1201" y="901"/>
                  </a:lnTo>
                  <a:lnTo>
                    <a:pt x="1201" y="867"/>
                  </a:lnTo>
                  <a:lnTo>
                    <a:pt x="1194" y="841"/>
                  </a:lnTo>
                  <a:lnTo>
                    <a:pt x="1201" y="834"/>
                  </a:lnTo>
                  <a:cubicBezTo>
                    <a:pt x="1198" y="834"/>
                    <a:pt x="1195" y="834"/>
                    <a:pt x="1192" y="834"/>
                  </a:cubicBezTo>
                  <a:lnTo>
                    <a:pt x="1192" y="834"/>
                  </a:lnTo>
                  <a:lnTo>
                    <a:pt x="968" y="33"/>
                  </a:lnTo>
                  <a:lnTo>
                    <a:pt x="9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48"/>
            <p:cNvSpPr/>
            <p:nvPr/>
          </p:nvSpPr>
          <p:spPr>
            <a:xfrm flipH="1">
              <a:off x="6612666" y="2006662"/>
              <a:ext cx="9525" cy="14272"/>
            </a:xfrm>
            <a:custGeom>
              <a:avLst/>
              <a:gdLst/>
              <a:ahLst/>
              <a:cxnLst/>
              <a:rect l="l" t="t" r="r" b="b"/>
              <a:pathLst>
                <a:path w="602" h="902" extrusionOk="0">
                  <a:moveTo>
                    <a:pt x="334" y="1"/>
                  </a:moveTo>
                  <a:lnTo>
                    <a:pt x="301" y="68"/>
                  </a:lnTo>
                  <a:cubicBezTo>
                    <a:pt x="168" y="301"/>
                    <a:pt x="67" y="601"/>
                    <a:pt x="1" y="902"/>
                  </a:cubicBezTo>
                  <a:cubicBezTo>
                    <a:pt x="159" y="648"/>
                    <a:pt x="287" y="365"/>
                    <a:pt x="357" y="108"/>
                  </a:cubicBezTo>
                  <a:lnTo>
                    <a:pt x="357" y="108"/>
                  </a:lnTo>
                  <a:cubicBezTo>
                    <a:pt x="438" y="171"/>
                    <a:pt x="520" y="247"/>
                    <a:pt x="601" y="301"/>
                  </a:cubicBezTo>
                  <a:cubicBezTo>
                    <a:pt x="534" y="201"/>
                    <a:pt x="468" y="134"/>
                    <a:pt x="368" y="34"/>
                  </a:cubicBezTo>
                  <a:lnTo>
                    <a:pt x="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48"/>
            <p:cNvSpPr/>
            <p:nvPr/>
          </p:nvSpPr>
          <p:spPr>
            <a:xfrm flipH="1">
              <a:off x="6635371" y="1993466"/>
              <a:ext cx="539943" cy="2118617"/>
            </a:xfrm>
            <a:custGeom>
              <a:avLst/>
              <a:gdLst/>
              <a:ahLst/>
              <a:cxnLst/>
              <a:rect l="l" t="t" r="r" b="b"/>
              <a:pathLst>
                <a:path w="34125" h="133899" extrusionOk="0">
                  <a:moveTo>
                    <a:pt x="34125" y="1"/>
                  </a:moveTo>
                  <a:lnTo>
                    <a:pt x="15378" y="335"/>
                  </a:lnTo>
                  <a:cubicBezTo>
                    <a:pt x="12910" y="368"/>
                    <a:pt x="10475" y="1869"/>
                    <a:pt x="8873" y="4071"/>
                  </a:cubicBezTo>
                  <a:cubicBezTo>
                    <a:pt x="4804" y="9741"/>
                    <a:pt x="1335" y="27321"/>
                    <a:pt x="1168" y="38095"/>
                  </a:cubicBezTo>
                  <a:cubicBezTo>
                    <a:pt x="1101" y="41798"/>
                    <a:pt x="2569" y="48169"/>
                    <a:pt x="4137" y="54907"/>
                  </a:cubicBezTo>
                  <a:cubicBezTo>
                    <a:pt x="6205" y="63813"/>
                    <a:pt x="8540" y="73921"/>
                    <a:pt x="8106" y="80725"/>
                  </a:cubicBezTo>
                  <a:cubicBezTo>
                    <a:pt x="7773" y="85896"/>
                    <a:pt x="6272" y="92067"/>
                    <a:pt x="4637" y="98605"/>
                  </a:cubicBezTo>
                  <a:cubicBezTo>
                    <a:pt x="3236" y="104276"/>
                    <a:pt x="1802" y="110113"/>
                    <a:pt x="968" y="115851"/>
                  </a:cubicBezTo>
                  <a:cubicBezTo>
                    <a:pt x="0" y="122655"/>
                    <a:pt x="834" y="130695"/>
                    <a:pt x="2669" y="132396"/>
                  </a:cubicBezTo>
                  <a:cubicBezTo>
                    <a:pt x="3608" y="133367"/>
                    <a:pt x="4892" y="133898"/>
                    <a:pt x="6248" y="133898"/>
                  </a:cubicBezTo>
                  <a:cubicBezTo>
                    <a:pt x="6289" y="133898"/>
                    <a:pt x="6330" y="133898"/>
                    <a:pt x="6372" y="133897"/>
                  </a:cubicBezTo>
                  <a:lnTo>
                    <a:pt x="25118" y="133597"/>
                  </a:lnTo>
                  <a:cubicBezTo>
                    <a:pt x="23751" y="133597"/>
                    <a:pt x="22416" y="133063"/>
                    <a:pt x="21416" y="132096"/>
                  </a:cubicBezTo>
                  <a:cubicBezTo>
                    <a:pt x="19581" y="130394"/>
                    <a:pt x="18747" y="122322"/>
                    <a:pt x="19715" y="115517"/>
                  </a:cubicBezTo>
                  <a:cubicBezTo>
                    <a:pt x="20548" y="109780"/>
                    <a:pt x="21983" y="103942"/>
                    <a:pt x="23417" y="98271"/>
                  </a:cubicBezTo>
                  <a:cubicBezTo>
                    <a:pt x="25018" y="91733"/>
                    <a:pt x="26553" y="85562"/>
                    <a:pt x="26886" y="80425"/>
                  </a:cubicBezTo>
                  <a:cubicBezTo>
                    <a:pt x="27320" y="73587"/>
                    <a:pt x="24985" y="63480"/>
                    <a:pt x="22917" y="54607"/>
                  </a:cubicBezTo>
                  <a:cubicBezTo>
                    <a:pt x="21349" y="47835"/>
                    <a:pt x="19848" y="41464"/>
                    <a:pt x="19915" y="37795"/>
                  </a:cubicBezTo>
                  <a:cubicBezTo>
                    <a:pt x="20081" y="26987"/>
                    <a:pt x="23551" y="9408"/>
                    <a:pt x="27620" y="3770"/>
                  </a:cubicBezTo>
                  <a:cubicBezTo>
                    <a:pt x="29221" y="1535"/>
                    <a:pt x="31690" y="68"/>
                    <a:pt x="341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48"/>
            <p:cNvSpPr/>
            <p:nvPr/>
          </p:nvSpPr>
          <p:spPr>
            <a:xfrm flipH="1">
              <a:off x="6323446" y="3749969"/>
              <a:ext cx="751062" cy="362620"/>
            </a:xfrm>
            <a:custGeom>
              <a:avLst/>
              <a:gdLst/>
              <a:ahLst/>
              <a:cxnLst/>
              <a:rect l="l" t="t" r="r" b="b"/>
              <a:pathLst>
                <a:path w="47468" h="22918" extrusionOk="0">
                  <a:moveTo>
                    <a:pt x="47468" y="1"/>
                  </a:moveTo>
                  <a:cubicBezTo>
                    <a:pt x="47464" y="1"/>
                    <a:pt x="47460" y="1"/>
                    <a:pt x="47456" y="1"/>
                  </a:cubicBezTo>
                  <a:lnTo>
                    <a:pt x="47456" y="1"/>
                  </a:lnTo>
                  <a:lnTo>
                    <a:pt x="47468" y="1"/>
                  </a:lnTo>
                  <a:close/>
                  <a:moveTo>
                    <a:pt x="47456" y="1"/>
                  </a:moveTo>
                  <a:lnTo>
                    <a:pt x="28721" y="334"/>
                  </a:lnTo>
                  <a:cubicBezTo>
                    <a:pt x="24685" y="401"/>
                    <a:pt x="19948" y="5672"/>
                    <a:pt x="14945" y="11276"/>
                  </a:cubicBezTo>
                  <a:cubicBezTo>
                    <a:pt x="9841" y="16980"/>
                    <a:pt x="4604" y="22817"/>
                    <a:pt x="1" y="22917"/>
                  </a:cubicBezTo>
                  <a:lnTo>
                    <a:pt x="18781" y="22584"/>
                  </a:lnTo>
                  <a:cubicBezTo>
                    <a:pt x="23384" y="22484"/>
                    <a:pt x="28621" y="16646"/>
                    <a:pt x="33725" y="10942"/>
                  </a:cubicBezTo>
                  <a:cubicBezTo>
                    <a:pt x="38723" y="5377"/>
                    <a:pt x="43423" y="78"/>
                    <a:pt x="474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48"/>
            <p:cNvSpPr/>
            <p:nvPr/>
          </p:nvSpPr>
          <p:spPr>
            <a:xfrm flipH="1">
              <a:off x="6782093" y="4092510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10" y="1"/>
                  </a:moveTo>
                  <a:cubicBezTo>
                    <a:pt x="11008" y="1"/>
                    <a:pt x="8806" y="1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6" y="101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48"/>
            <p:cNvSpPr/>
            <p:nvPr/>
          </p:nvSpPr>
          <p:spPr>
            <a:xfrm flipH="1">
              <a:off x="6750432" y="4085121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1"/>
                  </a:moveTo>
                  <a:cubicBezTo>
                    <a:pt x="201" y="301"/>
                    <a:pt x="101" y="568"/>
                    <a:pt x="1" y="835"/>
                  </a:cubicBezTo>
                  <a:lnTo>
                    <a:pt x="401" y="101"/>
                  </a:lnTo>
                  <a:lnTo>
                    <a:pt x="1272" y="101"/>
                  </a:lnTo>
                  <a:lnTo>
                    <a:pt x="949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48"/>
            <p:cNvSpPr/>
            <p:nvPr/>
          </p:nvSpPr>
          <p:spPr>
            <a:xfrm flipH="1">
              <a:off x="6759403" y="4087241"/>
              <a:ext cx="13734" cy="14256"/>
            </a:xfrm>
            <a:custGeom>
              <a:avLst/>
              <a:gdLst/>
              <a:ahLst/>
              <a:cxnLst/>
              <a:rect l="l" t="t" r="r" b="b"/>
              <a:pathLst>
                <a:path w="868" h="901" extrusionOk="0">
                  <a:moveTo>
                    <a:pt x="801" y="0"/>
                  </a:moveTo>
                  <a:lnTo>
                    <a:pt x="734" y="67"/>
                  </a:lnTo>
                  <a:cubicBezTo>
                    <a:pt x="468" y="300"/>
                    <a:pt x="234" y="567"/>
                    <a:pt x="1" y="901"/>
                  </a:cubicBezTo>
                  <a:cubicBezTo>
                    <a:pt x="284" y="680"/>
                    <a:pt x="537" y="430"/>
                    <a:pt x="761" y="179"/>
                  </a:cubicBezTo>
                  <a:lnTo>
                    <a:pt x="761" y="179"/>
                  </a:lnTo>
                  <a:cubicBezTo>
                    <a:pt x="796" y="230"/>
                    <a:pt x="842" y="282"/>
                    <a:pt x="868" y="334"/>
                  </a:cubicBezTo>
                  <a:cubicBezTo>
                    <a:pt x="835" y="267"/>
                    <a:pt x="835" y="167"/>
                    <a:pt x="801" y="67"/>
                  </a:cubicBezTo>
                  <a:lnTo>
                    <a:pt x="8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48"/>
            <p:cNvSpPr/>
            <p:nvPr/>
          </p:nvSpPr>
          <p:spPr>
            <a:xfrm flipH="1">
              <a:off x="6749372" y="4068239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7" y="100"/>
                    <a:pt x="11008" y="67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48"/>
            <p:cNvSpPr/>
            <p:nvPr/>
          </p:nvSpPr>
          <p:spPr>
            <a:xfrm flipH="1">
              <a:off x="6718233" y="4060312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34" y="301"/>
                    <a:pt x="134" y="601"/>
                    <a:pt x="0" y="868"/>
                  </a:cubicBezTo>
                  <a:lnTo>
                    <a:pt x="415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401" y="68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48"/>
            <p:cNvSpPr/>
            <p:nvPr/>
          </p:nvSpPr>
          <p:spPr>
            <a:xfrm flipH="1">
              <a:off x="6727205" y="4062954"/>
              <a:ext cx="13734" cy="13734"/>
            </a:xfrm>
            <a:custGeom>
              <a:avLst/>
              <a:gdLst/>
              <a:ahLst/>
              <a:cxnLst/>
              <a:rect l="l" t="t" r="r" b="b"/>
              <a:pathLst>
                <a:path w="868" h="868" extrusionOk="0">
                  <a:moveTo>
                    <a:pt x="801" y="1"/>
                  </a:moveTo>
                  <a:lnTo>
                    <a:pt x="768" y="34"/>
                  </a:lnTo>
                  <a:cubicBezTo>
                    <a:pt x="467" y="301"/>
                    <a:pt x="234" y="568"/>
                    <a:pt x="0" y="868"/>
                  </a:cubicBezTo>
                  <a:cubicBezTo>
                    <a:pt x="283" y="648"/>
                    <a:pt x="536" y="399"/>
                    <a:pt x="760" y="148"/>
                  </a:cubicBezTo>
                  <a:lnTo>
                    <a:pt x="760" y="148"/>
                  </a:lnTo>
                  <a:cubicBezTo>
                    <a:pt x="795" y="209"/>
                    <a:pt x="841" y="282"/>
                    <a:pt x="868" y="334"/>
                  </a:cubicBezTo>
                  <a:cubicBezTo>
                    <a:pt x="868" y="234"/>
                    <a:pt x="834" y="134"/>
                    <a:pt x="801" y="34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48"/>
            <p:cNvSpPr/>
            <p:nvPr/>
          </p:nvSpPr>
          <p:spPr>
            <a:xfrm flipH="1">
              <a:off x="6717173" y="4043429"/>
              <a:ext cx="209015" cy="3908"/>
            </a:xfrm>
            <a:custGeom>
              <a:avLst/>
              <a:gdLst/>
              <a:ahLst/>
              <a:cxnLst/>
              <a:rect l="l" t="t" r="r" b="b"/>
              <a:pathLst>
                <a:path w="13210" h="247" extrusionOk="0">
                  <a:moveTo>
                    <a:pt x="13209" y="0"/>
                  </a:moveTo>
                  <a:cubicBezTo>
                    <a:pt x="11008" y="0"/>
                    <a:pt x="8806" y="0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1" y="247"/>
                    <a:pt x="4993" y="216"/>
                    <a:pt x="6605" y="167"/>
                  </a:cubicBezTo>
                  <a:cubicBezTo>
                    <a:pt x="8806" y="134"/>
                    <a:pt x="11008" y="100"/>
                    <a:pt x="13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48"/>
            <p:cNvSpPr/>
            <p:nvPr/>
          </p:nvSpPr>
          <p:spPr>
            <a:xfrm flipH="1">
              <a:off x="6686035" y="403604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cubicBezTo>
                    <a:pt x="201" y="301"/>
                    <a:pt x="101" y="567"/>
                    <a:pt x="1" y="834"/>
                  </a:cubicBezTo>
                  <a:lnTo>
                    <a:pt x="401" y="100"/>
                  </a:lnTo>
                  <a:lnTo>
                    <a:pt x="1269" y="100"/>
                  </a:lnTo>
                  <a:lnTo>
                    <a:pt x="917" y="834"/>
                  </a:lnTo>
                  <a:lnTo>
                    <a:pt x="1" y="834"/>
                  </a:lnTo>
                  <a:lnTo>
                    <a:pt x="968" y="934"/>
                  </a:lnTo>
                  <a:lnTo>
                    <a:pt x="968" y="901"/>
                  </a:lnTo>
                  <a:lnTo>
                    <a:pt x="1368" y="67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48"/>
            <p:cNvSpPr/>
            <p:nvPr/>
          </p:nvSpPr>
          <p:spPr>
            <a:xfrm flipH="1">
              <a:off x="6688677" y="4019141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8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8"/>
                  </a:cubicBezTo>
                  <a:cubicBezTo>
                    <a:pt x="8807" y="101"/>
                    <a:pt x="11008" y="68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48"/>
            <p:cNvSpPr/>
            <p:nvPr/>
          </p:nvSpPr>
          <p:spPr>
            <a:xfrm flipH="1">
              <a:off x="6657000" y="4011230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34" y="301"/>
                    <a:pt x="101" y="601"/>
                    <a:pt x="1" y="868"/>
                  </a:cubicBezTo>
                  <a:lnTo>
                    <a:pt x="384" y="134"/>
                  </a:lnTo>
                  <a:lnTo>
                    <a:pt x="1272" y="134"/>
                  </a:lnTo>
                  <a:lnTo>
                    <a:pt x="950" y="868"/>
                  </a:lnTo>
                  <a:lnTo>
                    <a:pt x="1" y="868"/>
                  </a:lnTo>
                  <a:lnTo>
                    <a:pt x="968" y="935"/>
                  </a:lnTo>
                  <a:lnTo>
                    <a:pt x="1002" y="935"/>
                  </a:lnTo>
                  <a:lnTo>
                    <a:pt x="1002" y="901"/>
                  </a:lnTo>
                  <a:lnTo>
                    <a:pt x="1402" y="67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48"/>
            <p:cNvSpPr/>
            <p:nvPr/>
          </p:nvSpPr>
          <p:spPr>
            <a:xfrm flipH="1">
              <a:off x="6662285" y="3994348"/>
              <a:ext cx="209015" cy="3908"/>
            </a:xfrm>
            <a:custGeom>
              <a:avLst/>
              <a:gdLst/>
              <a:ahLst/>
              <a:cxnLst/>
              <a:rect l="l" t="t" r="r" b="b"/>
              <a:pathLst>
                <a:path w="13210" h="247" extrusionOk="0">
                  <a:moveTo>
                    <a:pt x="13210" y="0"/>
                  </a:moveTo>
                  <a:cubicBezTo>
                    <a:pt x="11008" y="0"/>
                    <a:pt x="8806" y="0"/>
                    <a:pt x="6605" y="67"/>
                  </a:cubicBezTo>
                  <a:cubicBezTo>
                    <a:pt x="4403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2" y="247"/>
                    <a:pt x="4993" y="216"/>
                    <a:pt x="6605" y="167"/>
                  </a:cubicBezTo>
                  <a:cubicBezTo>
                    <a:pt x="8806" y="134"/>
                    <a:pt x="11008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48"/>
            <p:cNvSpPr/>
            <p:nvPr/>
          </p:nvSpPr>
          <p:spPr>
            <a:xfrm flipH="1">
              <a:off x="6630608" y="3986958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0"/>
                  </a:moveTo>
                  <a:cubicBezTo>
                    <a:pt x="201" y="300"/>
                    <a:pt x="101" y="567"/>
                    <a:pt x="1" y="834"/>
                  </a:cubicBezTo>
                  <a:lnTo>
                    <a:pt x="401" y="100"/>
                  </a:lnTo>
                  <a:lnTo>
                    <a:pt x="1272" y="100"/>
                  </a:lnTo>
                  <a:lnTo>
                    <a:pt x="949" y="834"/>
                  </a:lnTo>
                  <a:lnTo>
                    <a:pt x="1" y="834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402" y="6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48"/>
            <p:cNvSpPr/>
            <p:nvPr/>
          </p:nvSpPr>
          <p:spPr>
            <a:xfrm flipH="1">
              <a:off x="6640640" y="3970060"/>
              <a:ext cx="209031" cy="3718"/>
            </a:xfrm>
            <a:custGeom>
              <a:avLst/>
              <a:gdLst/>
              <a:ahLst/>
              <a:cxnLst/>
              <a:rect l="l" t="t" r="r" b="b"/>
              <a:pathLst>
                <a:path w="13211" h="235" extrusionOk="0">
                  <a:moveTo>
                    <a:pt x="13210" y="1"/>
                  </a:moveTo>
                  <a:cubicBezTo>
                    <a:pt x="11009" y="1"/>
                    <a:pt x="8807" y="1"/>
                    <a:pt x="6606" y="67"/>
                  </a:cubicBezTo>
                  <a:cubicBezTo>
                    <a:pt x="4404" y="134"/>
                    <a:pt x="2202" y="134"/>
                    <a:pt x="1" y="234"/>
                  </a:cubicBezTo>
                  <a:cubicBezTo>
                    <a:pt x="2202" y="234"/>
                    <a:pt x="4404" y="234"/>
                    <a:pt x="6606" y="168"/>
                  </a:cubicBezTo>
                  <a:cubicBezTo>
                    <a:pt x="8807" y="101"/>
                    <a:pt x="11009" y="67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48"/>
            <p:cNvSpPr/>
            <p:nvPr/>
          </p:nvSpPr>
          <p:spPr>
            <a:xfrm flipH="1">
              <a:off x="6609501" y="396214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00" y="301"/>
                    <a:pt x="100" y="601"/>
                    <a:pt x="0" y="868"/>
                  </a:cubicBezTo>
                  <a:lnTo>
                    <a:pt x="383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48"/>
            <p:cNvSpPr/>
            <p:nvPr/>
          </p:nvSpPr>
          <p:spPr>
            <a:xfrm flipH="1">
              <a:off x="6616368" y="3945250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8"/>
                  </a:cubicBezTo>
                  <a:cubicBezTo>
                    <a:pt x="4403" y="134"/>
                    <a:pt x="2202" y="168"/>
                    <a:pt x="0" y="234"/>
                  </a:cubicBezTo>
                  <a:cubicBezTo>
                    <a:pt x="590" y="243"/>
                    <a:pt x="1180" y="248"/>
                    <a:pt x="1770" y="248"/>
                  </a:cubicBezTo>
                  <a:cubicBezTo>
                    <a:pt x="3382" y="248"/>
                    <a:pt x="4993" y="217"/>
                    <a:pt x="6605" y="168"/>
                  </a:cubicBezTo>
                  <a:cubicBezTo>
                    <a:pt x="8807" y="134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48"/>
            <p:cNvSpPr/>
            <p:nvPr/>
          </p:nvSpPr>
          <p:spPr>
            <a:xfrm flipH="1">
              <a:off x="6585229" y="3937861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1" y="301"/>
                    <a:pt x="101" y="568"/>
                    <a:pt x="1" y="835"/>
                  </a:cubicBezTo>
                  <a:lnTo>
                    <a:pt x="384" y="101"/>
                  </a:lnTo>
                  <a:lnTo>
                    <a:pt x="1270" y="101"/>
                  </a:lnTo>
                  <a:lnTo>
                    <a:pt x="917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968" y="902"/>
                  </a:lnTo>
                  <a:lnTo>
                    <a:pt x="1368" y="68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48"/>
            <p:cNvSpPr/>
            <p:nvPr/>
          </p:nvSpPr>
          <p:spPr>
            <a:xfrm flipH="1">
              <a:off x="6593663" y="3920979"/>
              <a:ext cx="209031" cy="3718"/>
            </a:xfrm>
            <a:custGeom>
              <a:avLst/>
              <a:gdLst/>
              <a:ahLst/>
              <a:cxnLst/>
              <a:rect l="l" t="t" r="r" b="b"/>
              <a:pathLst>
                <a:path w="13211" h="235" extrusionOk="0">
                  <a:moveTo>
                    <a:pt x="13210" y="1"/>
                  </a:moveTo>
                  <a:cubicBezTo>
                    <a:pt x="11008" y="1"/>
                    <a:pt x="8774" y="1"/>
                    <a:pt x="6605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2202" y="234"/>
                    <a:pt x="4404" y="234"/>
                    <a:pt x="6605" y="167"/>
                  </a:cubicBezTo>
                  <a:cubicBezTo>
                    <a:pt x="8807" y="101"/>
                    <a:pt x="11008" y="67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48"/>
            <p:cNvSpPr/>
            <p:nvPr/>
          </p:nvSpPr>
          <p:spPr>
            <a:xfrm flipH="1">
              <a:off x="6562524" y="3913067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34" y="300"/>
                    <a:pt x="134" y="601"/>
                    <a:pt x="1" y="867"/>
                  </a:cubicBezTo>
                  <a:lnTo>
                    <a:pt x="384" y="134"/>
                  </a:lnTo>
                  <a:lnTo>
                    <a:pt x="1272" y="134"/>
                  </a:lnTo>
                  <a:lnTo>
                    <a:pt x="949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001" y="901"/>
                  </a:lnTo>
                  <a:lnTo>
                    <a:pt x="1402" y="67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48"/>
            <p:cNvSpPr/>
            <p:nvPr/>
          </p:nvSpPr>
          <p:spPr>
            <a:xfrm flipH="1">
              <a:off x="6573094" y="3896169"/>
              <a:ext cx="208493" cy="3924"/>
            </a:xfrm>
            <a:custGeom>
              <a:avLst/>
              <a:gdLst/>
              <a:ahLst/>
              <a:cxnLst/>
              <a:rect l="l" t="t" r="r" b="b"/>
              <a:pathLst>
                <a:path w="13177" h="248" extrusionOk="0">
                  <a:moveTo>
                    <a:pt x="13177" y="1"/>
                  </a:moveTo>
                  <a:cubicBezTo>
                    <a:pt x="10975" y="1"/>
                    <a:pt x="8774" y="1"/>
                    <a:pt x="6572" y="67"/>
                  </a:cubicBezTo>
                  <a:cubicBezTo>
                    <a:pt x="4404" y="134"/>
                    <a:pt x="2169" y="168"/>
                    <a:pt x="1" y="234"/>
                  </a:cubicBezTo>
                  <a:cubicBezTo>
                    <a:pt x="582" y="243"/>
                    <a:pt x="1168" y="247"/>
                    <a:pt x="1756" y="247"/>
                  </a:cubicBezTo>
                  <a:cubicBezTo>
                    <a:pt x="3362" y="247"/>
                    <a:pt x="4985" y="216"/>
                    <a:pt x="6572" y="168"/>
                  </a:cubicBezTo>
                  <a:cubicBezTo>
                    <a:pt x="8774" y="134"/>
                    <a:pt x="10975" y="101"/>
                    <a:pt x="13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48"/>
            <p:cNvSpPr/>
            <p:nvPr/>
          </p:nvSpPr>
          <p:spPr>
            <a:xfrm flipH="1">
              <a:off x="6541939" y="388878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0" y="301"/>
                    <a:pt x="100" y="568"/>
                    <a:pt x="0" y="835"/>
                  </a:cubicBezTo>
                  <a:lnTo>
                    <a:pt x="383" y="101"/>
                  </a:lnTo>
                  <a:lnTo>
                    <a:pt x="1257" y="101"/>
                  </a:lnTo>
                  <a:lnTo>
                    <a:pt x="934" y="835"/>
                  </a:lnTo>
                  <a:lnTo>
                    <a:pt x="0" y="835"/>
                  </a:lnTo>
                  <a:lnTo>
                    <a:pt x="967" y="935"/>
                  </a:lnTo>
                  <a:lnTo>
                    <a:pt x="1001" y="935"/>
                  </a:lnTo>
                  <a:lnTo>
                    <a:pt x="1001" y="901"/>
                  </a:lnTo>
                  <a:lnTo>
                    <a:pt x="1368" y="6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48"/>
            <p:cNvSpPr/>
            <p:nvPr/>
          </p:nvSpPr>
          <p:spPr>
            <a:xfrm flipH="1">
              <a:off x="6549328" y="3871897"/>
              <a:ext cx="209553" cy="3702"/>
            </a:xfrm>
            <a:custGeom>
              <a:avLst/>
              <a:gdLst/>
              <a:ahLst/>
              <a:cxnLst/>
              <a:rect l="l" t="t" r="r" b="b"/>
              <a:pathLst>
                <a:path w="13244" h="234" extrusionOk="0">
                  <a:moveTo>
                    <a:pt x="13243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7"/>
                  </a:cubicBezTo>
                  <a:cubicBezTo>
                    <a:pt x="8807" y="100"/>
                    <a:pt x="11041" y="67"/>
                    <a:pt x="13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48"/>
            <p:cNvSpPr/>
            <p:nvPr/>
          </p:nvSpPr>
          <p:spPr>
            <a:xfrm flipH="1">
              <a:off x="6518189" y="3863970"/>
              <a:ext cx="22721" cy="14794"/>
            </a:xfrm>
            <a:custGeom>
              <a:avLst/>
              <a:gdLst/>
              <a:ahLst/>
              <a:cxnLst/>
              <a:rect l="l" t="t" r="r" b="b"/>
              <a:pathLst>
                <a:path w="1436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1" y="301"/>
                    <a:pt x="101" y="601"/>
                    <a:pt x="1" y="868"/>
                  </a:cubicBezTo>
                  <a:lnTo>
                    <a:pt x="384" y="134"/>
                  </a:lnTo>
                  <a:lnTo>
                    <a:pt x="1258" y="134"/>
                  </a:lnTo>
                  <a:lnTo>
                    <a:pt x="935" y="868"/>
                  </a:lnTo>
                  <a:lnTo>
                    <a:pt x="1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2"/>
                  </a:lnTo>
                  <a:lnTo>
                    <a:pt x="1402" y="68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48"/>
            <p:cNvSpPr/>
            <p:nvPr/>
          </p:nvSpPr>
          <p:spPr>
            <a:xfrm flipH="1">
              <a:off x="6530341" y="3847088"/>
              <a:ext cx="209015" cy="3924"/>
            </a:xfrm>
            <a:custGeom>
              <a:avLst/>
              <a:gdLst/>
              <a:ahLst/>
              <a:cxnLst/>
              <a:rect l="l" t="t" r="r" b="b"/>
              <a:pathLst>
                <a:path w="13210" h="248" extrusionOk="0">
                  <a:moveTo>
                    <a:pt x="13210" y="1"/>
                  </a:moveTo>
                  <a:cubicBezTo>
                    <a:pt x="11008" y="1"/>
                    <a:pt x="8807" y="1"/>
                    <a:pt x="6605" y="67"/>
                  </a:cubicBezTo>
                  <a:cubicBezTo>
                    <a:pt x="4404" y="134"/>
                    <a:pt x="2202" y="167"/>
                    <a:pt x="0" y="234"/>
                  </a:cubicBezTo>
                  <a:cubicBezTo>
                    <a:pt x="590" y="243"/>
                    <a:pt x="1180" y="247"/>
                    <a:pt x="1770" y="247"/>
                  </a:cubicBezTo>
                  <a:cubicBezTo>
                    <a:pt x="3382" y="247"/>
                    <a:pt x="4994" y="216"/>
                    <a:pt x="6605" y="167"/>
                  </a:cubicBezTo>
                  <a:cubicBezTo>
                    <a:pt x="8807" y="134"/>
                    <a:pt x="11008" y="101"/>
                    <a:pt x="13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48"/>
            <p:cNvSpPr/>
            <p:nvPr/>
          </p:nvSpPr>
          <p:spPr>
            <a:xfrm flipH="1">
              <a:off x="6499202" y="3839176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5" y="0"/>
                  </a:moveTo>
                  <a:lnTo>
                    <a:pt x="335" y="34"/>
                  </a:lnTo>
                  <a:cubicBezTo>
                    <a:pt x="201" y="334"/>
                    <a:pt x="101" y="601"/>
                    <a:pt x="1" y="867"/>
                  </a:cubicBezTo>
                  <a:lnTo>
                    <a:pt x="401" y="100"/>
                  </a:lnTo>
                  <a:lnTo>
                    <a:pt x="1270" y="100"/>
                  </a:lnTo>
                  <a:lnTo>
                    <a:pt x="902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369" y="100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48"/>
            <p:cNvSpPr/>
            <p:nvPr/>
          </p:nvSpPr>
          <p:spPr>
            <a:xfrm flipH="1">
              <a:off x="6506592" y="3822816"/>
              <a:ext cx="209015" cy="3702"/>
            </a:xfrm>
            <a:custGeom>
              <a:avLst/>
              <a:gdLst/>
              <a:ahLst/>
              <a:cxnLst/>
              <a:rect l="l" t="t" r="r" b="b"/>
              <a:pathLst>
                <a:path w="13210" h="234" extrusionOk="0">
                  <a:moveTo>
                    <a:pt x="13210" y="0"/>
                  </a:moveTo>
                  <a:cubicBezTo>
                    <a:pt x="11008" y="0"/>
                    <a:pt x="8807" y="0"/>
                    <a:pt x="6605" y="67"/>
                  </a:cubicBezTo>
                  <a:cubicBezTo>
                    <a:pt x="4404" y="134"/>
                    <a:pt x="2169" y="134"/>
                    <a:pt x="1" y="234"/>
                  </a:cubicBezTo>
                  <a:cubicBezTo>
                    <a:pt x="2202" y="234"/>
                    <a:pt x="4404" y="234"/>
                    <a:pt x="6605" y="167"/>
                  </a:cubicBezTo>
                  <a:cubicBezTo>
                    <a:pt x="8807" y="100"/>
                    <a:pt x="11008" y="67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48"/>
            <p:cNvSpPr/>
            <p:nvPr/>
          </p:nvSpPr>
          <p:spPr>
            <a:xfrm flipH="1">
              <a:off x="6475437" y="381488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0" y="301"/>
                    <a:pt x="100" y="601"/>
                    <a:pt x="0" y="868"/>
                  </a:cubicBezTo>
                  <a:lnTo>
                    <a:pt x="383" y="134"/>
                  </a:lnTo>
                  <a:lnTo>
                    <a:pt x="1257" y="134"/>
                  </a:lnTo>
                  <a:lnTo>
                    <a:pt x="934" y="868"/>
                  </a:lnTo>
                  <a:lnTo>
                    <a:pt x="0" y="868"/>
                  </a:lnTo>
                  <a:lnTo>
                    <a:pt x="967" y="935"/>
                  </a:lnTo>
                  <a:lnTo>
                    <a:pt x="967" y="901"/>
                  </a:lnTo>
                  <a:lnTo>
                    <a:pt x="1368" y="67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48"/>
            <p:cNvSpPr/>
            <p:nvPr/>
          </p:nvSpPr>
          <p:spPr>
            <a:xfrm flipH="1">
              <a:off x="6478079" y="3798006"/>
              <a:ext cx="209031" cy="3908"/>
            </a:xfrm>
            <a:custGeom>
              <a:avLst/>
              <a:gdLst/>
              <a:ahLst/>
              <a:cxnLst/>
              <a:rect l="l" t="t" r="r" b="b"/>
              <a:pathLst>
                <a:path w="13211" h="247" extrusionOk="0">
                  <a:moveTo>
                    <a:pt x="13210" y="0"/>
                  </a:moveTo>
                  <a:cubicBezTo>
                    <a:pt x="11009" y="0"/>
                    <a:pt x="8807" y="0"/>
                    <a:pt x="6606" y="67"/>
                  </a:cubicBezTo>
                  <a:cubicBezTo>
                    <a:pt x="4404" y="134"/>
                    <a:pt x="2202" y="167"/>
                    <a:pt x="1" y="234"/>
                  </a:cubicBezTo>
                  <a:cubicBezTo>
                    <a:pt x="591" y="243"/>
                    <a:pt x="1181" y="247"/>
                    <a:pt x="1771" y="247"/>
                  </a:cubicBezTo>
                  <a:cubicBezTo>
                    <a:pt x="3382" y="247"/>
                    <a:pt x="4994" y="216"/>
                    <a:pt x="6606" y="167"/>
                  </a:cubicBezTo>
                  <a:cubicBezTo>
                    <a:pt x="8807" y="134"/>
                    <a:pt x="11009" y="100"/>
                    <a:pt x="13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48"/>
            <p:cNvSpPr/>
            <p:nvPr/>
          </p:nvSpPr>
          <p:spPr>
            <a:xfrm flipH="1">
              <a:off x="6446941" y="3790079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lnTo>
                    <a:pt x="334" y="34"/>
                  </a:lnTo>
                  <a:cubicBezTo>
                    <a:pt x="200" y="335"/>
                    <a:pt x="100" y="601"/>
                    <a:pt x="0" y="868"/>
                  </a:cubicBezTo>
                  <a:lnTo>
                    <a:pt x="401" y="101"/>
                  </a:lnTo>
                  <a:lnTo>
                    <a:pt x="1272" y="101"/>
                  </a:lnTo>
                  <a:lnTo>
                    <a:pt x="934" y="868"/>
                  </a:lnTo>
                  <a:lnTo>
                    <a:pt x="0" y="868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368" y="101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48"/>
            <p:cNvSpPr/>
            <p:nvPr/>
          </p:nvSpPr>
          <p:spPr>
            <a:xfrm flipH="1">
              <a:off x="6451165" y="3773719"/>
              <a:ext cx="209015" cy="3718"/>
            </a:xfrm>
            <a:custGeom>
              <a:avLst/>
              <a:gdLst/>
              <a:ahLst/>
              <a:cxnLst/>
              <a:rect l="l" t="t" r="r" b="b"/>
              <a:pathLst>
                <a:path w="13210" h="235" extrusionOk="0">
                  <a:moveTo>
                    <a:pt x="13209" y="1"/>
                  </a:moveTo>
                  <a:cubicBezTo>
                    <a:pt x="11008" y="1"/>
                    <a:pt x="8806" y="1"/>
                    <a:pt x="6605" y="68"/>
                  </a:cubicBezTo>
                  <a:cubicBezTo>
                    <a:pt x="4403" y="134"/>
                    <a:pt x="2202" y="134"/>
                    <a:pt x="0" y="234"/>
                  </a:cubicBezTo>
                  <a:cubicBezTo>
                    <a:pt x="2202" y="234"/>
                    <a:pt x="4403" y="234"/>
                    <a:pt x="6605" y="168"/>
                  </a:cubicBezTo>
                  <a:cubicBezTo>
                    <a:pt x="8806" y="101"/>
                    <a:pt x="11008" y="68"/>
                    <a:pt x="13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48"/>
            <p:cNvSpPr/>
            <p:nvPr/>
          </p:nvSpPr>
          <p:spPr>
            <a:xfrm flipH="1">
              <a:off x="6420027" y="3765807"/>
              <a:ext cx="22705" cy="14794"/>
            </a:xfrm>
            <a:custGeom>
              <a:avLst/>
              <a:gdLst/>
              <a:ahLst/>
              <a:cxnLst/>
              <a:rect l="l" t="t" r="r" b="b"/>
              <a:pathLst>
                <a:path w="1435" h="935" extrusionOk="0">
                  <a:moveTo>
                    <a:pt x="334" y="0"/>
                  </a:moveTo>
                  <a:lnTo>
                    <a:pt x="334" y="34"/>
                  </a:lnTo>
                  <a:cubicBezTo>
                    <a:pt x="234" y="334"/>
                    <a:pt x="134" y="601"/>
                    <a:pt x="0" y="868"/>
                  </a:cubicBezTo>
                  <a:lnTo>
                    <a:pt x="415" y="134"/>
                  </a:lnTo>
                  <a:lnTo>
                    <a:pt x="1272" y="134"/>
                  </a:lnTo>
                  <a:lnTo>
                    <a:pt x="949" y="868"/>
                  </a:lnTo>
                  <a:lnTo>
                    <a:pt x="0" y="868"/>
                  </a:lnTo>
                  <a:lnTo>
                    <a:pt x="968" y="934"/>
                  </a:lnTo>
                  <a:lnTo>
                    <a:pt x="1001" y="934"/>
                  </a:lnTo>
                  <a:lnTo>
                    <a:pt x="1401" y="101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48"/>
            <p:cNvSpPr/>
            <p:nvPr/>
          </p:nvSpPr>
          <p:spPr>
            <a:xfrm flipH="1">
              <a:off x="5989354" y="3749969"/>
              <a:ext cx="631254" cy="349424"/>
            </a:xfrm>
            <a:custGeom>
              <a:avLst/>
              <a:gdLst/>
              <a:ahLst/>
              <a:cxnLst/>
              <a:rect l="l" t="t" r="r" b="b"/>
              <a:pathLst>
                <a:path w="39896" h="22084" extrusionOk="0">
                  <a:moveTo>
                    <a:pt x="15" y="334"/>
                  </a:moveTo>
                  <a:cubicBezTo>
                    <a:pt x="10" y="334"/>
                    <a:pt x="5" y="334"/>
                    <a:pt x="1" y="334"/>
                  </a:cubicBezTo>
                  <a:lnTo>
                    <a:pt x="15" y="334"/>
                  </a:lnTo>
                  <a:close/>
                  <a:moveTo>
                    <a:pt x="39896" y="21750"/>
                  </a:moveTo>
                  <a:lnTo>
                    <a:pt x="39895" y="21750"/>
                  </a:lnTo>
                  <a:lnTo>
                    <a:pt x="39895" y="21750"/>
                  </a:lnTo>
                  <a:cubicBezTo>
                    <a:pt x="39896" y="21750"/>
                    <a:pt x="39896" y="21750"/>
                    <a:pt x="39896" y="21750"/>
                  </a:cubicBezTo>
                  <a:close/>
                  <a:moveTo>
                    <a:pt x="18868" y="0"/>
                  </a:moveTo>
                  <a:cubicBezTo>
                    <a:pt x="18839" y="0"/>
                    <a:pt x="18810" y="0"/>
                    <a:pt x="18781" y="1"/>
                  </a:cubicBezTo>
                  <a:lnTo>
                    <a:pt x="15" y="334"/>
                  </a:lnTo>
                  <a:lnTo>
                    <a:pt x="15" y="334"/>
                  </a:lnTo>
                  <a:cubicBezTo>
                    <a:pt x="53" y="333"/>
                    <a:pt x="92" y="333"/>
                    <a:pt x="131" y="333"/>
                  </a:cubicBezTo>
                  <a:cubicBezTo>
                    <a:pt x="5392" y="333"/>
                    <a:pt x="8700" y="6353"/>
                    <a:pt x="11909" y="12143"/>
                  </a:cubicBezTo>
                  <a:cubicBezTo>
                    <a:pt x="14725" y="17245"/>
                    <a:pt x="17344" y="22084"/>
                    <a:pt x="21073" y="22084"/>
                  </a:cubicBezTo>
                  <a:cubicBezTo>
                    <a:pt x="21098" y="22084"/>
                    <a:pt x="21124" y="22084"/>
                    <a:pt x="21149" y="22083"/>
                  </a:cubicBezTo>
                  <a:lnTo>
                    <a:pt x="39895" y="21750"/>
                  </a:lnTo>
                  <a:lnTo>
                    <a:pt x="39895" y="21750"/>
                  </a:lnTo>
                  <a:cubicBezTo>
                    <a:pt x="39870" y="21750"/>
                    <a:pt x="39845" y="21750"/>
                    <a:pt x="39820" y="21750"/>
                  </a:cubicBezTo>
                  <a:cubicBezTo>
                    <a:pt x="36124" y="21750"/>
                    <a:pt x="33472" y="16911"/>
                    <a:pt x="30656" y="11809"/>
                  </a:cubicBezTo>
                  <a:cubicBezTo>
                    <a:pt x="27471" y="6004"/>
                    <a:pt x="24155" y="0"/>
                    <a:pt x="188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48"/>
            <p:cNvSpPr/>
            <p:nvPr/>
          </p:nvSpPr>
          <p:spPr>
            <a:xfrm flipH="1">
              <a:off x="5732318" y="4022844"/>
              <a:ext cx="553661" cy="76549"/>
            </a:xfrm>
            <a:custGeom>
              <a:avLst/>
              <a:gdLst/>
              <a:ahLst/>
              <a:cxnLst/>
              <a:rect l="l" t="t" r="r" b="b"/>
              <a:pathLst>
                <a:path w="34992" h="4838" extrusionOk="0">
                  <a:moveTo>
                    <a:pt x="34992" y="0"/>
                  </a:moveTo>
                  <a:lnTo>
                    <a:pt x="34992" y="0"/>
                  </a:lnTo>
                  <a:cubicBezTo>
                    <a:pt x="34972" y="1"/>
                    <a:pt x="34952" y="1"/>
                    <a:pt x="34932" y="2"/>
                  </a:cubicBezTo>
                  <a:lnTo>
                    <a:pt x="34932" y="2"/>
                  </a:lnTo>
                  <a:lnTo>
                    <a:pt x="34992" y="0"/>
                  </a:lnTo>
                  <a:close/>
                  <a:moveTo>
                    <a:pt x="34932" y="2"/>
                  </a:moveTo>
                  <a:lnTo>
                    <a:pt x="16245" y="334"/>
                  </a:lnTo>
                  <a:cubicBezTo>
                    <a:pt x="12142" y="401"/>
                    <a:pt x="9674" y="1602"/>
                    <a:pt x="7305" y="2736"/>
                  </a:cubicBezTo>
                  <a:cubicBezTo>
                    <a:pt x="5137" y="3803"/>
                    <a:pt x="3069" y="4771"/>
                    <a:pt x="0" y="4837"/>
                  </a:cubicBezTo>
                  <a:lnTo>
                    <a:pt x="18780" y="4504"/>
                  </a:lnTo>
                  <a:cubicBezTo>
                    <a:pt x="21816" y="4437"/>
                    <a:pt x="23884" y="3470"/>
                    <a:pt x="26052" y="2402"/>
                  </a:cubicBezTo>
                  <a:cubicBezTo>
                    <a:pt x="28442" y="1274"/>
                    <a:pt x="30898" y="79"/>
                    <a:pt x="34932" y="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48"/>
            <p:cNvSpPr/>
            <p:nvPr/>
          </p:nvSpPr>
          <p:spPr>
            <a:xfrm flipH="1">
              <a:off x="5998848" y="4081957"/>
              <a:ext cx="182639" cy="3702"/>
            </a:xfrm>
            <a:custGeom>
              <a:avLst/>
              <a:gdLst/>
              <a:ahLst/>
              <a:cxnLst/>
              <a:rect l="l" t="t" r="r" b="b"/>
              <a:pathLst>
                <a:path w="11543" h="234" extrusionOk="0">
                  <a:moveTo>
                    <a:pt x="11543" y="0"/>
                  </a:moveTo>
                  <a:cubicBezTo>
                    <a:pt x="9608" y="0"/>
                    <a:pt x="7706" y="0"/>
                    <a:pt x="5772" y="67"/>
                  </a:cubicBezTo>
                  <a:cubicBezTo>
                    <a:pt x="3837" y="134"/>
                    <a:pt x="1936" y="167"/>
                    <a:pt x="1" y="234"/>
                  </a:cubicBezTo>
                  <a:cubicBezTo>
                    <a:pt x="1936" y="234"/>
                    <a:pt x="3870" y="234"/>
                    <a:pt x="5772" y="167"/>
                  </a:cubicBezTo>
                  <a:cubicBezTo>
                    <a:pt x="7706" y="101"/>
                    <a:pt x="9641" y="101"/>
                    <a:pt x="115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48"/>
            <p:cNvSpPr/>
            <p:nvPr/>
          </p:nvSpPr>
          <p:spPr>
            <a:xfrm flipH="1">
              <a:off x="5967709" y="4074045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lnTo>
                    <a:pt x="334" y="33"/>
                  </a:lnTo>
                  <a:cubicBezTo>
                    <a:pt x="201" y="334"/>
                    <a:pt x="101" y="601"/>
                    <a:pt x="1" y="867"/>
                  </a:cubicBezTo>
                  <a:lnTo>
                    <a:pt x="384" y="134"/>
                  </a:lnTo>
                  <a:lnTo>
                    <a:pt x="1239" y="134"/>
                  </a:lnTo>
                  <a:lnTo>
                    <a:pt x="916" y="867"/>
                  </a:lnTo>
                  <a:lnTo>
                    <a:pt x="1" y="867"/>
                  </a:lnTo>
                  <a:lnTo>
                    <a:pt x="968" y="934"/>
                  </a:lnTo>
                  <a:lnTo>
                    <a:pt x="1368" y="100"/>
                  </a:lnTo>
                  <a:lnTo>
                    <a:pt x="14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48"/>
            <p:cNvSpPr/>
            <p:nvPr/>
          </p:nvSpPr>
          <p:spPr>
            <a:xfrm flipH="1">
              <a:off x="5943959" y="4061894"/>
              <a:ext cx="188968" cy="3940"/>
            </a:xfrm>
            <a:custGeom>
              <a:avLst/>
              <a:gdLst/>
              <a:ahLst/>
              <a:cxnLst/>
              <a:rect l="l" t="t" r="r" b="b"/>
              <a:pathLst>
                <a:path w="11943" h="249" extrusionOk="0">
                  <a:moveTo>
                    <a:pt x="11943" y="1"/>
                  </a:moveTo>
                  <a:cubicBezTo>
                    <a:pt x="9941" y="1"/>
                    <a:pt x="7940" y="34"/>
                    <a:pt x="5972" y="68"/>
                  </a:cubicBezTo>
                  <a:cubicBezTo>
                    <a:pt x="3970" y="134"/>
                    <a:pt x="1969" y="168"/>
                    <a:pt x="1" y="234"/>
                  </a:cubicBezTo>
                  <a:cubicBezTo>
                    <a:pt x="577" y="244"/>
                    <a:pt x="1157" y="248"/>
                    <a:pt x="1738" y="248"/>
                  </a:cubicBezTo>
                  <a:cubicBezTo>
                    <a:pt x="3141" y="248"/>
                    <a:pt x="4557" y="225"/>
                    <a:pt x="5972" y="201"/>
                  </a:cubicBezTo>
                  <a:cubicBezTo>
                    <a:pt x="7973" y="134"/>
                    <a:pt x="9941" y="101"/>
                    <a:pt x="119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48"/>
            <p:cNvSpPr/>
            <p:nvPr/>
          </p:nvSpPr>
          <p:spPr>
            <a:xfrm flipH="1">
              <a:off x="5912821" y="4054505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1"/>
                  </a:moveTo>
                  <a:cubicBezTo>
                    <a:pt x="201" y="301"/>
                    <a:pt x="101" y="601"/>
                    <a:pt x="1" y="835"/>
                  </a:cubicBezTo>
                  <a:lnTo>
                    <a:pt x="384" y="101"/>
                  </a:lnTo>
                  <a:lnTo>
                    <a:pt x="1272" y="101"/>
                  </a:lnTo>
                  <a:lnTo>
                    <a:pt x="949" y="835"/>
                  </a:lnTo>
                  <a:lnTo>
                    <a:pt x="1" y="835"/>
                  </a:lnTo>
                  <a:lnTo>
                    <a:pt x="968" y="935"/>
                  </a:lnTo>
                  <a:lnTo>
                    <a:pt x="1001" y="935"/>
                  </a:lnTo>
                  <a:lnTo>
                    <a:pt x="1001" y="902"/>
                  </a:lnTo>
                  <a:lnTo>
                    <a:pt x="1368" y="68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48"/>
            <p:cNvSpPr/>
            <p:nvPr/>
          </p:nvSpPr>
          <p:spPr>
            <a:xfrm flipH="1">
              <a:off x="5890115" y="4043429"/>
              <a:ext cx="189506" cy="3908"/>
            </a:xfrm>
            <a:custGeom>
              <a:avLst/>
              <a:gdLst/>
              <a:ahLst/>
              <a:cxnLst/>
              <a:rect l="l" t="t" r="r" b="b"/>
              <a:pathLst>
                <a:path w="11977" h="247" extrusionOk="0">
                  <a:moveTo>
                    <a:pt x="11976" y="0"/>
                  </a:moveTo>
                  <a:cubicBezTo>
                    <a:pt x="9975" y="0"/>
                    <a:pt x="7973" y="0"/>
                    <a:pt x="5972" y="67"/>
                  </a:cubicBezTo>
                  <a:cubicBezTo>
                    <a:pt x="4004" y="134"/>
                    <a:pt x="2002" y="167"/>
                    <a:pt x="1" y="234"/>
                  </a:cubicBezTo>
                  <a:cubicBezTo>
                    <a:pt x="537" y="243"/>
                    <a:pt x="1073" y="247"/>
                    <a:pt x="1610" y="247"/>
                  </a:cubicBezTo>
                  <a:cubicBezTo>
                    <a:pt x="3075" y="247"/>
                    <a:pt x="4540" y="216"/>
                    <a:pt x="6005" y="167"/>
                  </a:cubicBezTo>
                  <a:cubicBezTo>
                    <a:pt x="7973" y="134"/>
                    <a:pt x="9975" y="100"/>
                    <a:pt x="119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48"/>
            <p:cNvSpPr/>
            <p:nvPr/>
          </p:nvSpPr>
          <p:spPr>
            <a:xfrm flipH="1">
              <a:off x="5858977" y="4036040"/>
              <a:ext cx="22183" cy="14794"/>
            </a:xfrm>
            <a:custGeom>
              <a:avLst/>
              <a:gdLst/>
              <a:ahLst/>
              <a:cxnLst/>
              <a:rect l="l" t="t" r="r" b="b"/>
              <a:pathLst>
                <a:path w="1402" h="935" extrusionOk="0">
                  <a:moveTo>
                    <a:pt x="334" y="0"/>
                  </a:moveTo>
                  <a:cubicBezTo>
                    <a:pt x="200" y="301"/>
                    <a:pt x="100" y="567"/>
                    <a:pt x="0" y="834"/>
                  </a:cubicBezTo>
                  <a:lnTo>
                    <a:pt x="400" y="100"/>
                  </a:lnTo>
                  <a:lnTo>
                    <a:pt x="1238" y="100"/>
                  </a:lnTo>
                  <a:lnTo>
                    <a:pt x="916" y="834"/>
                  </a:lnTo>
                  <a:lnTo>
                    <a:pt x="0" y="834"/>
                  </a:lnTo>
                  <a:lnTo>
                    <a:pt x="968" y="934"/>
                  </a:lnTo>
                  <a:lnTo>
                    <a:pt x="968" y="901"/>
                  </a:lnTo>
                  <a:lnTo>
                    <a:pt x="1368" y="67"/>
                  </a:lnTo>
                  <a:lnTo>
                    <a:pt x="1401" y="0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48"/>
            <p:cNvSpPr/>
            <p:nvPr/>
          </p:nvSpPr>
          <p:spPr>
            <a:xfrm flipH="1">
              <a:off x="5534916" y="4022844"/>
              <a:ext cx="494026" cy="78654"/>
            </a:xfrm>
            <a:custGeom>
              <a:avLst/>
              <a:gdLst/>
              <a:ahLst/>
              <a:cxnLst/>
              <a:rect l="l" t="t" r="r" b="b"/>
              <a:pathLst>
                <a:path w="31223" h="4971" extrusionOk="0">
                  <a:moveTo>
                    <a:pt x="18769" y="0"/>
                  </a:moveTo>
                  <a:cubicBezTo>
                    <a:pt x="18762" y="0"/>
                    <a:pt x="18754" y="0"/>
                    <a:pt x="18747" y="0"/>
                  </a:cubicBezTo>
                  <a:lnTo>
                    <a:pt x="0" y="334"/>
                  </a:lnTo>
                  <a:cubicBezTo>
                    <a:pt x="7" y="334"/>
                    <a:pt x="15" y="334"/>
                    <a:pt x="22" y="334"/>
                  </a:cubicBezTo>
                  <a:cubicBezTo>
                    <a:pt x="2042" y="334"/>
                    <a:pt x="12010" y="4805"/>
                    <a:pt x="12442" y="4971"/>
                  </a:cubicBezTo>
                  <a:lnTo>
                    <a:pt x="31222" y="4670"/>
                  </a:lnTo>
                  <a:cubicBezTo>
                    <a:pt x="30790" y="4471"/>
                    <a:pt x="20789" y="0"/>
                    <a:pt x="187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48"/>
            <p:cNvSpPr/>
            <p:nvPr/>
          </p:nvSpPr>
          <p:spPr>
            <a:xfrm flipH="1">
              <a:off x="6810289" y="1594501"/>
              <a:ext cx="333364" cy="298555"/>
            </a:xfrm>
            <a:custGeom>
              <a:avLst/>
              <a:gdLst/>
              <a:ahLst/>
              <a:cxnLst/>
              <a:rect l="l" t="t" r="r" b="b"/>
              <a:pathLst>
                <a:path w="21069" h="18869" extrusionOk="0">
                  <a:moveTo>
                    <a:pt x="11132" y="1"/>
                  </a:moveTo>
                  <a:cubicBezTo>
                    <a:pt x="10685" y="1"/>
                    <a:pt x="10232" y="33"/>
                    <a:pt x="9775" y="98"/>
                  </a:cubicBezTo>
                  <a:cubicBezTo>
                    <a:pt x="3704" y="965"/>
                    <a:pt x="34" y="7303"/>
                    <a:pt x="2369" y="12974"/>
                  </a:cubicBezTo>
                  <a:lnTo>
                    <a:pt x="1" y="17043"/>
                  </a:lnTo>
                  <a:lnTo>
                    <a:pt x="1" y="17043"/>
                  </a:lnTo>
                  <a:lnTo>
                    <a:pt x="4738" y="16376"/>
                  </a:lnTo>
                  <a:cubicBezTo>
                    <a:pt x="6605" y="18091"/>
                    <a:pt x="8852" y="18869"/>
                    <a:pt x="11058" y="18869"/>
                  </a:cubicBezTo>
                  <a:cubicBezTo>
                    <a:pt x="15588" y="18869"/>
                    <a:pt x="19944" y="15588"/>
                    <a:pt x="20482" y="10405"/>
                  </a:cubicBezTo>
                  <a:cubicBezTo>
                    <a:pt x="21068" y="4761"/>
                    <a:pt x="16607" y="1"/>
                    <a:pt x="11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48"/>
            <p:cNvSpPr/>
            <p:nvPr/>
          </p:nvSpPr>
          <p:spPr>
            <a:xfrm flipH="1">
              <a:off x="6809529" y="1592271"/>
              <a:ext cx="338870" cy="301150"/>
            </a:xfrm>
            <a:custGeom>
              <a:avLst/>
              <a:gdLst/>
              <a:ahLst/>
              <a:cxnLst/>
              <a:rect l="l" t="t" r="r" b="b"/>
              <a:pathLst>
                <a:path w="21417" h="19033" extrusionOk="0">
                  <a:moveTo>
                    <a:pt x="11294" y="1"/>
                  </a:moveTo>
                  <a:cubicBezTo>
                    <a:pt x="9539" y="1"/>
                    <a:pt x="7737" y="499"/>
                    <a:pt x="6072" y="1607"/>
                  </a:cubicBezTo>
                  <a:cubicBezTo>
                    <a:pt x="4837" y="2441"/>
                    <a:pt x="3837" y="3508"/>
                    <a:pt x="3103" y="4776"/>
                  </a:cubicBezTo>
                  <a:cubicBezTo>
                    <a:pt x="1620" y="7281"/>
                    <a:pt x="1407" y="10340"/>
                    <a:pt x="2496" y="13083"/>
                  </a:cubicBezTo>
                  <a:lnTo>
                    <a:pt x="2496" y="13083"/>
                  </a:lnTo>
                  <a:lnTo>
                    <a:pt x="167" y="17084"/>
                  </a:lnTo>
                  <a:lnTo>
                    <a:pt x="1" y="17385"/>
                  </a:lnTo>
                  <a:lnTo>
                    <a:pt x="334" y="17351"/>
                  </a:lnTo>
                  <a:lnTo>
                    <a:pt x="4990" y="16630"/>
                  </a:lnTo>
                  <a:lnTo>
                    <a:pt x="4990" y="16630"/>
                  </a:lnTo>
                  <a:cubicBezTo>
                    <a:pt x="6314" y="17773"/>
                    <a:pt x="7896" y="18556"/>
                    <a:pt x="9608" y="18886"/>
                  </a:cubicBezTo>
                  <a:cubicBezTo>
                    <a:pt x="10041" y="18952"/>
                    <a:pt x="10475" y="19019"/>
                    <a:pt x="10908" y="19019"/>
                  </a:cubicBezTo>
                  <a:cubicBezTo>
                    <a:pt x="11035" y="19029"/>
                    <a:pt x="11165" y="19033"/>
                    <a:pt x="11296" y="19033"/>
                  </a:cubicBezTo>
                  <a:cubicBezTo>
                    <a:pt x="11613" y="19033"/>
                    <a:pt x="11936" y="19009"/>
                    <a:pt x="12243" y="18986"/>
                  </a:cubicBezTo>
                  <a:cubicBezTo>
                    <a:pt x="13110" y="18919"/>
                    <a:pt x="13944" y="18719"/>
                    <a:pt x="14778" y="18385"/>
                  </a:cubicBezTo>
                  <a:cubicBezTo>
                    <a:pt x="15578" y="18085"/>
                    <a:pt x="16346" y="17651"/>
                    <a:pt x="17046" y="17151"/>
                  </a:cubicBezTo>
                  <a:cubicBezTo>
                    <a:pt x="17380" y="16884"/>
                    <a:pt x="17713" y="16617"/>
                    <a:pt x="18047" y="16317"/>
                  </a:cubicBezTo>
                  <a:cubicBezTo>
                    <a:pt x="18347" y="15984"/>
                    <a:pt x="18614" y="15650"/>
                    <a:pt x="18881" y="15316"/>
                  </a:cubicBezTo>
                  <a:cubicBezTo>
                    <a:pt x="19948" y="13916"/>
                    <a:pt x="20582" y="12282"/>
                    <a:pt x="20782" y="10548"/>
                  </a:cubicBezTo>
                  <a:lnTo>
                    <a:pt x="20782" y="10548"/>
                  </a:lnTo>
                  <a:cubicBezTo>
                    <a:pt x="20582" y="12282"/>
                    <a:pt x="19881" y="13949"/>
                    <a:pt x="18814" y="15316"/>
                  </a:cubicBezTo>
                  <a:cubicBezTo>
                    <a:pt x="18547" y="15650"/>
                    <a:pt x="18280" y="15984"/>
                    <a:pt x="17980" y="16284"/>
                  </a:cubicBezTo>
                  <a:cubicBezTo>
                    <a:pt x="17647" y="16584"/>
                    <a:pt x="17313" y="16884"/>
                    <a:pt x="16979" y="17118"/>
                  </a:cubicBezTo>
                  <a:cubicBezTo>
                    <a:pt x="16279" y="17651"/>
                    <a:pt x="15512" y="18052"/>
                    <a:pt x="14711" y="18352"/>
                  </a:cubicBezTo>
                  <a:cubicBezTo>
                    <a:pt x="13911" y="18652"/>
                    <a:pt x="13043" y="18852"/>
                    <a:pt x="12209" y="18919"/>
                  </a:cubicBezTo>
                  <a:cubicBezTo>
                    <a:pt x="11993" y="18936"/>
                    <a:pt x="11776" y="18944"/>
                    <a:pt x="11559" y="18944"/>
                  </a:cubicBezTo>
                  <a:cubicBezTo>
                    <a:pt x="11342" y="18944"/>
                    <a:pt x="11125" y="18936"/>
                    <a:pt x="10908" y="18919"/>
                  </a:cubicBezTo>
                  <a:cubicBezTo>
                    <a:pt x="10475" y="18886"/>
                    <a:pt x="10041" y="18852"/>
                    <a:pt x="9641" y="18752"/>
                  </a:cubicBezTo>
                  <a:cubicBezTo>
                    <a:pt x="7940" y="18419"/>
                    <a:pt x="6372" y="17618"/>
                    <a:pt x="5104" y="16417"/>
                  </a:cubicBezTo>
                  <a:lnTo>
                    <a:pt x="5071" y="16384"/>
                  </a:lnTo>
                  <a:lnTo>
                    <a:pt x="5004" y="16384"/>
                  </a:lnTo>
                  <a:lnTo>
                    <a:pt x="600" y="17004"/>
                  </a:lnTo>
                  <a:lnTo>
                    <a:pt x="600" y="17004"/>
                  </a:lnTo>
                  <a:lnTo>
                    <a:pt x="2836" y="13215"/>
                  </a:lnTo>
                  <a:lnTo>
                    <a:pt x="2869" y="13148"/>
                  </a:lnTo>
                  <a:lnTo>
                    <a:pt x="2836" y="13082"/>
                  </a:lnTo>
                  <a:cubicBezTo>
                    <a:pt x="1769" y="10413"/>
                    <a:pt x="1969" y="7444"/>
                    <a:pt x="3370" y="4976"/>
                  </a:cubicBezTo>
                  <a:cubicBezTo>
                    <a:pt x="4070" y="3742"/>
                    <a:pt x="5038" y="2707"/>
                    <a:pt x="6172" y="1907"/>
                  </a:cubicBezTo>
                  <a:cubicBezTo>
                    <a:pt x="7339" y="1073"/>
                    <a:pt x="8674" y="539"/>
                    <a:pt x="10075" y="339"/>
                  </a:cubicBezTo>
                  <a:cubicBezTo>
                    <a:pt x="10566" y="264"/>
                    <a:pt x="11052" y="227"/>
                    <a:pt x="11530" y="227"/>
                  </a:cubicBezTo>
                  <a:cubicBezTo>
                    <a:pt x="16960" y="227"/>
                    <a:pt x="21365" y="4936"/>
                    <a:pt x="20782" y="10546"/>
                  </a:cubicBezTo>
                  <a:lnTo>
                    <a:pt x="20816" y="10513"/>
                  </a:lnTo>
                  <a:cubicBezTo>
                    <a:pt x="21416" y="4506"/>
                    <a:pt x="16570" y="1"/>
                    <a:pt x="1129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48"/>
            <p:cNvSpPr/>
            <p:nvPr/>
          </p:nvSpPr>
          <p:spPr>
            <a:xfrm>
              <a:off x="6887645" y="1659374"/>
              <a:ext cx="161532" cy="169443"/>
            </a:xfrm>
            <a:custGeom>
              <a:avLst/>
              <a:gdLst/>
              <a:ahLst/>
              <a:cxnLst/>
              <a:rect l="l" t="t" r="r" b="b"/>
              <a:pathLst>
                <a:path w="10209" h="10709" extrusionOk="0">
                  <a:moveTo>
                    <a:pt x="8574" y="1"/>
                  </a:moveTo>
                  <a:lnTo>
                    <a:pt x="3703" y="7673"/>
                  </a:lnTo>
                  <a:lnTo>
                    <a:pt x="1335" y="5271"/>
                  </a:lnTo>
                  <a:lnTo>
                    <a:pt x="1" y="6606"/>
                  </a:lnTo>
                  <a:lnTo>
                    <a:pt x="4037" y="10709"/>
                  </a:lnTo>
                  <a:lnTo>
                    <a:pt x="10208" y="1035"/>
                  </a:lnTo>
                  <a:lnTo>
                    <a:pt x="85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7030A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6385" name="Google Shape;6385;p4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948939" y="564109"/>
            <a:ext cx="780584" cy="1543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86" name="Google Shape;6386;p48"/>
          <p:cNvGrpSpPr/>
          <p:nvPr/>
        </p:nvGrpSpPr>
        <p:grpSpPr>
          <a:xfrm>
            <a:off x="395967" y="1671253"/>
            <a:ext cx="4841875" cy="3383836"/>
            <a:chOff x="3495565" y="959912"/>
            <a:chExt cx="4841875" cy="3383836"/>
          </a:xfrm>
        </p:grpSpPr>
        <p:sp>
          <p:nvSpPr>
            <p:cNvPr id="6387" name="Google Shape;6387;p48"/>
            <p:cNvSpPr/>
            <p:nvPr/>
          </p:nvSpPr>
          <p:spPr>
            <a:xfrm rot="-5850693">
              <a:off x="5154082" y="974946"/>
              <a:ext cx="2830487" cy="3193617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48"/>
            <p:cNvSpPr/>
            <p:nvPr/>
          </p:nvSpPr>
          <p:spPr>
            <a:xfrm>
              <a:off x="3795390" y="3644438"/>
              <a:ext cx="4349095" cy="540870"/>
            </a:xfrm>
            <a:custGeom>
              <a:avLst/>
              <a:gdLst/>
              <a:ahLst/>
              <a:cxnLst/>
              <a:rect l="l" t="t" r="r" b="b"/>
              <a:pathLst>
                <a:path w="170323" h="21182" extrusionOk="0">
                  <a:moveTo>
                    <a:pt x="85161" y="0"/>
                  </a:moveTo>
                  <a:cubicBezTo>
                    <a:pt x="38128" y="0"/>
                    <a:pt x="1" y="4737"/>
                    <a:pt x="1" y="10608"/>
                  </a:cubicBezTo>
                  <a:cubicBezTo>
                    <a:pt x="1" y="16445"/>
                    <a:pt x="38128" y="21182"/>
                    <a:pt x="85161" y="21182"/>
                  </a:cubicBezTo>
                  <a:cubicBezTo>
                    <a:pt x="132195" y="21182"/>
                    <a:pt x="170322" y="16445"/>
                    <a:pt x="170322" y="10608"/>
                  </a:cubicBezTo>
                  <a:cubicBezTo>
                    <a:pt x="170322" y="4737"/>
                    <a:pt x="132195" y="0"/>
                    <a:pt x="85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48"/>
            <p:cNvSpPr/>
            <p:nvPr/>
          </p:nvSpPr>
          <p:spPr>
            <a:xfrm>
              <a:off x="3495565" y="3873558"/>
              <a:ext cx="1195903" cy="470190"/>
            </a:xfrm>
            <a:custGeom>
              <a:avLst/>
              <a:gdLst/>
              <a:ahLst/>
              <a:cxnLst/>
              <a:rect l="l" t="t" r="r" b="b"/>
              <a:pathLst>
                <a:path w="46835" h="18414" extrusionOk="0">
                  <a:moveTo>
                    <a:pt x="14878" y="0"/>
                  </a:moveTo>
                  <a:lnTo>
                    <a:pt x="1" y="8006"/>
                  </a:lnTo>
                  <a:lnTo>
                    <a:pt x="31290" y="18413"/>
                  </a:lnTo>
                  <a:lnTo>
                    <a:pt x="46834" y="8440"/>
                  </a:lnTo>
                  <a:lnTo>
                    <a:pt x="148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48"/>
            <p:cNvSpPr/>
            <p:nvPr/>
          </p:nvSpPr>
          <p:spPr>
            <a:xfrm>
              <a:off x="3528785" y="3875243"/>
              <a:ext cx="1112431" cy="444656"/>
            </a:xfrm>
            <a:custGeom>
              <a:avLst/>
              <a:gdLst/>
              <a:ahLst/>
              <a:cxnLst/>
              <a:rect l="l" t="t" r="r" b="b"/>
              <a:pathLst>
                <a:path w="43566" h="17414" extrusionOk="0">
                  <a:moveTo>
                    <a:pt x="14378" y="1"/>
                  </a:moveTo>
                  <a:lnTo>
                    <a:pt x="1" y="7640"/>
                  </a:lnTo>
                  <a:lnTo>
                    <a:pt x="29322" y="17413"/>
                  </a:lnTo>
                  <a:lnTo>
                    <a:pt x="43565" y="8240"/>
                  </a:lnTo>
                  <a:cubicBezTo>
                    <a:pt x="43565" y="8240"/>
                    <a:pt x="33992" y="4204"/>
                    <a:pt x="33625" y="4070"/>
                  </a:cubicBezTo>
                  <a:cubicBezTo>
                    <a:pt x="33258" y="3970"/>
                    <a:pt x="27821" y="3003"/>
                    <a:pt x="27821" y="3003"/>
                  </a:cubicBezTo>
                  <a:cubicBezTo>
                    <a:pt x="27821" y="3003"/>
                    <a:pt x="23951" y="1402"/>
                    <a:pt x="23551" y="1302"/>
                  </a:cubicBezTo>
                  <a:cubicBezTo>
                    <a:pt x="23117" y="1168"/>
                    <a:pt x="14378" y="1"/>
                    <a:pt x="14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48"/>
            <p:cNvSpPr/>
            <p:nvPr/>
          </p:nvSpPr>
          <p:spPr>
            <a:xfrm>
              <a:off x="4237441" y="3972351"/>
              <a:ext cx="323700" cy="110743"/>
            </a:xfrm>
            <a:custGeom>
              <a:avLst/>
              <a:gdLst/>
              <a:ahLst/>
              <a:cxnLst/>
              <a:rect l="l" t="t" r="r" b="b"/>
              <a:pathLst>
                <a:path w="12677" h="4337" extrusionOk="0">
                  <a:moveTo>
                    <a:pt x="1" y="1"/>
                  </a:moveTo>
                  <a:cubicBezTo>
                    <a:pt x="1068" y="301"/>
                    <a:pt x="2169" y="568"/>
                    <a:pt x="3237" y="835"/>
                  </a:cubicBezTo>
                  <a:lnTo>
                    <a:pt x="4871" y="1235"/>
                  </a:lnTo>
                  <a:cubicBezTo>
                    <a:pt x="5038" y="1268"/>
                    <a:pt x="5171" y="1268"/>
                    <a:pt x="5305" y="1335"/>
                  </a:cubicBezTo>
                  <a:lnTo>
                    <a:pt x="5672" y="1468"/>
                  </a:lnTo>
                  <a:lnTo>
                    <a:pt x="6439" y="1802"/>
                  </a:lnTo>
                  <a:lnTo>
                    <a:pt x="9541" y="3103"/>
                  </a:lnTo>
                  <a:cubicBezTo>
                    <a:pt x="10575" y="3503"/>
                    <a:pt x="11609" y="3937"/>
                    <a:pt x="12677" y="4337"/>
                  </a:cubicBezTo>
                  <a:cubicBezTo>
                    <a:pt x="11676" y="3870"/>
                    <a:pt x="10642" y="3370"/>
                    <a:pt x="9641" y="2903"/>
                  </a:cubicBezTo>
                  <a:cubicBezTo>
                    <a:pt x="8607" y="2469"/>
                    <a:pt x="7573" y="2035"/>
                    <a:pt x="6539" y="1568"/>
                  </a:cubicBezTo>
                  <a:lnTo>
                    <a:pt x="5772" y="1268"/>
                  </a:lnTo>
                  <a:cubicBezTo>
                    <a:pt x="5638" y="1235"/>
                    <a:pt x="5505" y="1168"/>
                    <a:pt x="5338" y="1101"/>
                  </a:cubicBezTo>
                  <a:cubicBezTo>
                    <a:pt x="5205" y="1068"/>
                    <a:pt x="5071" y="1068"/>
                    <a:pt x="4938" y="1035"/>
                  </a:cubicBezTo>
                  <a:lnTo>
                    <a:pt x="3303" y="668"/>
                  </a:lnTo>
                  <a:cubicBezTo>
                    <a:pt x="2203" y="434"/>
                    <a:pt x="1102" y="20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48"/>
            <p:cNvSpPr/>
            <p:nvPr/>
          </p:nvSpPr>
          <p:spPr>
            <a:xfrm>
              <a:off x="4211907" y="3987697"/>
              <a:ext cx="323674" cy="110743"/>
            </a:xfrm>
            <a:custGeom>
              <a:avLst/>
              <a:gdLst/>
              <a:ahLst/>
              <a:cxnLst/>
              <a:rect l="l" t="t" r="r" b="b"/>
              <a:pathLst>
                <a:path w="12676" h="4337" extrusionOk="0">
                  <a:moveTo>
                    <a:pt x="0" y="0"/>
                  </a:moveTo>
                  <a:lnTo>
                    <a:pt x="0" y="0"/>
                  </a:lnTo>
                  <a:cubicBezTo>
                    <a:pt x="1101" y="300"/>
                    <a:pt x="2168" y="567"/>
                    <a:pt x="3269" y="834"/>
                  </a:cubicBezTo>
                  <a:lnTo>
                    <a:pt x="4904" y="1201"/>
                  </a:lnTo>
                  <a:cubicBezTo>
                    <a:pt x="5037" y="1234"/>
                    <a:pt x="5204" y="1268"/>
                    <a:pt x="5304" y="1301"/>
                  </a:cubicBezTo>
                  <a:cubicBezTo>
                    <a:pt x="5437" y="1368"/>
                    <a:pt x="5571" y="1401"/>
                    <a:pt x="5704" y="1468"/>
                  </a:cubicBezTo>
                  <a:lnTo>
                    <a:pt x="6472" y="1801"/>
                  </a:lnTo>
                  <a:lnTo>
                    <a:pt x="9574" y="3069"/>
                  </a:lnTo>
                  <a:cubicBezTo>
                    <a:pt x="10608" y="3503"/>
                    <a:pt x="11642" y="3903"/>
                    <a:pt x="12676" y="4336"/>
                  </a:cubicBezTo>
                  <a:cubicBezTo>
                    <a:pt x="11675" y="3836"/>
                    <a:pt x="10675" y="3402"/>
                    <a:pt x="9640" y="2935"/>
                  </a:cubicBezTo>
                  <a:cubicBezTo>
                    <a:pt x="8606" y="2468"/>
                    <a:pt x="7606" y="2035"/>
                    <a:pt x="6572" y="1601"/>
                  </a:cubicBezTo>
                  <a:lnTo>
                    <a:pt x="5771" y="1268"/>
                  </a:lnTo>
                  <a:cubicBezTo>
                    <a:pt x="5638" y="1234"/>
                    <a:pt x="5504" y="1168"/>
                    <a:pt x="5371" y="1134"/>
                  </a:cubicBezTo>
                  <a:cubicBezTo>
                    <a:pt x="5237" y="1101"/>
                    <a:pt x="5071" y="1067"/>
                    <a:pt x="4937" y="1034"/>
                  </a:cubicBezTo>
                  <a:lnTo>
                    <a:pt x="3303" y="667"/>
                  </a:lnTo>
                  <a:cubicBezTo>
                    <a:pt x="2202" y="434"/>
                    <a:pt x="1101" y="23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48"/>
            <p:cNvSpPr/>
            <p:nvPr/>
          </p:nvSpPr>
          <p:spPr>
            <a:xfrm>
              <a:off x="4194875" y="4003860"/>
              <a:ext cx="315171" cy="109057"/>
            </a:xfrm>
            <a:custGeom>
              <a:avLst/>
              <a:gdLst/>
              <a:ahLst/>
              <a:cxnLst/>
              <a:rect l="l" t="t" r="r" b="b"/>
              <a:pathLst>
                <a:path w="12343" h="4271" extrusionOk="0">
                  <a:moveTo>
                    <a:pt x="0" y="1"/>
                  </a:moveTo>
                  <a:lnTo>
                    <a:pt x="0" y="1"/>
                  </a:lnTo>
                  <a:cubicBezTo>
                    <a:pt x="1068" y="301"/>
                    <a:pt x="2102" y="568"/>
                    <a:pt x="3169" y="801"/>
                  </a:cubicBezTo>
                  <a:lnTo>
                    <a:pt x="4770" y="1202"/>
                  </a:lnTo>
                  <a:cubicBezTo>
                    <a:pt x="5037" y="1268"/>
                    <a:pt x="5271" y="1368"/>
                    <a:pt x="5537" y="1469"/>
                  </a:cubicBezTo>
                  <a:lnTo>
                    <a:pt x="6271" y="1802"/>
                  </a:lnTo>
                  <a:lnTo>
                    <a:pt x="9307" y="3036"/>
                  </a:lnTo>
                  <a:cubicBezTo>
                    <a:pt x="10307" y="3470"/>
                    <a:pt x="11342" y="3870"/>
                    <a:pt x="12342" y="4271"/>
                  </a:cubicBezTo>
                  <a:cubicBezTo>
                    <a:pt x="11375" y="3804"/>
                    <a:pt x="10374" y="3337"/>
                    <a:pt x="9373" y="2903"/>
                  </a:cubicBezTo>
                  <a:cubicBezTo>
                    <a:pt x="8373" y="2436"/>
                    <a:pt x="7372" y="2002"/>
                    <a:pt x="6371" y="1602"/>
                  </a:cubicBezTo>
                  <a:lnTo>
                    <a:pt x="5604" y="1268"/>
                  </a:lnTo>
                  <a:cubicBezTo>
                    <a:pt x="5337" y="1168"/>
                    <a:pt x="5070" y="1068"/>
                    <a:pt x="4804" y="1002"/>
                  </a:cubicBezTo>
                  <a:cubicBezTo>
                    <a:pt x="4270" y="868"/>
                    <a:pt x="3736" y="768"/>
                    <a:pt x="3202" y="635"/>
                  </a:cubicBezTo>
                  <a:cubicBezTo>
                    <a:pt x="2135" y="434"/>
                    <a:pt x="1068" y="2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48"/>
            <p:cNvSpPr/>
            <p:nvPr/>
          </p:nvSpPr>
          <p:spPr>
            <a:xfrm>
              <a:off x="6730543" y="2457676"/>
              <a:ext cx="1152444" cy="758346"/>
            </a:xfrm>
            <a:custGeom>
              <a:avLst/>
              <a:gdLst/>
              <a:ahLst/>
              <a:cxnLst/>
              <a:rect l="l" t="t" r="r" b="b"/>
              <a:pathLst>
                <a:path w="45133" h="29699" extrusionOk="0">
                  <a:moveTo>
                    <a:pt x="14846" y="1"/>
                  </a:moveTo>
                  <a:cubicBezTo>
                    <a:pt x="14803" y="1"/>
                    <a:pt x="14769" y="4"/>
                    <a:pt x="14744" y="10"/>
                  </a:cubicBezTo>
                  <a:cubicBezTo>
                    <a:pt x="14611" y="44"/>
                    <a:pt x="14344" y="1278"/>
                    <a:pt x="13076" y="4347"/>
                  </a:cubicBezTo>
                  <a:cubicBezTo>
                    <a:pt x="13043" y="4480"/>
                    <a:pt x="0" y="20292"/>
                    <a:pt x="0" y="20292"/>
                  </a:cubicBezTo>
                  <a:lnTo>
                    <a:pt x="17813" y="29698"/>
                  </a:lnTo>
                  <a:lnTo>
                    <a:pt x="28020" y="15355"/>
                  </a:lnTo>
                  <a:cubicBezTo>
                    <a:pt x="28020" y="15355"/>
                    <a:pt x="40763" y="12920"/>
                    <a:pt x="42097" y="12419"/>
                  </a:cubicBezTo>
                  <a:cubicBezTo>
                    <a:pt x="43431" y="11919"/>
                    <a:pt x="45133" y="9384"/>
                    <a:pt x="44232" y="8783"/>
                  </a:cubicBezTo>
                  <a:cubicBezTo>
                    <a:pt x="43414" y="8195"/>
                    <a:pt x="17055" y="1"/>
                    <a:pt x="14846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48"/>
            <p:cNvSpPr/>
            <p:nvPr/>
          </p:nvSpPr>
          <p:spPr>
            <a:xfrm>
              <a:off x="6995437" y="2457676"/>
              <a:ext cx="887550" cy="483213"/>
            </a:xfrm>
            <a:custGeom>
              <a:avLst/>
              <a:gdLst/>
              <a:ahLst/>
              <a:cxnLst/>
              <a:rect l="l" t="t" r="r" b="b"/>
              <a:pathLst>
                <a:path w="34759" h="18924" extrusionOk="0">
                  <a:moveTo>
                    <a:pt x="4472" y="1"/>
                  </a:moveTo>
                  <a:cubicBezTo>
                    <a:pt x="4429" y="1"/>
                    <a:pt x="4395" y="4"/>
                    <a:pt x="4370" y="10"/>
                  </a:cubicBezTo>
                  <a:cubicBezTo>
                    <a:pt x="4237" y="44"/>
                    <a:pt x="3970" y="1278"/>
                    <a:pt x="2702" y="4347"/>
                  </a:cubicBezTo>
                  <a:cubicBezTo>
                    <a:pt x="2669" y="4480"/>
                    <a:pt x="868" y="6548"/>
                    <a:pt x="0" y="7683"/>
                  </a:cubicBezTo>
                  <a:cubicBezTo>
                    <a:pt x="1135" y="8650"/>
                    <a:pt x="12076" y="16355"/>
                    <a:pt x="15078" y="18924"/>
                  </a:cubicBezTo>
                  <a:lnTo>
                    <a:pt x="17646" y="15321"/>
                  </a:lnTo>
                  <a:cubicBezTo>
                    <a:pt x="17646" y="15321"/>
                    <a:pt x="30355" y="12920"/>
                    <a:pt x="31690" y="12419"/>
                  </a:cubicBezTo>
                  <a:cubicBezTo>
                    <a:pt x="33024" y="11919"/>
                    <a:pt x="34759" y="9384"/>
                    <a:pt x="33858" y="8783"/>
                  </a:cubicBezTo>
                  <a:cubicBezTo>
                    <a:pt x="33040" y="8195"/>
                    <a:pt x="6681" y="1"/>
                    <a:pt x="4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48"/>
            <p:cNvSpPr/>
            <p:nvPr/>
          </p:nvSpPr>
          <p:spPr>
            <a:xfrm>
              <a:off x="7085727" y="2499578"/>
              <a:ext cx="163548" cy="89983"/>
            </a:xfrm>
            <a:custGeom>
              <a:avLst/>
              <a:gdLst/>
              <a:ahLst/>
              <a:cxnLst/>
              <a:rect l="l" t="t" r="r" b="b"/>
              <a:pathLst>
                <a:path w="6405" h="3524" extrusionOk="0">
                  <a:moveTo>
                    <a:pt x="6148" y="1"/>
                  </a:moveTo>
                  <a:cubicBezTo>
                    <a:pt x="6122" y="1"/>
                    <a:pt x="6097" y="12"/>
                    <a:pt x="6071" y="37"/>
                  </a:cubicBezTo>
                  <a:cubicBezTo>
                    <a:pt x="5904" y="104"/>
                    <a:pt x="5904" y="237"/>
                    <a:pt x="5871" y="371"/>
                  </a:cubicBezTo>
                  <a:cubicBezTo>
                    <a:pt x="5804" y="504"/>
                    <a:pt x="5771" y="638"/>
                    <a:pt x="5704" y="805"/>
                  </a:cubicBezTo>
                  <a:cubicBezTo>
                    <a:pt x="5571" y="1071"/>
                    <a:pt x="5437" y="1338"/>
                    <a:pt x="5237" y="1572"/>
                  </a:cubicBezTo>
                  <a:cubicBezTo>
                    <a:pt x="4870" y="2072"/>
                    <a:pt x="4403" y="2506"/>
                    <a:pt x="3836" y="2773"/>
                  </a:cubicBezTo>
                  <a:cubicBezTo>
                    <a:pt x="3229" y="3102"/>
                    <a:pt x="2558" y="3270"/>
                    <a:pt x="1886" y="3270"/>
                  </a:cubicBezTo>
                  <a:cubicBezTo>
                    <a:pt x="1265" y="3270"/>
                    <a:pt x="643" y="3127"/>
                    <a:pt x="67" y="2839"/>
                  </a:cubicBezTo>
                  <a:cubicBezTo>
                    <a:pt x="34" y="2839"/>
                    <a:pt x="0" y="2906"/>
                    <a:pt x="34" y="2906"/>
                  </a:cubicBezTo>
                  <a:cubicBezTo>
                    <a:pt x="634" y="3240"/>
                    <a:pt x="1268" y="3440"/>
                    <a:pt x="1968" y="3506"/>
                  </a:cubicBezTo>
                  <a:cubicBezTo>
                    <a:pt x="2081" y="3518"/>
                    <a:pt x="2195" y="3523"/>
                    <a:pt x="2309" y="3523"/>
                  </a:cubicBezTo>
                  <a:cubicBezTo>
                    <a:pt x="2870" y="3523"/>
                    <a:pt x="3443" y="3389"/>
                    <a:pt x="3970" y="3140"/>
                  </a:cubicBezTo>
                  <a:cubicBezTo>
                    <a:pt x="4570" y="2873"/>
                    <a:pt x="5104" y="2439"/>
                    <a:pt x="5538" y="1905"/>
                  </a:cubicBezTo>
                  <a:cubicBezTo>
                    <a:pt x="5738" y="1638"/>
                    <a:pt x="5904" y="1338"/>
                    <a:pt x="6071" y="1038"/>
                  </a:cubicBezTo>
                  <a:cubicBezTo>
                    <a:pt x="6171" y="805"/>
                    <a:pt x="6405" y="338"/>
                    <a:pt x="6271" y="71"/>
                  </a:cubicBezTo>
                  <a:cubicBezTo>
                    <a:pt x="6230" y="29"/>
                    <a:pt x="6189" y="1"/>
                    <a:pt x="6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48"/>
            <p:cNvSpPr/>
            <p:nvPr/>
          </p:nvSpPr>
          <p:spPr>
            <a:xfrm>
              <a:off x="7051817" y="2620381"/>
              <a:ext cx="332662" cy="236372"/>
            </a:xfrm>
            <a:custGeom>
              <a:avLst/>
              <a:gdLst/>
              <a:ahLst/>
              <a:cxnLst/>
              <a:rect l="l" t="t" r="r" b="b"/>
              <a:pathLst>
                <a:path w="13028" h="9257" extrusionOk="0">
                  <a:moveTo>
                    <a:pt x="41" y="0"/>
                  </a:moveTo>
                  <a:cubicBezTo>
                    <a:pt x="17" y="0"/>
                    <a:pt x="1" y="43"/>
                    <a:pt x="27" y="43"/>
                  </a:cubicBezTo>
                  <a:cubicBezTo>
                    <a:pt x="995" y="710"/>
                    <a:pt x="1929" y="1377"/>
                    <a:pt x="2863" y="2044"/>
                  </a:cubicBezTo>
                  <a:cubicBezTo>
                    <a:pt x="6232" y="4413"/>
                    <a:pt x="9534" y="6848"/>
                    <a:pt x="12870" y="9250"/>
                  </a:cubicBezTo>
                  <a:cubicBezTo>
                    <a:pt x="12884" y="9254"/>
                    <a:pt x="12897" y="9256"/>
                    <a:pt x="12909" y="9256"/>
                  </a:cubicBezTo>
                  <a:cubicBezTo>
                    <a:pt x="12986" y="9256"/>
                    <a:pt x="13028" y="9174"/>
                    <a:pt x="12970" y="9116"/>
                  </a:cubicBezTo>
                  <a:cubicBezTo>
                    <a:pt x="12103" y="8382"/>
                    <a:pt x="11202" y="7615"/>
                    <a:pt x="10268" y="6915"/>
                  </a:cubicBezTo>
                  <a:cubicBezTo>
                    <a:pt x="6999" y="4413"/>
                    <a:pt x="3597" y="2111"/>
                    <a:pt x="61" y="10"/>
                  </a:cubicBezTo>
                  <a:cubicBezTo>
                    <a:pt x="54" y="3"/>
                    <a:pt x="47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48"/>
            <p:cNvSpPr/>
            <p:nvPr/>
          </p:nvSpPr>
          <p:spPr>
            <a:xfrm>
              <a:off x="7027789" y="2633148"/>
              <a:ext cx="33093" cy="20708"/>
            </a:xfrm>
            <a:custGeom>
              <a:avLst/>
              <a:gdLst/>
              <a:ahLst/>
              <a:cxnLst/>
              <a:rect l="l" t="t" r="r" b="b"/>
              <a:pathLst>
                <a:path w="1296" h="811" extrusionOk="0">
                  <a:moveTo>
                    <a:pt x="1254" y="1"/>
                  </a:moveTo>
                  <a:cubicBezTo>
                    <a:pt x="1248" y="1"/>
                    <a:pt x="1242" y="4"/>
                    <a:pt x="1235" y="10"/>
                  </a:cubicBezTo>
                  <a:cubicBezTo>
                    <a:pt x="1168" y="10"/>
                    <a:pt x="1102" y="43"/>
                    <a:pt x="1068" y="77"/>
                  </a:cubicBezTo>
                  <a:lnTo>
                    <a:pt x="935" y="177"/>
                  </a:lnTo>
                  <a:lnTo>
                    <a:pt x="635" y="377"/>
                  </a:lnTo>
                  <a:cubicBezTo>
                    <a:pt x="435" y="510"/>
                    <a:pt x="234" y="644"/>
                    <a:pt x="34" y="777"/>
                  </a:cubicBezTo>
                  <a:cubicBezTo>
                    <a:pt x="1" y="777"/>
                    <a:pt x="34" y="811"/>
                    <a:pt x="68" y="811"/>
                  </a:cubicBezTo>
                  <a:cubicBezTo>
                    <a:pt x="301" y="711"/>
                    <a:pt x="501" y="610"/>
                    <a:pt x="701" y="477"/>
                  </a:cubicBezTo>
                  <a:cubicBezTo>
                    <a:pt x="802" y="444"/>
                    <a:pt x="902" y="377"/>
                    <a:pt x="1002" y="310"/>
                  </a:cubicBezTo>
                  <a:lnTo>
                    <a:pt x="1168" y="210"/>
                  </a:lnTo>
                  <a:lnTo>
                    <a:pt x="1235" y="143"/>
                  </a:lnTo>
                  <a:cubicBezTo>
                    <a:pt x="1269" y="143"/>
                    <a:pt x="1269" y="110"/>
                    <a:pt x="1269" y="77"/>
                  </a:cubicBezTo>
                  <a:cubicBezTo>
                    <a:pt x="1296" y="50"/>
                    <a:pt x="1279" y="1"/>
                    <a:pt x="1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48"/>
            <p:cNvSpPr/>
            <p:nvPr/>
          </p:nvSpPr>
          <p:spPr>
            <a:xfrm>
              <a:off x="7067827" y="2662360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2" y="0"/>
                  </a:moveTo>
                  <a:cubicBezTo>
                    <a:pt x="1168" y="0"/>
                    <a:pt x="1102" y="34"/>
                    <a:pt x="1068" y="67"/>
                  </a:cubicBezTo>
                  <a:lnTo>
                    <a:pt x="901" y="200"/>
                  </a:lnTo>
                  <a:lnTo>
                    <a:pt x="635" y="367"/>
                  </a:lnTo>
                  <a:cubicBezTo>
                    <a:pt x="434" y="501"/>
                    <a:pt x="234" y="634"/>
                    <a:pt x="34" y="767"/>
                  </a:cubicBezTo>
                  <a:cubicBezTo>
                    <a:pt x="1" y="801"/>
                    <a:pt x="34" y="834"/>
                    <a:pt x="67" y="834"/>
                  </a:cubicBezTo>
                  <a:cubicBezTo>
                    <a:pt x="268" y="701"/>
                    <a:pt x="501" y="601"/>
                    <a:pt x="701" y="501"/>
                  </a:cubicBezTo>
                  <a:cubicBezTo>
                    <a:pt x="801" y="434"/>
                    <a:pt x="901" y="367"/>
                    <a:pt x="1001" y="300"/>
                  </a:cubicBezTo>
                  <a:lnTo>
                    <a:pt x="1135" y="200"/>
                  </a:lnTo>
                  <a:lnTo>
                    <a:pt x="1235" y="134"/>
                  </a:lnTo>
                  <a:cubicBezTo>
                    <a:pt x="1235" y="134"/>
                    <a:pt x="1268" y="100"/>
                    <a:pt x="1268" y="67"/>
                  </a:cubicBezTo>
                  <a:cubicBezTo>
                    <a:pt x="1268" y="34"/>
                    <a:pt x="1268" y="0"/>
                    <a:pt x="1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48"/>
            <p:cNvSpPr/>
            <p:nvPr/>
          </p:nvSpPr>
          <p:spPr>
            <a:xfrm>
              <a:off x="7107865" y="2691316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1" y="0"/>
                  </a:moveTo>
                  <a:cubicBezTo>
                    <a:pt x="1135" y="0"/>
                    <a:pt x="1068" y="34"/>
                    <a:pt x="1035" y="100"/>
                  </a:cubicBezTo>
                  <a:lnTo>
                    <a:pt x="901" y="200"/>
                  </a:lnTo>
                  <a:cubicBezTo>
                    <a:pt x="801" y="267"/>
                    <a:pt x="701" y="301"/>
                    <a:pt x="601" y="367"/>
                  </a:cubicBezTo>
                  <a:cubicBezTo>
                    <a:pt x="434" y="501"/>
                    <a:pt x="201" y="634"/>
                    <a:pt x="1" y="768"/>
                  </a:cubicBezTo>
                  <a:cubicBezTo>
                    <a:pt x="1" y="801"/>
                    <a:pt x="1" y="834"/>
                    <a:pt x="34" y="834"/>
                  </a:cubicBezTo>
                  <a:cubicBezTo>
                    <a:pt x="267" y="734"/>
                    <a:pt x="468" y="601"/>
                    <a:pt x="668" y="501"/>
                  </a:cubicBezTo>
                  <a:cubicBezTo>
                    <a:pt x="768" y="434"/>
                    <a:pt x="868" y="367"/>
                    <a:pt x="1001" y="301"/>
                  </a:cubicBezTo>
                  <a:lnTo>
                    <a:pt x="1135" y="200"/>
                  </a:lnTo>
                  <a:lnTo>
                    <a:pt x="1201" y="167"/>
                  </a:lnTo>
                  <a:cubicBezTo>
                    <a:pt x="1235" y="134"/>
                    <a:pt x="1235" y="100"/>
                    <a:pt x="1268" y="100"/>
                  </a:cubicBezTo>
                  <a:cubicBezTo>
                    <a:pt x="1268" y="34"/>
                    <a:pt x="1235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48"/>
            <p:cNvSpPr/>
            <p:nvPr/>
          </p:nvSpPr>
          <p:spPr>
            <a:xfrm>
              <a:off x="7147903" y="2721114"/>
              <a:ext cx="32378" cy="20708"/>
            </a:xfrm>
            <a:custGeom>
              <a:avLst/>
              <a:gdLst/>
              <a:ahLst/>
              <a:cxnLst/>
              <a:rect l="l" t="t" r="r" b="b"/>
              <a:pathLst>
                <a:path w="1268" h="811" extrusionOk="0">
                  <a:moveTo>
                    <a:pt x="1201" y="1"/>
                  </a:moveTo>
                  <a:cubicBezTo>
                    <a:pt x="1134" y="1"/>
                    <a:pt x="1068" y="34"/>
                    <a:pt x="1034" y="68"/>
                  </a:cubicBezTo>
                  <a:lnTo>
                    <a:pt x="901" y="168"/>
                  </a:lnTo>
                  <a:lnTo>
                    <a:pt x="601" y="368"/>
                  </a:lnTo>
                  <a:cubicBezTo>
                    <a:pt x="401" y="501"/>
                    <a:pt x="200" y="635"/>
                    <a:pt x="0" y="768"/>
                  </a:cubicBezTo>
                  <a:cubicBezTo>
                    <a:pt x="0" y="768"/>
                    <a:pt x="0" y="811"/>
                    <a:pt x="17" y="811"/>
                  </a:cubicBezTo>
                  <a:cubicBezTo>
                    <a:pt x="22" y="811"/>
                    <a:pt x="27" y="808"/>
                    <a:pt x="34" y="801"/>
                  </a:cubicBezTo>
                  <a:cubicBezTo>
                    <a:pt x="267" y="701"/>
                    <a:pt x="467" y="601"/>
                    <a:pt x="667" y="468"/>
                  </a:cubicBezTo>
                  <a:cubicBezTo>
                    <a:pt x="768" y="434"/>
                    <a:pt x="868" y="368"/>
                    <a:pt x="1001" y="301"/>
                  </a:cubicBezTo>
                  <a:lnTo>
                    <a:pt x="1134" y="201"/>
                  </a:lnTo>
                  <a:lnTo>
                    <a:pt x="1201" y="134"/>
                  </a:lnTo>
                  <a:cubicBezTo>
                    <a:pt x="1235" y="134"/>
                    <a:pt x="1235" y="101"/>
                    <a:pt x="1268" y="68"/>
                  </a:cubicBezTo>
                  <a:cubicBezTo>
                    <a:pt x="1268" y="34"/>
                    <a:pt x="1235" y="1"/>
                    <a:pt x="1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48"/>
            <p:cNvSpPr/>
            <p:nvPr/>
          </p:nvSpPr>
          <p:spPr>
            <a:xfrm>
              <a:off x="7187073" y="2750070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2" y="1"/>
                  </a:moveTo>
                  <a:cubicBezTo>
                    <a:pt x="1135" y="1"/>
                    <a:pt x="1102" y="34"/>
                    <a:pt x="1035" y="68"/>
                  </a:cubicBezTo>
                  <a:lnTo>
                    <a:pt x="901" y="201"/>
                  </a:lnTo>
                  <a:lnTo>
                    <a:pt x="601" y="368"/>
                  </a:lnTo>
                  <a:cubicBezTo>
                    <a:pt x="401" y="501"/>
                    <a:pt x="234" y="635"/>
                    <a:pt x="34" y="768"/>
                  </a:cubicBezTo>
                  <a:cubicBezTo>
                    <a:pt x="1" y="802"/>
                    <a:pt x="34" y="835"/>
                    <a:pt x="34" y="835"/>
                  </a:cubicBezTo>
                  <a:cubicBezTo>
                    <a:pt x="268" y="701"/>
                    <a:pt x="468" y="601"/>
                    <a:pt x="668" y="501"/>
                  </a:cubicBezTo>
                  <a:cubicBezTo>
                    <a:pt x="768" y="435"/>
                    <a:pt x="901" y="368"/>
                    <a:pt x="1001" y="301"/>
                  </a:cubicBezTo>
                  <a:lnTo>
                    <a:pt x="1135" y="201"/>
                  </a:lnTo>
                  <a:lnTo>
                    <a:pt x="1202" y="134"/>
                  </a:lnTo>
                  <a:cubicBezTo>
                    <a:pt x="1235" y="134"/>
                    <a:pt x="1235" y="101"/>
                    <a:pt x="1268" y="68"/>
                  </a:cubicBezTo>
                  <a:cubicBezTo>
                    <a:pt x="1268" y="34"/>
                    <a:pt x="1235" y="1"/>
                    <a:pt x="1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48"/>
            <p:cNvSpPr/>
            <p:nvPr/>
          </p:nvSpPr>
          <p:spPr>
            <a:xfrm>
              <a:off x="7227110" y="2779052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1" y="0"/>
                  </a:moveTo>
                  <a:cubicBezTo>
                    <a:pt x="1135" y="33"/>
                    <a:pt x="1068" y="67"/>
                    <a:pt x="1035" y="100"/>
                  </a:cubicBezTo>
                  <a:lnTo>
                    <a:pt x="868" y="200"/>
                  </a:lnTo>
                  <a:lnTo>
                    <a:pt x="601" y="400"/>
                  </a:lnTo>
                  <a:cubicBezTo>
                    <a:pt x="401" y="534"/>
                    <a:pt x="201" y="667"/>
                    <a:pt x="1" y="767"/>
                  </a:cubicBezTo>
                  <a:cubicBezTo>
                    <a:pt x="1" y="801"/>
                    <a:pt x="1" y="834"/>
                    <a:pt x="34" y="834"/>
                  </a:cubicBezTo>
                  <a:cubicBezTo>
                    <a:pt x="234" y="734"/>
                    <a:pt x="468" y="634"/>
                    <a:pt x="668" y="500"/>
                  </a:cubicBezTo>
                  <a:lnTo>
                    <a:pt x="968" y="300"/>
                  </a:lnTo>
                  <a:lnTo>
                    <a:pt x="1135" y="200"/>
                  </a:lnTo>
                  <a:lnTo>
                    <a:pt x="1201" y="167"/>
                  </a:lnTo>
                  <a:cubicBezTo>
                    <a:pt x="1201" y="134"/>
                    <a:pt x="1235" y="134"/>
                    <a:pt x="1235" y="100"/>
                  </a:cubicBezTo>
                  <a:cubicBezTo>
                    <a:pt x="1268" y="67"/>
                    <a:pt x="1235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48"/>
            <p:cNvSpPr/>
            <p:nvPr/>
          </p:nvSpPr>
          <p:spPr>
            <a:xfrm>
              <a:off x="7266280" y="2808621"/>
              <a:ext cx="32403" cy="20708"/>
            </a:xfrm>
            <a:custGeom>
              <a:avLst/>
              <a:gdLst/>
              <a:ahLst/>
              <a:cxnLst/>
              <a:rect l="l" t="t" r="r" b="b"/>
              <a:pathLst>
                <a:path w="1269" h="811" extrusionOk="0">
                  <a:moveTo>
                    <a:pt x="1221" y="1"/>
                  </a:moveTo>
                  <a:cubicBezTo>
                    <a:pt x="1215" y="1"/>
                    <a:pt x="1208" y="3"/>
                    <a:pt x="1202" y="10"/>
                  </a:cubicBezTo>
                  <a:cubicBezTo>
                    <a:pt x="1135" y="10"/>
                    <a:pt x="1102" y="43"/>
                    <a:pt x="1035" y="76"/>
                  </a:cubicBezTo>
                  <a:lnTo>
                    <a:pt x="902" y="176"/>
                  </a:lnTo>
                  <a:lnTo>
                    <a:pt x="601" y="377"/>
                  </a:lnTo>
                  <a:cubicBezTo>
                    <a:pt x="401" y="510"/>
                    <a:pt x="234" y="643"/>
                    <a:pt x="34" y="777"/>
                  </a:cubicBezTo>
                  <a:cubicBezTo>
                    <a:pt x="1" y="777"/>
                    <a:pt x="34" y="810"/>
                    <a:pt x="34" y="810"/>
                  </a:cubicBezTo>
                  <a:cubicBezTo>
                    <a:pt x="268" y="710"/>
                    <a:pt x="468" y="610"/>
                    <a:pt x="668" y="477"/>
                  </a:cubicBezTo>
                  <a:cubicBezTo>
                    <a:pt x="802" y="410"/>
                    <a:pt x="902" y="343"/>
                    <a:pt x="1002" y="276"/>
                  </a:cubicBezTo>
                  <a:lnTo>
                    <a:pt x="1135" y="210"/>
                  </a:lnTo>
                  <a:lnTo>
                    <a:pt x="1202" y="143"/>
                  </a:lnTo>
                  <a:cubicBezTo>
                    <a:pt x="1235" y="110"/>
                    <a:pt x="1235" y="110"/>
                    <a:pt x="1269" y="76"/>
                  </a:cubicBezTo>
                  <a:cubicBezTo>
                    <a:pt x="1269" y="49"/>
                    <a:pt x="1247" y="1"/>
                    <a:pt x="1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48"/>
            <p:cNvSpPr/>
            <p:nvPr/>
          </p:nvSpPr>
          <p:spPr>
            <a:xfrm>
              <a:off x="7305476" y="2837806"/>
              <a:ext cx="33246" cy="21321"/>
            </a:xfrm>
            <a:custGeom>
              <a:avLst/>
              <a:gdLst/>
              <a:ahLst/>
              <a:cxnLst/>
              <a:rect l="l" t="t" r="r" b="b"/>
              <a:pathLst>
                <a:path w="1302" h="835" extrusionOk="0">
                  <a:moveTo>
                    <a:pt x="1235" y="1"/>
                  </a:moveTo>
                  <a:cubicBezTo>
                    <a:pt x="1168" y="1"/>
                    <a:pt x="1101" y="34"/>
                    <a:pt x="1068" y="67"/>
                  </a:cubicBezTo>
                  <a:lnTo>
                    <a:pt x="934" y="201"/>
                  </a:lnTo>
                  <a:lnTo>
                    <a:pt x="634" y="368"/>
                  </a:lnTo>
                  <a:cubicBezTo>
                    <a:pt x="467" y="501"/>
                    <a:pt x="234" y="635"/>
                    <a:pt x="34" y="768"/>
                  </a:cubicBezTo>
                  <a:cubicBezTo>
                    <a:pt x="0" y="801"/>
                    <a:pt x="34" y="835"/>
                    <a:pt x="67" y="835"/>
                  </a:cubicBezTo>
                  <a:cubicBezTo>
                    <a:pt x="301" y="701"/>
                    <a:pt x="501" y="601"/>
                    <a:pt x="701" y="501"/>
                  </a:cubicBezTo>
                  <a:cubicBezTo>
                    <a:pt x="801" y="434"/>
                    <a:pt x="901" y="368"/>
                    <a:pt x="1001" y="301"/>
                  </a:cubicBezTo>
                  <a:lnTo>
                    <a:pt x="1168" y="201"/>
                  </a:lnTo>
                  <a:cubicBezTo>
                    <a:pt x="1168" y="201"/>
                    <a:pt x="1201" y="168"/>
                    <a:pt x="1235" y="134"/>
                  </a:cubicBezTo>
                  <a:cubicBezTo>
                    <a:pt x="1268" y="134"/>
                    <a:pt x="1268" y="101"/>
                    <a:pt x="1268" y="67"/>
                  </a:cubicBezTo>
                  <a:cubicBezTo>
                    <a:pt x="1301" y="34"/>
                    <a:pt x="1268" y="1"/>
                    <a:pt x="1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48"/>
            <p:cNvSpPr/>
            <p:nvPr/>
          </p:nvSpPr>
          <p:spPr>
            <a:xfrm>
              <a:off x="7345513" y="2866762"/>
              <a:ext cx="32378" cy="21321"/>
            </a:xfrm>
            <a:custGeom>
              <a:avLst/>
              <a:gdLst/>
              <a:ahLst/>
              <a:cxnLst/>
              <a:rect l="l" t="t" r="r" b="b"/>
              <a:pathLst>
                <a:path w="1268" h="835" extrusionOk="0">
                  <a:moveTo>
                    <a:pt x="1201" y="1"/>
                  </a:moveTo>
                  <a:cubicBezTo>
                    <a:pt x="1134" y="34"/>
                    <a:pt x="1101" y="68"/>
                    <a:pt x="1068" y="101"/>
                  </a:cubicBezTo>
                  <a:lnTo>
                    <a:pt x="901" y="201"/>
                  </a:lnTo>
                  <a:lnTo>
                    <a:pt x="634" y="401"/>
                  </a:lnTo>
                  <a:cubicBezTo>
                    <a:pt x="434" y="535"/>
                    <a:pt x="234" y="668"/>
                    <a:pt x="34" y="768"/>
                  </a:cubicBezTo>
                  <a:cubicBezTo>
                    <a:pt x="0" y="801"/>
                    <a:pt x="34" y="835"/>
                    <a:pt x="67" y="835"/>
                  </a:cubicBezTo>
                  <a:cubicBezTo>
                    <a:pt x="267" y="735"/>
                    <a:pt x="467" y="635"/>
                    <a:pt x="701" y="501"/>
                  </a:cubicBezTo>
                  <a:lnTo>
                    <a:pt x="1001" y="301"/>
                  </a:lnTo>
                  <a:cubicBezTo>
                    <a:pt x="1034" y="268"/>
                    <a:pt x="1101" y="234"/>
                    <a:pt x="1134" y="201"/>
                  </a:cubicBezTo>
                  <a:lnTo>
                    <a:pt x="1234" y="168"/>
                  </a:lnTo>
                  <a:cubicBezTo>
                    <a:pt x="1234" y="134"/>
                    <a:pt x="1268" y="101"/>
                    <a:pt x="1268" y="101"/>
                  </a:cubicBezTo>
                  <a:cubicBezTo>
                    <a:pt x="1268" y="68"/>
                    <a:pt x="1234" y="1"/>
                    <a:pt x="1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48"/>
            <p:cNvSpPr/>
            <p:nvPr/>
          </p:nvSpPr>
          <p:spPr>
            <a:xfrm>
              <a:off x="5377961" y="2721114"/>
              <a:ext cx="1942018" cy="1164011"/>
            </a:xfrm>
            <a:custGeom>
              <a:avLst/>
              <a:gdLst/>
              <a:ahLst/>
              <a:cxnLst/>
              <a:rect l="l" t="t" r="r" b="b"/>
              <a:pathLst>
                <a:path w="76055" h="45586" extrusionOk="0">
                  <a:moveTo>
                    <a:pt x="60343" y="1"/>
                  </a:moveTo>
                  <a:cubicBezTo>
                    <a:pt x="60343" y="1"/>
                    <a:pt x="44165" y="20616"/>
                    <a:pt x="43898" y="20782"/>
                  </a:cubicBezTo>
                  <a:cubicBezTo>
                    <a:pt x="43898" y="20782"/>
                    <a:pt x="32724" y="20916"/>
                    <a:pt x="22483" y="22951"/>
                  </a:cubicBezTo>
                  <a:cubicBezTo>
                    <a:pt x="22412" y="22965"/>
                    <a:pt x="22330" y="22971"/>
                    <a:pt x="22237" y="22971"/>
                  </a:cubicBezTo>
                  <a:cubicBezTo>
                    <a:pt x="21114" y="22971"/>
                    <a:pt x="18362" y="22033"/>
                    <a:pt x="14644" y="22033"/>
                  </a:cubicBezTo>
                  <a:cubicBezTo>
                    <a:pt x="10616" y="22033"/>
                    <a:pt x="5454" y="23134"/>
                    <a:pt x="0" y="27721"/>
                  </a:cubicBezTo>
                  <a:lnTo>
                    <a:pt x="1635" y="44800"/>
                  </a:lnTo>
                  <a:cubicBezTo>
                    <a:pt x="5497" y="45348"/>
                    <a:pt x="9701" y="45585"/>
                    <a:pt x="14013" y="45585"/>
                  </a:cubicBezTo>
                  <a:cubicBezTo>
                    <a:pt x="28846" y="45585"/>
                    <a:pt x="44963" y="42781"/>
                    <a:pt x="52871" y="40196"/>
                  </a:cubicBezTo>
                  <a:cubicBezTo>
                    <a:pt x="62478" y="37061"/>
                    <a:pt x="76054" y="12376"/>
                    <a:pt x="76054" y="12376"/>
                  </a:cubicBezTo>
                  <a:lnTo>
                    <a:pt x="603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48"/>
            <p:cNvSpPr/>
            <p:nvPr/>
          </p:nvSpPr>
          <p:spPr>
            <a:xfrm>
              <a:off x="6903615" y="2802671"/>
              <a:ext cx="361516" cy="277304"/>
            </a:xfrm>
            <a:custGeom>
              <a:avLst/>
              <a:gdLst/>
              <a:ahLst/>
              <a:cxnLst/>
              <a:rect l="l" t="t" r="r" b="b"/>
              <a:pathLst>
                <a:path w="14158" h="10860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961" y="776"/>
                    <a:pt x="1795" y="1544"/>
                    <a:pt x="2696" y="2277"/>
                  </a:cubicBezTo>
                  <a:cubicBezTo>
                    <a:pt x="3596" y="3011"/>
                    <a:pt x="4464" y="3712"/>
                    <a:pt x="5364" y="4446"/>
                  </a:cubicBezTo>
                  <a:cubicBezTo>
                    <a:pt x="7166" y="5847"/>
                    <a:pt x="9034" y="7214"/>
                    <a:pt x="10868" y="8549"/>
                  </a:cubicBezTo>
                  <a:cubicBezTo>
                    <a:pt x="11936" y="9316"/>
                    <a:pt x="13003" y="10083"/>
                    <a:pt x="14071" y="10850"/>
                  </a:cubicBezTo>
                  <a:cubicBezTo>
                    <a:pt x="14077" y="10857"/>
                    <a:pt x="14085" y="10859"/>
                    <a:pt x="14092" y="10859"/>
                  </a:cubicBezTo>
                  <a:cubicBezTo>
                    <a:pt x="14125" y="10859"/>
                    <a:pt x="14158" y="10810"/>
                    <a:pt x="14104" y="10784"/>
                  </a:cubicBezTo>
                  <a:cubicBezTo>
                    <a:pt x="10568" y="7881"/>
                    <a:pt x="6999" y="4979"/>
                    <a:pt x="3263" y="2277"/>
                  </a:cubicBezTo>
                  <a:cubicBezTo>
                    <a:pt x="2195" y="1510"/>
                    <a:pt x="1128" y="810"/>
                    <a:pt x="61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48"/>
            <p:cNvSpPr/>
            <p:nvPr/>
          </p:nvSpPr>
          <p:spPr>
            <a:xfrm>
              <a:off x="5446955" y="2895999"/>
              <a:ext cx="1511687" cy="628350"/>
            </a:xfrm>
            <a:custGeom>
              <a:avLst/>
              <a:gdLst/>
              <a:ahLst/>
              <a:cxnLst/>
              <a:rect l="l" t="t" r="r" b="b"/>
              <a:pathLst>
                <a:path w="59202" h="24608" extrusionOk="0">
                  <a:moveTo>
                    <a:pt x="59108" y="1"/>
                  </a:moveTo>
                  <a:cubicBezTo>
                    <a:pt x="59096" y="1"/>
                    <a:pt x="59084" y="7"/>
                    <a:pt x="59076" y="23"/>
                  </a:cubicBezTo>
                  <a:cubicBezTo>
                    <a:pt x="56240" y="3793"/>
                    <a:pt x="53405" y="7529"/>
                    <a:pt x="50570" y="11332"/>
                  </a:cubicBezTo>
                  <a:cubicBezTo>
                    <a:pt x="49169" y="13200"/>
                    <a:pt x="47768" y="15101"/>
                    <a:pt x="46333" y="16969"/>
                  </a:cubicBezTo>
                  <a:cubicBezTo>
                    <a:pt x="45733" y="17803"/>
                    <a:pt x="45099" y="18570"/>
                    <a:pt x="44065" y="18870"/>
                  </a:cubicBezTo>
                  <a:cubicBezTo>
                    <a:pt x="43531" y="19004"/>
                    <a:pt x="43031" y="19070"/>
                    <a:pt x="42497" y="19137"/>
                  </a:cubicBezTo>
                  <a:lnTo>
                    <a:pt x="40729" y="19337"/>
                  </a:lnTo>
                  <a:cubicBezTo>
                    <a:pt x="36093" y="19904"/>
                    <a:pt x="31456" y="20505"/>
                    <a:pt x="26786" y="21072"/>
                  </a:cubicBezTo>
                  <a:cubicBezTo>
                    <a:pt x="25618" y="21239"/>
                    <a:pt x="24451" y="21305"/>
                    <a:pt x="23283" y="21305"/>
                  </a:cubicBezTo>
                  <a:cubicBezTo>
                    <a:pt x="22116" y="21272"/>
                    <a:pt x="20948" y="21139"/>
                    <a:pt x="19814" y="20905"/>
                  </a:cubicBezTo>
                  <a:cubicBezTo>
                    <a:pt x="18325" y="20641"/>
                    <a:pt x="16802" y="20515"/>
                    <a:pt x="15281" y="20515"/>
                  </a:cubicBezTo>
                  <a:cubicBezTo>
                    <a:pt x="14690" y="20515"/>
                    <a:pt x="14098" y="20534"/>
                    <a:pt x="13510" y="20571"/>
                  </a:cubicBezTo>
                  <a:cubicBezTo>
                    <a:pt x="9340" y="20905"/>
                    <a:pt x="5237" y="22006"/>
                    <a:pt x="1468" y="23840"/>
                  </a:cubicBezTo>
                  <a:cubicBezTo>
                    <a:pt x="1001" y="24074"/>
                    <a:pt x="534" y="24307"/>
                    <a:pt x="67" y="24541"/>
                  </a:cubicBezTo>
                  <a:cubicBezTo>
                    <a:pt x="0" y="24574"/>
                    <a:pt x="67" y="24608"/>
                    <a:pt x="100" y="24608"/>
                  </a:cubicBezTo>
                  <a:cubicBezTo>
                    <a:pt x="3970" y="22706"/>
                    <a:pt x="8173" y="21505"/>
                    <a:pt x="12476" y="21072"/>
                  </a:cubicBezTo>
                  <a:cubicBezTo>
                    <a:pt x="13354" y="20974"/>
                    <a:pt x="14238" y="20929"/>
                    <a:pt x="15124" y="20929"/>
                  </a:cubicBezTo>
                  <a:cubicBezTo>
                    <a:pt x="16356" y="20929"/>
                    <a:pt x="17590" y="21017"/>
                    <a:pt x="18814" y="21172"/>
                  </a:cubicBezTo>
                  <a:cubicBezTo>
                    <a:pt x="19948" y="21339"/>
                    <a:pt x="21082" y="21606"/>
                    <a:pt x="22216" y="21706"/>
                  </a:cubicBezTo>
                  <a:cubicBezTo>
                    <a:pt x="22641" y="21743"/>
                    <a:pt x="23076" y="21762"/>
                    <a:pt x="23513" y="21762"/>
                  </a:cubicBezTo>
                  <a:cubicBezTo>
                    <a:pt x="24241" y="21762"/>
                    <a:pt x="24976" y="21710"/>
                    <a:pt x="25685" y="21606"/>
                  </a:cubicBezTo>
                  <a:cubicBezTo>
                    <a:pt x="28020" y="21372"/>
                    <a:pt x="30355" y="21038"/>
                    <a:pt x="32690" y="20772"/>
                  </a:cubicBezTo>
                  <a:lnTo>
                    <a:pt x="39695" y="19904"/>
                  </a:lnTo>
                  <a:cubicBezTo>
                    <a:pt x="40863" y="19771"/>
                    <a:pt x="42030" y="19637"/>
                    <a:pt x="43198" y="19471"/>
                  </a:cubicBezTo>
                  <a:cubicBezTo>
                    <a:pt x="44132" y="19404"/>
                    <a:pt x="45032" y="19004"/>
                    <a:pt x="45733" y="18337"/>
                  </a:cubicBezTo>
                  <a:cubicBezTo>
                    <a:pt x="46433" y="17569"/>
                    <a:pt x="47067" y="16702"/>
                    <a:pt x="47634" y="15835"/>
                  </a:cubicBezTo>
                  <a:cubicBezTo>
                    <a:pt x="48368" y="14834"/>
                    <a:pt x="49068" y="13867"/>
                    <a:pt x="49802" y="12899"/>
                  </a:cubicBezTo>
                  <a:cubicBezTo>
                    <a:pt x="52571" y="9130"/>
                    <a:pt x="55373" y="5327"/>
                    <a:pt x="58142" y="1524"/>
                  </a:cubicBezTo>
                  <a:lnTo>
                    <a:pt x="59176" y="90"/>
                  </a:lnTo>
                  <a:cubicBezTo>
                    <a:pt x="59201" y="65"/>
                    <a:pt x="59149" y="1"/>
                    <a:pt x="59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48"/>
            <p:cNvSpPr/>
            <p:nvPr/>
          </p:nvSpPr>
          <p:spPr>
            <a:xfrm>
              <a:off x="6251007" y="1918926"/>
              <a:ext cx="586014" cy="1181247"/>
            </a:xfrm>
            <a:custGeom>
              <a:avLst/>
              <a:gdLst/>
              <a:ahLst/>
              <a:cxnLst/>
              <a:rect l="l" t="t" r="r" b="b"/>
              <a:pathLst>
                <a:path w="22950" h="46261" extrusionOk="0">
                  <a:moveTo>
                    <a:pt x="18851" y="1"/>
                  </a:moveTo>
                  <a:cubicBezTo>
                    <a:pt x="18742" y="1"/>
                    <a:pt x="18639" y="31"/>
                    <a:pt x="18547" y="94"/>
                  </a:cubicBezTo>
                  <a:cubicBezTo>
                    <a:pt x="17680" y="661"/>
                    <a:pt x="100" y="23344"/>
                    <a:pt x="0" y="24612"/>
                  </a:cubicBezTo>
                  <a:cubicBezTo>
                    <a:pt x="0" y="24779"/>
                    <a:pt x="1034" y="25446"/>
                    <a:pt x="3469" y="27714"/>
                  </a:cubicBezTo>
                  <a:cubicBezTo>
                    <a:pt x="3569" y="27814"/>
                    <a:pt x="3703" y="28682"/>
                    <a:pt x="3803" y="30016"/>
                  </a:cubicBezTo>
                  <a:cubicBezTo>
                    <a:pt x="4237" y="34986"/>
                    <a:pt x="4570" y="46261"/>
                    <a:pt x="4570" y="46261"/>
                  </a:cubicBezTo>
                  <a:lnTo>
                    <a:pt x="22950" y="41724"/>
                  </a:lnTo>
                  <a:lnTo>
                    <a:pt x="19814" y="22544"/>
                  </a:lnTo>
                  <a:lnTo>
                    <a:pt x="18980" y="17574"/>
                  </a:lnTo>
                  <a:cubicBezTo>
                    <a:pt x="18980" y="17574"/>
                    <a:pt x="21182" y="4798"/>
                    <a:pt x="21182" y="3363"/>
                  </a:cubicBezTo>
                  <a:cubicBezTo>
                    <a:pt x="21182" y="2082"/>
                    <a:pt x="19770" y="1"/>
                    <a:pt x="1885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48"/>
            <p:cNvSpPr/>
            <p:nvPr/>
          </p:nvSpPr>
          <p:spPr>
            <a:xfrm>
              <a:off x="6241945" y="1912585"/>
              <a:ext cx="551126" cy="772767"/>
            </a:xfrm>
            <a:custGeom>
              <a:avLst/>
              <a:gdLst/>
              <a:ahLst/>
              <a:cxnLst/>
              <a:rect l="l" t="t" r="r" b="b"/>
              <a:pathLst>
                <a:path w="21183" h="30015" extrusionOk="0">
                  <a:moveTo>
                    <a:pt x="18848" y="1"/>
                  </a:moveTo>
                  <a:cubicBezTo>
                    <a:pt x="18739" y="1"/>
                    <a:pt x="18638" y="30"/>
                    <a:pt x="18547" y="93"/>
                  </a:cubicBezTo>
                  <a:cubicBezTo>
                    <a:pt x="17680" y="660"/>
                    <a:pt x="100" y="23343"/>
                    <a:pt x="0" y="24611"/>
                  </a:cubicBezTo>
                  <a:cubicBezTo>
                    <a:pt x="0" y="24778"/>
                    <a:pt x="1034" y="25445"/>
                    <a:pt x="3469" y="27713"/>
                  </a:cubicBezTo>
                  <a:cubicBezTo>
                    <a:pt x="3569" y="27813"/>
                    <a:pt x="3703" y="28681"/>
                    <a:pt x="3803" y="30015"/>
                  </a:cubicBezTo>
                  <a:cubicBezTo>
                    <a:pt x="6805" y="28547"/>
                    <a:pt x="16045" y="24277"/>
                    <a:pt x="19814" y="22576"/>
                  </a:cubicBezTo>
                  <a:lnTo>
                    <a:pt x="18980" y="17573"/>
                  </a:lnTo>
                  <a:cubicBezTo>
                    <a:pt x="18980" y="17573"/>
                    <a:pt x="21182" y="4797"/>
                    <a:pt x="21182" y="3362"/>
                  </a:cubicBezTo>
                  <a:cubicBezTo>
                    <a:pt x="21182" y="2109"/>
                    <a:pt x="19767" y="1"/>
                    <a:pt x="18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48"/>
            <p:cNvSpPr/>
            <p:nvPr/>
          </p:nvSpPr>
          <p:spPr>
            <a:xfrm>
              <a:off x="6337033" y="2433188"/>
              <a:ext cx="57938" cy="174911"/>
            </a:xfrm>
            <a:custGeom>
              <a:avLst/>
              <a:gdLst/>
              <a:ahLst/>
              <a:cxnLst/>
              <a:rect l="l" t="t" r="r" b="b"/>
              <a:pathLst>
                <a:path w="2269" h="6850" extrusionOk="0">
                  <a:moveTo>
                    <a:pt x="166" y="0"/>
                  </a:moveTo>
                  <a:cubicBezTo>
                    <a:pt x="155" y="0"/>
                    <a:pt x="144" y="1"/>
                    <a:pt x="134" y="2"/>
                  </a:cubicBezTo>
                  <a:cubicBezTo>
                    <a:pt x="34" y="35"/>
                    <a:pt x="0" y="102"/>
                    <a:pt x="0" y="169"/>
                  </a:cubicBezTo>
                  <a:cubicBezTo>
                    <a:pt x="34" y="336"/>
                    <a:pt x="134" y="402"/>
                    <a:pt x="267" y="502"/>
                  </a:cubicBezTo>
                  <a:cubicBezTo>
                    <a:pt x="367" y="569"/>
                    <a:pt x="501" y="669"/>
                    <a:pt x="601" y="803"/>
                  </a:cubicBezTo>
                  <a:cubicBezTo>
                    <a:pt x="834" y="1003"/>
                    <a:pt x="1001" y="1236"/>
                    <a:pt x="1168" y="1503"/>
                  </a:cubicBezTo>
                  <a:cubicBezTo>
                    <a:pt x="1535" y="2004"/>
                    <a:pt x="1735" y="2604"/>
                    <a:pt x="1802" y="3238"/>
                  </a:cubicBezTo>
                  <a:cubicBezTo>
                    <a:pt x="2002" y="4539"/>
                    <a:pt x="1535" y="5873"/>
                    <a:pt x="567" y="6807"/>
                  </a:cubicBezTo>
                  <a:cubicBezTo>
                    <a:pt x="541" y="6807"/>
                    <a:pt x="557" y="6850"/>
                    <a:pt x="581" y="6850"/>
                  </a:cubicBezTo>
                  <a:cubicBezTo>
                    <a:pt x="587" y="6850"/>
                    <a:pt x="594" y="6847"/>
                    <a:pt x="601" y="6840"/>
                  </a:cubicBezTo>
                  <a:cubicBezTo>
                    <a:pt x="1134" y="6407"/>
                    <a:pt x="1535" y="5873"/>
                    <a:pt x="1835" y="5239"/>
                  </a:cubicBezTo>
                  <a:cubicBezTo>
                    <a:pt x="2135" y="4605"/>
                    <a:pt x="2269" y="3938"/>
                    <a:pt x="2202" y="3238"/>
                  </a:cubicBezTo>
                  <a:cubicBezTo>
                    <a:pt x="2169" y="2571"/>
                    <a:pt x="1935" y="1903"/>
                    <a:pt x="1568" y="1336"/>
                  </a:cubicBezTo>
                  <a:cubicBezTo>
                    <a:pt x="1401" y="1036"/>
                    <a:pt x="1168" y="769"/>
                    <a:pt x="934" y="536"/>
                  </a:cubicBezTo>
                  <a:cubicBezTo>
                    <a:pt x="774" y="376"/>
                    <a:pt x="429" y="0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48"/>
            <p:cNvSpPr/>
            <p:nvPr/>
          </p:nvSpPr>
          <p:spPr>
            <a:xfrm>
              <a:off x="6589159" y="2092994"/>
              <a:ext cx="192095" cy="38965"/>
            </a:xfrm>
            <a:custGeom>
              <a:avLst/>
              <a:gdLst/>
              <a:ahLst/>
              <a:cxnLst/>
              <a:rect l="l" t="t" r="r" b="b"/>
              <a:pathLst>
                <a:path w="7523" h="1526" extrusionOk="0">
                  <a:moveTo>
                    <a:pt x="7304" y="0"/>
                  </a:moveTo>
                  <a:cubicBezTo>
                    <a:pt x="7282" y="0"/>
                    <a:pt x="7260" y="5"/>
                    <a:pt x="7239" y="16"/>
                  </a:cubicBezTo>
                  <a:cubicBezTo>
                    <a:pt x="6204" y="749"/>
                    <a:pt x="5004" y="1116"/>
                    <a:pt x="3736" y="1116"/>
                  </a:cubicBezTo>
                  <a:cubicBezTo>
                    <a:pt x="3620" y="1122"/>
                    <a:pt x="3505" y="1125"/>
                    <a:pt x="3390" y="1125"/>
                  </a:cubicBezTo>
                  <a:cubicBezTo>
                    <a:pt x="2881" y="1125"/>
                    <a:pt x="2386" y="1071"/>
                    <a:pt x="1868" y="1016"/>
                  </a:cubicBezTo>
                  <a:cubicBezTo>
                    <a:pt x="1534" y="950"/>
                    <a:pt x="1234" y="883"/>
                    <a:pt x="934" y="816"/>
                  </a:cubicBezTo>
                  <a:cubicBezTo>
                    <a:pt x="667" y="749"/>
                    <a:pt x="367" y="649"/>
                    <a:pt x="100" y="583"/>
                  </a:cubicBezTo>
                  <a:cubicBezTo>
                    <a:pt x="33" y="583"/>
                    <a:pt x="0" y="649"/>
                    <a:pt x="67" y="683"/>
                  </a:cubicBezTo>
                  <a:cubicBezTo>
                    <a:pt x="334" y="883"/>
                    <a:pt x="634" y="1016"/>
                    <a:pt x="934" y="1083"/>
                  </a:cubicBezTo>
                  <a:cubicBezTo>
                    <a:pt x="1268" y="1183"/>
                    <a:pt x="1568" y="1283"/>
                    <a:pt x="1868" y="1350"/>
                  </a:cubicBezTo>
                  <a:cubicBezTo>
                    <a:pt x="2421" y="1460"/>
                    <a:pt x="2973" y="1525"/>
                    <a:pt x="3507" y="1525"/>
                  </a:cubicBezTo>
                  <a:cubicBezTo>
                    <a:pt x="3618" y="1525"/>
                    <a:pt x="3727" y="1522"/>
                    <a:pt x="3836" y="1517"/>
                  </a:cubicBezTo>
                  <a:cubicBezTo>
                    <a:pt x="4537" y="1483"/>
                    <a:pt x="5204" y="1383"/>
                    <a:pt x="5838" y="1216"/>
                  </a:cubicBezTo>
                  <a:cubicBezTo>
                    <a:pt x="6471" y="1050"/>
                    <a:pt x="7038" y="716"/>
                    <a:pt x="7439" y="216"/>
                  </a:cubicBezTo>
                  <a:cubicBezTo>
                    <a:pt x="7523" y="132"/>
                    <a:pt x="7418" y="0"/>
                    <a:pt x="7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48"/>
            <p:cNvSpPr/>
            <p:nvPr/>
          </p:nvSpPr>
          <p:spPr>
            <a:xfrm>
              <a:off x="6361724" y="2442457"/>
              <a:ext cx="366010" cy="180732"/>
            </a:xfrm>
            <a:custGeom>
              <a:avLst/>
              <a:gdLst/>
              <a:ahLst/>
              <a:cxnLst/>
              <a:rect l="l" t="t" r="r" b="b"/>
              <a:pathLst>
                <a:path w="14334" h="7078" extrusionOk="0">
                  <a:moveTo>
                    <a:pt x="14209" y="1"/>
                  </a:moveTo>
                  <a:cubicBezTo>
                    <a:pt x="14199" y="1"/>
                    <a:pt x="14188" y="2"/>
                    <a:pt x="14177" y="6"/>
                  </a:cubicBezTo>
                  <a:cubicBezTo>
                    <a:pt x="13110" y="440"/>
                    <a:pt x="12009" y="873"/>
                    <a:pt x="10942" y="1340"/>
                  </a:cubicBezTo>
                  <a:cubicBezTo>
                    <a:pt x="7206" y="3042"/>
                    <a:pt x="3570" y="4943"/>
                    <a:pt x="34" y="7044"/>
                  </a:cubicBezTo>
                  <a:cubicBezTo>
                    <a:pt x="1" y="7044"/>
                    <a:pt x="1" y="7078"/>
                    <a:pt x="34" y="7078"/>
                  </a:cubicBezTo>
                  <a:cubicBezTo>
                    <a:pt x="1068" y="6544"/>
                    <a:pt x="2136" y="6044"/>
                    <a:pt x="3170" y="5543"/>
                  </a:cubicBezTo>
                  <a:cubicBezTo>
                    <a:pt x="6839" y="3709"/>
                    <a:pt x="10542" y="1941"/>
                    <a:pt x="14244" y="173"/>
                  </a:cubicBezTo>
                  <a:cubicBezTo>
                    <a:pt x="14333" y="113"/>
                    <a:pt x="14290" y="1"/>
                    <a:pt x="14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48"/>
            <p:cNvSpPr/>
            <p:nvPr/>
          </p:nvSpPr>
          <p:spPr>
            <a:xfrm>
              <a:off x="6375360" y="2621887"/>
              <a:ext cx="5132" cy="37714"/>
            </a:xfrm>
            <a:custGeom>
              <a:avLst/>
              <a:gdLst/>
              <a:ahLst/>
              <a:cxnLst/>
              <a:rect l="l" t="t" r="r" b="b"/>
              <a:pathLst>
                <a:path w="201" h="1477" extrusionOk="0">
                  <a:moveTo>
                    <a:pt x="67" y="1"/>
                  </a:moveTo>
                  <a:cubicBezTo>
                    <a:pt x="42" y="1"/>
                    <a:pt x="17" y="17"/>
                    <a:pt x="0" y="51"/>
                  </a:cubicBezTo>
                  <a:cubicBezTo>
                    <a:pt x="0" y="117"/>
                    <a:pt x="0" y="151"/>
                    <a:pt x="0" y="218"/>
                  </a:cubicBezTo>
                  <a:cubicBezTo>
                    <a:pt x="34" y="284"/>
                    <a:pt x="34" y="284"/>
                    <a:pt x="34" y="418"/>
                  </a:cubicBezTo>
                  <a:cubicBezTo>
                    <a:pt x="34" y="518"/>
                    <a:pt x="67" y="651"/>
                    <a:pt x="67" y="751"/>
                  </a:cubicBezTo>
                  <a:cubicBezTo>
                    <a:pt x="100" y="985"/>
                    <a:pt x="134" y="1218"/>
                    <a:pt x="134" y="1452"/>
                  </a:cubicBezTo>
                  <a:cubicBezTo>
                    <a:pt x="134" y="1468"/>
                    <a:pt x="151" y="1477"/>
                    <a:pt x="167" y="1477"/>
                  </a:cubicBezTo>
                  <a:cubicBezTo>
                    <a:pt x="184" y="1477"/>
                    <a:pt x="201" y="1468"/>
                    <a:pt x="201" y="1452"/>
                  </a:cubicBezTo>
                  <a:lnTo>
                    <a:pt x="201" y="751"/>
                  </a:lnTo>
                  <a:cubicBezTo>
                    <a:pt x="167" y="618"/>
                    <a:pt x="167" y="484"/>
                    <a:pt x="167" y="384"/>
                  </a:cubicBezTo>
                  <a:lnTo>
                    <a:pt x="167" y="218"/>
                  </a:lnTo>
                  <a:cubicBezTo>
                    <a:pt x="167" y="184"/>
                    <a:pt x="167" y="151"/>
                    <a:pt x="167" y="117"/>
                  </a:cubicBezTo>
                  <a:cubicBezTo>
                    <a:pt x="167" y="84"/>
                    <a:pt x="134" y="51"/>
                    <a:pt x="134" y="51"/>
                  </a:cubicBezTo>
                  <a:cubicBezTo>
                    <a:pt x="117" y="17"/>
                    <a:pt x="92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48"/>
            <p:cNvSpPr/>
            <p:nvPr/>
          </p:nvSpPr>
          <p:spPr>
            <a:xfrm>
              <a:off x="6420504" y="2601230"/>
              <a:ext cx="4290" cy="37076"/>
            </a:xfrm>
            <a:custGeom>
              <a:avLst/>
              <a:gdLst/>
              <a:ahLst/>
              <a:cxnLst/>
              <a:rect l="l" t="t" r="r" b="b"/>
              <a:pathLst>
                <a:path w="168" h="1452" extrusionOk="0">
                  <a:moveTo>
                    <a:pt x="38" y="1"/>
                  </a:moveTo>
                  <a:cubicBezTo>
                    <a:pt x="17" y="1"/>
                    <a:pt x="0" y="9"/>
                    <a:pt x="0" y="26"/>
                  </a:cubicBezTo>
                  <a:cubicBezTo>
                    <a:pt x="0" y="93"/>
                    <a:pt x="0" y="159"/>
                    <a:pt x="0" y="226"/>
                  </a:cubicBezTo>
                  <a:lnTo>
                    <a:pt x="0" y="393"/>
                  </a:lnTo>
                  <a:lnTo>
                    <a:pt x="34" y="726"/>
                  </a:lnTo>
                  <a:cubicBezTo>
                    <a:pt x="67" y="960"/>
                    <a:pt x="100" y="1193"/>
                    <a:pt x="100" y="1427"/>
                  </a:cubicBezTo>
                  <a:cubicBezTo>
                    <a:pt x="100" y="1444"/>
                    <a:pt x="117" y="1452"/>
                    <a:pt x="134" y="1452"/>
                  </a:cubicBezTo>
                  <a:cubicBezTo>
                    <a:pt x="150" y="1452"/>
                    <a:pt x="167" y="1444"/>
                    <a:pt x="167" y="1427"/>
                  </a:cubicBezTo>
                  <a:lnTo>
                    <a:pt x="167" y="726"/>
                  </a:lnTo>
                  <a:cubicBezTo>
                    <a:pt x="167" y="593"/>
                    <a:pt x="167" y="493"/>
                    <a:pt x="134" y="359"/>
                  </a:cubicBezTo>
                  <a:lnTo>
                    <a:pt x="134" y="193"/>
                  </a:lnTo>
                  <a:lnTo>
                    <a:pt x="134" y="93"/>
                  </a:lnTo>
                  <a:cubicBezTo>
                    <a:pt x="134" y="59"/>
                    <a:pt x="134" y="59"/>
                    <a:pt x="100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48"/>
            <p:cNvSpPr/>
            <p:nvPr/>
          </p:nvSpPr>
          <p:spPr>
            <a:xfrm>
              <a:off x="6464781" y="2579398"/>
              <a:ext cx="4290" cy="38480"/>
            </a:xfrm>
            <a:custGeom>
              <a:avLst/>
              <a:gdLst/>
              <a:ahLst/>
              <a:cxnLst/>
              <a:rect l="l" t="t" r="r" b="b"/>
              <a:pathLst>
                <a:path w="168" h="1507" extrusionOk="0">
                  <a:moveTo>
                    <a:pt x="58" y="0"/>
                  </a:moveTo>
                  <a:cubicBezTo>
                    <a:pt x="31" y="0"/>
                    <a:pt x="1" y="25"/>
                    <a:pt x="1" y="80"/>
                  </a:cubicBezTo>
                  <a:cubicBezTo>
                    <a:pt x="1" y="114"/>
                    <a:pt x="1" y="180"/>
                    <a:pt x="1" y="247"/>
                  </a:cubicBezTo>
                  <a:cubicBezTo>
                    <a:pt x="34" y="314"/>
                    <a:pt x="34" y="380"/>
                    <a:pt x="34" y="414"/>
                  </a:cubicBezTo>
                  <a:lnTo>
                    <a:pt x="68" y="781"/>
                  </a:lnTo>
                  <a:cubicBezTo>
                    <a:pt x="68" y="1014"/>
                    <a:pt x="101" y="1248"/>
                    <a:pt x="101" y="1481"/>
                  </a:cubicBezTo>
                  <a:cubicBezTo>
                    <a:pt x="118" y="1498"/>
                    <a:pt x="134" y="1506"/>
                    <a:pt x="147" y="1506"/>
                  </a:cubicBezTo>
                  <a:cubicBezTo>
                    <a:pt x="159" y="1506"/>
                    <a:pt x="168" y="1498"/>
                    <a:pt x="168" y="1481"/>
                  </a:cubicBezTo>
                  <a:lnTo>
                    <a:pt x="168" y="747"/>
                  </a:lnTo>
                  <a:cubicBezTo>
                    <a:pt x="168" y="647"/>
                    <a:pt x="168" y="514"/>
                    <a:pt x="168" y="380"/>
                  </a:cubicBezTo>
                  <a:lnTo>
                    <a:pt x="168" y="214"/>
                  </a:lnTo>
                  <a:lnTo>
                    <a:pt x="168" y="147"/>
                  </a:lnTo>
                  <a:cubicBezTo>
                    <a:pt x="134" y="114"/>
                    <a:pt x="134" y="80"/>
                    <a:pt x="101" y="47"/>
                  </a:cubicBezTo>
                  <a:cubicBezTo>
                    <a:pt x="101" y="17"/>
                    <a:pt x="81" y="0"/>
                    <a:pt x="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48"/>
            <p:cNvSpPr/>
            <p:nvPr/>
          </p:nvSpPr>
          <p:spPr>
            <a:xfrm>
              <a:off x="6509083" y="2558230"/>
              <a:ext cx="4290" cy="38353"/>
            </a:xfrm>
            <a:custGeom>
              <a:avLst/>
              <a:gdLst/>
              <a:ahLst/>
              <a:cxnLst/>
              <a:rect l="l" t="t" r="r" b="b"/>
              <a:pathLst>
                <a:path w="168" h="1502" extrusionOk="0">
                  <a:moveTo>
                    <a:pt x="67" y="0"/>
                  </a:moveTo>
                  <a:cubicBezTo>
                    <a:pt x="34" y="0"/>
                    <a:pt x="0" y="25"/>
                    <a:pt x="0" y="75"/>
                  </a:cubicBezTo>
                  <a:cubicBezTo>
                    <a:pt x="0" y="142"/>
                    <a:pt x="0" y="175"/>
                    <a:pt x="0" y="242"/>
                  </a:cubicBezTo>
                  <a:cubicBezTo>
                    <a:pt x="34" y="309"/>
                    <a:pt x="0" y="309"/>
                    <a:pt x="34" y="442"/>
                  </a:cubicBezTo>
                  <a:cubicBezTo>
                    <a:pt x="34" y="542"/>
                    <a:pt x="67" y="642"/>
                    <a:pt x="67" y="776"/>
                  </a:cubicBezTo>
                  <a:cubicBezTo>
                    <a:pt x="101" y="1009"/>
                    <a:pt x="134" y="1243"/>
                    <a:pt x="134" y="1476"/>
                  </a:cubicBezTo>
                  <a:cubicBezTo>
                    <a:pt x="134" y="1493"/>
                    <a:pt x="142" y="1501"/>
                    <a:pt x="151" y="1501"/>
                  </a:cubicBezTo>
                  <a:cubicBezTo>
                    <a:pt x="159" y="1501"/>
                    <a:pt x="167" y="1493"/>
                    <a:pt x="167" y="1476"/>
                  </a:cubicBezTo>
                  <a:lnTo>
                    <a:pt x="167" y="776"/>
                  </a:lnTo>
                  <a:cubicBezTo>
                    <a:pt x="167" y="642"/>
                    <a:pt x="167" y="509"/>
                    <a:pt x="167" y="409"/>
                  </a:cubicBezTo>
                  <a:lnTo>
                    <a:pt x="167" y="242"/>
                  </a:lnTo>
                  <a:cubicBezTo>
                    <a:pt x="167" y="209"/>
                    <a:pt x="167" y="175"/>
                    <a:pt x="167" y="142"/>
                  </a:cubicBezTo>
                  <a:cubicBezTo>
                    <a:pt x="167" y="109"/>
                    <a:pt x="134" y="75"/>
                    <a:pt x="134" y="75"/>
                  </a:cubicBezTo>
                  <a:cubicBezTo>
                    <a:pt x="134" y="25"/>
                    <a:pt x="101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48"/>
            <p:cNvSpPr/>
            <p:nvPr/>
          </p:nvSpPr>
          <p:spPr>
            <a:xfrm>
              <a:off x="6553385" y="2537573"/>
              <a:ext cx="5132" cy="38046"/>
            </a:xfrm>
            <a:custGeom>
              <a:avLst/>
              <a:gdLst/>
              <a:ahLst/>
              <a:cxnLst/>
              <a:rect l="l" t="t" r="r" b="b"/>
              <a:pathLst>
                <a:path w="201" h="1490" extrusionOk="0">
                  <a:moveTo>
                    <a:pt x="71" y="0"/>
                  </a:moveTo>
                  <a:cubicBezTo>
                    <a:pt x="42" y="0"/>
                    <a:pt x="17" y="17"/>
                    <a:pt x="33" y="50"/>
                  </a:cubicBezTo>
                  <a:cubicBezTo>
                    <a:pt x="0" y="117"/>
                    <a:pt x="0" y="184"/>
                    <a:pt x="33" y="251"/>
                  </a:cubicBezTo>
                  <a:cubicBezTo>
                    <a:pt x="33" y="284"/>
                    <a:pt x="33" y="317"/>
                    <a:pt x="33" y="417"/>
                  </a:cubicBezTo>
                  <a:cubicBezTo>
                    <a:pt x="67" y="551"/>
                    <a:pt x="67" y="651"/>
                    <a:pt x="67" y="751"/>
                  </a:cubicBezTo>
                  <a:cubicBezTo>
                    <a:pt x="100" y="984"/>
                    <a:pt x="133" y="1218"/>
                    <a:pt x="133" y="1451"/>
                  </a:cubicBezTo>
                  <a:cubicBezTo>
                    <a:pt x="133" y="1480"/>
                    <a:pt x="145" y="1490"/>
                    <a:pt x="159" y="1490"/>
                  </a:cubicBezTo>
                  <a:cubicBezTo>
                    <a:pt x="178" y="1490"/>
                    <a:pt x="200" y="1471"/>
                    <a:pt x="200" y="1451"/>
                  </a:cubicBezTo>
                  <a:lnTo>
                    <a:pt x="200" y="751"/>
                  </a:lnTo>
                  <a:cubicBezTo>
                    <a:pt x="167" y="617"/>
                    <a:pt x="167" y="451"/>
                    <a:pt x="167" y="384"/>
                  </a:cubicBezTo>
                  <a:lnTo>
                    <a:pt x="167" y="217"/>
                  </a:lnTo>
                  <a:lnTo>
                    <a:pt x="167" y="117"/>
                  </a:lnTo>
                  <a:cubicBezTo>
                    <a:pt x="167" y="84"/>
                    <a:pt x="167" y="84"/>
                    <a:pt x="133" y="50"/>
                  </a:cubicBezTo>
                  <a:cubicBezTo>
                    <a:pt x="133" y="1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48"/>
            <p:cNvSpPr/>
            <p:nvPr/>
          </p:nvSpPr>
          <p:spPr>
            <a:xfrm>
              <a:off x="6597662" y="2516354"/>
              <a:ext cx="5132" cy="38480"/>
            </a:xfrm>
            <a:custGeom>
              <a:avLst/>
              <a:gdLst/>
              <a:ahLst/>
              <a:cxnLst/>
              <a:rect l="l" t="t" r="r" b="b"/>
              <a:pathLst>
                <a:path w="201" h="1507" extrusionOk="0">
                  <a:moveTo>
                    <a:pt x="92" y="1"/>
                  </a:moveTo>
                  <a:cubicBezTo>
                    <a:pt x="64" y="1"/>
                    <a:pt x="34" y="26"/>
                    <a:pt x="34" y="81"/>
                  </a:cubicBezTo>
                  <a:cubicBezTo>
                    <a:pt x="1" y="114"/>
                    <a:pt x="1" y="181"/>
                    <a:pt x="34" y="248"/>
                  </a:cubicBezTo>
                  <a:cubicBezTo>
                    <a:pt x="67" y="314"/>
                    <a:pt x="34" y="314"/>
                    <a:pt x="67" y="414"/>
                  </a:cubicBezTo>
                  <a:cubicBezTo>
                    <a:pt x="67" y="548"/>
                    <a:pt x="101" y="648"/>
                    <a:pt x="101" y="781"/>
                  </a:cubicBezTo>
                  <a:cubicBezTo>
                    <a:pt x="101" y="1015"/>
                    <a:pt x="134" y="1248"/>
                    <a:pt x="134" y="1482"/>
                  </a:cubicBezTo>
                  <a:cubicBezTo>
                    <a:pt x="134" y="1498"/>
                    <a:pt x="151" y="1507"/>
                    <a:pt x="167" y="1507"/>
                  </a:cubicBezTo>
                  <a:cubicBezTo>
                    <a:pt x="184" y="1507"/>
                    <a:pt x="201" y="1498"/>
                    <a:pt x="201" y="1482"/>
                  </a:cubicBezTo>
                  <a:lnTo>
                    <a:pt x="201" y="748"/>
                  </a:lnTo>
                  <a:cubicBezTo>
                    <a:pt x="201" y="648"/>
                    <a:pt x="201" y="514"/>
                    <a:pt x="201" y="414"/>
                  </a:cubicBezTo>
                  <a:lnTo>
                    <a:pt x="201" y="214"/>
                  </a:lnTo>
                  <a:cubicBezTo>
                    <a:pt x="201" y="181"/>
                    <a:pt x="201" y="148"/>
                    <a:pt x="201" y="148"/>
                  </a:cubicBezTo>
                  <a:cubicBezTo>
                    <a:pt x="167" y="114"/>
                    <a:pt x="167" y="81"/>
                    <a:pt x="134" y="47"/>
                  </a:cubicBezTo>
                  <a:cubicBezTo>
                    <a:pt x="134" y="17"/>
                    <a:pt x="114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48"/>
            <p:cNvSpPr/>
            <p:nvPr/>
          </p:nvSpPr>
          <p:spPr>
            <a:xfrm>
              <a:off x="6643650" y="2496463"/>
              <a:ext cx="4290" cy="37076"/>
            </a:xfrm>
            <a:custGeom>
              <a:avLst/>
              <a:gdLst/>
              <a:ahLst/>
              <a:cxnLst/>
              <a:rect l="l" t="t" r="r" b="b"/>
              <a:pathLst>
                <a:path w="168" h="1452" extrusionOk="0">
                  <a:moveTo>
                    <a:pt x="38" y="1"/>
                  </a:moveTo>
                  <a:cubicBezTo>
                    <a:pt x="18" y="1"/>
                    <a:pt x="1" y="9"/>
                    <a:pt x="1" y="26"/>
                  </a:cubicBezTo>
                  <a:cubicBezTo>
                    <a:pt x="1" y="93"/>
                    <a:pt x="1" y="159"/>
                    <a:pt x="1" y="193"/>
                  </a:cubicBezTo>
                  <a:lnTo>
                    <a:pt x="1" y="393"/>
                  </a:lnTo>
                  <a:lnTo>
                    <a:pt x="34" y="726"/>
                  </a:lnTo>
                  <a:cubicBezTo>
                    <a:pt x="68" y="960"/>
                    <a:pt x="101" y="1193"/>
                    <a:pt x="101" y="1427"/>
                  </a:cubicBezTo>
                  <a:cubicBezTo>
                    <a:pt x="101" y="1444"/>
                    <a:pt x="118" y="1452"/>
                    <a:pt x="134" y="1452"/>
                  </a:cubicBezTo>
                  <a:cubicBezTo>
                    <a:pt x="151" y="1452"/>
                    <a:pt x="168" y="1444"/>
                    <a:pt x="168" y="1427"/>
                  </a:cubicBezTo>
                  <a:lnTo>
                    <a:pt x="168" y="726"/>
                  </a:lnTo>
                  <a:cubicBezTo>
                    <a:pt x="168" y="593"/>
                    <a:pt x="134" y="493"/>
                    <a:pt x="134" y="359"/>
                  </a:cubicBezTo>
                  <a:lnTo>
                    <a:pt x="134" y="193"/>
                  </a:lnTo>
                  <a:lnTo>
                    <a:pt x="134" y="93"/>
                  </a:lnTo>
                  <a:cubicBezTo>
                    <a:pt x="134" y="59"/>
                    <a:pt x="101" y="26"/>
                    <a:pt x="101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48"/>
            <p:cNvSpPr/>
            <p:nvPr/>
          </p:nvSpPr>
          <p:spPr>
            <a:xfrm>
              <a:off x="6687109" y="2474886"/>
              <a:ext cx="5132" cy="38225"/>
            </a:xfrm>
            <a:custGeom>
              <a:avLst/>
              <a:gdLst/>
              <a:ahLst/>
              <a:cxnLst/>
              <a:rect l="l" t="t" r="r" b="b"/>
              <a:pathLst>
                <a:path w="201" h="1497" extrusionOk="0">
                  <a:moveTo>
                    <a:pt x="86" y="1"/>
                  </a:moveTo>
                  <a:cubicBezTo>
                    <a:pt x="59" y="1"/>
                    <a:pt x="33" y="29"/>
                    <a:pt x="33" y="70"/>
                  </a:cubicBezTo>
                  <a:cubicBezTo>
                    <a:pt x="0" y="104"/>
                    <a:pt x="0" y="170"/>
                    <a:pt x="33" y="237"/>
                  </a:cubicBezTo>
                  <a:cubicBezTo>
                    <a:pt x="33" y="304"/>
                    <a:pt x="33" y="304"/>
                    <a:pt x="33" y="404"/>
                  </a:cubicBezTo>
                  <a:cubicBezTo>
                    <a:pt x="67" y="537"/>
                    <a:pt x="67" y="637"/>
                    <a:pt x="67" y="737"/>
                  </a:cubicBezTo>
                  <a:cubicBezTo>
                    <a:pt x="100" y="971"/>
                    <a:pt x="134" y="1238"/>
                    <a:pt x="134" y="1471"/>
                  </a:cubicBezTo>
                  <a:cubicBezTo>
                    <a:pt x="134" y="1488"/>
                    <a:pt x="150" y="1496"/>
                    <a:pt x="167" y="1496"/>
                  </a:cubicBezTo>
                  <a:cubicBezTo>
                    <a:pt x="184" y="1496"/>
                    <a:pt x="200" y="1488"/>
                    <a:pt x="200" y="1471"/>
                  </a:cubicBezTo>
                  <a:lnTo>
                    <a:pt x="200" y="737"/>
                  </a:lnTo>
                  <a:cubicBezTo>
                    <a:pt x="167" y="637"/>
                    <a:pt x="167" y="504"/>
                    <a:pt x="167" y="371"/>
                  </a:cubicBezTo>
                  <a:lnTo>
                    <a:pt x="167" y="204"/>
                  </a:lnTo>
                  <a:cubicBezTo>
                    <a:pt x="167" y="170"/>
                    <a:pt x="167" y="137"/>
                    <a:pt x="167" y="104"/>
                  </a:cubicBezTo>
                  <a:cubicBezTo>
                    <a:pt x="167" y="70"/>
                    <a:pt x="167" y="70"/>
                    <a:pt x="134" y="37"/>
                  </a:cubicBezTo>
                  <a:cubicBezTo>
                    <a:pt x="121" y="11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48"/>
            <p:cNvSpPr/>
            <p:nvPr/>
          </p:nvSpPr>
          <p:spPr>
            <a:xfrm>
              <a:off x="6731386" y="2453335"/>
              <a:ext cx="5132" cy="38480"/>
            </a:xfrm>
            <a:custGeom>
              <a:avLst/>
              <a:gdLst/>
              <a:ahLst/>
              <a:cxnLst/>
              <a:rect l="l" t="t" r="r" b="b"/>
              <a:pathLst>
                <a:path w="201" h="1507" extrusionOk="0">
                  <a:moveTo>
                    <a:pt x="97" y="1"/>
                  </a:moveTo>
                  <a:cubicBezTo>
                    <a:pt x="64" y="1"/>
                    <a:pt x="34" y="25"/>
                    <a:pt x="34" y="80"/>
                  </a:cubicBezTo>
                  <a:cubicBezTo>
                    <a:pt x="1" y="147"/>
                    <a:pt x="1" y="180"/>
                    <a:pt x="34" y="247"/>
                  </a:cubicBezTo>
                  <a:cubicBezTo>
                    <a:pt x="67" y="314"/>
                    <a:pt x="34" y="314"/>
                    <a:pt x="67" y="447"/>
                  </a:cubicBezTo>
                  <a:cubicBezTo>
                    <a:pt x="67" y="547"/>
                    <a:pt x="101" y="647"/>
                    <a:pt x="101" y="781"/>
                  </a:cubicBezTo>
                  <a:cubicBezTo>
                    <a:pt x="101" y="1014"/>
                    <a:pt x="134" y="1248"/>
                    <a:pt x="134" y="1481"/>
                  </a:cubicBezTo>
                  <a:cubicBezTo>
                    <a:pt x="134" y="1498"/>
                    <a:pt x="151" y="1506"/>
                    <a:pt x="167" y="1506"/>
                  </a:cubicBezTo>
                  <a:cubicBezTo>
                    <a:pt x="184" y="1506"/>
                    <a:pt x="201" y="1498"/>
                    <a:pt x="201" y="1481"/>
                  </a:cubicBezTo>
                  <a:lnTo>
                    <a:pt x="201" y="781"/>
                  </a:lnTo>
                  <a:cubicBezTo>
                    <a:pt x="201" y="647"/>
                    <a:pt x="201" y="514"/>
                    <a:pt x="201" y="414"/>
                  </a:cubicBezTo>
                  <a:lnTo>
                    <a:pt x="201" y="214"/>
                  </a:lnTo>
                  <a:lnTo>
                    <a:pt x="201" y="147"/>
                  </a:lnTo>
                  <a:cubicBezTo>
                    <a:pt x="167" y="114"/>
                    <a:pt x="167" y="80"/>
                    <a:pt x="167" y="47"/>
                  </a:cubicBezTo>
                  <a:cubicBezTo>
                    <a:pt x="152" y="17"/>
                    <a:pt x="124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48"/>
            <p:cNvSpPr/>
            <p:nvPr/>
          </p:nvSpPr>
          <p:spPr>
            <a:xfrm>
              <a:off x="5345583" y="2632535"/>
              <a:ext cx="1679678" cy="1359732"/>
            </a:xfrm>
            <a:custGeom>
              <a:avLst/>
              <a:gdLst/>
              <a:ahLst/>
              <a:cxnLst/>
              <a:rect l="l" t="t" r="r" b="b"/>
              <a:pathLst>
                <a:path w="65781" h="53251" extrusionOk="0">
                  <a:moveTo>
                    <a:pt x="56207" y="1"/>
                  </a:moveTo>
                  <a:lnTo>
                    <a:pt x="37661" y="3937"/>
                  </a:lnTo>
                  <a:cubicBezTo>
                    <a:pt x="37661" y="3937"/>
                    <a:pt x="39862" y="29922"/>
                    <a:pt x="39796" y="30189"/>
                  </a:cubicBezTo>
                  <a:cubicBezTo>
                    <a:pt x="39796" y="30189"/>
                    <a:pt x="32888" y="31113"/>
                    <a:pt x="26134" y="31113"/>
                  </a:cubicBezTo>
                  <a:cubicBezTo>
                    <a:pt x="24978" y="31113"/>
                    <a:pt x="23828" y="31086"/>
                    <a:pt x="22717" y="31023"/>
                  </a:cubicBezTo>
                  <a:cubicBezTo>
                    <a:pt x="22717" y="31023"/>
                    <a:pt x="19051" y="29430"/>
                    <a:pt x="14309" y="29430"/>
                  </a:cubicBezTo>
                  <a:cubicBezTo>
                    <a:pt x="10209" y="29430"/>
                    <a:pt x="5305" y="30620"/>
                    <a:pt x="1268" y="35059"/>
                  </a:cubicBezTo>
                  <a:lnTo>
                    <a:pt x="1" y="51838"/>
                  </a:lnTo>
                  <a:cubicBezTo>
                    <a:pt x="7578" y="52754"/>
                    <a:pt x="15954" y="53251"/>
                    <a:pt x="24024" y="53251"/>
                  </a:cubicBezTo>
                  <a:cubicBezTo>
                    <a:pt x="41816" y="53251"/>
                    <a:pt x="58117" y="50835"/>
                    <a:pt x="61078" y="45166"/>
                  </a:cubicBezTo>
                  <a:cubicBezTo>
                    <a:pt x="65781" y="36160"/>
                    <a:pt x="56207" y="1"/>
                    <a:pt x="56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48"/>
            <p:cNvSpPr/>
            <p:nvPr/>
          </p:nvSpPr>
          <p:spPr>
            <a:xfrm>
              <a:off x="5924780" y="3400814"/>
              <a:ext cx="441234" cy="27092"/>
            </a:xfrm>
            <a:custGeom>
              <a:avLst/>
              <a:gdLst/>
              <a:ahLst/>
              <a:cxnLst/>
              <a:rect l="l" t="t" r="r" b="b"/>
              <a:pathLst>
                <a:path w="17280" h="1061" extrusionOk="0">
                  <a:moveTo>
                    <a:pt x="17079" y="1"/>
                  </a:moveTo>
                  <a:cubicBezTo>
                    <a:pt x="15011" y="1"/>
                    <a:pt x="11542" y="401"/>
                    <a:pt x="9507" y="468"/>
                  </a:cubicBezTo>
                  <a:cubicBezTo>
                    <a:pt x="7439" y="568"/>
                    <a:pt x="5404" y="668"/>
                    <a:pt x="3370" y="768"/>
                  </a:cubicBezTo>
                  <a:cubicBezTo>
                    <a:pt x="2202" y="835"/>
                    <a:pt x="1235" y="768"/>
                    <a:pt x="34" y="868"/>
                  </a:cubicBezTo>
                  <a:cubicBezTo>
                    <a:pt x="0" y="868"/>
                    <a:pt x="0" y="935"/>
                    <a:pt x="34" y="935"/>
                  </a:cubicBezTo>
                  <a:cubicBezTo>
                    <a:pt x="1500" y="1020"/>
                    <a:pt x="2966" y="1060"/>
                    <a:pt x="4432" y="1060"/>
                  </a:cubicBezTo>
                  <a:cubicBezTo>
                    <a:pt x="7002" y="1060"/>
                    <a:pt x="9572" y="935"/>
                    <a:pt x="12142" y="701"/>
                  </a:cubicBezTo>
                  <a:cubicBezTo>
                    <a:pt x="13310" y="601"/>
                    <a:pt x="15912" y="334"/>
                    <a:pt x="17079" y="134"/>
                  </a:cubicBezTo>
                  <a:cubicBezTo>
                    <a:pt x="17179" y="134"/>
                    <a:pt x="17279" y="1"/>
                    <a:pt x="170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48"/>
            <p:cNvSpPr/>
            <p:nvPr/>
          </p:nvSpPr>
          <p:spPr>
            <a:xfrm>
              <a:off x="5829536" y="3322219"/>
              <a:ext cx="114573" cy="131809"/>
            </a:xfrm>
            <a:custGeom>
              <a:avLst/>
              <a:gdLst/>
              <a:ahLst/>
              <a:cxnLst/>
              <a:rect l="l" t="t" r="r" b="b"/>
              <a:pathLst>
                <a:path w="4487" h="5162" extrusionOk="0">
                  <a:moveTo>
                    <a:pt x="55" y="1"/>
                  </a:moveTo>
                  <a:cubicBezTo>
                    <a:pt x="39" y="1"/>
                    <a:pt x="1" y="50"/>
                    <a:pt x="28" y="77"/>
                  </a:cubicBezTo>
                  <a:cubicBezTo>
                    <a:pt x="862" y="811"/>
                    <a:pt x="1596" y="1645"/>
                    <a:pt x="2329" y="2512"/>
                  </a:cubicBezTo>
                  <a:cubicBezTo>
                    <a:pt x="3097" y="3346"/>
                    <a:pt x="3797" y="4213"/>
                    <a:pt x="4431" y="5147"/>
                  </a:cubicBezTo>
                  <a:cubicBezTo>
                    <a:pt x="4431" y="5158"/>
                    <a:pt x="4438" y="5162"/>
                    <a:pt x="4447" y="5162"/>
                  </a:cubicBezTo>
                  <a:cubicBezTo>
                    <a:pt x="4464" y="5162"/>
                    <a:pt x="4487" y="5147"/>
                    <a:pt x="4464" y="5147"/>
                  </a:cubicBezTo>
                  <a:cubicBezTo>
                    <a:pt x="3964" y="4113"/>
                    <a:pt x="3330" y="3146"/>
                    <a:pt x="2630" y="2245"/>
                  </a:cubicBezTo>
                  <a:cubicBezTo>
                    <a:pt x="1862" y="1411"/>
                    <a:pt x="995" y="644"/>
                    <a:pt x="61" y="10"/>
                  </a:cubicBezTo>
                  <a:cubicBezTo>
                    <a:pt x="61" y="4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48"/>
            <p:cNvSpPr/>
            <p:nvPr/>
          </p:nvSpPr>
          <p:spPr>
            <a:xfrm>
              <a:off x="6825940" y="2827261"/>
              <a:ext cx="113296" cy="761614"/>
            </a:xfrm>
            <a:custGeom>
              <a:avLst/>
              <a:gdLst/>
              <a:ahLst/>
              <a:cxnLst/>
              <a:rect l="l" t="t" r="r" b="b"/>
              <a:pathLst>
                <a:path w="4437" h="29827" extrusionOk="0">
                  <a:moveTo>
                    <a:pt x="83" y="0"/>
                  </a:moveTo>
                  <a:cubicBezTo>
                    <a:pt x="41" y="0"/>
                    <a:pt x="0" y="25"/>
                    <a:pt x="0" y="80"/>
                  </a:cubicBezTo>
                  <a:cubicBezTo>
                    <a:pt x="134" y="947"/>
                    <a:pt x="367" y="1815"/>
                    <a:pt x="567" y="2682"/>
                  </a:cubicBezTo>
                  <a:cubicBezTo>
                    <a:pt x="768" y="3549"/>
                    <a:pt x="968" y="4450"/>
                    <a:pt x="1134" y="5351"/>
                  </a:cubicBezTo>
                  <a:cubicBezTo>
                    <a:pt x="1535" y="7152"/>
                    <a:pt x="1868" y="8953"/>
                    <a:pt x="2202" y="10755"/>
                  </a:cubicBezTo>
                  <a:cubicBezTo>
                    <a:pt x="2836" y="14357"/>
                    <a:pt x="3336" y="17993"/>
                    <a:pt x="3770" y="21596"/>
                  </a:cubicBezTo>
                  <a:cubicBezTo>
                    <a:pt x="3903" y="22630"/>
                    <a:pt x="4003" y="23630"/>
                    <a:pt x="4103" y="24664"/>
                  </a:cubicBezTo>
                  <a:cubicBezTo>
                    <a:pt x="4170" y="25165"/>
                    <a:pt x="4370" y="29268"/>
                    <a:pt x="4370" y="29801"/>
                  </a:cubicBezTo>
                  <a:cubicBezTo>
                    <a:pt x="4370" y="29818"/>
                    <a:pt x="4387" y="29826"/>
                    <a:pt x="4403" y="29826"/>
                  </a:cubicBezTo>
                  <a:cubicBezTo>
                    <a:pt x="4420" y="29826"/>
                    <a:pt x="4437" y="29818"/>
                    <a:pt x="4437" y="29801"/>
                  </a:cubicBezTo>
                  <a:cubicBezTo>
                    <a:pt x="4403" y="29334"/>
                    <a:pt x="4437" y="26399"/>
                    <a:pt x="4403" y="25031"/>
                  </a:cubicBezTo>
                  <a:cubicBezTo>
                    <a:pt x="4403" y="24131"/>
                    <a:pt x="4303" y="23197"/>
                    <a:pt x="4237" y="22296"/>
                  </a:cubicBezTo>
                  <a:cubicBezTo>
                    <a:pt x="4103" y="20461"/>
                    <a:pt x="3903" y="18660"/>
                    <a:pt x="3670" y="16859"/>
                  </a:cubicBezTo>
                  <a:cubicBezTo>
                    <a:pt x="3203" y="13223"/>
                    <a:pt x="2569" y="9620"/>
                    <a:pt x="1735" y="6051"/>
                  </a:cubicBezTo>
                  <a:cubicBezTo>
                    <a:pt x="1501" y="5050"/>
                    <a:pt x="1268" y="4050"/>
                    <a:pt x="1034" y="3049"/>
                  </a:cubicBezTo>
                  <a:cubicBezTo>
                    <a:pt x="801" y="2048"/>
                    <a:pt x="501" y="1048"/>
                    <a:pt x="167" y="47"/>
                  </a:cubicBezTo>
                  <a:cubicBezTo>
                    <a:pt x="152" y="17"/>
                    <a:pt x="117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48"/>
            <p:cNvSpPr/>
            <p:nvPr/>
          </p:nvSpPr>
          <p:spPr>
            <a:xfrm>
              <a:off x="6345535" y="3256238"/>
              <a:ext cx="17925" cy="147793"/>
            </a:xfrm>
            <a:custGeom>
              <a:avLst/>
              <a:gdLst/>
              <a:ahLst/>
              <a:cxnLst/>
              <a:rect l="l" t="t" r="r" b="b"/>
              <a:pathLst>
                <a:path w="702" h="5788" extrusionOk="0">
                  <a:moveTo>
                    <a:pt x="151" y="1"/>
                  </a:moveTo>
                  <a:cubicBezTo>
                    <a:pt x="143" y="1"/>
                    <a:pt x="134" y="9"/>
                    <a:pt x="134" y="26"/>
                  </a:cubicBezTo>
                  <a:cubicBezTo>
                    <a:pt x="1" y="426"/>
                    <a:pt x="168" y="2461"/>
                    <a:pt x="234" y="2928"/>
                  </a:cubicBezTo>
                  <a:cubicBezTo>
                    <a:pt x="268" y="3428"/>
                    <a:pt x="535" y="5596"/>
                    <a:pt x="635" y="5763"/>
                  </a:cubicBezTo>
                  <a:cubicBezTo>
                    <a:pt x="651" y="5780"/>
                    <a:pt x="668" y="5788"/>
                    <a:pt x="681" y="5788"/>
                  </a:cubicBezTo>
                  <a:cubicBezTo>
                    <a:pt x="693" y="5788"/>
                    <a:pt x="701" y="5780"/>
                    <a:pt x="701" y="5763"/>
                  </a:cubicBezTo>
                  <a:cubicBezTo>
                    <a:pt x="701" y="4796"/>
                    <a:pt x="668" y="3828"/>
                    <a:pt x="601" y="2828"/>
                  </a:cubicBezTo>
                  <a:cubicBezTo>
                    <a:pt x="535" y="2327"/>
                    <a:pt x="368" y="392"/>
                    <a:pt x="168" y="26"/>
                  </a:cubicBezTo>
                  <a:cubicBezTo>
                    <a:pt x="168" y="9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48"/>
            <p:cNvSpPr/>
            <p:nvPr/>
          </p:nvSpPr>
          <p:spPr>
            <a:xfrm>
              <a:off x="5400099" y="2741848"/>
              <a:ext cx="1402017" cy="1158725"/>
            </a:xfrm>
            <a:custGeom>
              <a:avLst/>
              <a:gdLst/>
              <a:ahLst/>
              <a:cxnLst/>
              <a:rect l="l" t="t" r="r" b="b"/>
              <a:pathLst>
                <a:path w="54907" h="45379" extrusionOk="0">
                  <a:moveTo>
                    <a:pt x="50812" y="1"/>
                  </a:moveTo>
                  <a:cubicBezTo>
                    <a:pt x="50793" y="1"/>
                    <a:pt x="50770" y="17"/>
                    <a:pt x="50770" y="56"/>
                  </a:cubicBezTo>
                  <a:cubicBezTo>
                    <a:pt x="51837" y="6394"/>
                    <a:pt x="52905" y="12732"/>
                    <a:pt x="53639" y="19136"/>
                  </a:cubicBezTo>
                  <a:cubicBezTo>
                    <a:pt x="54006" y="22305"/>
                    <a:pt x="54273" y="25508"/>
                    <a:pt x="54406" y="28710"/>
                  </a:cubicBezTo>
                  <a:cubicBezTo>
                    <a:pt x="54473" y="30244"/>
                    <a:pt x="54506" y="31812"/>
                    <a:pt x="54506" y="33347"/>
                  </a:cubicBezTo>
                  <a:cubicBezTo>
                    <a:pt x="54506" y="34648"/>
                    <a:pt x="54406" y="35948"/>
                    <a:pt x="54139" y="37216"/>
                  </a:cubicBezTo>
                  <a:cubicBezTo>
                    <a:pt x="53906" y="38484"/>
                    <a:pt x="53305" y="39651"/>
                    <a:pt x="52438" y="40618"/>
                  </a:cubicBezTo>
                  <a:cubicBezTo>
                    <a:pt x="51504" y="41519"/>
                    <a:pt x="50370" y="42220"/>
                    <a:pt x="49136" y="42587"/>
                  </a:cubicBezTo>
                  <a:cubicBezTo>
                    <a:pt x="47801" y="43054"/>
                    <a:pt x="46434" y="43387"/>
                    <a:pt x="45033" y="43621"/>
                  </a:cubicBezTo>
                  <a:cubicBezTo>
                    <a:pt x="43498" y="43921"/>
                    <a:pt x="41964" y="44188"/>
                    <a:pt x="40396" y="44354"/>
                  </a:cubicBezTo>
                  <a:cubicBezTo>
                    <a:pt x="35990" y="44923"/>
                    <a:pt x="31551" y="45088"/>
                    <a:pt x="27114" y="45088"/>
                  </a:cubicBezTo>
                  <a:cubicBezTo>
                    <a:pt x="25302" y="45088"/>
                    <a:pt x="23491" y="45060"/>
                    <a:pt x="21683" y="45022"/>
                  </a:cubicBezTo>
                  <a:cubicBezTo>
                    <a:pt x="15278" y="44888"/>
                    <a:pt x="8873" y="44655"/>
                    <a:pt x="2469" y="44588"/>
                  </a:cubicBezTo>
                  <a:cubicBezTo>
                    <a:pt x="1668" y="44588"/>
                    <a:pt x="868" y="44588"/>
                    <a:pt x="67" y="44555"/>
                  </a:cubicBezTo>
                  <a:cubicBezTo>
                    <a:pt x="0" y="44555"/>
                    <a:pt x="0" y="44621"/>
                    <a:pt x="67" y="44621"/>
                  </a:cubicBezTo>
                  <a:cubicBezTo>
                    <a:pt x="3370" y="44721"/>
                    <a:pt x="6672" y="44855"/>
                    <a:pt x="9974" y="44988"/>
                  </a:cubicBezTo>
                  <a:cubicBezTo>
                    <a:pt x="13277" y="45088"/>
                    <a:pt x="16512" y="45188"/>
                    <a:pt x="19781" y="45255"/>
                  </a:cubicBezTo>
                  <a:cubicBezTo>
                    <a:pt x="22315" y="45322"/>
                    <a:pt x="24860" y="45378"/>
                    <a:pt x="27404" y="45378"/>
                  </a:cubicBezTo>
                  <a:cubicBezTo>
                    <a:pt x="31191" y="45378"/>
                    <a:pt x="34977" y="45254"/>
                    <a:pt x="38728" y="44855"/>
                  </a:cubicBezTo>
                  <a:cubicBezTo>
                    <a:pt x="41797" y="44555"/>
                    <a:pt x="44832" y="44021"/>
                    <a:pt x="47801" y="43287"/>
                  </a:cubicBezTo>
                  <a:cubicBezTo>
                    <a:pt x="49035" y="42987"/>
                    <a:pt x="50236" y="42486"/>
                    <a:pt x="51337" y="41853"/>
                  </a:cubicBezTo>
                  <a:cubicBezTo>
                    <a:pt x="52405" y="41186"/>
                    <a:pt x="53238" y="40218"/>
                    <a:pt x="53772" y="39117"/>
                  </a:cubicBezTo>
                  <a:cubicBezTo>
                    <a:pt x="54906" y="36716"/>
                    <a:pt x="54773" y="33880"/>
                    <a:pt x="54706" y="31278"/>
                  </a:cubicBezTo>
                  <a:cubicBezTo>
                    <a:pt x="54639" y="28009"/>
                    <a:pt x="54439" y="24740"/>
                    <a:pt x="54106" y="21505"/>
                  </a:cubicBezTo>
                  <a:cubicBezTo>
                    <a:pt x="53439" y="15067"/>
                    <a:pt x="52371" y="8696"/>
                    <a:pt x="51237" y="2358"/>
                  </a:cubicBezTo>
                  <a:cubicBezTo>
                    <a:pt x="51104" y="1591"/>
                    <a:pt x="50970" y="790"/>
                    <a:pt x="50837" y="23"/>
                  </a:cubicBezTo>
                  <a:cubicBezTo>
                    <a:pt x="50837" y="9"/>
                    <a:pt x="50825" y="1"/>
                    <a:pt x="50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48"/>
            <p:cNvSpPr/>
            <p:nvPr/>
          </p:nvSpPr>
          <p:spPr>
            <a:xfrm>
              <a:off x="6337033" y="2706406"/>
              <a:ext cx="446009" cy="86281"/>
            </a:xfrm>
            <a:custGeom>
              <a:avLst/>
              <a:gdLst/>
              <a:ahLst/>
              <a:cxnLst/>
              <a:rect l="l" t="t" r="r" b="b"/>
              <a:pathLst>
                <a:path w="17467" h="3379" extrusionOk="0">
                  <a:moveTo>
                    <a:pt x="17431" y="1"/>
                  </a:moveTo>
                  <a:cubicBezTo>
                    <a:pt x="17426" y="1"/>
                    <a:pt x="17419" y="3"/>
                    <a:pt x="17413" y="10"/>
                  </a:cubicBezTo>
                  <a:cubicBezTo>
                    <a:pt x="12876" y="710"/>
                    <a:pt x="8340" y="1444"/>
                    <a:pt x="3870" y="2445"/>
                  </a:cubicBezTo>
                  <a:cubicBezTo>
                    <a:pt x="2569" y="2745"/>
                    <a:pt x="1335" y="3079"/>
                    <a:pt x="34" y="3312"/>
                  </a:cubicBezTo>
                  <a:cubicBezTo>
                    <a:pt x="0" y="3312"/>
                    <a:pt x="0" y="3379"/>
                    <a:pt x="67" y="3379"/>
                  </a:cubicBezTo>
                  <a:cubicBezTo>
                    <a:pt x="1201" y="3179"/>
                    <a:pt x="2335" y="3045"/>
                    <a:pt x="3469" y="2845"/>
                  </a:cubicBezTo>
                  <a:cubicBezTo>
                    <a:pt x="4604" y="2678"/>
                    <a:pt x="5738" y="2478"/>
                    <a:pt x="6872" y="2278"/>
                  </a:cubicBezTo>
                  <a:cubicBezTo>
                    <a:pt x="9107" y="1878"/>
                    <a:pt x="11342" y="1377"/>
                    <a:pt x="13577" y="910"/>
                  </a:cubicBezTo>
                  <a:cubicBezTo>
                    <a:pt x="14878" y="644"/>
                    <a:pt x="16145" y="343"/>
                    <a:pt x="17413" y="76"/>
                  </a:cubicBezTo>
                  <a:cubicBezTo>
                    <a:pt x="17467" y="49"/>
                    <a:pt x="17455" y="1"/>
                    <a:pt x="17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48"/>
            <p:cNvSpPr/>
            <p:nvPr/>
          </p:nvSpPr>
          <p:spPr>
            <a:xfrm>
              <a:off x="4360109" y="2987693"/>
              <a:ext cx="391825" cy="432757"/>
            </a:xfrm>
            <a:custGeom>
              <a:avLst/>
              <a:gdLst/>
              <a:ahLst/>
              <a:cxnLst/>
              <a:rect l="l" t="t" r="r" b="b"/>
              <a:pathLst>
                <a:path w="15345" h="16948" extrusionOk="0">
                  <a:moveTo>
                    <a:pt x="7928" y="0"/>
                  </a:moveTo>
                  <a:cubicBezTo>
                    <a:pt x="6698" y="0"/>
                    <a:pt x="4136" y="3107"/>
                    <a:pt x="3336" y="4338"/>
                  </a:cubicBezTo>
                  <a:cubicBezTo>
                    <a:pt x="1501" y="7073"/>
                    <a:pt x="234" y="11443"/>
                    <a:pt x="0" y="12677"/>
                  </a:cubicBezTo>
                  <a:lnTo>
                    <a:pt x="7973" y="16947"/>
                  </a:lnTo>
                  <a:cubicBezTo>
                    <a:pt x="7973" y="16947"/>
                    <a:pt x="11409" y="10009"/>
                    <a:pt x="11609" y="9675"/>
                  </a:cubicBezTo>
                  <a:cubicBezTo>
                    <a:pt x="12509" y="8174"/>
                    <a:pt x="15345" y="6273"/>
                    <a:pt x="14711" y="5105"/>
                  </a:cubicBezTo>
                  <a:cubicBezTo>
                    <a:pt x="14555" y="4822"/>
                    <a:pt x="14324" y="4722"/>
                    <a:pt x="14076" y="4722"/>
                  </a:cubicBezTo>
                  <a:cubicBezTo>
                    <a:pt x="13477" y="4722"/>
                    <a:pt x="12776" y="5305"/>
                    <a:pt x="12776" y="5305"/>
                  </a:cubicBezTo>
                  <a:cubicBezTo>
                    <a:pt x="12776" y="5305"/>
                    <a:pt x="14311" y="3838"/>
                    <a:pt x="13343" y="3071"/>
                  </a:cubicBezTo>
                  <a:cubicBezTo>
                    <a:pt x="13103" y="2878"/>
                    <a:pt x="12830" y="2805"/>
                    <a:pt x="12554" y="2805"/>
                  </a:cubicBezTo>
                  <a:cubicBezTo>
                    <a:pt x="11680" y="2805"/>
                    <a:pt x="10775" y="3538"/>
                    <a:pt x="10775" y="3538"/>
                  </a:cubicBezTo>
                  <a:cubicBezTo>
                    <a:pt x="10775" y="3538"/>
                    <a:pt x="12009" y="1836"/>
                    <a:pt x="10975" y="1136"/>
                  </a:cubicBezTo>
                  <a:cubicBezTo>
                    <a:pt x="10767" y="990"/>
                    <a:pt x="10539" y="932"/>
                    <a:pt x="10307" y="932"/>
                  </a:cubicBezTo>
                  <a:cubicBezTo>
                    <a:pt x="9427" y="932"/>
                    <a:pt x="8506" y="1770"/>
                    <a:pt x="8506" y="1770"/>
                  </a:cubicBezTo>
                  <a:cubicBezTo>
                    <a:pt x="8506" y="1770"/>
                    <a:pt x="9274" y="635"/>
                    <a:pt x="8206" y="68"/>
                  </a:cubicBezTo>
                  <a:cubicBezTo>
                    <a:pt x="8124" y="22"/>
                    <a:pt x="8030" y="0"/>
                    <a:pt x="7928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48"/>
            <p:cNvSpPr/>
            <p:nvPr/>
          </p:nvSpPr>
          <p:spPr>
            <a:xfrm>
              <a:off x="4587518" y="3121749"/>
              <a:ext cx="100606" cy="122948"/>
            </a:xfrm>
            <a:custGeom>
              <a:avLst/>
              <a:gdLst/>
              <a:ahLst/>
              <a:cxnLst/>
              <a:rect l="l" t="t" r="r" b="b"/>
              <a:pathLst>
                <a:path w="3940" h="4815" extrusionOk="0">
                  <a:moveTo>
                    <a:pt x="3837" y="0"/>
                  </a:moveTo>
                  <a:cubicBezTo>
                    <a:pt x="3817" y="0"/>
                    <a:pt x="3793" y="7"/>
                    <a:pt x="3770" y="22"/>
                  </a:cubicBezTo>
                  <a:cubicBezTo>
                    <a:pt x="1435" y="1090"/>
                    <a:pt x="768" y="2457"/>
                    <a:pt x="1" y="4759"/>
                  </a:cubicBezTo>
                  <a:cubicBezTo>
                    <a:pt x="1" y="4798"/>
                    <a:pt x="24" y="4814"/>
                    <a:pt x="43" y="4814"/>
                  </a:cubicBezTo>
                  <a:cubicBezTo>
                    <a:pt x="56" y="4814"/>
                    <a:pt x="67" y="4806"/>
                    <a:pt x="67" y="4792"/>
                  </a:cubicBezTo>
                  <a:cubicBezTo>
                    <a:pt x="1068" y="2524"/>
                    <a:pt x="1735" y="1523"/>
                    <a:pt x="3837" y="122"/>
                  </a:cubicBezTo>
                  <a:cubicBezTo>
                    <a:pt x="3939" y="71"/>
                    <a:pt x="3904" y="0"/>
                    <a:pt x="3837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48"/>
            <p:cNvSpPr/>
            <p:nvPr/>
          </p:nvSpPr>
          <p:spPr>
            <a:xfrm>
              <a:off x="4533002" y="3072672"/>
              <a:ext cx="105202" cy="131426"/>
            </a:xfrm>
            <a:custGeom>
              <a:avLst/>
              <a:gdLst/>
              <a:ahLst/>
              <a:cxnLst/>
              <a:rect l="l" t="t" r="r" b="b"/>
              <a:pathLst>
                <a:path w="4120" h="5147" extrusionOk="0">
                  <a:moveTo>
                    <a:pt x="3989" y="1"/>
                  </a:moveTo>
                  <a:cubicBezTo>
                    <a:pt x="3972" y="1"/>
                    <a:pt x="3955" y="3"/>
                    <a:pt x="3937" y="9"/>
                  </a:cubicBezTo>
                  <a:cubicBezTo>
                    <a:pt x="1669" y="1410"/>
                    <a:pt x="1002" y="2745"/>
                    <a:pt x="1" y="5113"/>
                  </a:cubicBezTo>
                  <a:cubicBezTo>
                    <a:pt x="1" y="5146"/>
                    <a:pt x="34" y="5146"/>
                    <a:pt x="34" y="5146"/>
                  </a:cubicBezTo>
                  <a:cubicBezTo>
                    <a:pt x="1268" y="2845"/>
                    <a:pt x="2002" y="1811"/>
                    <a:pt x="4037" y="143"/>
                  </a:cubicBezTo>
                  <a:cubicBezTo>
                    <a:pt x="4119" y="60"/>
                    <a:pt x="4066" y="1"/>
                    <a:pt x="398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48"/>
            <p:cNvSpPr/>
            <p:nvPr/>
          </p:nvSpPr>
          <p:spPr>
            <a:xfrm>
              <a:off x="4478512" y="3034115"/>
              <a:ext cx="96418" cy="137324"/>
            </a:xfrm>
            <a:custGeom>
              <a:avLst/>
              <a:gdLst/>
              <a:ahLst/>
              <a:cxnLst/>
              <a:rect l="l" t="t" r="r" b="b"/>
              <a:pathLst>
                <a:path w="3776" h="5378" extrusionOk="0">
                  <a:moveTo>
                    <a:pt x="3741" y="1"/>
                  </a:moveTo>
                  <a:cubicBezTo>
                    <a:pt x="3721" y="1"/>
                    <a:pt x="3685" y="15"/>
                    <a:pt x="3636" y="52"/>
                  </a:cubicBezTo>
                  <a:cubicBezTo>
                    <a:pt x="1735" y="1386"/>
                    <a:pt x="667" y="2820"/>
                    <a:pt x="0" y="5322"/>
                  </a:cubicBezTo>
                  <a:cubicBezTo>
                    <a:pt x="0" y="5361"/>
                    <a:pt x="23" y="5377"/>
                    <a:pt x="42" y="5377"/>
                  </a:cubicBezTo>
                  <a:cubicBezTo>
                    <a:pt x="55" y="5377"/>
                    <a:pt x="67" y="5369"/>
                    <a:pt x="67" y="5355"/>
                  </a:cubicBezTo>
                  <a:cubicBezTo>
                    <a:pt x="967" y="2954"/>
                    <a:pt x="1835" y="1853"/>
                    <a:pt x="3703" y="85"/>
                  </a:cubicBezTo>
                  <a:cubicBezTo>
                    <a:pt x="3766" y="43"/>
                    <a:pt x="3776" y="1"/>
                    <a:pt x="3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48"/>
            <p:cNvSpPr/>
            <p:nvPr/>
          </p:nvSpPr>
          <p:spPr>
            <a:xfrm>
              <a:off x="4420574" y="3209868"/>
              <a:ext cx="293875" cy="256570"/>
            </a:xfrm>
            <a:custGeom>
              <a:avLst/>
              <a:gdLst/>
              <a:ahLst/>
              <a:cxnLst/>
              <a:rect l="l" t="t" r="r" b="b"/>
              <a:pathLst>
                <a:path w="11509" h="10048" extrusionOk="0">
                  <a:moveTo>
                    <a:pt x="9984" y="0"/>
                  </a:moveTo>
                  <a:cubicBezTo>
                    <a:pt x="8622" y="0"/>
                    <a:pt x="7186" y="2507"/>
                    <a:pt x="6639" y="3876"/>
                  </a:cubicBezTo>
                  <a:cubicBezTo>
                    <a:pt x="6639" y="3876"/>
                    <a:pt x="5391" y="3357"/>
                    <a:pt x="4045" y="3357"/>
                  </a:cubicBezTo>
                  <a:cubicBezTo>
                    <a:pt x="3180" y="3357"/>
                    <a:pt x="2275" y="3572"/>
                    <a:pt x="1635" y="4277"/>
                  </a:cubicBezTo>
                  <a:cubicBezTo>
                    <a:pt x="1" y="6078"/>
                    <a:pt x="5405" y="10047"/>
                    <a:pt x="5405" y="10047"/>
                  </a:cubicBezTo>
                  <a:cubicBezTo>
                    <a:pt x="5405" y="10047"/>
                    <a:pt x="7873" y="8079"/>
                    <a:pt x="8774" y="6979"/>
                  </a:cubicBezTo>
                  <a:cubicBezTo>
                    <a:pt x="9674" y="5878"/>
                    <a:pt x="11509" y="541"/>
                    <a:pt x="10375" y="74"/>
                  </a:cubicBezTo>
                  <a:cubicBezTo>
                    <a:pt x="10246" y="24"/>
                    <a:pt x="10115" y="0"/>
                    <a:pt x="9984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48"/>
            <p:cNvSpPr/>
            <p:nvPr/>
          </p:nvSpPr>
          <p:spPr>
            <a:xfrm>
              <a:off x="4459080" y="3210889"/>
              <a:ext cx="215357" cy="105866"/>
            </a:xfrm>
            <a:custGeom>
              <a:avLst/>
              <a:gdLst/>
              <a:ahLst/>
              <a:cxnLst/>
              <a:rect l="l" t="t" r="r" b="b"/>
              <a:pathLst>
                <a:path w="8434" h="4146" extrusionOk="0">
                  <a:moveTo>
                    <a:pt x="8400" y="0"/>
                  </a:moveTo>
                  <a:cubicBezTo>
                    <a:pt x="6532" y="100"/>
                    <a:pt x="5731" y="2135"/>
                    <a:pt x="5031" y="3603"/>
                  </a:cubicBezTo>
                  <a:cubicBezTo>
                    <a:pt x="4338" y="3308"/>
                    <a:pt x="3528" y="3131"/>
                    <a:pt x="2731" y="3131"/>
                  </a:cubicBezTo>
                  <a:cubicBezTo>
                    <a:pt x="1723" y="3131"/>
                    <a:pt x="735" y="3414"/>
                    <a:pt x="27" y="4103"/>
                  </a:cubicBezTo>
                  <a:cubicBezTo>
                    <a:pt x="0" y="4103"/>
                    <a:pt x="38" y="4146"/>
                    <a:pt x="71" y="4146"/>
                  </a:cubicBezTo>
                  <a:cubicBezTo>
                    <a:pt x="79" y="4146"/>
                    <a:pt x="87" y="4143"/>
                    <a:pt x="94" y="4137"/>
                  </a:cubicBezTo>
                  <a:cubicBezTo>
                    <a:pt x="730" y="3664"/>
                    <a:pt x="1573" y="3486"/>
                    <a:pt x="2440" y="3486"/>
                  </a:cubicBezTo>
                  <a:cubicBezTo>
                    <a:pt x="3347" y="3486"/>
                    <a:pt x="4280" y="3681"/>
                    <a:pt x="5031" y="3936"/>
                  </a:cubicBezTo>
                  <a:cubicBezTo>
                    <a:pt x="5054" y="3960"/>
                    <a:pt x="5086" y="3971"/>
                    <a:pt x="5119" y="3971"/>
                  </a:cubicBezTo>
                  <a:cubicBezTo>
                    <a:pt x="5179" y="3971"/>
                    <a:pt x="5243" y="3934"/>
                    <a:pt x="5264" y="3870"/>
                  </a:cubicBezTo>
                  <a:cubicBezTo>
                    <a:pt x="5998" y="2469"/>
                    <a:pt x="6699" y="434"/>
                    <a:pt x="8433" y="34"/>
                  </a:cubicBezTo>
                  <a:cubicBezTo>
                    <a:pt x="8433" y="0"/>
                    <a:pt x="8433" y="0"/>
                    <a:pt x="8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48"/>
            <p:cNvSpPr/>
            <p:nvPr/>
          </p:nvSpPr>
          <p:spPr>
            <a:xfrm>
              <a:off x="4190611" y="3273449"/>
              <a:ext cx="734905" cy="587342"/>
            </a:xfrm>
            <a:custGeom>
              <a:avLst/>
              <a:gdLst/>
              <a:ahLst/>
              <a:cxnLst/>
              <a:rect l="l" t="t" r="r" b="b"/>
              <a:pathLst>
                <a:path w="28781" h="23002" extrusionOk="0">
                  <a:moveTo>
                    <a:pt x="7477" y="1"/>
                  </a:moveTo>
                  <a:cubicBezTo>
                    <a:pt x="7350" y="1"/>
                    <a:pt x="7240" y="70"/>
                    <a:pt x="7139" y="219"/>
                  </a:cubicBezTo>
                  <a:cubicBezTo>
                    <a:pt x="5237" y="2954"/>
                    <a:pt x="0" y="16597"/>
                    <a:pt x="1501" y="20133"/>
                  </a:cubicBezTo>
                  <a:cubicBezTo>
                    <a:pt x="2008" y="21315"/>
                    <a:pt x="4379" y="23002"/>
                    <a:pt x="7192" y="23002"/>
                  </a:cubicBezTo>
                  <a:cubicBezTo>
                    <a:pt x="8270" y="23002"/>
                    <a:pt x="9413" y="22754"/>
                    <a:pt x="10541" y="22134"/>
                  </a:cubicBezTo>
                  <a:cubicBezTo>
                    <a:pt x="16879" y="18699"/>
                    <a:pt x="22283" y="13762"/>
                    <a:pt x="26252" y="7758"/>
                  </a:cubicBezTo>
                  <a:cubicBezTo>
                    <a:pt x="27308" y="6239"/>
                    <a:pt x="28781" y="2335"/>
                    <a:pt x="26745" y="2335"/>
                  </a:cubicBezTo>
                  <a:cubicBezTo>
                    <a:pt x="26143" y="2335"/>
                    <a:pt x="25234" y="2676"/>
                    <a:pt x="23917" y="3521"/>
                  </a:cubicBezTo>
                  <a:cubicBezTo>
                    <a:pt x="19748" y="6223"/>
                    <a:pt x="15778" y="9092"/>
                    <a:pt x="15245" y="9125"/>
                  </a:cubicBezTo>
                  <a:cubicBezTo>
                    <a:pt x="15243" y="9125"/>
                    <a:pt x="15242" y="9125"/>
                    <a:pt x="15241" y="9125"/>
                  </a:cubicBezTo>
                  <a:cubicBezTo>
                    <a:pt x="15063" y="9125"/>
                    <a:pt x="16580" y="6417"/>
                    <a:pt x="16846" y="5456"/>
                  </a:cubicBezTo>
                  <a:cubicBezTo>
                    <a:pt x="17179" y="4122"/>
                    <a:pt x="12409" y="4388"/>
                    <a:pt x="11142" y="3321"/>
                  </a:cubicBezTo>
                  <a:cubicBezTo>
                    <a:pt x="9005" y="1458"/>
                    <a:pt x="8061" y="1"/>
                    <a:pt x="7477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48"/>
            <p:cNvSpPr/>
            <p:nvPr/>
          </p:nvSpPr>
          <p:spPr>
            <a:xfrm>
              <a:off x="4459156" y="3503539"/>
              <a:ext cx="123025" cy="236653"/>
            </a:xfrm>
            <a:custGeom>
              <a:avLst/>
              <a:gdLst/>
              <a:ahLst/>
              <a:cxnLst/>
              <a:rect l="l" t="t" r="r" b="b"/>
              <a:pathLst>
                <a:path w="4818" h="9268" extrusionOk="0">
                  <a:moveTo>
                    <a:pt x="4774" y="0"/>
                  </a:moveTo>
                  <a:cubicBezTo>
                    <a:pt x="4767" y="0"/>
                    <a:pt x="4761" y="4"/>
                    <a:pt x="4761" y="14"/>
                  </a:cubicBezTo>
                  <a:cubicBezTo>
                    <a:pt x="4494" y="348"/>
                    <a:pt x="891" y="7720"/>
                    <a:pt x="24" y="9221"/>
                  </a:cubicBezTo>
                  <a:cubicBezTo>
                    <a:pt x="1" y="9244"/>
                    <a:pt x="27" y="9268"/>
                    <a:pt x="56" y="9268"/>
                  </a:cubicBezTo>
                  <a:cubicBezTo>
                    <a:pt x="68" y="9268"/>
                    <a:pt x="81" y="9264"/>
                    <a:pt x="91" y="9254"/>
                  </a:cubicBezTo>
                  <a:cubicBezTo>
                    <a:pt x="992" y="7786"/>
                    <a:pt x="1959" y="6319"/>
                    <a:pt x="2759" y="4784"/>
                  </a:cubicBezTo>
                  <a:cubicBezTo>
                    <a:pt x="3193" y="4017"/>
                    <a:pt x="3593" y="3250"/>
                    <a:pt x="3894" y="2449"/>
                  </a:cubicBezTo>
                  <a:cubicBezTo>
                    <a:pt x="4060" y="2049"/>
                    <a:pt x="4194" y="1682"/>
                    <a:pt x="4361" y="1282"/>
                  </a:cubicBezTo>
                  <a:cubicBezTo>
                    <a:pt x="4561" y="881"/>
                    <a:pt x="4694" y="481"/>
                    <a:pt x="4794" y="47"/>
                  </a:cubicBezTo>
                  <a:cubicBezTo>
                    <a:pt x="4818" y="24"/>
                    <a:pt x="4791" y="0"/>
                    <a:pt x="4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48"/>
            <p:cNvSpPr/>
            <p:nvPr/>
          </p:nvSpPr>
          <p:spPr>
            <a:xfrm>
              <a:off x="4589229" y="3317879"/>
              <a:ext cx="367772" cy="260987"/>
            </a:xfrm>
            <a:custGeom>
              <a:avLst/>
              <a:gdLst/>
              <a:ahLst/>
              <a:cxnLst/>
              <a:rect l="l" t="t" r="r" b="b"/>
              <a:pathLst>
                <a:path w="14403" h="10221" extrusionOk="0">
                  <a:moveTo>
                    <a:pt x="12711" y="1"/>
                  </a:moveTo>
                  <a:cubicBezTo>
                    <a:pt x="12046" y="1"/>
                    <a:pt x="11119" y="229"/>
                    <a:pt x="9908" y="714"/>
                  </a:cubicBezTo>
                  <a:cubicBezTo>
                    <a:pt x="7139" y="1848"/>
                    <a:pt x="0" y="6685"/>
                    <a:pt x="0" y="6685"/>
                  </a:cubicBezTo>
                  <a:lnTo>
                    <a:pt x="9174" y="10221"/>
                  </a:lnTo>
                  <a:cubicBezTo>
                    <a:pt x="9174" y="10221"/>
                    <a:pt x="11976" y="6151"/>
                    <a:pt x="13243" y="3683"/>
                  </a:cubicBezTo>
                  <a:cubicBezTo>
                    <a:pt x="14403" y="1363"/>
                    <a:pt x="14337" y="1"/>
                    <a:pt x="12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48"/>
            <p:cNvSpPr/>
            <p:nvPr/>
          </p:nvSpPr>
          <p:spPr>
            <a:xfrm>
              <a:off x="4620049" y="3475528"/>
              <a:ext cx="207518" cy="78033"/>
            </a:xfrm>
            <a:custGeom>
              <a:avLst/>
              <a:gdLst/>
              <a:ahLst/>
              <a:cxnLst/>
              <a:rect l="l" t="t" r="r" b="b"/>
              <a:pathLst>
                <a:path w="8127" h="3056" extrusionOk="0">
                  <a:moveTo>
                    <a:pt x="42" y="1"/>
                  </a:moveTo>
                  <a:cubicBezTo>
                    <a:pt x="17" y="1"/>
                    <a:pt x="1" y="44"/>
                    <a:pt x="28" y="44"/>
                  </a:cubicBezTo>
                  <a:cubicBezTo>
                    <a:pt x="1362" y="544"/>
                    <a:pt x="2696" y="1044"/>
                    <a:pt x="4064" y="1545"/>
                  </a:cubicBezTo>
                  <a:cubicBezTo>
                    <a:pt x="4731" y="1778"/>
                    <a:pt x="5398" y="2045"/>
                    <a:pt x="6065" y="2312"/>
                  </a:cubicBezTo>
                  <a:cubicBezTo>
                    <a:pt x="6732" y="2545"/>
                    <a:pt x="7433" y="2779"/>
                    <a:pt x="8067" y="3046"/>
                  </a:cubicBezTo>
                  <a:cubicBezTo>
                    <a:pt x="8073" y="3052"/>
                    <a:pt x="8080" y="3055"/>
                    <a:pt x="8086" y="3055"/>
                  </a:cubicBezTo>
                  <a:cubicBezTo>
                    <a:pt x="8111" y="3055"/>
                    <a:pt x="8127" y="3012"/>
                    <a:pt x="8100" y="3012"/>
                  </a:cubicBezTo>
                  <a:cubicBezTo>
                    <a:pt x="7433" y="2746"/>
                    <a:pt x="6799" y="2412"/>
                    <a:pt x="6132" y="2145"/>
                  </a:cubicBezTo>
                  <a:cubicBezTo>
                    <a:pt x="5465" y="1878"/>
                    <a:pt x="4798" y="1611"/>
                    <a:pt x="4131" y="1345"/>
                  </a:cubicBezTo>
                  <a:cubicBezTo>
                    <a:pt x="2796" y="844"/>
                    <a:pt x="1429" y="411"/>
                    <a:pt x="61" y="10"/>
                  </a:cubicBezTo>
                  <a:cubicBezTo>
                    <a:pt x="54" y="4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48"/>
            <p:cNvSpPr/>
            <p:nvPr/>
          </p:nvSpPr>
          <p:spPr>
            <a:xfrm>
              <a:off x="4477643" y="2895131"/>
              <a:ext cx="573273" cy="599420"/>
            </a:xfrm>
            <a:custGeom>
              <a:avLst/>
              <a:gdLst/>
              <a:ahLst/>
              <a:cxnLst/>
              <a:rect l="l" t="t" r="r" b="b"/>
              <a:pathLst>
                <a:path w="22451" h="23475" extrusionOk="0">
                  <a:moveTo>
                    <a:pt x="10964" y="0"/>
                  </a:moveTo>
                  <a:cubicBezTo>
                    <a:pt x="6964" y="0"/>
                    <a:pt x="3750" y="3788"/>
                    <a:pt x="3103" y="7096"/>
                  </a:cubicBezTo>
                  <a:cubicBezTo>
                    <a:pt x="2336" y="11299"/>
                    <a:pt x="3436" y="12733"/>
                    <a:pt x="1502" y="16569"/>
                  </a:cubicBezTo>
                  <a:cubicBezTo>
                    <a:pt x="1" y="19438"/>
                    <a:pt x="201" y="23474"/>
                    <a:pt x="201" y="23474"/>
                  </a:cubicBezTo>
                  <a:lnTo>
                    <a:pt x="1135" y="23474"/>
                  </a:lnTo>
                  <a:cubicBezTo>
                    <a:pt x="1216" y="22475"/>
                    <a:pt x="1755" y="21084"/>
                    <a:pt x="1852" y="21084"/>
                  </a:cubicBezTo>
                  <a:cubicBezTo>
                    <a:pt x="1875" y="21084"/>
                    <a:pt x="1873" y="21161"/>
                    <a:pt x="1835" y="21339"/>
                  </a:cubicBezTo>
                  <a:cubicBezTo>
                    <a:pt x="1702" y="22040"/>
                    <a:pt x="1669" y="22774"/>
                    <a:pt x="1702" y="23474"/>
                  </a:cubicBezTo>
                  <a:lnTo>
                    <a:pt x="3203" y="23474"/>
                  </a:lnTo>
                  <a:cubicBezTo>
                    <a:pt x="3236" y="21706"/>
                    <a:pt x="3503" y="19938"/>
                    <a:pt x="4037" y="18237"/>
                  </a:cubicBezTo>
                  <a:cubicBezTo>
                    <a:pt x="4060" y="18169"/>
                    <a:pt x="4076" y="18137"/>
                    <a:pt x="4087" y="18137"/>
                  </a:cubicBezTo>
                  <a:cubicBezTo>
                    <a:pt x="4190" y="18137"/>
                    <a:pt x="3862" y="20914"/>
                    <a:pt x="4404" y="23474"/>
                  </a:cubicBezTo>
                  <a:lnTo>
                    <a:pt x="17847" y="23474"/>
                  </a:lnTo>
                  <a:cubicBezTo>
                    <a:pt x="18014" y="21706"/>
                    <a:pt x="17246" y="18804"/>
                    <a:pt x="17213" y="18637"/>
                  </a:cubicBezTo>
                  <a:lnTo>
                    <a:pt x="17213" y="18637"/>
                  </a:lnTo>
                  <a:cubicBezTo>
                    <a:pt x="18147" y="20138"/>
                    <a:pt x="18514" y="22307"/>
                    <a:pt x="18647" y="23474"/>
                  </a:cubicBezTo>
                  <a:lnTo>
                    <a:pt x="20182" y="23474"/>
                  </a:lnTo>
                  <a:cubicBezTo>
                    <a:pt x="20215" y="22473"/>
                    <a:pt x="20148" y="21473"/>
                    <a:pt x="19948" y="20505"/>
                  </a:cubicBezTo>
                  <a:lnTo>
                    <a:pt x="19948" y="20505"/>
                  </a:lnTo>
                  <a:cubicBezTo>
                    <a:pt x="20349" y="21239"/>
                    <a:pt x="20615" y="22640"/>
                    <a:pt x="20715" y="23474"/>
                  </a:cubicBezTo>
                  <a:lnTo>
                    <a:pt x="22450" y="23474"/>
                  </a:lnTo>
                  <a:cubicBezTo>
                    <a:pt x="22450" y="21173"/>
                    <a:pt x="21750" y="18938"/>
                    <a:pt x="20449" y="17070"/>
                  </a:cubicBezTo>
                  <a:cubicBezTo>
                    <a:pt x="19281" y="15302"/>
                    <a:pt x="20048" y="13500"/>
                    <a:pt x="20015" y="10098"/>
                  </a:cubicBezTo>
                  <a:cubicBezTo>
                    <a:pt x="20015" y="7196"/>
                    <a:pt x="18747" y="4494"/>
                    <a:pt x="16579" y="2593"/>
                  </a:cubicBezTo>
                  <a:cubicBezTo>
                    <a:pt x="14656" y="741"/>
                    <a:pt x="12733" y="0"/>
                    <a:pt x="109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48"/>
            <p:cNvSpPr/>
            <p:nvPr/>
          </p:nvSpPr>
          <p:spPr>
            <a:xfrm>
              <a:off x="4463165" y="3052448"/>
              <a:ext cx="103082" cy="427625"/>
            </a:xfrm>
            <a:custGeom>
              <a:avLst/>
              <a:gdLst/>
              <a:ahLst/>
              <a:cxnLst/>
              <a:rect l="l" t="t" r="r" b="b"/>
              <a:pathLst>
                <a:path w="4037" h="16747" extrusionOk="0">
                  <a:moveTo>
                    <a:pt x="4037" y="1"/>
                  </a:moveTo>
                  <a:cubicBezTo>
                    <a:pt x="3770" y="668"/>
                    <a:pt x="3536" y="1368"/>
                    <a:pt x="3403" y="2069"/>
                  </a:cubicBezTo>
                  <a:cubicBezTo>
                    <a:pt x="3236" y="2769"/>
                    <a:pt x="3136" y="3503"/>
                    <a:pt x="3069" y="4237"/>
                  </a:cubicBezTo>
                  <a:cubicBezTo>
                    <a:pt x="2936" y="5638"/>
                    <a:pt x="2669" y="7073"/>
                    <a:pt x="2236" y="8440"/>
                  </a:cubicBezTo>
                  <a:cubicBezTo>
                    <a:pt x="2135" y="8774"/>
                    <a:pt x="2002" y="9074"/>
                    <a:pt x="1835" y="9408"/>
                  </a:cubicBezTo>
                  <a:cubicBezTo>
                    <a:pt x="1668" y="9708"/>
                    <a:pt x="1502" y="10041"/>
                    <a:pt x="1335" y="10375"/>
                  </a:cubicBezTo>
                  <a:cubicBezTo>
                    <a:pt x="1035" y="11009"/>
                    <a:pt x="768" y="11709"/>
                    <a:pt x="568" y="12410"/>
                  </a:cubicBezTo>
                  <a:cubicBezTo>
                    <a:pt x="134" y="13811"/>
                    <a:pt x="1" y="15278"/>
                    <a:pt x="134" y="16746"/>
                  </a:cubicBezTo>
                  <a:cubicBezTo>
                    <a:pt x="134" y="16379"/>
                    <a:pt x="134" y="16012"/>
                    <a:pt x="167" y="15645"/>
                  </a:cubicBezTo>
                  <a:cubicBezTo>
                    <a:pt x="201" y="15312"/>
                    <a:pt x="267" y="14945"/>
                    <a:pt x="334" y="14578"/>
                  </a:cubicBezTo>
                  <a:cubicBezTo>
                    <a:pt x="434" y="13877"/>
                    <a:pt x="634" y="13177"/>
                    <a:pt x="868" y="12510"/>
                  </a:cubicBezTo>
                  <a:cubicBezTo>
                    <a:pt x="1068" y="11809"/>
                    <a:pt x="1368" y="11175"/>
                    <a:pt x="1702" y="10542"/>
                  </a:cubicBezTo>
                  <a:cubicBezTo>
                    <a:pt x="1835" y="10208"/>
                    <a:pt x="2002" y="9908"/>
                    <a:pt x="2202" y="9574"/>
                  </a:cubicBezTo>
                  <a:cubicBezTo>
                    <a:pt x="2369" y="9241"/>
                    <a:pt x="2502" y="8907"/>
                    <a:pt x="2636" y="8574"/>
                  </a:cubicBezTo>
                  <a:cubicBezTo>
                    <a:pt x="2869" y="7873"/>
                    <a:pt x="3036" y="7139"/>
                    <a:pt x="3170" y="6405"/>
                  </a:cubicBezTo>
                  <a:cubicBezTo>
                    <a:pt x="3270" y="5705"/>
                    <a:pt x="3336" y="4971"/>
                    <a:pt x="3370" y="4237"/>
                  </a:cubicBezTo>
                  <a:cubicBezTo>
                    <a:pt x="3436" y="2803"/>
                    <a:pt x="3670" y="1368"/>
                    <a:pt x="40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48"/>
            <p:cNvSpPr/>
            <p:nvPr/>
          </p:nvSpPr>
          <p:spPr>
            <a:xfrm>
              <a:off x="4981897" y="3152109"/>
              <a:ext cx="81787" cy="339020"/>
            </a:xfrm>
            <a:custGeom>
              <a:avLst/>
              <a:gdLst/>
              <a:ahLst/>
              <a:cxnLst/>
              <a:rect l="l" t="t" r="r" b="b"/>
              <a:pathLst>
                <a:path w="3203" h="13277" extrusionOk="0">
                  <a:moveTo>
                    <a:pt x="267" y="1"/>
                  </a:moveTo>
                  <a:cubicBezTo>
                    <a:pt x="200" y="601"/>
                    <a:pt x="134" y="1168"/>
                    <a:pt x="67" y="1769"/>
                  </a:cubicBezTo>
                  <a:cubicBezTo>
                    <a:pt x="0" y="2336"/>
                    <a:pt x="0" y="2903"/>
                    <a:pt x="0" y="3503"/>
                  </a:cubicBezTo>
                  <a:cubicBezTo>
                    <a:pt x="33" y="4104"/>
                    <a:pt x="100" y="4671"/>
                    <a:pt x="234" y="5238"/>
                  </a:cubicBezTo>
                  <a:cubicBezTo>
                    <a:pt x="267" y="5371"/>
                    <a:pt x="300" y="5538"/>
                    <a:pt x="334" y="5671"/>
                  </a:cubicBezTo>
                  <a:lnTo>
                    <a:pt x="367" y="5771"/>
                  </a:lnTo>
                  <a:cubicBezTo>
                    <a:pt x="400" y="5805"/>
                    <a:pt x="434" y="5871"/>
                    <a:pt x="434" y="5905"/>
                  </a:cubicBezTo>
                  <a:cubicBezTo>
                    <a:pt x="467" y="5972"/>
                    <a:pt x="500" y="6038"/>
                    <a:pt x="534" y="6105"/>
                  </a:cubicBezTo>
                  <a:cubicBezTo>
                    <a:pt x="667" y="6372"/>
                    <a:pt x="834" y="6605"/>
                    <a:pt x="967" y="6872"/>
                  </a:cubicBezTo>
                  <a:cubicBezTo>
                    <a:pt x="1568" y="7840"/>
                    <a:pt x="2102" y="8840"/>
                    <a:pt x="2502" y="9908"/>
                  </a:cubicBezTo>
                  <a:cubicBezTo>
                    <a:pt x="2902" y="11008"/>
                    <a:pt x="3102" y="12143"/>
                    <a:pt x="3136" y="13277"/>
                  </a:cubicBezTo>
                  <a:cubicBezTo>
                    <a:pt x="3202" y="12710"/>
                    <a:pt x="3202" y="12109"/>
                    <a:pt x="3136" y="11542"/>
                  </a:cubicBezTo>
                  <a:cubicBezTo>
                    <a:pt x="3069" y="10975"/>
                    <a:pt x="2969" y="10375"/>
                    <a:pt x="2802" y="9808"/>
                  </a:cubicBezTo>
                  <a:cubicBezTo>
                    <a:pt x="2635" y="9274"/>
                    <a:pt x="2402" y="8707"/>
                    <a:pt x="2168" y="8173"/>
                  </a:cubicBezTo>
                  <a:cubicBezTo>
                    <a:pt x="1935" y="7639"/>
                    <a:pt x="1635" y="7139"/>
                    <a:pt x="1334" y="6639"/>
                  </a:cubicBezTo>
                  <a:cubicBezTo>
                    <a:pt x="1168" y="6405"/>
                    <a:pt x="1034" y="6172"/>
                    <a:pt x="901" y="5905"/>
                  </a:cubicBezTo>
                  <a:lnTo>
                    <a:pt x="801" y="5738"/>
                  </a:lnTo>
                  <a:lnTo>
                    <a:pt x="767" y="5638"/>
                  </a:lnTo>
                  <a:lnTo>
                    <a:pt x="734" y="5538"/>
                  </a:lnTo>
                  <a:cubicBezTo>
                    <a:pt x="701" y="5404"/>
                    <a:pt x="634" y="5271"/>
                    <a:pt x="601" y="5138"/>
                  </a:cubicBezTo>
                  <a:cubicBezTo>
                    <a:pt x="467" y="4571"/>
                    <a:pt x="367" y="4037"/>
                    <a:pt x="334" y="3470"/>
                  </a:cubicBezTo>
                  <a:cubicBezTo>
                    <a:pt x="267" y="2903"/>
                    <a:pt x="267" y="2336"/>
                    <a:pt x="267" y="1735"/>
                  </a:cubicBezTo>
                  <a:cubicBezTo>
                    <a:pt x="267" y="1168"/>
                    <a:pt x="300" y="60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48"/>
            <p:cNvSpPr/>
            <p:nvPr/>
          </p:nvSpPr>
          <p:spPr>
            <a:xfrm>
              <a:off x="4747644" y="3285169"/>
              <a:ext cx="848380" cy="688969"/>
            </a:xfrm>
            <a:custGeom>
              <a:avLst/>
              <a:gdLst/>
              <a:ahLst/>
              <a:cxnLst/>
              <a:rect l="l" t="t" r="r" b="b"/>
              <a:pathLst>
                <a:path w="33225" h="26982" extrusionOk="0">
                  <a:moveTo>
                    <a:pt x="7439" y="0"/>
                  </a:moveTo>
                  <a:cubicBezTo>
                    <a:pt x="5151" y="0"/>
                    <a:pt x="3457" y="1147"/>
                    <a:pt x="2336" y="3062"/>
                  </a:cubicBezTo>
                  <a:cubicBezTo>
                    <a:pt x="1969" y="3729"/>
                    <a:pt x="1" y="13636"/>
                    <a:pt x="1435" y="17172"/>
                  </a:cubicBezTo>
                  <a:cubicBezTo>
                    <a:pt x="2536" y="19941"/>
                    <a:pt x="7106" y="20741"/>
                    <a:pt x="7106" y="20741"/>
                  </a:cubicBezTo>
                  <a:cubicBezTo>
                    <a:pt x="7106" y="20741"/>
                    <a:pt x="14624" y="26982"/>
                    <a:pt x="21891" y="26982"/>
                  </a:cubicBezTo>
                  <a:cubicBezTo>
                    <a:pt x="22323" y="26982"/>
                    <a:pt x="22755" y="26959"/>
                    <a:pt x="23184" y="26913"/>
                  </a:cubicBezTo>
                  <a:cubicBezTo>
                    <a:pt x="23184" y="26913"/>
                    <a:pt x="33225" y="17639"/>
                    <a:pt x="26320" y="4263"/>
                  </a:cubicBezTo>
                  <a:lnTo>
                    <a:pt x="26320" y="4263"/>
                  </a:lnTo>
                  <a:cubicBezTo>
                    <a:pt x="26319" y="4263"/>
                    <a:pt x="23109" y="4778"/>
                    <a:pt x="21478" y="4778"/>
                  </a:cubicBezTo>
                  <a:cubicBezTo>
                    <a:pt x="21206" y="4778"/>
                    <a:pt x="20978" y="4763"/>
                    <a:pt x="20816" y="4730"/>
                  </a:cubicBezTo>
                  <a:cubicBezTo>
                    <a:pt x="17313" y="4063"/>
                    <a:pt x="14711" y="2128"/>
                    <a:pt x="10709" y="660"/>
                  </a:cubicBezTo>
                  <a:cubicBezTo>
                    <a:pt x="9509" y="210"/>
                    <a:pt x="8419" y="0"/>
                    <a:pt x="7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48"/>
            <p:cNvSpPr/>
            <p:nvPr/>
          </p:nvSpPr>
          <p:spPr>
            <a:xfrm>
              <a:off x="4775757" y="3164034"/>
              <a:ext cx="163573" cy="286241"/>
            </a:xfrm>
            <a:custGeom>
              <a:avLst/>
              <a:gdLst/>
              <a:ahLst/>
              <a:cxnLst/>
              <a:rect l="l" t="t" r="r" b="b"/>
              <a:pathLst>
                <a:path w="6406" h="11210" extrusionOk="0">
                  <a:moveTo>
                    <a:pt x="4404" y="1"/>
                  </a:moveTo>
                  <a:lnTo>
                    <a:pt x="3837" y="468"/>
                  </a:lnTo>
                  <a:lnTo>
                    <a:pt x="1" y="3937"/>
                  </a:lnTo>
                  <a:lnTo>
                    <a:pt x="1435" y="7473"/>
                  </a:lnTo>
                  <a:lnTo>
                    <a:pt x="1535" y="7739"/>
                  </a:lnTo>
                  <a:cubicBezTo>
                    <a:pt x="1535" y="7739"/>
                    <a:pt x="2092" y="11210"/>
                    <a:pt x="2751" y="11210"/>
                  </a:cubicBezTo>
                  <a:cubicBezTo>
                    <a:pt x="2757" y="11210"/>
                    <a:pt x="2763" y="11209"/>
                    <a:pt x="2769" y="11209"/>
                  </a:cubicBezTo>
                  <a:cubicBezTo>
                    <a:pt x="4771" y="10975"/>
                    <a:pt x="6372" y="7806"/>
                    <a:pt x="6405" y="7339"/>
                  </a:cubicBezTo>
                  <a:cubicBezTo>
                    <a:pt x="6238" y="6205"/>
                    <a:pt x="6005" y="5104"/>
                    <a:pt x="5705" y="4037"/>
                  </a:cubicBezTo>
                  <a:cubicBezTo>
                    <a:pt x="5638" y="3870"/>
                    <a:pt x="5605" y="3703"/>
                    <a:pt x="5571" y="3570"/>
                  </a:cubicBezTo>
                  <a:cubicBezTo>
                    <a:pt x="5538" y="3436"/>
                    <a:pt x="5505" y="3370"/>
                    <a:pt x="5438" y="3170"/>
                  </a:cubicBezTo>
                  <a:cubicBezTo>
                    <a:pt x="5371" y="2969"/>
                    <a:pt x="5304" y="2803"/>
                    <a:pt x="5238" y="2602"/>
                  </a:cubicBezTo>
                  <a:cubicBezTo>
                    <a:pt x="5238" y="2536"/>
                    <a:pt x="5204" y="2469"/>
                    <a:pt x="5171" y="2402"/>
                  </a:cubicBezTo>
                  <a:cubicBezTo>
                    <a:pt x="5171" y="2336"/>
                    <a:pt x="5138" y="2302"/>
                    <a:pt x="5138" y="2236"/>
                  </a:cubicBezTo>
                  <a:cubicBezTo>
                    <a:pt x="4737" y="1001"/>
                    <a:pt x="4404" y="1"/>
                    <a:pt x="4404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48"/>
            <p:cNvSpPr/>
            <p:nvPr/>
          </p:nvSpPr>
          <p:spPr>
            <a:xfrm>
              <a:off x="4775757" y="3164034"/>
              <a:ext cx="131196" cy="190819"/>
            </a:xfrm>
            <a:custGeom>
              <a:avLst/>
              <a:gdLst/>
              <a:ahLst/>
              <a:cxnLst/>
              <a:rect l="l" t="t" r="r" b="b"/>
              <a:pathLst>
                <a:path w="5138" h="7473" extrusionOk="0">
                  <a:moveTo>
                    <a:pt x="4404" y="1"/>
                  </a:moveTo>
                  <a:lnTo>
                    <a:pt x="3837" y="468"/>
                  </a:lnTo>
                  <a:lnTo>
                    <a:pt x="1" y="3937"/>
                  </a:lnTo>
                  <a:lnTo>
                    <a:pt x="1435" y="7473"/>
                  </a:lnTo>
                  <a:cubicBezTo>
                    <a:pt x="3370" y="6338"/>
                    <a:pt x="4737" y="4437"/>
                    <a:pt x="5138" y="2236"/>
                  </a:cubicBezTo>
                  <a:cubicBezTo>
                    <a:pt x="4737" y="1001"/>
                    <a:pt x="4404" y="1"/>
                    <a:pt x="4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48"/>
            <p:cNvSpPr/>
            <p:nvPr/>
          </p:nvSpPr>
          <p:spPr>
            <a:xfrm>
              <a:off x="4575593" y="2918623"/>
              <a:ext cx="358631" cy="402882"/>
            </a:xfrm>
            <a:custGeom>
              <a:avLst/>
              <a:gdLst/>
              <a:ahLst/>
              <a:cxnLst/>
              <a:rect l="l" t="t" r="r" b="b"/>
              <a:pathLst>
                <a:path w="14045" h="15778" extrusionOk="0">
                  <a:moveTo>
                    <a:pt x="7104" y="0"/>
                  </a:moveTo>
                  <a:cubicBezTo>
                    <a:pt x="6722" y="0"/>
                    <a:pt x="6342" y="37"/>
                    <a:pt x="5972" y="105"/>
                  </a:cubicBezTo>
                  <a:cubicBezTo>
                    <a:pt x="3036" y="605"/>
                    <a:pt x="1" y="3107"/>
                    <a:pt x="1502" y="9645"/>
                  </a:cubicBezTo>
                  <a:cubicBezTo>
                    <a:pt x="2699" y="14834"/>
                    <a:pt x="5531" y="15777"/>
                    <a:pt x="7339" y="15777"/>
                  </a:cubicBezTo>
                  <a:cubicBezTo>
                    <a:pt x="7798" y="15777"/>
                    <a:pt x="8190" y="15717"/>
                    <a:pt x="8473" y="15649"/>
                  </a:cubicBezTo>
                  <a:cubicBezTo>
                    <a:pt x="9741" y="15382"/>
                    <a:pt x="14044" y="14215"/>
                    <a:pt x="13244" y="7577"/>
                  </a:cubicBezTo>
                  <a:cubicBezTo>
                    <a:pt x="12515" y="1777"/>
                    <a:pt x="9749" y="0"/>
                    <a:pt x="7104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48"/>
            <p:cNvSpPr/>
            <p:nvPr/>
          </p:nvSpPr>
          <p:spPr>
            <a:xfrm>
              <a:off x="4629420" y="3110258"/>
              <a:ext cx="30539" cy="22394"/>
            </a:xfrm>
            <a:custGeom>
              <a:avLst/>
              <a:gdLst/>
              <a:ahLst/>
              <a:cxnLst/>
              <a:rect l="l" t="t" r="r" b="b"/>
              <a:pathLst>
                <a:path w="1196" h="877" extrusionOk="0">
                  <a:moveTo>
                    <a:pt x="800" y="0"/>
                  </a:moveTo>
                  <a:cubicBezTo>
                    <a:pt x="693" y="0"/>
                    <a:pt x="584" y="34"/>
                    <a:pt x="495" y="105"/>
                  </a:cubicBezTo>
                  <a:cubicBezTo>
                    <a:pt x="294" y="172"/>
                    <a:pt x="128" y="339"/>
                    <a:pt x="61" y="539"/>
                  </a:cubicBezTo>
                  <a:cubicBezTo>
                    <a:pt x="0" y="722"/>
                    <a:pt x="162" y="877"/>
                    <a:pt x="317" y="877"/>
                  </a:cubicBezTo>
                  <a:cubicBezTo>
                    <a:pt x="332" y="877"/>
                    <a:pt x="347" y="875"/>
                    <a:pt x="361" y="872"/>
                  </a:cubicBezTo>
                  <a:cubicBezTo>
                    <a:pt x="528" y="806"/>
                    <a:pt x="661" y="706"/>
                    <a:pt x="795" y="639"/>
                  </a:cubicBezTo>
                  <a:cubicBezTo>
                    <a:pt x="928" y="572"/>
                    <a:pt x="1062" y="472"/>
                    <a:pt x="1162" y="339"/>
                  </a:cubicBezTo>
                  <a:cubicBezTo>
                    <a:pt x="1195" y="239"/>
                    <a:pt x="1162" y="105"/>
                    <a:pt x="1062" y="72"/>
                  </a:cubicBezTo>
                  <a:cubicBezTo>
                    <a:pt x="984" y="25"/>
                    <a:pt x="89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48"/>
            <p:cNvSpPr/>
            <p:nvPr/>
          </p:nvSpPr>
          <p:spPr>
            <a:xfrm>
              <a:off x="4725506" y="3086230"/>
              <a:ext cx="34957" cy="16827"/>
            </a:xfrm>
            <a:custGeom>
              <a:avLst/>
              <a:gdLst/>
              <a:ahLst/>
              <a:cxnLst/>
              <a:rect l="l" t="t" r="r" b="b"/>
              <a:pathLst>
                <a:path w="1369" h="659" extrusionOk="0">
                  <a:moveTo>
                    <a:pt x="714" y="0"/>
                  </a:moveTo>
                  <a:cubicBezTo>
                    <a:pt x="664" y="0"/>
                    <a:pt x="615" y="4"/>
                    <a:pt x="568" y="12"/>
                  </a:cubicBezTo>
                  <a:cubicBezTo>
                    <a:pt x="368" y="12"/>
                    <a:pt x="167" y="112"/>
                    <a:pt x="67" y="312"/>
                  </a:cubicBezTo>
                  <a:cubicBezTo>
                    <a:pt x="1" y="412"/>
                    <a:pt x="34" y="512"/>
                    <a:pt x="134" y="579"/>
                  </a:cubicBezTo>
                  <a:cubicBezTo>
                    <a:pt x="256" y="628"/>
                    <a:pt x="378" y="659"/>
                    <a:pt x="487" y="659"/>
                  </a:cubicBezTo>
                  <a:cubicBezTo>
                    <a:pt x="527" y="659"/>
                    <a:pt x="565" y="655"/>
                    <a:pt x="601" y="646"/>
                  </a:cubicBezTo>
                  <a:cubicBezTo>
                    <a:pt x="768" y="613"/>
                    <a:pt x="935" y="613"/>
                    <a:pt x="1068" y="579"/>
                  </a:cubicBezTo>
                  <a:cubicBezTo>
                    <a:pt x="1302" y="546"/>
                    <a:pt x="1368" y="279"/>
                    <a:pt x="1168" y="146"/>
                  </a:cubicBezTo>
                  <a:cubicBezTo>
                    <a:pt x="1041" y="44"/>
                    <a:pt x="874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48"/>
            <p:cNvSpPr/>
            <p:nvPr/>
          </p:nvSpPr>
          <p:spPr>
            <a:xfrm>
              <a:off x="4743405" y="3149173"/>
              <a:ext cx="20453" cy="26096"/>
            </a:xfrm>
            <a:custGeom>
              <a:avLst/>
              <a:gdLst/>
              <a:ahLst/>
              <a:cxnLst/>
              <a:rect l="l" t="t" r="r" b="b"/>
              <a:pathLst>
                <a:path w="801" h="1022" extrusionOk="0">
                  <a:moveTo>
                    <a:pt x="17" y="1"/>
                  </a:moveTo>
                  <a:cubicBezTo>
                    <a:pt x="8" y="1"/>
                    <a:pt x="0" y="4"/>
                    <a:pt x="0" y="16"/>
                  </a:cubicBezTo>
                  <a:cubicBezTo>
                    <a:pt x="32" y="428"/>
                    <a:pt x="275" y="1021"/>
                    <a:pt x="729" y="1021"/>
                  </a:cubicBezTo>
                  <a:cubicBezTo>
                    <a:pt x="752" y="1021"/>
                    <a:pt x="776" y="1020"/>
                    <a:pt x="801" y="1016"/>
                  </a:cubicBezTo>
                  <a:lnTo>
                    <a:pt x="801" y="983"/>
                  </a:lnTo>
                  <a:cubicBezTo>
                    <a:pt x="367" y="950"/>
                    <a:pt x="167" y="483"/>
                    <a:pt x="67" y="16"/>
                  </a:cubicBezTo>
                  <a:cubicBezTo>
                    <a:pt x="67" y="16"/>
                    <a:pt x="37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48"/>
            <p:cNvSpPr/>
            <p:nvPr/>
          </p:nvSpPr>
          <p:spPr>
            <a:xfrm>
              <a:off x="4736843" y="3134210"/>
              <a:ext cx="41723" cy="36489"/>
            </a:xfrm>
            <a:custGeom>
              <a:avLst/>
              <a:gdLst/>
              <a:ahLst/>
              <a:cxnLst/>
              <a:rect l="l" t="t" r="r" b="b"/>
              <a:pathLst>
                <a:path w="1634" h="1429" extrusionOk="0">
                  <a:moveTo>
                    <a:pt x="700" y="1"/>
                  </a:moveTo>
                  <a:cubicBezTo>
                    <a:pt x="643" y="1"/>
                    <a:pt x="584" y="11"/>
                    <a:pt x="524" y="34"/>
                  </a:cubicBezTo>
                  <a:cubicBezTo>
                    <a:pt x="0" y="219"/>
                    <a:pt x="330" y="1428"/>
                    <a:pt x="883" y="1428"/>
                  </a:cubicBezTo>
                  <a:cubicBezTo>
                    <a:pt x="929" y="1428"/>
                    <a:pt x="976" y="1420"/>
                    <a:pt x="1024" y="1402"/>
                  </a:cubicBezTo>
                  <a:cubicBezTo>
                    <a:pt x="1634" y="1189"/>
                    <a:pt x="1297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48"/>
            <p:cNvSpPr/>
            <p:nvPr/>
          </p:nvSpPr>
          <p:spPr>
            <a:xfrm>
              <a:off x="4756173" y="3126192"/>
              <a:ext cx="26428" cy="18793"/>
            </a:xfrm>
            <a:custGeom>
              <a:avLst/>
              <a:gdLst/>
              <a:ahLst/>
              <a:cxnLst/>
              <a:rect l="l" t="t" r="r" b="b"/>
              <a:pathLst>
                <a:path w="1035" h="736" extrusionOk="0">
                  <a:moveTo>
                    <a:pt x="869" y="0"/>
                  </a:moveTo>
                  <a:cubicBezTo>
                    <a:pt x="868" y="0"/>
                    <a:pt x="868" y="4"/>
                    <a:pt x="868" y="15"/>
                  </a:cubicBezTo>
                  <a:cubicBezTo>
                    <a:pt x="801" y="182"/>
                    <a:pt x="701" y="382"/>
                    <a:pt x="534" y="415"/>
                  </a:cubicBezTo>
                  <a:cubicBezTo>
                    <a:pt x="516" y="420"/>
                    <a:pt x="496" y="422"/>
                    <a:pt x="476" y="422"/>
                  </a:cubicBezTo>
                  <a:cubicBezTo>
                    <a:pt x="354" y="422"/>
                    <a:pt x="211" y="344"/>
                    <a:pt x="67" y="315"/>
                  </a:cubicBezTo>
                  <a:cubicBezTo>
                    <a:pt x="34" y="315"/>
                    <a:pt x="0" y="382"/>
                    <a:pt x="34" y="415"/>
                  </a:cubicBezTo>
                  <a:cubicBezTo>
                    <a:pt x="114" y="629"/>
                    <a:pt x="322" y="735"/>
                    <a:pt x="539" y="735"/>
                  </a:cubicBezTo>
                  <a:cubicBezTo>
                    <a:pt x="593" y="735"/>
                    <a:pt x="648" y="729"/>
                    <a:pt x="701" y="715"/>
                  </a:cubicBezTo>
                  <a:cubicBezTo>
                    <a:pt x="934" y="582"/>
                    <a:pt x="1035" y="248"/>
                    <a:pt x="901" y="15"/>
                  </a:cubicBezTo>
                  <a:cubicBezTo>
                    <a:pt x="879" y="15"/>
                    <a:pt x="871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48"/>
            <p:cNvSpPr/>
            <p:nvPr/>
          </p:nvSpPr>
          <p:spPr>
            <a:xfrm>
              <a:off x="4670990" y="3166587"/>
              <a:ext cx="11107" cy="32403"/>
            </a:xfrm>
            <a:custGeom>
              <a:avLst/>
              <a:gdLst/>
              <a:ahLst/>
              <a:cxnLst/>
              <a:rect l="l" t="t" r="r" b="b"/>
              <a:pathLst>
                <a:path w="435" h="1269" extrusionOk="0">
                  <a:moveTo>
                    <a:pt x="67" y="1"/>
                  </a:moveTo>
                  <a:cubicBezTo>
                    <a:pt x="67" y="1"/>
                    <a:pt x="34" y="34"/>
                    <a:pt x="67" y="34"/>
                  </a:cubicBezTo>
                  <a:cubicBezTo>
                    <a:pt x="234" y="468"/>
                    <a:pt x="334" y="1001"/>
                    <a:pt x="1" y="1268"/>
                  </a:cubicBezTo>
                  <a:cubicBezTo>
                    <a:pt x="434" y="1068"/>
                    <a:pt x="301" y="368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48"/>
            <p:cNvSpPr/>
            <p:nvPr/>
          </p:nvSpPr>
          <p:spPr>
            <a:xfrm>
              <a:off x="4642161" y="3157854"/>
              <a:ext cx="41749" cy="37204"/>
            </a:xfrm>
            <a:custGeom>
              <a:avLst/>
              <a:gdLst/>
              <a:ahLst/>
              <a:cxnLst/>
              <a:rect l="l" t="t" r="r" b="b"/>
              <a:pathLst>
                <a:path w="1635" h="1457" extrusionOk="0">
                  <a:moveTo>
                    <a:pt x="743" y="0"/>
                  </a:moveTo>
                  <a:cubicBezTo>
                    <a:pt x="717" y="0"/>
                    <a:pt x="690" y="3"/>
                    <a:pt x="663" y="9"/>
                  </a:cubicBezTo>
                  <a:cubicBezTo>
                    <a:pt x="1" y="167"/>
                    <a:pt x="322" y="1457"/>
                    <a:pt x="923" y="1457"/>
                  </a:cubicBezTo>
                  <a:cubicBezTo>
                    <a:pt x="957" y="1457"/>
                    <a:pt x="993" y="1453"/>
                    <a:pt x="1030" y="1443"/>
                  </a:cubicBezTo>
                  <a:cubicBezTo>
                    <a:pt x="1635" y="1284"/>
                    <a:pt x="1297" y="0"/>
                    <a:pt x="7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48"/>
            <p:cNvSpPr/>
            <p:nvPr/>
          </p:nvSpPr>
          <p:spPr>
            <a:xfrm>
              <a:off x="4633531" y="3162323"/>
              <a:ext cx="22164" cy="17134"/>
            </a:xfrm>
            <a:custGeom>
              <a:avLst/>
              <a:gdLst/>
              <a:ahLst/>
              <a:cxnLst/>
              <a:rect l="l" t="t" r="r" b="b"/>
              <a:pathLst>
                <a:path w="868" h="671" extrusionOk="0">
                  <a:moveTo>
                    <a:pt x="734" y="1"/>
                  </a:moveTo>
                  <a:cubicBezTo>
                    <a:pt x="634" y="134"/>
                    <a:pt x="567" y="301"/>
                    <a:pt x="434" y="334"/>
                  </a:cubicBezTo>
                  <a:cubicBezTo>
                    <a:pt x="409" y="347"/>
                    <a:pt x="383" y="352"/>
                    <a:pt x="356" y="352"/>
                  </a:cubicBezTo>
                  <a:cubicBezTo>
                    <a:pt x="239" y="352"/>
                    <a:pt x="108" y="249"/>
                    <a:pt x="0" y="168"/>
                  </a:cubicBezTo>
                  <a:lnTo>
                    <a:pt x="0" y="168"/>
                  </a:lnTo>
                  <a:cubicBezTo>
                    <a:pt x="63" y="419"/>
                    <a:pt x="215" y="671"/>
                    <a:pt x="456" y="671"/>
                  </a:cubicBezTo>
                  <a:cubicBezTo>
                    <a:pt x="470" y="671"/>
                    <a:pt x="485" y="670"/>
                    <a:pt x="500" y="668"/>
                  </a:cubicBezTo>
                  <a:cubicBezTo>
                    <a:pt x="767" y="668"/>
                    <a:pt x="867" y="368"/>
                    <a:pt x="867" y="101"/>
                  </a:cubicBezTo>
                  <a:cubicBezTo>
                    <a:pt x="834" y="34"/>
                    <a:pt x="767" y="1"/>
                    <a:pt x="7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48"/>
            <p:cNvSpPr/>
            <p:nvPr/>
          </p:nvSpPr>
          <p:spPr>
            <a:xfrm>
              <a:off x="4745959" y="3234943"/>
              <a:ext cx="22164" cy="15602"/>
            </a:xfrm>
            <a:custGeom>
              <a:avLst/>
              <a:gdLst/>
              <a:ahLst/>
              <a:cxnLst/>
              <a:rect l="l" t="t" r="r" b="b"/>
              <a:pathLst>
                <a:path w="868" h="611" extrusionOk="0">
                  <a:moveTo>
                    <a:pt x="801" y="1"/>
                  </a:moveTo>
                  <a:cubicBezTo>
                    <a:pt x="784" y="1"/>
                    <a:pt x="767" y="9"/>
                    <a:pt x="767" y="26"/>
                  </a:cubicBezTo>
                  <a:cubicBezTo>
                    <a:pt x="701" y="159"/>
                    <a:pt x="667" y="359"/>
                    <a:pt x="501" y="426"/>
                  </a:cubicBezTo>
                  <a:cubicBezTo>
                    <a:pt x="334" y="459"/>
                    <a:pt x="167" y="493"/>
                    <a:pt x="0" y="493"/>
                  </a:cubicBezTo>
                  <a:cubicBezTo>
                    <a:pt x="113" y="568"/>
                    <a:pt x="235" y="611"/>
                    <a:pt x="357" y="611"/>
                  </a:cubicBezTo>
                  <a:cubicBezTo>
                    <a:pt x="452" y="611"/>
                    <a:pt x="546" y="584"/>
                    <a:pt x="634" y="526"/>
                  </a:cubicBezTo>
                  <a:cubicBezTo>
                    <a:pt x="801" y="426"/>
                    <a:pt x="867" y="226"/>
                    <a:pt x="834" y="26"/>
                  </a:cubicBezTo>
                  <a:cubicBezTo>
                    <a:pt x="834" y="9"/>
                    <a:pt x="817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48"/>
            <p:cNvSpPr/>
            <p:nvPr/>
          </p:nvSpPr>
          <p:spPr>
            <a:xfrm>
              <a:off x="4676965" y="3100377"/>
              <a:ext cx="71573" cy="134771"/>
            </a:xfrm>
            <a:custGeom>
              <a:avLst/>
              <a:gdLst/>
              <a:ahLst/>
              <a:cxnLst/>
              <a:rect l="l" t="t" r="r" b="b"/>
              <a:pathLst>
                <a:path w="2803" h="5278" extrusionOk="0">
                  <a:moveTo>
                    <a:pt x="50" y="0"/>
                  </a:moveTo>
                  <a:cubicBezTo>
                    <a:pt x="25" y="0"/>
                    <a:pt x="0" y="8"/>
                    <a:pt x="0" y="25"/>
                  </a:cubicBezTo>
                  <a:cubicBezTo>
                    <a:pt x="0" y="1593"/>
                    <a:pt x="167" y="3127"/>
                    <a:pt x="467" y="4628"/>
                  </a:cubicBezTo>
                  <a:cubicBezTo>
                    <a:pt x="473" y="4657"/>
                    <a:pt x="494" y="4669"/>
                    <a:pt x="525" y="4669"/>
                  </a:cubicBezTo>
                  <a:cubicBezTo>
                    <a:pt x="679" y="4669"/>
                    <a:pt x="1085" y="4378"/>
                    <a:pt x="1168" y="4295"/>
                  </a:cubicBezTo>
                  <a:cubicBezTo>
                    <a:pt x="1168" y="4295"/>
                    <a:pt x="1268" y="4962"/>
                    <a:pt x="1368" y="5262"/>
                  </a:cubicBezTo>
                  <a:cubicBezTo>
                    <a:pt x="1368" y="5273"/>
                    <a:pt x="1379" y="5277"/>
                    <a:pt x="1398" y="5277"/>
                  </a:cubicBezTo>
                  <a:cubicBezTo>
                    <a:pt x="1435" y="5277"/>
                    <a:pt x="1501" y="5262"/>
                    <a:pt x="1568" y="5262"/>
                  </a:cubicBezTo>
                  <a:cubicBezTo>
                    <a:pt x="2135" y="5196"/>
                    <a:pt x="2602" y="4829"/>
                    <a:pt x="2802" y="4295"/>
                  </a:cubicBezTo>
                  <a:cubicBezTo>
                    <a:pt x="2802" y="4271"/>
                    <a:pt x="2786" y="4248"/>
                    <a:pt x="2776" y="4248"/>
                  </a:cubicBezTo>
                  <a:cubicBezTo>
                    <a:pt x="2772" y="4248"/>
                    <a:pt x="2769" y="4252"/>
                    <a:pt x="2769" y="4262"/>
                  </a:cubicBezTo>
                  <a:cubicBezTo>
                    <a:pt x="2435" y="4662"/>
                    <a:pt x="2035" y="4929"/>
                    <a:pt x="1535" y="5062"/>
                  </a:cubicBezTo>
                  <a:cubicBezTo>
                    <a:pt x="1501" y="4995"/>
                    <a:pt x="1401" y="3895"/>
                    <a:pt x="1335" y="3895"/>
                  </a:cubicBezTo>
                  <a:cubicBezTo>
                    <a:pt x="1101" y="3995"/>
                    <a:pt x="901" y="4128"/>
                    <a:pt x="701" y="4262"/>
                  </a:cubicBezTo>
                  <a:cubicBezTo>
                    <a:pt x="434" y="2861"/>
                    <a:pt x="367" y="1426"/>
                    <a:pt x="100" y="25"/>
                  </a:cubicBezTo>
                  <a:cubicBezTo>
                    <a:pt x="100" y="8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48"/>
            <p:cNvSpPr/>
            <p:nvPr/>
          </p:nvSpPr>
          <p:spPr>
            <a:xfrm>
              <a:off x="4587518" y="2897123"/>
              <a:ext cx="356077" cy="226848"/>
            </a:xfrm>
            <a:custGeom>
              <a:avLst/>
              <a:gdLst/>
              <a:ahLst/>
              <a:cxnLst/>
              <a:rect l="l" t="t" r="r" b="b"/>
              <a:pathLst>
                <a:path w="13945" h="8884" extrusionOk="0">
                  <a:moveTo>
                    <a:pt x="6558" y="1"/>
                  </a:moveTo>
                  <a:cubicBezTo>
                    <a:pt x="4257" y="1"/>
                    <a:pt x="2113" y="1396"/>
                    <a:pt x="1135" y="3148"/>
                  </a:cubicBezTo>
                  <a:cubicBezTo>
                    <a:pt x="301" y="4749"/>
                    <a:pt x="1" y="6584"/>
                    <a:pt x="368" y="8319"/>
                  </a:cubicBezTo>
                  <a:cubicBezTo>
                    <a:pt x="386" y="8364"/>
                    <a:pt x="409" y="8385"/>
                    <a:pt x="444" y="8385"/>
                  </a:cubicBezTo>
                  <a:cubicBezTo>
                    <a:pt x="539" y="8385"/>
                    <a:pt x="722" y="8237"/>
                    <a:pt x="1135" y="8019"/>
                  </a:cubicBezTo>
                  <a:cubicBezTo>
                    <a:pt x="1035" y="7218"/>
                    <a:pt x="1068" y="6384"/>
                    <a:pt x="1268" y="5617"/>
                  </a:cubicBezTo>
                  <a:cubicBezTo>
                    <a:pt x="1276" y="5596"/>
                    <a:pt x="1283" y="5586"/>
                    <a:pt x="1290" y="5586"/>
                  </a:cubicBezTo>
                  <a:cubicBezTo>
                    <a:pt x="1370" y="5586"/>
                    <a:pt x="1395" y="6950"/>
                    <a:pt x="1702" y="7718"/>
                  </a:cubicBezTo>
                  <a:lnTo>
                    <a:pt x="2169" y="7552"/>
                  </a:lnTo>
                  <a:cubicBezTo>
                    <a:pt x="2069" y="7118"/>
                    <a:pt x="2036" y="6718"/>
                    <a:pt x="2036" y="6317"/>
                  </a:cubicBezTo>
                  <a:cubicBezTo>
                    <a:pt x="2036" y="6300"/>
                    <a:pt x="2037" y="6292"/>
                    <a:pt x="2041" y="6292"/>
                  </a:cubicBezTo>
                  <a:cubicBezTo>
                    <a:pt x="2070" y="6292"/>
                    <a:pt x="2219" y="6912"/>
                    <a:pt x="2369" y="7451"/>
                  </a:cubicBezTo>
                  <a:cubicBezTo>
                    <a:pt x="2703" y="7351"/>
                    <a:pt x="3036" y="7218"/>
                    <a:pt x="3470" y="7118"/>
                  </a:cubicBezTo>
                  <a:cubicBezTo>
                    <a:pt x="4938" y="6718"/>
                    <a:pt x="6472" y="6517"/>
                    <a:pt x="8006" y="6484"/>
                  </a:cubicBezTo>
                  <a:cubicBezTo>
                    <a:pt x="7946" y="5730"/>
                    <a:pt x="7749" y="4921"/>
                    <a:pt x="7786" y="4921"/>
                  </a:cubicBezTo>
                  <a:cubicBezTo>
                    <a:pt x="7790" y="4921"/>
                    <a:pt x="7797" y="4930"/>
                    <a:pt x="7806" y="4950"/>
                  </a:cubicBezTo>
                  <a:cubicBezTo>
                    <a:pt x="8107" y="5417"/>
                    <a:pt x="8340" y="5917"/>
                    <a:pt x="8473" y="6484"/>
                  </a:cubicBezTo>
                  <a:lnTo>
                    <a:pt x="8807" y="6484"/>
                  </a:lnTo>
                  <a:cubicBezTo>
                    <a:pt x="8749" y="6079"/>
                    <a:pt x="8666" y="5724"/>
                    <a:pt x="8689" y="5724"/>
                  </a:cubicBezTo>
                  <a:cubicBezTo>
                    <a:pt x="8692" y="5724"/>
                    <a:pt x="8698" y="5733"/>
                    <a:pt x="8707" y="5750"/>
                  </a:cubicBezTo>
                  <a:cubicBezTo>
                    <a:pt x="8807" y="5984"/>
                    <a:pt x="8907" y="6217"/>
                    <a:pt x="8974" y="6451"/>
                  </a:cubicBezTo>
                  <a:cubicBezTo>
                    <a:pt x="9027" y="6460"/>
                    <a:pt x="9081" y="6464"/>
                    <a:pt x="9134" y="6464"/>
                  </a:cubicBezTo>
                  <a:cubicBezTo>
                    <a:pt x="9279" y="6464"/>
                    <a:pt x="9419" y="6433"/>
                    <a:pt x="9541" y="6384"/>
                  </a:cubicBezTo>
                  <a:cubicBezTo>
                    <a:pt x="9641" y="6251"/>
                    <a:pt x="8940" y="4216"/>
                    <a:pt x="8807" y="3815"/>
                  </a:cubicBezTo>
                  <a:lnTo>
                    <a:pt x="8807" y="3815"/>
                  </a:lnTo>
                  <a:cubicBezTo>
                    <a:pt x="9030" y="4389"/>
                    <a:pt x="10955" y="8884"/>
                    <a:pt x="12581" y="8884"/>
                  </a:cubicBezTo>
                  <a:cubicBezTo>
                    <a:pt x="12658" y="8884"/>
                    <a:pt x="12734" y="8874"/>
                    <a:pt x="12810" y="8852"/>
                  </a:cubicBezTo>
                  <a:cubicBezTo>
                    <a:pt x="13777" y="8586"/>
                    <a:pt x="13944" y="5450"/>
                    <a:pt x="13010" y="3549"/>
                  </a:cubicBezTo>
                  <a:cubicBezTo>
                    <a:pt x="12076" y="1647"/>
                    <a:pt x="9774" y="1013"/>
                    <a:pt x="9774" y="1013"/>
                  </a:cubicBezTo>
                  <a:cubicBezTo>
                    <a:pt x="8736" y="303"/>
                    <a:pt x="7630" y="1"/>
                    <a:pt x="6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48"/>
            <p:cNvSpPr/>
            <p:nvPr/>
          </p:nvSpPr>
          <p:spPr>
            <a:xfrm>
              <a:off x="4889896" y="3073463"/>
              <a:ext cx="73284" cy="114496"/>
            </a:xfrm>
            <a:custGeom>
              <a:avLst/>
              <a:gdLst/>
              <a:ahLst/>
              <a:cxnLst/>
              <a:rect l="l" t="t" r="r" b="b"/>
              <a:pathLst>
                <a:path w="2870" h="4484" extrusionOk="0">
                  <a:moveTo>
                    <a:pt x="1710" y="0"/>
                  </a:moveTo>
                  <a:cubicBezTo>
                    <a:pt x="708" y="0"/>
                    <a:pt x="1" y="2247"/>
                    <a:pt x="1" y="2247"/>
                  </a:cubicBezTo>
                  <a:lnTo>
                    <a:pt x="201" y="4081"/>
                  </a:lnTo>
                  <a:cubicBezTo>
                    <a:pt x="415" y="4349"/>
                    <a:pt x="725" y="4483"/>
                    <a:pt x="1044" y="4483"/>
                  </a:cubicBezTo>
                  <a:cubicBezTo>
                    <a:pt x="1320" y="4483"/>
                    <a:pt x="1603" y="4383"/>
                    <a:pt x="1835" y="4181"/>
                  </a:cubicBezTo>
                  <a:cubicBezTo>
                    <a:pt x="2769" y="3448"/>
                    <a:pt x="2869" y="212"/>
                    <a:pt x="1835" y="12"/>
                  </a:cubicBezTo>
                  <a:cubicBezTo>
                    <a:pt x="1793" y="4"/>
                    <a:pt x="1751" y="0"/>
                    <a:pt x="1710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48"/>
            <p:cNvSpPr/>
            <p:nvPr/>
          </p:nvSpPr>
          <p:spPr>
            <a:xfrm>
              <a:off x="4901821" y="3097593"/>
              <a:ext cx="33246" cy="76603"/>
            </a:xfrm>
            <a:custGeom>
              <a:avLst/>
              <a:gdLst/>
              <a:ahLst/>
              <a:cxnLst/>
              <a:rect l="l" t="t" r="r" b="b"/>
              <a:pathLst>
                <a:path w="1302" h="3000" extrusionOk="0">
                  <a:moveTo>
                    <a:pt x="1301" y="1"/>
                  </a:moveTo>
                  <a:cubicBezTo>
                    <a:pt x="301" y="434"/>
                    <a:pt x="1" y="1969"/>
                    <a:pt x="301" y="2936"/>
                  </a:cubicBezTo>
                  <a:cubicBezTo>
                    <a:pt x="301" y="2981"/>
                    <a:pt x="335" y="2999"/>
                    <a:pt x="372" y="2999"/>
                  </a:cubicBezTo>
                  <a:cubicBezTo>
                    <a:pt x="417" y="2999"/>
                    <a:pt x="468" y="2973"/>
                    <a:pt x="468" y="2936"/>
                  </a:cubicBezTo>
                  <a:cubicBezTo>
                    <a:pt x="501" y="2703"/>
                    <a:pt x="534" y="2469"/>
                    <a:pt x="601" y="2236"/>
                  </a:cubicBezTo>
                  <a:cubicBezTo>
                    <a:pt x="701" y="1969"/>
                    <a:pt x="968" y="1769"/>
                    <a:pt x="1268" y="1769"/>
                  </a:cubicBezTo>
                  <a:cubicBezTo>
                    <a:pt x="1268" y="1769"/>
                    <a:pt x="1301" y="1735"/>
                    <a:pt x="1268" y="1735"/>
                  </a:cubicBezTo>
                  <a:cubicBezTo>
                    <a:pt x="1191" y="1707"/>
                    <a:pt x="1112" y="1694"/>
                    <a:pt x="1035" y="1694"/>
                  </a:cubicBezTo>
                  <a:cubicBezTo>
                    <a:pt x="747" y="1694"/>
                    <a:pt x="487" y="1879"/>
                    <a:pt x="434" y="2169"/>
                  </a:cubicBezTo>
                  <a:cubicBezTo>
                    <a:pt x="468" y="1368"/>
                    <a:pt x="634" y="568"/>
                    <a:pt x="1301" y="34"/>
                  </a:cubicBezTo>
                  <a:lnTo>
                    <a:pt x="13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48"/>
            <p:cNvSpPr/>
            <p:nvPr/>
          </p:nvSpPr>
          <p:spPr>
            <a:xfrm>
              <a:off x="4604805" y="3334476"/>
              <a:ext cx="810640" cy="781072"/>
            </a:xfrm>
            <a:custGeom>
              <a:avLst/>
              <a:gdLst/>
              <a:ahLst/>
              <a:cxnLst/>
              <a:rect l="l" t="t" r="r" b="b"/>
              <a:pathLst>
                <a:path w="31747" h="30589" extrusionOk="0">
                  <a:moveTo>
                    <a:pt x="15770" y="1"/>
                  </a:moveTo>
                  <a:cubicBezTo>
                    <a:pt x="14688" y="1"/>
                    <a:pt x="14032" y="1150"/>
                    <a:pt x="15068" y="4767"/>
                  </a:cubicBezTo>
                  <a:cubicBezTo>
                    <a:pt x="16803" y="10738"/>
                    <a:pt x="18237" y="15541"/>
                    <a:pt x="18171" y="16109"/>
                  </a:cubicBezTo>
                  <a:cubicBezTo>
                    <a:pt x="18070" y="17076"/>
                    <a:pt x="1959" y="18377"/>
                    <a:pt x="992" y="19678"/>
                  </a:cubicBezTo>
                  <a:cubicBezTo>
                    <a:pt x="1" y="20966"/>
                    <a:pt x="3194" y="30589"/>
                    <a:pt x="4747" y="30589"/>
                  </a:cubicBezTo>
                  <a:cubicBezTo>
                    <a:pt x="4763" y="30589"/>
                    <a:pt x="4779" y="30588"/>
                    <a:pt x="4794" y="30586"/>
                  </a:cubicBezTo>
                  <a:cubicBezTo>
                    <a:pt x="8263" y="30085"/>
                    <a:pt x="23474" y="27217"/>
                    <a:pt x="28611" y="22813"/>
                  </a:cubicBezTo>
                  <a:cubicBezTo>
                    <a:pt x="31747" y="20145"/>
                    <a:pt x="24275" y="8603"/>
                    <a:pt x="18804" y="1832"/>
                  </a:cubicBezTo>
                  <a:cubicBezTo>
                    <a:pt x="18062" y="931"/>
                    <a:pt x="16743" y="1"/>
                    <a:pt x="15770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48"/>
            <p:cNvSpPr/>
            <p:nvPr/>
          </p:nvSpPr>
          <p:spPr>
            <a:xfrm>
              <a:off x="4130988" y="3814778"/>
              <a:ext cx="667801" cy="367210"/>
            </a:xfrm>
            <a:custGeom>
              <a:avLst/>
              <a:gdLst/>
              <a:ahLst/>
              <a:cxnLst/>
              <a:rect l="l" t="t" r="r" b="b"/>
              <a:pathLst>
                <a:path w="26153" h="14381" extrusionOk="0">
                  <a:moveTo>
                    <a:pt x="22149" y="0"/>
                  </a:moveTo>
                  <a:cubicBezTo>
                    <a:pt x="22149" y="0"/>
                    <a:pt x="17546" y="67"/>
                    <a:pt x="14511" y="267"/>
                  </a:cubicBezTo>
                  <a:cubicBezTo>
                    <a:pt x="12843" y="367"/>
                    <a:pt x="9907" y="834"/>
                    <a:pt x="8740" y="1468"/>
                  </a:cubicBezTo>
                  <a:cubicBezTo>
                    <a:pt x="6939" y="2436"/>
                    <a:pt x="0" y="7639"/>
                    <a:pt x="1235" y="9341"/>
                  </a:cubicBezTo>
                  <a:cubicBezTo>
                    <a:pt x="1376" y="9538"/>
                    <a:pt x="1588" y="9624"/>
                    <a:pt x="1850" y="9624"/>
                  </a:cubicBezTo>
                  <a:cubicBezTo>
                    <a:pt x="2896" y="9624"/>
                    <a:pt x="4741" y="8253"/>
                    <a:pt x="6081" y="7126"/>
                  </a:cubicBezTo>
                  <a:lnTo>
                    <a:pt x="6081" y="7126"/>
                  </a:lnTo>
                  <a:cubicBezTo>
                    <a:pt x="4483" y="8668"/>
                    <a:pt x="2428" y="11023"/>
                    <a:pt x="3503" y="12076"/>
                  </a:cubicBezTo>
                  <a:cubicBezTo>
                    <a:pt x="3681" y="12247"/>
                    <a:pt x="3900" y="12323"/>
                    <a:pt x="4150" y="12323"/>
                  </a:cubicBezTo>
                  <a:cubicBezTo>
                    <a:pt x="4880" y="12323"/>
                    <a:pt x="5871" y="11671"/>
                    <a:pt x="6851" y="10823"/>
                  </a:cubicBezTo>
                  <a:lnTo>
                    <a:pt x="6851" y="10823"/>
                  </a:lnTo>
                  <a:cubicBezTo>
                    <a:pt x="6126" y="11889"/>
                    <a:pt x="5782" y="12895"/>
                    <a:pt x="6505" y="13410"/>
                  </a:cubicBezTo>
                  <a:cubicBezTo>
                    <a:pt x="6628" y="13495"/>
                    <a:pt x="6775" y="13534"/>
                    <a:pt x="6941" y="13534"/>
                  </a:cubicBezTo>
                  <a:cubicBezTo>
                    <a:pt x="7837" y="13534"/>
                    <a:pt x="9297" y="12411"/>
                    <a:pt x="10575" y="11242"/>
                  </a:cubicBezTo>
                  <a:lnTo>
                    <a:pt x="10575" y="11242"/>
                  </a:lnTo>
                  <a:cubicBezTo>
                    <a:pt x="9600" y="12413"/>
                    <a:pt x="8875" y="13649"/>
                    <a:pt x="9574" y="14177"/>
                  </a:cubicBezTo>
                  <a:cubicBezTo>
                    <a:pt x="9759" y="14318"/>
                    <a:pt x="9986" y="14381"/>
                    <a:pt x="10244" y="14381"/>
                  </a:cubicBezTo>
                  <a:cubicBezTo>
                    <a:pt x="12306" y="14381"/>
                    <a:pt x="16312" y="10375"/>
                    <a:pt x="16312" y="10375"/>
                  </a:cubicBezTo>
                  <a:cubicBezTo>
                    <a:pt x="18523" y="11557"/>
                    <a:pt x="20382" y="11947"/>
                    <a:pt x="21948" y="11947"/>
                  </a:cubicBezTo>
                  <a:cubicBezTo>
                    <a:pt x="23429" y="11947"/>
                    <a:pt x="24647" y="11599"/>
                    <a:pt x="25652" y="11242"/>
                  </a:cubicBezTo>
                  <a:cubicBezTo>
                    <a:pt x="26152" y="11075"/>
                    <a:pt x="22149" y="0"/>
                    <a:pt x="22149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48"/>
            <p:cNvSpPr/>
            <p:nvPr/>
          </p:nvSpPr>
          <p:spPr>
            <a:xfrm>
              <a:off x="4394606" y="4016397"/>
              <a:ext cx="98231" cy="94401"/>
            </a:xfrm>
            <a:custGeom>
              <a:avLst/>
              <a:gdLst/>
              <a:ahLst/>
              <a:cxnLst/>
              <a:rect l="l" t="t" r="r" b="b"/>
              <a:pathLst>
                <a:path w="3847" h="3697" extrusionOk="0">
                  <a:moveTo>
                    <a:pt x="3806" y="1"/>
                  </a:moveTo>
                  <a:cubicBezTo>
                    <a:pt x="3800" y="1"/>
                    <a:pt x="3793" y="3"/>
                    <a:pt x="3786" y="10"/>
                  </a:cubicBezTo>
                  <a:cubicBezTo>
                    <a:pt x="2419" y="1078"/>
                    <a:pt x="1151" y="2312"/>
                    <a:pt x="17" y="3646"/>
                  </a:cubicBezTo>
                  <a:cubicBezTo>
                    <a:pt x="0" y="3679"/>
                    <a:pt x="0" y="3696"/>
                    <a:pt x="17" y="3696"/>
                  </a:cubicBezTo>
                  <a:cubicBezTo>
                    <a:pt x="34" y="3696"/>
                    <a:pt x="67" y="3679"/>
                    <a:pt x="117" y="3646"/>
                  </a:cubicBezTo>
                  <a:cubicBezTo>
                    <a:pt x="1351" y="2379"/>
                    <a:pt x="2285" y="1445"/>
                    <a:pt x="3820" y="44"/>
                  </a:cubicBezTo>
                  <a:cubicBezTo>
                    <a:pt x="3846" y="44"/>
                    <a:pt x="3830" y="1"/>
                    <a:pt x="38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48"/>
            <p:cNvSpPr/>
            <p:nvPr/>
          </p:nvSpPr>
          <p:spPr>
            <a:xfrm>
              <a:off x="4148862" y="3799457"/>
              <a:ext cx="637134" cy="262928"/>
            </a:xfrm>
            <a:custGeom>
              <a:avLst/>
              <a:gdLst/>
              <a:ahLst/>
              <a:cxnLst/>
              <a:rect l="l" t="t" r="r" b="b"/>
              <a:pathLst>
                <a:path w="24952" h="10297" extrusionOk="0">
                  <a:moveTo>
                    <a:pt x="24919" y="0"/>
                  </a:moveTo>
                  <a:cubicBezTo>
                    <a:pt x="24251" y="0"/>
                    <a:pt x="22884" y="334"/>
                    <a:pt x="21383" y="434"/>
                  </a:cubicBezTo>
                  <a:cubicBezTo>
                    <a:pt x="17947" y="634"/>
                    <a:pt x="13110" y="734"/>
                    <a:pt x="11376" y="867"/>
                  </a:cubicBezTo>
                  <a:cubicBezTo>
                    <a:pt x="6706" y="1234"/>
                    <a:pt x="3970" y="4737"/>
                    <a:pt x="2669" y="5971"/>
                  </a:cubicBezTo>
                  <a:cubicBezTo>
                    <a:pt x="1902" y="6705"/>
                    <a:pt x="1202" y="7539"/>
                    <a:pt x="601" y="8406"/>
                  </a:cubicBezTo>
                  <a:cubicBezTo>
                    <a:pt x="301" y="8906"/>
                    <a:pt x="1" y="9574"/>
                    <a:pt x="434" y="10074"/>
                  </a:cubicBezTo>
                  <a:cubicBezTo>
                    <a:pt x="568" y="10223"/>
                    <a:pt x="778" y="10297"/>
                    <a:pt x="1047" y="10297"/>
                  </a:cubicBezTo>
                  <a:cubicBezTo>
                    <a:pt x="1919" y="10297"/>
                    <a:pt x="3416" y="9526"/>
                    <a:pt x="4971" y="8073"/>
                  </a:cubicBezTo>
                  <a:cubicBezTo>
                    <a:pt x="5012" y="8031"/>
                    <a:pt x="5015" y="8003"/>
                    <a:pt x="4988" y="8003"/>
                  </a:cubicBezTo>
                  <a:cubicBezTo>
                    <a:pt x="4971" y="8003"/>
                    <a:pt x="4943" y="8014"/>
                    <a:pt x="4904" y="8039"/>
                  </a:cubicBezTo>
                  <a:cubicBezTo>
                    <a:pt x="3058" y="9622"/>
                    <a:pt x="1921" y="10046"/>
                    <a:pt x="1275" y="10046"/>
                  </a:cubicBezTo>
                  <a:cubicBezTo>
                    <a:pt x="940" y="10046"/>
                    <a:pt x="737" y="9932"/>
                    <a:pt x="635" y="9807"/>
                  </a:cubicBezTo>
                  <a:cubicBezTo>
                    <a:pt x="434" y="9540"/>
                    <a:pt x="601" y="9107"/>
                    <a:pt x="768" y="8740"/>
                  </a:cubicBezTo>
                  <a:cubicBezTo>
                    <a:pt x="1035" y="8239"/>
                    <a:pt x="1368" y="7772"/>
                    <a:pt x="1769" y="7372"/>
                  </a:cubicBezTo>
                  <a:cubicBezTo>
                    <a:pt x="3036" y="5904"/>
                    <a:pt x="4471" y="4603"/>
                    <a:pt x="6038" y="3436"/>
                  </a:cubicBezTo>
                  <a:cubicBezTo>
                    <a:pt x="7706" y="2102"/>
                    <a:pt x="9708" y="1301"/>
                    <a:pt x="11809" y="1101"/>
                  </a:cubicBezTo>
                  <a:cubicBezTo>
                    <a:pt x="13310" y="934"/>
                    <a:pt x="17947" y="867"/>
                    <a:pt x="21383" y="600"/>
                  </a:cubicBezTo>
                  <a:cubicBezTo>
                    <a:pt x="22884" y="500"/>
                    <a:pt x="24251" y="167"/>
                    <a:pt x="24919" y="67"/>
                  </a:cubicBezTo>
                  <a:cubicBezTo>
                    <a:pt x="24952" y="67"/>
                    <a:pt x="24952" y="0"/>
                    <a:pt x="24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48"/>
            <p:cNvSpPr/>
            <p:nvPr/>
          </p:nvSpPr>
          <p:spPr>
            <a:xfrm>
              <a:off x="4964201" y="3326688"/>
              <a:ext cx="299646" cy="279423"/>
            </a:xfrm>
            <a:custGeom>
              <a:avLst/>
              <a:gdLst/>
              <a:ahLst/>
              <a:cxnLst/>
              <a:rect l="l" t="t" r="r" b="b"/>
              <a:pathLst>
                <a:path w="11735" h="10943" extrusionOk="0">
                  <a:moveTo>
                    <a:pt x="1360" y="1"/>
                  </a:moveTo>
                  <a:cubicBezTo>
                    <a:pt x="336" y="1"/>
                    <a:pt x="0" y="1233"/>
                    <a:pt x="259" y="3404"/>
                  </a:cubicBezTo>
                  <a:cubicBezTo>
                    <a:pt x="593" y="6140"/>
                    <a:pt x="1894" y="10943"/>
                    <a:pt x="1894" y="10943"/>
                  </a:cubicBezTo>
                  <a:lnTo>
                    <a:pt x="11734" y="10743"/>
                  </a:lnTo>
                  <a:cubicBezTo>
                    <a:pt x="11734" y="10743"/>
                    <a:pt x="6631" y="3771"/>
                    <a:pt x="4396" y="1770"/>
                  </a:cubicBezTo>
                  <a:cubicBezTo>
                    <a:pt x="3052" y="561"/>
                    <a:pt x="2050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48"/>
            <p:cNvSpPr/>
            <p:nvPr/>
          </p:nvSpPr>
          <p:spPr>
            <a:xfrm>
              <a:off x="4982152" y="3515668"/>
              <a:ext cx="61078" cy="93022"/>
            </a:xfrm>
            <a:custGeom>
              <a:avLst/>
              <a:gdLst/>
              <a:ahLst/>
              <a:cxnLst/>
              <a:rect l="l" t="t" r="r" b="b"/>
              <a:pathLst>
                <a:path w="2392" h="3643" extrusionOk="0">
                  <a:moveTo>
                    <a:pt x="265" y="1"/>
                  </a:moveTo>
                  <a:cubicBezTo>
                    <a:pt x="246" y="1"/>
                    <a:pt x="224" y="20"/>
                    <a:pt x="224" y="39"/>
                  </a:cubicBezTo>
                  <a:cubicBezTo>
                    <a:pt x="256" y="202"/>
                    <a:pt x="352" y="778"/>
                    <a:pt x="481" y="1426"/>
                  </a:cubicBezTo>
                  <a:lnTo>
                    <a:pt x="481" y="1426"/>
                  </a:lnTo>
                  <a:cubicBezTo>
                    <a:pt x="417" y="1328"/>
                    <a:pt x="354" y="1202"/>
                    <a:pt x="290" y="1107"/>
                  </a:cubicBezTo>
                  <a:cubicBezTo>
                    <a:pt x="190" y="973"/>
                    <a:pt x="124" y="840"/>
                    <a:pt x="57" y="740"/>
                  </a:cubicBezTo>
                  <a:cubicBezTo>
                    <a:pt x="57" y="719"/>
                    <a:pt x="50" y="711"/>
                    <a:pt x="43" y="711"/>
                  </a:cubicBezTo>
                  <a:cubicBezTo>
                    <a:pt x="25" y="711"/>
                    <a:pt x="0" y="750"/>
                    <a:pt x="23" y="773"/>
                  </a:cubicBezTo>
                  <a:cubicBezTo>
                    <a:pt x="90" y="873"/>
                    <a:pt x="157" y="1007"/>
                    <a:pt x="224" y="1140"/>
                  </a:cubicBezTo>
                  <a:cubicBezTo>
                    <a:pt x="290" y="1240"/>
                    <a:pt x="324" y="1374"/>
                    <a:pt x="390" y="1474"/>
                  </a:cubicBezTo>
                  <a:lnTo>
                    <a:pt x="557" y="1807"/>
                  </a:lnTo>
                  <a:cubicBezTo>
                    <a:pt x="724" y="2575"/>
                    <a:pt x="857" y="3375"/>
                    <a:pt x="957" y="3642"/>
                  </a:cubicBezTo>
                  <a:cubicBezTo>
                    <a:pt x="1424" y="3642"/>
                    <a:pt x="1891" y="3609"/>
                    <a:pt x="2358" y="3542"/>
                  </a:cubicBezTo>
                  <a:cubicBezTo>
                    <a:pt x="2392" y="3542"/>
                    <a:pt x="2392" y="3509"/>
                    <a:pt x="2358" y="3509"/>
                  </a:cubicBezTo>
                  <a:cubicBezTo>
                    <a:pt x="2292" y="3509"/>
                    <a:pt x="1825" y="3494"/>
                    <a:pt x="1491" y="3494"/>
                  </a:cubicBezTo>
                  <a:cubicBezTo>
                    <a:pt x="1324" y="3494"/>
                    <a:pt x="1191" y="3497"/>
                    <a:pt x="1158" y="3509"/>
                  </a:cubicBezTo>
                  <a:cubicBezTo>
                    <a:pt x="1024" y="2942"/>
                    <a:pt x="357" y="306"/>
                    <a:pt x="290" y="39"/>
                  </a:cubicBezTo>
                  <a:cubicBezTo>
                    <a:pt x="290" y="11"/>
                    <a:pt x="278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48"/>
            <p:cNvSpPr/>
            <p:nvPr/>
          </p:nvSpPr>
          <p:spPr>
            <a:xfrm>
              <a:off x="5016802" y="3574346"/>
              <a:ext cx="221485" cy="7073"/>
            </a:xfrm>
            <a:custGeom>
              <a:avLst/>
              <a:gdLst/>
              <a:ahLst/>
              <a:cxnLst/>
              <a:rect l="l" t="t" r="r" b="b"/>
              <a:pathLst>
                <a:path w="8674" h="277" extrusionOk="0">
                  <a:moveTo>
                    <a:pt x="5127" y="1"/>
                  </a:moveTo>
                  <a:cubicBezTo>
                    <a:pt x="4864" y="1"/>
                    <a:pt x="4600" y="4"/>
                    <a:pt x="4337" y="10"/>
                  </a:cubicBezTo>
                  <a:cubicBezTo>
                    <a:pt x="3603" y="10"/>
                    <a:pt x="2903" y="43"/>
                    <a:pt x="2169" y="43"/>
                  </a:cubicBezTo>
                  <a:cubicBezTo>
                    <a:pt x="1468" y="76"/>
                    <a:pt x="768" y="177"/>
                    <a:pt x="34" y="210"/>
                  </a:cubicBezTo>
                  <a:cubicBezTo>
                    <a:pt x="1" y="210"/>
                    <a:pt x="1" y="277"/>
                    <a:pt x="34" y="277"/>
                  </a:cubicBezTo>
                  <a:cubicBezTo>
                    <a:pt x="305" y="252"/>
                    <a:pt x="572" y="246"/>
                    <a:pt x="837" y="246"/>
                  </a:cubicBezTo>
                  <a:cubicBezTo>
                    <a:pt x="1127" y="246"/>
                    <a:pt x="1416" y="253"/>
                    <a:pt x="1708" y="253"/>
                  </a:cubicBezTo>
                  <a:cubicBezTo>
                    <a:pt x="1872" y="253"/>
                    <a:pt x="2036" y="251"/>
                    <a:pt x="2202" y="243"/>
                  </a:cubicBezTo>
                  <a:cubicBezTo>
                    <a:pt x="2903" y="210"/>
                    <a:pt x="3637" y="210"/>
                    <a:pt x="4337" y="210"/>
                  </a:cubicBezTo>
                  <a:cubicBezTo>
                    <a:pt x="5485" y="210"/>
                    <a:pt x="6632" y="167"/>
                    <a:pt x="7780" y="167"/>
                  </a:cubicBezTo>
                  <a:cubicBezTo>
                    <a:pt x="8067" y="167"/>
                    <a:pt x="8353" y="170"/>
                    <a:pt x="8640" y="177"/>
                  </a:cubicBezTo>
                  <a:cubicBezTo>
                    <a:pt x="8674" y="177"/>
                    <a:pt x="8674" y="110"/>
                    <a:pt x="8640" y="110"/>
                  </a:cubicBezTo>
                  <a:cubicBezTo>
                    <a:pt x="7469" y="55"/>
                    <a:pt x="6298" y="1"/>
                    <a:pt x="5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48"/>
            <p:cNvSpPr/>
            <p:nvPr/>
          </p:nvSpPr>
          <p:spPr>
            <a:xfrm>
              <a:off x="5168425" y="3475783"/>
              <a:ext cx="98180" cy="125859"/>
            </a:xfrm>
            <a:custGeom>
              <a:avLst/>
              <a:gdLst/>
              <a:ahLst/>
              <a:cxnLst/>
              <a:rect l="l" t="t" r="r" b="b"/>
              <a:pathLst>
                <a:path w="3845" h="4929" extrusionOk="0">
                  <a:moveTo>
                    <a:pt x="0" y="0"/>
                  </a:moveTo>
                  <a:cubicBezTo>
                    <a:pt x="1134" y="1668"/>
                    <a:pt x="2335" y="3269"/>
                    <a:pt x="3603" y="4804"/>
                  </a:cubicBezTo>
                  <a:cubicBezTo>
                    <a:pt x="3336" y="4837"/>
                    <a:pt x="3103" y="4870"/>
                    <a:pt x="2836" y="4904"/>
                  </a:cubicBezTo>
                  <a:cubicBezTo>
                    <a:pt x="3002" y="4921"/>
                    <a:pt x="3169" y="4929"/>
                    <a:pt x="3336" y="4929"/>
                  </a:cubicBezTo>
                  <a:cubicBezTo>
                    <a:pt x="3503" y="4929"/>
                    <a:pt x="3670" y="4921"/>
                    <a:pt x="3836" y="4904"/>
                  </a:cubicBezTo>
                  <a:cubicBezTo>
                    <a:pt x="3837" y="4904"/>
                    <a:pt x="3837" y="4904"/>
                    <a:pt x="3837" y="4904"/>
                  </a:cubicBezTo>
                  <a:cubicBezTo>
                    <a:pt x="3845" y="4904"/>
                    <a:pt x="399" y="299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9" name="Google Shape;6469;p48"/>
          <p:cNvGrpSpPr/>
          <p:nvPr/>
        </p:nvGrpSpPr>
        <p:grpSpPr>
          <a:xfrm>
            <a:off x="4575522" y="848064"/>
            <a:ext cx="3433917" cy="3681277"/>
            <a:chOff x="4960142" y="792117"/>
            <a:chExt cx="3433917" cy="3681277"/>
          </a:xfrm>
        </p:grpSpPr>
        <p:sp>
          <p:nvSpPr>
            <p:cNvPr id="6470" name="Google Shape;6470;p48"/>
            <p:cNvSpPr/>
            <p:nvPr/>
          </p:nvSpPr>
          <p:spPr>
            <a:xfrm rot="-3861962">
              <a:off x="5211997" y="1431388"/>
              <a:ext cx="2930207" cy="2402736"/>
            </a:xfrm>
            <a:custGeom>
              <a:avLst/>
              <a:gdLst/>
              <a:ahLst/>
              <a:cxnLst/>
              <a:rect l="l" t="t" r="r" b="b"/>
              <a:pathLst>
                <a:path w="147876" h="78817" extrusionOk="0">
                  <a:moveTo>
                    <a:pt x="102221" y="2311"/>
                  </a:moveTo>
                  <a:cubicBezTo>
                    <a:pt x="101309" y="2463"/>
                    <a:pt x="100427" y="2615"/>
                    <a:pt x="99546" y="2827"/>
                  </a:cubicBezTo>
                  <a:cubicBezTo>
                    <a:pt x="91096" y="4712"/>
                    <a:pt x="83132" y="8785"/>
                    <a:pt x="76658" y="14530"/>
                  </a:cubicBezTo>
                  <a:cubicBezTo>
                    <a:pt x="69941" y="20457"/>
                    <a:pt x="63892" y="27964"/>
                    <a:pt x="55867" y="32433"/>
                  </a:cubicBezTo>
                  <a:cubicBezTo>
                    <a:pt x="46110" y="37904"/>
                    <a:pt x="35046" y="35138"/>
                    <a:pt x="24499" y="36050"/>
                  </a:cubicBezTo>
                  <a:cubicBezTo>
                    <a:pt x="18268" y="36597"/>
                    <a:pt x="11398" y="38907"/>
                    <a:pt x="7599" y="44165"/>
                  </a:cubicBezTo>
                  <a:cubicBezTo>
                    <a:pt x="0" y="54713"/>
                    <a:pt x="8541" y="65077"/>
                    <a:pt x="17842" y="70579"/>
                  </a:cubicBezTo>
                  <a:cubicBezTo>
                    <a:pt x="29180" y="77296"/>
                    <a:pt x="43283" y="78604"/>
                    <a:pt x="56232" y="78725"/>
                  </a:cubicBezTo>
                  <a:cubicBezTo>
                    <a:pt x="68086" y="78816"/>
                    <a:pt x="80062" y="77448"/>
                    <a:pt x="91430" y="73983"/>
                  </a:cubicBezTo>
                  <a:cubicBezTo>
                    <a:pt x="107023" y="69211"/>
                    <a:pt x="124379" y="60822"/>
                    <a:pt x="136051" y="49211"/>
                  </a:cubicBezTo>
                  <a:cubicBezTo>
                    <a:pt x="144562" y="40761"/>
                    <a:pt x="147875" y="26931"/>
                    <a:pt x="141978" y="16110"/>
                  </a:cubicBezTo>
                  <a:cubicBezTo>
                    <a:pt x="134683" y="2736"/>
                    <a:pt x="115838" y="1"/>
                    <a:pt x="102221" y="2311"/>
                  </a:cubicBezTo>
                  <a:close/>
                </a:path>
              </a:pathLst>
            </a:cu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48"/>
            <p:cNvSpPr/>
            <p:nvPr/>
          </p:nvSpPr>
          <p:spPr>
            <a:xfrm>
              <a:off x="5273513" y="3890946"/>
              <a:ext cx="2572104" cy="299985"/>
            </a:xfrm>
            <a:custGeom>
              <a:avLst/>
              <a:gdLst/>
              <a:ahLst/>
              <a:cxnLst/>
              <a:rect l="l" t="t" r="r" b="b"/>
              <a:pathLst>
                <a:path w="113346" h="19150" extrusionOk="0">
                  <a:moveTo>
                    <a:pt x="56688" y="0"/>
                  </a:moveTo>
                  <a:cubicBezTo>
                    <a:pt x="25381" y="0"/>
                    <a:pt x="0" y="4286"/>
                    <a:pt x="0" y="9575"/>
                  </a:cubicBezTo>
                  <a:cubicBezTo>
                    <a:pt x="0" y="14864"/>
                    <a:pt x="25381" y="19149"/>
                    <a:pt x="56688" y="19149"/>
                  </a:cubicBezTo>
                  <a:cubicBezTo>
                    <a:pt x="87966" y="19149"/>
                    <a:pt x="113346" y="14864"/>
                    <a:pt x="113346" y="9575"/>
                  </a:cubicBezTo>
                  <a:cubicBezTo>
                    <a:pt x="113346" y="4286"/>
                    <a:pt x="87966" y="0"/>
                    <a:pt x="566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48"/>
            <p:cNvSpPr/>
            <p:nvPr/>
          </p:nvSpPr>
          <p:spPr>
            <a:xfrm>
              <a:off x="5510025" y="2185400"/>
              <a:ext cx="2053559" cy="50050"/>
            </a:xfrm>
            <a:custGeom>
              <a:avLst/>
              <a:gdLst/>
              <a:ahLst/>
              <a:cxnLst/>
              <a:rect l="l" t="t" r="r" b="b"/>
              <a:pathLst>
                <a:path w="68635" h="1430" extrusionOk="0">
                  <a:moveTo>
                    <a:pt x="1" y="1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48"/>
            <p:cNvSpPr/>
            <p:nvPr/>
          </p:nvSpPr>
          <p:spPr>
            <a:xfrm>
              <a:off x="5510020" y="2793279"/>
              <a:ext cx="2053559" cy="42756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48"/>
            <p:cNvSpPr/>
            <p:nvPr/>
          </p:nvSpPr>
          <p:spPr>
            <a:xfrm>
              <a:off x="5510025" y="3391325"/>
              <a:ext cx="2053559" cy="50051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48"/>
            <p:cNvSpPr/>
            <p:nvPr/>
          </p:nvSpPr>
          <p:spPr>
            <a:xfrm>
              <a:off x="5649181" y="1710092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48"/>
            <p:cNvSpPr/>
            <p:nvPr/>
          </p:nvSpPr>
          <p:spPr>
            <a:xfrm>
              <a:off x="5649181" y="2001130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0" y="0"/>
                  </a:moveTo>
                  <a:lnTo>
                    <a:pt x="0" y="1763"/>
                  </a:lnTo>
                  <a:lnTo>
                    <a:pt x="5624" y="1763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48"/>
            <p:cNvSpPr/>
            <p:nvPr/>
          </p:nvSpPr>
          <p:spPr>
            <a:xfrm>
              <a:off x="5649181" y="1804701"/>
              <a:ext cx="168270" cy="20016"/>
            </a:xfrm>
            <a:custGeom>
              <a:avLst/>
              <a:gdLst/>
              <a:ahLst/>
              <a:cxnLst/>
              <a:rect l="l" t="t" r="r" b="b"/>
              <a:pathLst>
                <a:path w="5624" h="669" extrusionOk="0">
                  <a:moveTo>
                    <a:pt x="0" y="0"/>
                  </a:moveTo>
                  <a:lnTo>
                    <a:pt x="0" y="669"/>
                  </a:lnTo>
                  <a:lnTo>
                    <a:pt x="5624" y="669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48"/>
            <p:cNvSpPr/>
            <p:nvPr/>
          </p:nvSpPr>
          <p:spPr>
            <a:xfrm>
              <a:off x="6904575" y="1710092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1" y="1"/>
                  </a:moveTo>
                  <a:lnTo>
                    <a:pt x="1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48"/>
            <p:cNvSpPr/>
            <p:nvPr/>
          </p:nvSpPr>
          <p:spPr>
            <a:xfrm>
              <a:off x="6904575" y="1846530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624" y="1763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48"/>
            <p:cNvSpPr/>
            <p:nvPr/>
          </p:nvSpPr>
          <p:spPr>
            <a:xfrm>
              <a:off x="6904575" y="2142086"/>
              <a:ext cx="168270" cy="20046"/>
            </a:xfrm>
            <a:custGeom>
              <a:avLst/>
              <a:gdLst/>
              <a:ahLst/>
              <a:cxnLst/>
              <a:rect l="l" t="t" r="r" b="b"/>
              <a:pathLst>
                <a:path w="5624" h="670" extrusionOk="0">
                  <a:moveTo>
                    <a:pt x="1" y="1"/>
                  </a:moveTo>
                  <a:lnTo>
                    <a:pt x="1" y="669"/>
                  </a:lnTo>
                  <a:lnTo>
                    <a:pt x="5624" y="66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48"/>
            <p:cNvSpPr/>
            <p:nvPr/>
          </p:nvSpPr>
          <p:spPr>
            <a:xfrm>
              <a:off x="6904575" y="2052055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1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48"/>
            <p:cNvSpPr/>
            <p:nvPr/>
          </p:nvSpPr>
          <p:spPr>
            <a:xfrm>
              <a:off x="6476787" y="1710092"/>
              <a:ext cx="127340" cy="480216"/>
            </a:xfrm>
            <a:custGeom>
              <a:avLst/>
              <a:gdLst/>
              <a:ahLst/>
              <a:cxnLst/>
              <a:rect l="l" t="t" r="r" b="b"/>
              <a:pathLst>
                <a:path w="4256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4256" y="16050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48"/>
            <p:cNvSpPr/>
            <p:nvPr/>
          </p:nvSpPr>
          <p:spPr>
            <a:xfrm>
              <a:off x="6476787" y="2002027"/>
              <a:ext cx="127340" cy="52779"/>
            </a:xfrm>
            <a:custGeom>
              <a:avLst/>
              <a:gdLst/>
              <a:ahLst/>
              <a:cxnLst/>
              <a:rect l="l" t="t" r="r" b="b"/>
              <a:pathLst>
                <a:path w="4256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4256" y="1764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48"/>
            <p:cNvSpPr/>
            <p:nvPr/>
          </p:nvSpPr>
          <p:spPr>
            <a:xfrm>
              <a:off x="6476787" y="1804701"/>
              <a:ext cx="127340" cy="20016"/>
            </a:xfrm>
            <a:custGeom>
              <a:avLst/>
              <a:gdLst/>
              <a:ahLst/>
              <a:cxnLst/>
              <a:rect l="l" t="t" r="r" b="b"/>
              <a:pathLst>
                <a:path w="4256" h="669" extrusionOk="0">
                  <a:moveTo>
                    <a:pt x="0" y="0"/>
                  </a:moveTo>
                  <a:lnTo>
                    <a:pt x="0" y="669"/>
                  </a:lnTo>
                  <a:lnTo>
                    <a:pt x="4256" y="669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48"/>
            <p:cNvSpPr/>
            <p:nvPr/>
          </p:nvSpPr>
          <p:spPr>
            <a:xfrm>
              <a:off x="7070438" y="1663715"/>
              <a:ext cx="70970" cy="526592"/>
            </a:xfrm>
            <a:custGeom>
              <a:avLst/>
              <a:gdLst/>
              <a:ahLst/>
              <a:cxnLst/>
              <a:rect l="l" t="t" r="r" b="b"/>
              <a:pathLst>
                <a:path w="2372" h="17600" extrusionOk="0">
                  <a:moveTo>
                    <a:pt x="1" y="1"/>
                  </a:moveTo>
                  <a:lnTo>
                    <a:pt x="1" y="17600"/>
                  </a:lnTo>
                  <a:lnTo>
                    <a:pt x="2372" y="17600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48"/>
            <p:cNvSpPr/>
            <p:nvPr/>
          </p:nvSpPr>
          <p:spPr>
            <a:xfrm>
              <a:off x="7085009" y="1700098"/>
              <a:ext cx="42756" cy="202828"/>
            </a:xfrm>
            <a:custGeom>
              <a:avLst/>
              <a:gdLst/>
              <a:ahLst/>
              <a:cxnLst/>
              <a:rect l="l" t="t" r="r" b="b"/>
              <a:pathLst>
                <a:path w="1429" h="6779" extrusionOk="0">
                  <a:moveTo>
                    <a:pt x="0" y="1"/>
                  </a:moveTo>
                  <a:lnTo>
                    <a:pt x="0" y="6779"/>
                  </a:lnTo>
                  <a:lnTo>
                    <a:pt x="1429" y="6779"/>
                  </a:lnTo>
                  <a:lnTo>
                    <a:pt x="14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48"/>
            <p:cNvSpPr/>
            <p:nvPr/>
          </p:nvSpPr>
          <p:spPr>
            <a:xfrm>
              <a:off x="6604099" y="1678286"/>
              <a:ext cx="118274" cy="512021"/>
            </a:xfrm>
            <a:custGeom>
              <a:avLst/>
              <a:gdLst/>
              <a:ahLst/>
              <a:cxnLst/>
              <a:rect l="l" t="t" r="r" b="b"/>
              <a:pathLst>
                <a:path w="3953" h="17113" extrusionOk="0">
                  <a:moveTo>
                    <a:pt x="1" y="0"/>
                  </a:moveTo>
                  <a:lnTo>
                    <a:pt x="1" y="17113"/>
                  </a:lnTo>
                  <a:lnTo>
                    <a:pt x="3952" y="17113"/>
                  </a:lnTo>
                  <a:lnTo>
                    <a:pt x="395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48"/>
            <p:cNvSpPr/>
            <p:nvPr/>
          </p:nvSpPr>
          <p:spPr>
            <a:xfrm>
              <a:off x="6628664" y="1945657"/>
              <a:ext cx="70043" cy="196455"/>
            </a:xfrm>
            <a:custGeom>
              <a:avLst/>
              <a:gdLst/>
              <a:ahLst/>
              <a:cxnLst/>
              <a:rect l="l" t="t" r="r" b="b"/>
              <a:pathLst>
                <a:path w="2341" h="6566" extrusionOk="0">
                  <a:moveTo>
                    <a:pt x="1" y="0"/>
                  </a:moveTo>
                  <a:lnTo>
                    <a:pt x="1" y="6566"/>
                  </a:lnTo>
                  <a:lnTo>
                    <a:pt x="2341" y="6566"/>
                  </a:lnTo>
                  <a:lnTo>
                    <a:pt x="23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48"/>
            <p:cNvSpPr/>
            <p:nvPr/>
          </p:nvSpPr>
          <p:spPr>
            <a:xfrm>
              <a:off x="6044792" y="1764667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0" y="1"/>
                  </a:moveTo>
                  <a:lnTo>
                    <a:pt x="0" y="14226"/>
                  </a:lnTo>
                  <a:lnTo>
                    <a:pt x="6688" y="14226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48"/>
            <p:cNvSpPr/>
            <p:nvPr/>
          </p:nvSpPr>
          <p:spPr>
            <a:xfrm>
              <a:off x="6044792" y="2105703"/>
              <a:ext cx="200105" cy="40063"/>
            </a:xfrm>
            <a:custGeom>
              <a:avLst/>
              <a:gdLst/>
              <a:ahLst/>
              <a:cxnLst/>
              <a:rect l="l" t="t" r="r" b="b"/>
              <a:pathLst>
                <a:path w="6688" h="1339" extrusionOk="0">
                  <a:moveTo>
                    <a:pt x="0" y="1"/>
                  </a:moveTo>
                  <a:lnTo>
                    <a:pt x="0" y="1338"/>
                  </a:lnTo>
                  <a:lnTo>
                    <a:pt x="6688" y="133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48"/>
            <p:cNvSpPr/>
            <p:nvPr/>
          </p:nvSpPr>
          <p:spPr>
            <a:xfrm>
              <a:off x="6044792" y="2063873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0" y="1"/>
                  </a:moveTo>
                  <a:lnTo>
                    <a:pt x="0" y="517"/>
                  </a:lnTo>
                  <a:lnTo>
                    <a:pt x="6688" y="517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48"/>
            <p:cNvSpPr/>
            <p:nvPr/>
          </p:nvSpPr>
          <p:spPr>
            <a:xfrm>
              <a:off x="5513329" y="1791057"/>
              <a:ext cx="138260" cy="399252"/>
            </a:xfrm>
            <a:custGeom>
              <a:avLst/>
              <a:gdLst/>
              <a:ahLst/>
              <a:cxnLst/>
              <a:rect l="l" t="t" r="r" b="b"/>
              <a:pathLst>
                <a:path w="4621" h="13344" extrusionOk="0">
                  <a:moveTo>
                    <a:pt x="0" y="0"/>
                  </a:moveTo>
                  <a:lnTo>
                    <a:pt x="0" y="13344"/>
                  </a:lnTo>
                  <a:lnTo>
                    <a:pt x="4620" y="13344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48"/>
            <p:cNvSpPr/>
            <p:nvPr/>
          </p:nvSpPr>
          <p:spPr>
            <a:xfrm>
              <a:off x="5515710" y="2111178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0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48"/>
            <p:cNvSpPr/>
            <p:nvPr/>
          </p:nvSpPr>
          <p:spPr>
            <a:xfrm>
              <a:off x="5515710" y="1872890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1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48"/>
            <p:cNvSpPr/>
            <p:nvPr/>
          </p:nvSpPr>
          <p:spPr>
            <a:xfrm>
              <a:off x="5515710" y="1935634"/>
              <a:ext cx="138260" cy="14601"/>
            </a:xfrm>
            <a:custGeom>
              <a:avLst/>
              <a:gdLst/>
              <a:ahLst/>
              <a:cxnLst/>
              <a:rect l="l" t="t" r="r" b="b"/>
              <a:pathLst>
                <a:path w="4621" h="488" extrusionOk="0">
                  <a:moveTo>
                    <a:pt x="0" y="1"/>
                  </a:moveTo>
                  <a:lnTo>
                    <a:pt x="0" y="487"/>
                  </a:lnTo>
                  <a:lnTo>
                    <a:pt x="4620" y="48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48"/>
            <p:cNvSpPr/>
            <p:nvPr/>
          </p:nvSpPr>
          <p:spPr>
            <a:xfrm>
              <a:off x="7138998" y="1591875"/>
              <a:ext cx="100082" cy="598430"/>
            </a:xfrm>
            <a:custGeom>
              <a:avLst/>
              <a:gdLst/>
              <a:ahLst/>
              <a:cxnLst/>
              <a:rect l="l" t="t" r="r" b="b"/>
              <a:pathLst>
                <a:path w="3345" h="20001" extrusionOk="0">
                  <a:moveTo>
                    <a:pt x="1" y="0"/>
                  </a:moveTo>
                  <a:lnTo>
                    <a:pt x="1" y="20001"/>
                  </a:lnTo>
                  <a:lnTo>
                    <a:pt x="3344" y="20001"/>
                  </a:lnTo>
                  <a:lnTo>
                    <a:pt x="334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48"/>
            <p:cNvSpPr/>
            <p:nvPr/>
          </p:nvSpPr>
          <p:spPr>
            <a:xfrm>
              <a:off x="7138998" y="2011123"/>
              <a:ext cx="100082" cy="56429"/>
            </a:xfrm>
            <a:custGeom>
              <a:avLst/>
              <a:gdLst/>
              <a:ahLst/>
              <a:cxnLst/>
              <a:rect l="l" t="t" r="r" b="b"/>
              <a:pathLst>
                <a:path w="3345" h="1886" extrusionOk="0">
                  <a:moveTo>
                    <a:pt x="1" y="1"/>
                  </a:moveTo>
                  <a:lnTo>
                    <a:pt x="1" y="1885"/>
                  </a:lnTo>
                  <a:lnTo>
                    <a:pt x="3344" y="1885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48"/>
            <p:cNvSpPr/>
            <p:nvPr/>
          </p:nvSpPr>
          <p:spPr>
            <a:xfrm>
              <a:off x="7138998" y="1951102"/>
              <a:ext cx="100082" cy="21872"/>
            </a:xfrm>
            <a:custGeom>
              <a:avLst/>
              <a:gdLst/>
              <a:ahLst/>
              <a:cxnLst/>
              <a:rect l="l" t="t" r="r" b="b"/>
              <a:pathLst>
                <a:path w="3345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344" y="730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48"/>
            <p:cNvSpPr/>
            <p:nvPr/>
          </p:nvSpPr>
          <p:spPr>
            <a:xfrm>
              <a:off x="6721418" y="1630084"/>
              <a:ext cx="185564" cy="560222"/>
            </a:xfrm>
            <a:custGeom>
              <a:avLst/>
              <a:gdLst/>
              <a:ahLst/>
              <a:cxnLst/>
              <a:rect l="l" t="t" r="r" b="b"/>
              <a:pathLst>
                <a:path w="6202" h="18724" extrusionOk="0">
                  <a:moveTo>
                    <a:pt x="1" y="0"/>
                  </a:moveTo>
                  <a:lnTo>
                    <a:pt x="1" y="18724"/>
                  </a:lnTo>
                  <a:lnTo>
                    <a:pt x="6202" y="18724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48"/>
            <p:cNvSpPr/>
            <p:nvPr/>
          </p:nvSpPr>
          <p:spPr>
            <a:xfrm>
              <a:off x="6721418" y="2079342"/>
              <a:ext cx="185564" cy="51881"/>
            </a:xfrm>
            <a:custGeom>
              <a:avLst/>
              <a:gdLst/>
              <a:ahLst/>
              <a:cxnLst/>
              <a:rect l="l" t="t" r="r" b="b"/>
              <a:pathLst>
                <a:path w="6202" h="1734" extrusionOk="0">
                  <a:moveTo>
                    <a:pt x="1" y="0"/>
                  </a:moveTo>
                  <a:lnTo>
                    <a:pt x="1" y="1733"/>
                  </a:lnTo>
                  <a:lnTo>
                    <a:pt x="6202" y="1733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48"/>
            <p:cNvSpPr/>
            <p:nvPr/>
          </p:nvSpPr>
          <p:spPr>
            <a:xfrm>
              <a:off x="6721418" y="1745577"/>
              <a:ext cx="185564" cy="52779"/>
            </a:xfrm>
            <a:custGeom>
              <a:avLst/>
              <a:gdLst/>
              <a:ahLst/>
              <a:cxnLst/>
              <a:rect l="l" t="t" r="r" b="b"/>
              <a:pathLst>
                <a:path w="6202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6202" y="1763"/>
                  </a:lnTo>
                  <a:lnTo>
                    <a:pt x="620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48"/>
            <p:cNvSpPr/>
            <p:nvPr/>
          </p:nvSpPr>
          <p:spPr>
            <a:xfrm>
              <a:off x="6722346" y="1833784"/>
              <a:ext cx="184636" cy="20046"/>
            </a:xfrm>
            <a:custGeom>
              <a:avLst/>
              <a:gdLst/>
              <a:ahLst/>
              <a:cxnLst/>
              <a:rect l="l" t="t" r="r" b="b"/>
              <a:pathLst>
                <a:path w="6171" h="670" extrusionOk="0">
                  <a:moveTo>
                    <a:pt x="0" y="1"/>
                  </a:moveTo>
                  <a:lnTo>
                    <a:pt x="0" y="669"/>
                  </a:lnTo>
                  <a:lnTo>
                    <a:pt x="6171" y="669"/>
                  </a:lnTo>
                  <a:lnTo>
                    <a:pt x="61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48"/>
            <p:cNvSpPr/>
            <p:nvPr/>
          </p:nvSpPr>
          <p:spPr>
            <a:xfrm>
              <a:off x="6235776" y="1714639"/>
              <a:ext cx="240138" cy="475668"/>
            </a:xfrm>
            <a:custGeom>
              <a:avLst/>
              <a:gdLst/>
              <a:ahLst/>
              <a:cxnLst/>
              <a:rect l="l" t="t" r="r" b="b"/>
              <a:pathLst>
                <a:path w="8026" h="15898" extrusionOk="0">
                  <a:moveTo>
                    <a:pt x="2189" y="1"/>
                  </a:moveTo>
                  <a:lnTo>
                    <a:pt x="1" y="609"/>
                  </a:lnTo>
                  <a:lnTo>
                    <a:pt x="5837" y="15898"/>
                  </a:lnTo>
                  <a:lnTo>
                    <a:pt x="8025" y="15290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48"/>
            <p:cNvSpPr/>
            <p:nvPr/>
          </p:nvSpPr>
          <p:spPr>
            <a:xfrm>
              <a:off x="6375834" y="2080240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2189" y="1"/>
                  </a:moveTo>
                  <a:lnTo>
                    <a:pt x="1" y="639"/>
                  </a:lnTo>
                  <a:lnTo>
                    <a:pt x="548" y="2068"/>
                  </a:lnTo>
                  <a:lnTo>
                    <a:pt x="2736" y="1429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48"/>
            <p:cNvSpPr/>
            <p:nvPr/>
          </p:nvSpPr>
          <p:spPr>
            <a:xfrm>
              <a:off x="6272159" y="1808321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2189" y="1"/>
                  </a:moveTo>
                  <a:lnTo>
                    <a:pt x="0" y="639"/>
                  </a:lnTo>
                  <a:lnTo>
                    <a:pt x="548" y="2068"/>
                  </a:lnTo>
                  <a:lnTo>
                    <a:pt x="2736" y="1429"/>
                  </a:lnTo>
                  <a:lnTo>
                    <a:pt x="21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48"/>
            <p:cNvSpPr/>
            <p:nvPr/>
          </p:nvSpPr>
          <p:spPr>
            <a:xfrm>
              <a:off x="5806504" y="1643728"/>
              <a:ext cx="237415" cy="546579"/>
            </a:xfrm>
            <a:custGeom>
              <a:avLst/>
              <a:gdLst/>
              <a:ahLst/>
              <a:cxnLst/>
              <a:rect l="l" t="t" r="r" b="b"/>
              <a:pathLst>
                <a:path w="7935" h="18268" extrusionOk="0">
                  <a:moveTo>
                    <a:pt x="3253" y="0"/>
                  </a:moveTo>
                  <a:lnTo>
                    <a:pt x="1" y="851"/>
                  </a:lnTo>
                  <a:lnTo>
                    <a:pt x="4651" y="18268"/>
                  </a:lnTo>
                  <a:lnTo>
                    <a:pt x="7934" y="17386"/>
                  </a:lnTo>
                  <a:lnTo>
                    <a:pt x="32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48"/>
            <p:cNvSpPr/>
            <p:nvPr/>
          </p:nvSpPr>
          <p:spPr>
            <a:xfrm>
              <a:off x="5821075" y="1698273"/>
              <a:ext cx="110973" cy="74620"/>
            </a:xfrm>
            <a:custGeom>
              <a:avLst/>
              <a:gdLst/>
              <a:ahLst/>
              <a:cxnLst/>
              <a:rect l="l" t="t" r="r" b="b"/>
              <a:pathLst>
                <a:path w="3709" h="2494" extrusionOk="0">
                  <a:moveTo>
                    <a:pt x="3283" y="1"/>
                  </a:moveTo>
                  <a:lnTo>
                    <a:pt x="0" y="882"/>
                  </a:lnTo>
                  <a:lnTo>
                    <a:pt x="426" y="2493"/>
                  </a:lnTo>
                  <a:lnTo>
                    <a:pt x="3708" y="1642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48"/>
            <p:cNvSpPr/>
            <p:nvPr/>
          </p:nvSpPr>
          <p:spPr>
            <a:xfrm>
              <a:off x="5903836" y="2008401"/>
              <a:ext cx="110973" cy="74620"/>
            </a:xfrm>
            <a:custGeom>
              <a:avLst/>
              <a:gdLst/>
              <a:ahLst/>
              <a:cxnLst/>
              <a:rect l="l" t="t" r="r" b="b"/>
              <a:pathLst>
                <a:path w="3709" h="2494" extrusionOk="0">
                  <a:moveTo>
                    <a:pt x="3283" y="1"/>
                  </a:moveTo>
                  <a:lnTo>
                    <a:pt x="0" y="852"/>
                  </a:lnTo>
                  <a:lnTo>
                    <a:pt x="426" y="2493"/>
                  </a:lnTo>
                  <a:lnTo>
                    <a:pt x="3708" y="1612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48"/>
            <p:cNvSpPr/>
            <p:nvPr/>
          </p:nvSpPr>
          <p:spPr>
            <a:xfrm>
              <a:off x="5890192" y="1955650"/>
              <a:ext cx="102775" cy="45508"/>
            </a:xfrm>
            <a:custGeom>
              <a:avLst/>
              <a:gdLst/>
              <a:ahLst/>
              <a:cxnLst/>
              <a:rect l="l" t="t" r="r" b="b"/>
              <a:pathLst>
                <a:path w="3435" h="1521" extrusionOk="0">
                  <a:moveTo>
                    <a:pt x="3253" y="1"/>
                  </a:moveTo>
                  <a:lnTo>
                    <a:pt x="0" y="882"/>
                  </a:lnTo>
                  <a:lnTo>
                    <a:pt x="152" y="1520"/>
                  </a:lnTo>
                  <a:lnTo>
                    <a:pt x="3435" y="639"/>
                  </a:lnTo>
                  <a:lnTo>
                    <a:pt x="32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48"/>
            <p:cNvSpPr/>
            <p:nvPr/>
          </p:nvSpPr>
          <p:spPr>
            <a:xfrm>
              <a:off x="7239951" y="1692827"/>
              <a:ext cx="313801" cy="497480"/>
            </a:xfrm>
            <a:custGeom>
              <a:avLst/>
              <a:gdLst/>
              <a:ahLst/>
              <a:cxnLst/>
              <a:rect l="l" t="t" r="r" b="b"/>
              <a:pathLst>
                <a:path w="10488" h="16627" extrusionOk="0">
                  <a:moveTo>
                    <a:pt x="4590" y="0"/>
                  </a:moveTo>
                  <a:lnTo>
                    <a:pt x="1" y="1855"/>
                  </a:lnTo>
                  <a:lnTo>
                    <a:pt x="5867" y="16627"/>
                  </a:lnTo>
                  <a:lnTo>
                    <a:pt x="10487" y="14803"/>
                  </a:lnTo>
                  <a:lnTo>
                    <a:pt x="459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48"/>
            <p:cNvSpPr/>
            <p:nvPr/>
          </p:nvSpPr>
          <p:spPr>
            <a:xfrm>
              <a:off x="7258142" y="1740102"/>
              <a:ext cx="154627" cy="96432"/>
            </a:xfrm>
            <a:custGeom>
              <a:avLst/>
              <a:gdLst/>
              <a:ahLst/>
              <a:cxnLst/>
              <a:rect l="l" t="t" r="r" b="b"/>
              <a:pathLst>
                <a:path w="5168" h="3223" extrusionOk="0">
                  <a:moveTo>
                    <a:pt x="4621" y="1"/>
                  </a:moveTo>
                  <a:lnTo>
                    <a:pt x="1" y="1825"/>
                  </a:lnTo>
                  <a:lnTo>
                    <a:pt x="548" y="3223"/>
                  </a:lnTo>
                  <a:lnTo>
                    <a:pt x="5168" y="1369"/>
                  </a:lnTo>
                  <a:lnTo>
                    <a:pt x="46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48"/>
            <p:cNvSpPr/>
            <p:nvPr/>
          </p:nvSpPr>
          <p:spPr>
            <a:xfrm>
              <a:off x="7362745" y="2002955"/>
              <a:ext cx="154627" cy="96432"/>
            </a:xfrm>
            <a:custGeom>
              <a:avLst/>
              <a:gdLst/>
              <a:ahLst/>
              <a:cxnLst/>
              <a:rect l="l" t="t" r="r" b="b"/>
              <a:pathLst>
                <a:path w="5168" h="3223" extrusionOk="0">
                  <a:moveTo>
                    <a:pt x="4620" y="0"/>
                  </a:moveTo>
                  <a:lnTo>
                    <a:pt x="0" y="1854"/>
                  </a:lnTo>
                  <a:lnTo>
                    <a:pt x="547" y="3222"/>
                  </a:lnTo>
                  <a:lnTo>
                    <a:pt x="5167" y="1368"/>
                  </a:lnTo>
                  <a:lnTo>
                    <a:pt x="46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48"/>
            <p:cNvSpPr/>
            <p:nvPr/>
          </p:nvSpPr>
          <p:spPr>
            <a:xfrm>
              <a:off x="7345451" y="1958373"/>
              <a:ext cx="143736" cy="70970"/>
            </a:xfrm>
            <a:custGeom>
              <a:avLst/>
              <a:gdLst/>
              <a:ahLst/>
              <a:cxnLst/>
              <a:rect l="l" t="t" r="r" b="b"/>
              <a:pathLst>
                <a:path w="4804" h="2372" extrusionOk="0">
                  <a:moveTo>
                    <a:pt x="4590" y="1"/>
                  </a:moveTo>
                  <a:lnTo>
                    <a:pt x="0" y="1855"/>
                  </a:lnTo>
                  <a:lnTo>
                    <a:pt x="213" y="2372"/>
                  </a:lnTo>
                  <a:lnTo>
                    <a:pt x="4803" y="548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48"/>
            <p:cNvSpPr/>
            <p:nvPr/>
          </p:nvSpPr>
          <p:spPr>
            <a:xfrm>
              <a:off x="7221290" y="3519005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0" y="1"/>
                  </a:moveTo>
                  <a:lnTo>
                    <a:pt x="0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48"/>
            <p:cNvSpPr/>
            <p:nvPr/>
          </p:nvSpPr>
          <p:spPr>
            <a:xfrm>
              <a:off x="7220363" y="3810043"/>
              <a:ext cx="169198" cy="52779"/>
            </a:xfrm>
            <a:custGeom>
              <a:avLst/>
              <a:gdLst/>
              <a:ahLst/>
              <a:cxnLst/>
              <a:rect l="l" t="t" r="r" b="b"/>
              <a:pathLst>
                <a:path w="5655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655" y="1763"/>
                  </a:lnTo>
                  <a:lnTo>
                    <a:pt x="565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48"/>
            <p:cNvSpPr/>
            <p:nvPr/>
          </p:nvSpPr>
          <p:spPr>
            <a:xfrm>
              <a:off x="7220363" y="3613584"/>
              <a:ext cx="169198" cy="19149"/>
            </a:xfrm>
            <a:custGeom>
              <a:avLst/>
              <a:gdLst/>
              <a:ahLst/>
              <a:cxnLst/>
              <a:rect l="l" t="t" r="r" b="b"/>
              <a:pathLst>
                <a:path w="5655" h="640" extrusionOk="0">
                  <a:moveTo>
                    <a:pt x="1" y="1"/>
                  </a:moveTo>
                  <a:lnTo>
                    <a:pt x="1" y="639"/>
                  </a:lnTo>
                  <a:lnTo>
                    <a:pt x="5655" y="639"/>
                  </a:lnTo>
                  <a:lnTo>
                    <a:pt x="56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48"/>
            <p:cNvSpPr/>
            <p:nvPr/>
          </p:nvSpPr>
          <p:spPr>
            <a:xfrm>
              <a:off x="5610631" y="3519005"/>
              <a:ext cx="168270" cy="480216"/>
            </a:xfrm>
            <a:custGeom>
              <a:avLst/>
              <a:gdLst/>
              <a:ahLst/>
              <a:cxnLst/>
              <a:rect l="l" t="t" r="r" b="b"/>
              <a:pathLst>
                <a:path w="5624" h="16050" extrusionOk="0">
                  <a:moveTo>
                    <a:pt x="1" y="1"/>
                  </a:moveTo>
                  <a:lnTo>
                    <a:pt x="1" y="16050"/>
                  </a:lnTo>
                  <a:lnTo>
                    <a:pt x="5624" y="16050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48"/>
            <p:cNvSpPr/>
            <p:nvPr/>
          </p:nvSpPr>
          <p:spPr>
            <a:xfrm>
              <a:off x="5610631" y="3654516"/>
              <a:ext cx="168270" cy="52779"/>
            </a:xfrm>
            <a:custGeom>
              <a:avLst/>
              <a:gdLst/>
              <a:ahLst/>
              <a:cxnLst/>
              <a:rect l="l" t="t" r="r" b="b"/>
              <a:pathLst>
                <a:path w="5624" h="1764" extrusionOk="0">
                  <a:moveTo>
                    <a:pt x="1" y="1"/>
                  </a:moveTo>
                  <a:lnTo>
                    <a:pt x="1" y="1764"/>
                  </a:lnTo>
                  <a:lnTo>
                    <a:pt x="5624" y="1764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48"/>
            <p:cNvSpPr/>
            <p:nvPr/>
          </p:nvSpPr>
          <p:spPr>
            <a:xfrm>
              <a:off x="5610631" y="3951000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1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48"/>
            <p:cNvSpPr/>
            <p:nvPr/>
          </p:nvSpPr>
          <p:spPr>
            <a:xfrm>
              <a:off x="5610631" y="3860968"/>
              <a:ext cx="168270" cy="19119"/>
            </a:xfrm>
            <a:custGeom>
              <a:avLst/>
              <a:gdLst/>
              <a:ahLst/>
              <a:cxnLst/>
              <a:rect l="l" t="t" r="r" b="b"/>
              <a:pathLst>
                <a:path w="5624" h="639" extrusionOk="0">
                  <a:moveTo>
                    <a:pt x="1" y="0"/>
                  </a:moveTo>
                  <a:lnTo>
                    <a:pt x="1" y="639"/>
                  </a:lnTo>
                  <a:lnTo>
                    <a:pt x="5624" y="639"/>
                  </a:lnTo>
                  <a:lnTo>
                    <a:pt x="562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48"/>
            <p:cNvSpPr/>
            <p:nvPr/>
          </p:nvSpPr>
          <p:spPr>
            <a:xfrm>
              <a:off x="6912187" y="3477176"/>
              <a:ext cx="110076" cy="522044"/>
            </a:xfrm>
            <a:custGeom>
              <a:avLst/>
              <a:gdLst/>
              <a:ahLst/>
              <a:cxnLst/>
              <a:rect l="l" t="t" r="r" b="b"/>
              <a:pathLst>
                <a:path w="3679" h="17448" extrusionOk="0">
                  <a:moveTo>
                    <a:pt x="1" y="0"/>
                  </a:moveTo>
                  <a:lnTo>
                    <a:pt x="1" y="17448"/>
                  </a:lnTo>
                  <a:lnTo>
                    <a:pt x="3679" y="17448"/>
                  </a:lnTo>
                  <a:lnTo>
                    <a:pt x="367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48"/>
            <p:cNvSpPr/>
            <p:nvPr/>
          </p:nvSpPr>
          <p:spPr>
            <a:xfrm>
              <a:off x="6912187" y="3625403"/>
              <a:ext cx="110076" cy="57327"/>
            </a:xfrm>
            <a:custGeom>
              <a:avLst/>
              <a:gdLst/>
              <a:ahLst/>
              <a:cxnLst/>
              <a:rect l="l" t="t" r="r" b="b"/>
              <a:pathLst>
                <a:path w="3679" h="1916" extrusionOk="0">
                  <a:moveTo>
                    <a:pt x="1" y="1"/>
                  </a:moveTo>
                  <a:lnTo>
                    <a:pt x="1" y="1916"/>
                  </a:lnTo>
                  <a:lnTo>
                    <a:pt x="3679" y="1916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48"/>
            <p:cNvSpPr/>
            <p:nvPr/>
          </p:nvSpPr>
          <p:spPr>
            <a:xfrm>
              <a:off x="6912187" y="3946452"/>
              <a:ext cx="110076" cy="21872"/>
            </a:xfrm>
            <a:custGeom>
              <a:avLst/>
              <a:gdLst/>
              <a:ahLst/>
              <a:cxnLst/>
              <a:rect l="l" t="t" r="r" b="b"/>
              <a:pathLst>
                <a:path w="3679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679" y="730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48"/>
            <p:cNvSpPr/>
            <p:nvPr/>
          </p:nvSpPr>
          <p:spPr>
            <a:xfrm>
              <a:off x="6912187" y="3848222"/>
              <a:ext cx="110076" cy="21872"/>
            </a:xfrm>
            <a:custGeom>
              <a:avLst/>
              <a:gdLst/>
              <a:ahLst/>
              <a:cxnLst/>
              <a:rect l="l" t="t" r="r" b="b"/>
              <a:pathLst>
                <a:path w="3679" h="731" extrusionOk="0">
                  <a:moveTo>
                    <a:pt x="1" y="1"/>
                  </a:moveTo>
                  <a:lnTo>
                    <a:pt x="1" y="730"/>
                  </a:lnTo>
                  <a:lnTo>
                    <a:pt x="3679" y="730"/>
                  </a:lnTo>
                  <a:lnTo>
                    <a:pt x="36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48"/>
            <p:cNvSpPr/>
            <p:nvPr/>
          </p:nvSpPr>
          <p:spPr>
            <a:xfrm>
              <a:off x="6079351" y="3528101"/>
              <a:ext cx="371068" cy="471120"/>
            </a:xfrm>
            <a:custGeom>
              <a:avLst/>
              <a:gdLst/>
              <a:ahLst/>
              <a:cxnLst/>
              <a:rect l="l" t="t" r="r" b="b"/>
              <a:pathLst>
                <a:path w="12402" h="15746" extrusionOk="0">
                  <a:moveTo>
                    <a:pt x="8846" y="1"/>
                  </a:moveTo>
                  <a:lnTo>
                    <a:pt x="1" y="13405"/>
                  </a:lnTo>
                  <a:lnTo>
                    <a:pt x="3557" y="15746"/>
                  </a:lnTo>
                  <a:lnTo>
                    <a:pt x="12402" y="2341"/>
                  </a:lnTo>
                  <a:lnTo>
                    <a:pt x="88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48"/>
            <p:cNvSpPr/>
            <p:nvPr/>
          </p:nvSpPr>
          <p:spPr>
            <a:xfrm>
              <a:off x="6153913" y="3771835"/>
              <a:ext cx="135538" cy="113726"/>
            </a:xfrm>
            <a:custGeom>
              <a:avLst/>
              <a:gdLst/>
              <a:ahLst/>
              <a:cxnLst/>
              <a:rect l="l" t="t" r="r" b="b"/>
              <a:pathLst>
                <a:path w="4530" h="3801" extrusionOk="0">
                  <a:moveTo>
                    <a:pt x="974" y="1"/>
                  </a:moveTo>
                  <a:lnTo>
                    <a:pt x="1" y="1460"/>
                  </a:lnTo>
                  <a:lnTo>
                    <a:pt x="3588" y="3800"/>
                  </a:lnTo>
                  <a:lnTo>
                    <a:pt x="4530" y="2341"/>
                  </a:lnTo>
                  <a:lnTo>
                    <a:pt x="97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48"/>
            <p:cNvSpPr/>
            <p:nvPr/>
          </p:nvSpPr>
          <p:spPr>
            <a:xfrm>
              <a:off x="6280328" y="3607241"/>
              <a:ext cx="117346" cy="86409"/>
            </a:xfrm>
            <a:custGeom>
              <a:avLst/>
              <a:gdLst/>
              <a:ahLst/>
              <a:cxnLst/>
              <a:rect l="l" t="t" r="r" b="b"/>
              <a:pathLst>
                <a:path w="3922" h="2888" extrusionOk="0">
                  <a:moveTo>
                    <a:pt x="366" y="0"/>
                  </a:moveTo>
                  <a:lnTo>
                    <a:pt x="1" y="547"/>
                  </a:lnTo>
                  <a:lnTo>
                    <a:pt x="3588" y="2888"/>
                  </a:lnTo>
                  <a:lnTo>
                    <a:pt x="3922" y="2341"/>
                  </a:lnTo>
                  <a:lnTo>
                    <a:pt x="3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48"/>
            <p:cNvSpPr/>
            <p:nvPr/>
          </p:nvSpPr>
          <p:spPr>
            <a:xfrm>
              <a:off x="5510606" y="3580851"/>
              <a:ext cx="100052" cy="418371"/>
            </a:xfrm>
            <a:custGeom>
              <a:avLst/>
              <a:gdLst/>
              <a:ahLst/>
              <a:cxnLst/>
              <a:rect l="l" t="t" r="r" b="b"/>
              <a:pathLst>
                <a:path w="3344" h="13983" extrusionOk="0">
                  <a:moveTo>
                    <a:pt x="0" y="1"/>
                  </a:moveTo>
                  <a:lnTo>
                    <a:pt x="0" y="13983"/>
                  </a:lnTo>
                  <a:lnTo>
                    <a:pt x="3344" y="13983"/>
                  </a:lnTo>
                  <a:lnTo>
                    <a:pt x="334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48"/>
            <p:cNvSpPr/>
            <p:nvPr/>
          </p:nvSpPr>
          <p:spPr>
            <a:xfrm>
              <a:off x="5530593" y="3619957"/>
              <a:ext cx="60049" cy="161000"/>
            </a:xfrm>
            <a:custGeom>
              <a:avLst/>
              <a:gdLst/>
              <a:ahLst/>
              <a:cxnLst/>
              <a:rect l="l" t="t" r="r" b="b"/>
              <a:pathLst>
                <a:path w="2007" h="5381" extrusionOk="0">
                  <a:moveTo>
                    <a:pt x="1" y="1"/>
                  </a:moveTo>
                  <a:lnTo>
                    <a:pt x="1" y="5381"/>
                  </a:lnTo>
                  <a:lnTo>
                    <a:pt x="2007" y="5381"/>
                  </a:lnTo>
                  <a:lnTo>
                    <a:pt x="200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48"/>
            <p:cNvSpPr/>
            <p:nvPr/>
          </p:nvSpPr>
          <p:spPr>
            <a:xfrm>
              <a:off x="6545006" y="3472628"/>
              <a:ext cx="70940" cy="526592"/>
            </a:xfrm>
            <a:custGeom>
              <a:avLst/>
              <a:gdLst/>
              <a:ahLst/>
              <a:cxnLst/>
              <a:rect l="l" t="t" r="r" b="b"/>
              <a:pathLst>
                <a:path w="2371" h="17600" extrusionOk="0">
                  <a:moveTo>
                    <a:pt x="0" y="1"/>
                  </a:moveTo>
                  <a:lnTo>
                    <a:pt x="0" y="17600"/>
                  </a:lnTo>
                  <a:lnTo>
                    <a:pt x="2371" y="17600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48"/>
            <p:cNvSpPr/>
            <p:nvPr/>
          </p:nvSpPr>
          <p:spPr>
            <a:xfrm>
              <a:off x="6558650" y="3509012"/>
              <a:ext cx="42756" cy="201930"/>
            </a:xfrm>
            <a:custGeom>
              <a:avLst/>
              <a:gdLst/>
              <a:ahLst/>
              <a:cxnLst/>
              <a:rect l="l" t="t" r="r" b="b"/>
              <a:pathLst>
                <a:path w="1429" h="6749" extrusionOk="0">
                  <a:moveTo>
                    <a:pt x="0" y="0"/>
                  </a:moveTo>
                  <a:lnTo>
                    <a:pt x="0" y="6748"/>
                  </a:lnTo>
                  <a:lnTo>
                    <a:pt x="1429" y="6748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48"/>
            <p:cNvSpPr/>
            <p:nvPr/>
          </p:nvSpPr>
          <p:spPr>
            <a:xfrm>
              <a:off x="5962032" y="3487170"/>
              <a:ext cx="117346" cy="512051"/>
            </a:xfrm>
            <a:custGeom>
              <a:avLst/>
              <a:gdLst/>
              <a:ahLst/>
              <a:cxnLst/>
              <a:rect l="l" t="t" r="r" b="b"/>
              <a:pathLst>
                <a:path w="3922" h="17114" extrusionOk="0">
                  <a:moveTo>
                    <a:pt x="0" y="1"/>
                  </a:moveTo>
                  <a:lnTo>
                    <a:pt x="0" y="17114"/>
                  </a:lnTo>
                  <a:lnTo>
                    <a:pt x="3922" y="17114"/>
                  </a:lnTo>
                  <a:lnTo>
                    <a:pt x="39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48"/>
            <p:cNvSpPr/>
            <p:nvPr/>
          </p:nvSpPr>
          <p:spPr>
            <a:xfrm>
              <a:off x="5984771" y="3753643"/>
              <a:ext cx="70043" cy="197382"/>
            </a:xfrm>
            <a:custGeom>
              <a:avLst/>
              <a:gdLst/>
              <a:ahLst/>
              <a:cxnLst/>
              <a:rect l="l" t="t" r="r" b="b"/>
              <a:pathLst>
                <a:path w="2341" h="6597" extrusionOk="0">
                  <a:moveTo>
                    <a:pt x="0" y="1"/>
                  </a:moveTo>
                  <a:lnTo>
                    <a:pt x="0" y="6597"/>
                  </a:lnTo>
                  <a:lnTo>
                    <a:pt x="2341" y="6597"/>
                  </a:lnTo>
                  <a:lnTo>
                    <a:pt x="234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48"/>
            <p:cNvSpPr/>
            <p:nvPr/>
          </p:nvSpPr>
          <p:spPr>
            <a:xfrm>
              <a:off x="6714489" y="3573580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1" y="0"/>
                  </a:moveTo>
                  <a:lnTo>
                    <a:pt x="1" y="14226"/>
                  </a:lnTo>
                  <a:lnTo>
                    <a:pt x="6688" y="14226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48"/>
            <p:cNvSpPr/>
            <p:nvPr/>
          </p:nvSpPr>
          <p:spPr>
            <a:xfrm>
              <a:off x="6714489" y="3914616"/>
              <a:ext cx="200105" cy="39135"/>
            </a:xfrm>
            <a:custGeom>
              <a:avLst/>
              <a:gdLst/>
              <a:ahLst/>
              <a:cxnLst/>
              <a:rect l="l" t="t" r="r" b="b"/>
              <a:pathLst>
                <a:path w="6688" h="1308" extrusionOk="0">
                  <a:moveTo>
                    <a:pt x="1" y="1"/>
                  </a:moveTo>
                  <a:lnTo>
                    <a:pt x="1" y="1308"/>
                  </a:lnTo>
                  <a:lnTo>
                    <a:pt x="6688" y="130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48"/>
            <p:cNvSpPr/>
            <p:nvPr/>
          </p:nvSpPr>
          <p:spPr>
            <a:xfrm>
              <a:off x="6714489" y="3872787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1" y="1"/>
                  </a:moveTo>
                  <a:lnTo>
                    <a:pt x="1" y="517"/>
                  </a:lnTo>
                  <a:lnTo>
                    <a:pt x="6688" y="517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48"/>
            <p:cNvSpPr/>
            <p:nvPr/>
          </p:nvSpPr>
          <p:spPr>
            <a:xfrm>
              <a:off x="7387153" y="3599043"/>
              <a:ext cx="137363" cy="400180"/>
            </a:xfrm>
            <a:custGeom>
              <a:avLst/>
              <a:gdLst/>
              <a:ahLst/>
              <a:cxnLst/>
              <a:rect l="l" t="t" r="r" b="b"/>
              <a:pathLst>
                <a:path w="4591" h="13375" extrusionOk="0">
                  <a:moveTo>
                    <a:pt x="1" y="1"/>
                  </a:moveTo>
                  <a:lnTo>
                    <a:pt x="1" y="13375"/>
                  </a:lnTo>
                  <a:lnTo>
                    <a:pt x="4590" y="13375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48"/>
            <p:cNvSpPr/>
            <p:nvPr/>
          </p:nvSpPr>
          <p:spPr>
            <a:xfrm>
              <a:off x="7386255" y="3919164"/>
              <a:ext cx="138260" cy="37310"/>
            </a:xfrm>
            <a:custGeom>
              <a:avLst/>
              <a:gdLst/>
              <a:ahLst/>
              <a:cxnLst/>
              <a:rect l="l" t="t" r="r" b="b"/>
              <a:pathLst>
                <a:path w="4621" h="1247" extrusionOk="0">
                  <a:moveTo>
                    <a:pt x="0" y="1"/>
                  </a:moveTo>
                  <a:lnTo>
                    <a:pt x="0" y="1247"/>
                  </a:lnTo>
                  <a:lnTo>
                    <a:pt x="4620" y="1247"/>
                  </a:lnTo>
                  <a:lnTo>
                    <a:pt x="46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48"/>
            <p:cNvSpPr/>
            <p:nvPr/>
          </p:nvSpPr>
          <p:spPr>
            <a:xfrm>
              <a:off x="7387153" y="3681803"/>
              <a:ext cx="137363" cy="37310"/>
            </a:xfrm>
            <a:custGeom>
              <a:avLst/>
              <a:gdLst/>
              <a:ahLst/>
              <a:cxnLst/>
              <a:rect l="l" t="t" r="r" b="b"/>
              <a:pathLst>
                <a:path w="4591" h="1247" extrusionOk="0">
                  <a:moveTo>
                    <a:pt x="1" y="1"/>
                  </a:moveTo>
                  <a:lnTo>
                    <a:pt x="1" y="1247"/>
                  </a:lnTo>
                  <a:lnTo>
                    <a:pt x="4590" y="1247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48"/>
            <p:cNvSpPr/>
            <p:nvPr/>
          </p:nvSpPr>
          <p:spPr>
            <a:xfrm>
              <a:off x="7387153" y="3744547"/>
              <a:ext cx="137363" cy="14601"/>
            </a:xfrm>
            <a:custGeom>
              <a:avLst/>
              <a:gdLst/>
              <a:ahLst/>
              <a:cxnLst/>
              <a:rect l="l" t="t" r="r" b="b"/>
              <a:pathLst>
                <a:path w="4591" h="488" extrusionOk="0">
                  <a:moveTo>
                    <a:pt x="1" y="1"/>
                  </a:moveTo>
                  <a:lnTo>
                    <a:pt x="1" y="487"/>
                  </a:lnTo>
                  <a:lnTo>
                    <a:pt x="4590" y="487"/>
                  </a:lnTo>
                  <a:lnTo>
                    <a:pt x="45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48"/>
            <p:cNvSpPr/>
            <p:nvPr/>
          </p:nvSpPr>
          <p:spPr>
            <a:xfrm>
              <a:off x="5776494" y="3438967"/>
              <a:ext cx="185564" cy="560252"/>
            </a:xfrm>
            <a:custGeom>
              <a:avLst/>
              <a:gdLst/>
              <a:ahLst/>
              <a:cxnLst/>
              <a:rect l="l" t="t" r="r" b="b"/>
              <a:pathLst>
                <a:path w="6202" h="18725" extrusionOk="0">
                  <a:moveTo>
                    <a:pt x="1" y="1"/>
                  </a:moveTo>
                  <a:lnTo>
                    <a:pt x="1" y="18725"/>
                  </a:lnTo>
                  <a:lnTo>
                    <a:pt x="6201" y="18725"/>
                  </a:lnTo>
                  <a:lnTo>
                    <a:pt x="62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48"/>
            <p:cNvSpPr/>
            <p:nvPr/>
          </p:nvSpPr>
          <p:spPr>
            <a:xfrm>
              <a:off x="5776494" y="3887328"/>
              <a:ext cx="185564" cy="51881"/>
            </a:xfrm>
            <a:custGeom>
              <a:avLst/>
              <a:gdLst/>
              <a:ahLst/>
              <a:cxnLst/>
              <a:rect l="l" t="t" r="r" b="b"/>
              <a:pathLst>
                <a:path w="6202" h="1734" extrusionOk="0">
                  <a:moveTo>
                    <a:pt x="1" y="1"/>
                  </a:moveTo>
                  <a:lnTo>
                    <a:pt x="1" y="1733"/>
                  </a:lnTo>
                  <a:lnTo>
                    <a:pt x="6201" y="1733"/>
                  </a:lnTo>
                  <a:lnTo>
                    <a:pt x="62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48"/>
            <p:cNvSpPr/>
            <p:nvPr/>
          </p:nvSpPr>
          <p:spPr>
            <a:xfrm>
              <a:off x="5776494" y="3554491"/>
              <a:ext cx="185564" cy="51851"/>
            </a:xfrm>
            <a:custGeom>
              <a:avLst/>
              <a:gdLst/>
              <a:ahLst/>
              <a:cxnLst/>
              <a:rect l="l" t="t" r="r" b="b"/>
              <a:pathLst>
                <a:path w="6202" h="1733" extrusionOk="0">
                  <a:moveTo>
                    <a:pt x="1" y="0"/>
                  </a:moveTo>
                  <a:lnTo>
                    <a:pt x="1" y="1733"/>
                  </a:lnTo>
                  <a:lnTo>
                    <a:pt x="6201" y="1733"/>
                  </a:lnTo>
                  <a:lnTo>
                    <a:pt x="6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48"/>
            <p:cNvSpPr/>
            <p:nvPr/>
          </p:nvSpPr>
          <p:spPr>
            <a:xfrm>
              <a:off x="5776494" y="3642697"/>
              <a:ext cx="185564" cy="20046"/>
            </a:xfrm>
            <a:custGeom>
              <a:avLst/>
              <a:gdLst/>
              <a:ahLst/>
              <a:cxnLst/>
              <a:rect l="l" t="t" r="r" b="b"/>
              <a:pathLst>
                <a:path w="6202" h="670" extrusionOk="0">
                  <a:moveTo>
                    <a:pt x="1" y="0"/>
                  </a:moveTo>
                  <a:lnTo>
                    <a:pt x="1" y="669"/>
                  </a:lnTo>
                  <a:lnTo>
                    <a:pt x="6201" y="669"/>
                  </a:lnTo>
                  <a:lnTo>
                    <a:pt x="62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48"/>
            <p:cNvSpPr/>
            <p:nvPr/>
          </p:nvSpPr>
          <p:spPr>
            <a:xfrm>
              <a:off x="6304893" y="3522655"/>
              <a:ext cx="240138" cy="476566"/>
            </a:xfrm>
            <a:custGeom>
              <a:avLst/>
              <a:gdLst/>
              <a:ahLst/>
              <a:cxnLst/>
              <a:rect l="l" t="t" r="r" b="b"/>
              <a:pathLst>
                <a:path w="8026" h="15928" extrusionOk="0">
                  <a:moveTo>
                    <a:pt x="5837" y="0"/>
                  </a:moveTo>
                  <a:lnTo>
                    <a:pt x="1" y="15289"/>
                  </a:lnTo>
                  <a:lnTo>
                    <a:pt x="2189" y="15928"/>
                  </a:lnTo>
                  <a:lnTo>
                    <a:pt x="8025" y="639"/>
                  </a:lnTo>
                  <a:lnTo>
                    <a:pt x="58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48"/>
            <p:cNvSpPr/>
            <p:nvPr/>
          </p:nvSpPr>
          <p:spPr>
            <a:xfrm>
              <a:off x="6323084" y="3889154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548" y="1"/>
                  </a:moveTo>
                  <a:lnTo>
                    <a:pt x="1" y="1429"/>
                  </a:lnTo>
                  <a:lnTo>
                    <a:pt x="2189" y="2068"/>
                  </a:lnTo>
                  <a:lnTo>
                    <a:pt x="2736" y="639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48"/>
            <p:cNvSpPr/>
            <p:nvPr/>
          </p:nvSpPr>
          <p:spPr>
            <a:xfrm>
              <a:off x="6426759" y="3617235"/>
              <a:ext cx="81891" cy="61875"/>
            </a:xfrm>
            <a:custGeom>
              <a:avLst/>
              <a:gdLst/>
              <a:ahLst/>
              <a:cxnLst/>
              <a:rect l="l" t="t" r="r" b="b"/>
              <a:pathLst>
                <a:path w="2737" h="2068" extrusionOk="0">
                  <a:moveTo>
                    <a:pt x="548" y="0"/>
                  </a:moveTo>
                  <a:lnTo>
                    <a:pt x="1" y="1429"/>
                  </a:lnTo>
                  <a:lnTo>
                    <a:pt x="2189" y="2067"/>
                  </a:lnTo>
                  <a:lnTo>
                    <a:pt x="2736" y="639"/>
                  </a:lnTo>
                  <a:lnTo>
                    <a:pt x="5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48"/>
            <p:cNvSpPr/>
            <p:nvPr/>
          </p:nvSpPr>
          <p:spPr>
            <a:xfrm>
              <a:off x="6615918" y="3459882"/>
              <a:ext cx="100980" cy="539338"/>
            </a:xfrm>
            <a:custGeom>
              <a:avLst/>
              <a:gdLst/>
              <a:ahLst/>
              <a:cxnLst/>
              <a:rect l="l" t="t" r="r" b="b"/>
              <a:pathLst>
                <a:path w="3375" h="18026" extrusionOk="0">
                  <a:moveTo>
                    <a:pt x="1" y="1"/>
                  </a:moveTo>
                  <a:lnTo>
                    <a:pt x="1" y="18026"/>
                  </a:lnTo>
                  <a:lnTo>
                    <a:pt x="3375" y="18026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48"/>
            <p:cNvSpPr/>
            <p:nvPr/>
          </p:nvSpPr>
          <p:spPr>
            <a:xfrm>
              <a:off x="6615918" y="3517180"/>
              <a:ext cx="101908" cy="50984"/>
            </a:xfrm>
            <a:custGeom>
              <a:avLst/>
              <a:gdLst/>
              <a:ahLst/>
              <a:cxnLst/>
              <a:rect l="l" t="t" r="r" b="b"/>
              <a:pathLst>
                <a:path w="3406" h="1704" extrusionOk="0">
                  <a:moveTo>
                    <a:pt x="1" y="1"/>
                  </a:moveTo>
                  <a:lnTo>
                    <a:pt x="1" y="1703"/>
                  </a:lnTo>
                  <a:lnTo>
                    <a:pt x="3405" y="1703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48"/>
            <p:cNvSpPr/>
            <p:nvPr/>
          </p:nvSpPr>
          <p:spPr>
            <a:xfrm>
              <a:off x="6615918" y="3838229"/>
              <a:ext cx="100980" cy="50056"/>
            </a:xfrm>
            <a:custGeom>
              <a:avLst/>
              <a:gdLst/>
              <a:ahLst/>
              <a:cxnLst/>
              <a:rect l="l" t="t" r="r" b="b"/>
              <a:pathLst>
                <a:path w="3375" h="1673" extrusionOk="0">
                  <a:moveTo>
                    <a:pt x="1" y="1"/>
                  </a:moveTo>
                  <a:lnTo>
                    <a:pt x="1" y="1672"/>
                  </a:lnTo>
                  <a:lnTo>
                    <a:pt x="3375" y="1672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48"/>
            <p:cNvSpPr/>
            <p:nvPr/>
          </p:nvSpPr>
          <p:spPr>
            <a:xfrm>
              <a:off x="6615918" y="3783653"/>
              <a:ext cx="100980" cy="20046"/>
            </a:xfrm>
            <a:custGeom>
              <a:avLst/>
              <a:gdLst/>
              <a:ahLst/>
              <a:cxnLst/>
              <a:rect l="l" t="t" r="r" b="b"/>
              <a:pathLst>
                <a:path w="3375" h="670" extrusionOk="0">
                  <a:moveTo>
                    <a:pt x="1" y="1"/>
                  </a:moveTo>
                  <a:lnTo>
                    <a:pt x="1" y="670"/>
                  </a:lnTo>
                  <a:lnTo>
                    <a:pt x="3375" y="670"/>
                  </a:lnTo>
                  <a:lnTo>
                    <a:pt x="3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48"/>
            <p:cNvSpPr/>
            <p:nvPr/>
          </p:nvSpPr>
          <p:spPr>
            <a:xfrm>
              <a:off x="6952436" y="2313083"/>
              <a:ext cx="175541" cy="480216"/>
            </a:xfrm>
            <a:custGeom>
              <a:avLst/>
              <a:gdLst/>
              <a:ahLst/>
              <a:cxnLst/>
              <a:rect l="l" t="t" r="r" b="b"/>
              <a:pathLst>
                <a:path w="5867" h="16050" extrusionOk="0">
                  <a:moveTo>
                    <a:pt x="0" y="0"/>
                  </a:moveTo>
                  <a:lnTo>
                    <a:pt x="0" y="16049"/>
                  </a:lnTo>
                  <a:lnTo>
                    <a:pt x="5867" y="16049"/>
                  </a:lnTo>
                  <a:lnTo>
                    <a:pt x="586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48"/>
            <p:cNvSpPr/>
            <p:nvPr/>
          </p:nvSpPr>
          <p:spPr>
            <a:xfrm>
              <a:off x="6952436" y="2604091"/>
              <a:ext cx="176468" cy="52779"/>
            </a:xfrm>
            <a:custGeom>
              <a:avLst/>
              <a:gdLst/>
              <a:ahLst/>
              <a:cxnLst/>
              <a:rect l="l" t="t" r="r" b="b"/>
              <a:pathLst>
                <a:path w="5898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5897" y="1764"/>
                  </a:lnTo>
                  <a:lnTo>
                    <a:pt x="58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48"/>
            <p:cNvSpPr/>
            <p:nvPr/>
          </p:nvSpPr>
          <p:spPr>
            <a:xfrm>
              <a:off x="6952436" y="2407662"/>
              <a:ext cx="176468" cy="20016"/>
            </a:xfrm>
            <a:custGeom>
              <a:avLst/>
              <a:gdLst/>
              <a:ahLst/>
              <a:cxnLst/>
              <a:rect l="l" t="t" r="r" b="b"/>
              <a:pathLst>
                <a:path w="5898" h="669" extrusionOk="0">
                  <a:moveTo>
                    <a:pt x="0" y="0"/>
                  </a:moveTo>
                  <a:lnTo>
                    <a:pt x="0" y="669"/>
                  </a:lnTo>
                  <a:lnTo>
                    <a:pt x="5897" y="66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48"/>
            <p:cNvSpPr/>
            <p:nvPr/>
          </p:nvSpPr>
          <p:spPr>
            <a:xfrm>
              <a:off x="5531149" y="2329449"/>
              <a:ext cx="245583" cy="463850"/>
            </a:xfrm>
            <a:custGeom>
              <a:avLst/>
              <a:gdLst/>
              <a:ahLst/>
              <a:cxnLst/>
              <a:rect l="l" t="t" r="r" b="b"/>
              <a:pathLst>
                <a:path w="8208" h="15503" extrusionOk="0">
                  <a:moveTo>
                    <a:pt x="6384" y="0"/>
                  </a:moveTo>
                  <a:lnTo>
                    <a:pt x="1" y="14712"/>
                  </a:lnTo>
                  <a:lnTo>
                    <a:pt x="1825" y="15502"/>
                  </a:lnTo>
                  <a:lnTo>
                    <a:pt x="8208" y="791"/>
                  </a:lnTo>
                  <a:lnTo>
                    <a:pt x="63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48"/>
            <p:cNvSpPr/>
            <p:nvPr/>
          </p:nvSpPr>
          <p:spPr>
            <a:xfrm>
              <a:off x="5584827" y="2596820"/>
              <a:ext cx="76416" cy="71868"/>
            </a:xfrm>
            <a:custGeom>
              <a:avLst/>
              <a:gdLst/>
              <a:ahLst/>
              <a:cxnLst/>
              <a:rect l="l" t="t" r="r" b="b"/>
              <a:pathLst>
                <a:path w="2554" h="2402" extrusionOk="0">
                  <a:moveTo>
                    <a:pt x="699" y="1"/>
                  </a:moveTo>
                  <a:lnTo>
                    <a:pt x="0" y="1612"/>
                  </a:lnTo>
                  <a:lnTo>
                    <a:pt x="1854" y="2402"/>
                  </a:lnTo>
                  <a:lnTo>
                    <a:pt x="2554" y="791"/>
                  </a:lnTo>
                  <a:lnTo>
                    <a:pt x="6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48"/>
            <p:cNvSpPr/>
            <p:nvPr/>
          </p:nvSpPr>
          <p:spPr>
            <a:xfrm>
              <a:off x="5676683" y="2415830"/>
              <a:ext cx="61875" cy="41888"/>
            </a:xfrm>
            <a:custGeom>
              <a:avLst/>
              <a:gdLst/>
              <a:ahLst/>
              <a:cxnLst/>
              <a:rect l="l" t="t" r="r" b="b"/>
              <a:pathLst>
                <a:path w="2068" h="1400" extrusionOk="0">
                  <a:moveTo>
                    <a:pt x="243" y="1"/>
                  </a:moveTo>
                  <a:lnTo>
                    <a:pt x="0" y="609"/>
                  </a:lnTo>
                  <a:lnTo>
                    <a:pt x="1824" y="1399"/>
                  </a:lnTo>
                  <a:lnTo>
                    <a:pt x="2067" y="791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48"/>
            <p:cNvSpPr/>
            <p:nvPr/>
          </p:nvSpPr>
          <p:spPr>
            <a:xfrm>
              <a:off x="5989875" y="2313083"/>
              <a:ext cx="176468" cy="480216"/>
            </a:xfrm>
            <a:custGeom>
              <a:avLst/>
              <a:gdLst/>
              <a:ahLst/>
              <a:cxnLst/>
              <a:rect l="l" t="t" r="r" b="b"/>
              <a:pathLst>
                <a:path w="5898" h="16050" extrusionOk="0">
                  <a:moveTo>
                    <a:pt x="1" y="0"/>
                  </a:moveTo>
                  <a:lnTo>
                    <a:pt x="1" y="16049"/>
                  </a:lnTo>
                  <a:lnTo>
                    <a:pt x="5897" y="1604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48"/>
            <p:cNvSpPr/>
            <p:nvPr/>
          </p:nvSpPr>
          <p:spPr>
            <a:xfrm>
              <a:off x="5989875" y="2449491"/>
              <a:ext cx="176468" cy="52779"/>
            </a:xfrm>
            <a:custGeom>
              <a:avLst/>
              <a:gdLst/>
              <a:ahLst/>
              <a:cxnLst/>
              <a:rect l="l" t="t" r="r" b="b"/>
              <a:pathLst>
                <a:path w="5898" h="1764" extrusionOk="0">
                  <a:moveTo>
                    <a:pt x="1" y="0"/>
                  </a:moveTo>
                  <a:lnTo>
                    <a:pt x="1" y="1763"/>
                  </a:lnTo>
                  <a:lnTo>
                    <a:pt x="5897" y="1763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48"/>
            <p:cNvSpPr/>
            <p:nvPr/>
          </p:nvSpPr>
          <p:spPr>
            <a:xfrm>
              <a:off x="5989875" y="2745077"/>
              <a:ext cx="176468" cy="20016"/>
            </a:xfrm>
            <a:custGeom>
              <a:avLst/>
              <a:gdLst/>
              <a:ahLst/>
              <a:cxnLst/>
              <a:rect l="l" t="t" r="r" b="b"/>
              <a:pathLst>
                <a:path w="5898" h="669" extrusionOk="0">
                  <a:moveTo>
                    <a:pt x="1" y="0"/>
                  </a:moveTo>
                  <a:lnTo>
                    <a:pt x="1" y="669"/>
                  </a:lnTo>
                  <a:lnTo>
                    <a:pt x="5897" y="669"/>
                  </a:lnTo>
                  <a:lnTo>
                    <a:pt x="589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48"/>
            <p:cNvSpPr/>
            <p:nvPr/>
          </p:nvSpPr>
          <p:spPr>
            <a:xfrm>
              <a:off x="5989875" y="2655016"/>
              <a:ext cx="176468" cy="19149"/>
            </a:xfrm>
            <a:custGeom>
              <a:avLst/>
              <a:gdLst/>
              <a:ahLst/>
              <a:cxnLst/>
              <a:rect l="l" t="t" r="r" b="b"/>
              <a:pathLst>
                <a:path w="5898" h="640" extrusionOk="0">
                  <a:moveTo>
                    <a:pt x="1" y="1"/>
                  </a:moveTo>
                  <a:lnTo>
                    <a:pt x="1" y="639"/>
                  </a:lnTo>
                  <a:lnTo>
                    <a:pt x="5897" y="639"/>
                  </a:lnTo>
                  <a:lnTo>
                    <a:pt x="58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48"/>
            <p:cNvSpPr/>
            <p:nvPr/>
          </p:nvSpPr>
          <p:spPr>
            <a:xfrm>
              <a:off x="6481335" y="2310330"/>
              <a:ext cx="348329" cy="485691"/>
            </a:xfrm>
            <a:custGeom>
              <a:avLst/>
              <a:gdLst/>
              <a:ahLst/>
              <a:cxnLst/>
              <a:rect l="l" t="t" r="r" b="b"/>
              <a:pathLst>
                <a:path w="11642" h="16233" extrusionOk="0">
                  <a:moveTo>
                    <a:pt x="3952" y="1"/>
                  </a:moveTo>
                  <a:lnTo>
                    <a:pt x="0" y="1977"/>
                  </a:lnTo>
                  <a:lnTo>
                    <a:pt x="7660" y="16232"/>
                  </a:lnTo>
                  <a:lnTo>
                    <a:pt x="11642" y="14287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48"/>
            <p:cNvSpPr/>
            <p:nvPr/>
          </p:nvSpPr>
          <p:spPr>
            <a:xfrm>
              <a:off x="6620466" y="2569533"/>
              <a:ext cx="143736" cy="105528"/>
            </a:xfrm>
            <a:custGeom>
              <a:avLst/>
              <a:gdLst/>
              <a:ahLst/>
              <a:cxnLst/>
              <a:rect l="l" t="t" r="r" b="b"/>
              <a:pathLst>
                <a:path w="4804" h="3527" extrusionOk="0">
                  <a:moveTo>
                    <a:pt x="3983" y="1"/>
                  </a:moveTo>
                  <a:lnTo>
                    <a:pt x="1" y="1946"/>
                  </a:lnTo>
                  <a:lnTo>
                    <a:pt x="852" y="3527"/>
                  </a:lnTo>
                  <a:lnTo>
                    <a:pt x="4803" y="1581"/>
                  </a:lnTo>
                  <a:lnTo>
                    <a:pt x="39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48"/>
            <p:cNvSpPr/>
            <p:nvPr/>
          </p:nvSpPr>
          <p:spPr>
            <a:xfrm>
              <a:off x="6525887" y="2394916"/>
              <a:ext cx="128267" cy="75518"/>
            </a:xfrm>
            <a:custGeom>
              <a:avLst/>
              <a:gdLst/>
              <a:ahLst/>
              <a:cxnLst/>
              <a:rect l="l" t="t" r="r" b="b"/>
              <a:pathLst>
                <a:path w="4287" h="2524" extrusionOk="0">
                  <a:moveTo>
                    <a:pt x="3983" y="1"/>
                  </a:moveTo>
                  <a:lnTo>
                    <a:pt x="1" y="1946"/>
                  </a:lnTo>
                  <a:lnTo>
                    <a:pt x="335" y="2524"/>
                  </a:lnTo>
                  <a:lnTo>
                    <a:pt x="4287" y="578"/>
                  </a:lnTo>
                  <a:lnTo>
                    <a:pt x="398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48"/>
            <p:cNvSpPr/>
            <p:nvPr/>
          </p:nvSpPr>
          <p:spPr>
            <a:xfrm>
              <a:off x="6828744" y="2233045"/>
              <a:ext cx="123719" cy="560252"/>
            </a:xfrm>
            <a:custGeom>
              <a:avLst/>
              <a:gdLst/>
              <a:ahLst/>
              <a:cxnLst/>
              <a:rect l="l" t="t" r="r" b="b"/>
              <a:pathLst>
                <a:path w="4135" h="18725" extrusionOk="0">
                  <a:moveTo>
                    <a:pt x="1" y="0"/>
                  </a:moveTo>
                  <a:lnTo>
                    <a:pt x="1" y="18724"/>
                  </a:lnTo>
                  <a:lnTo>
                    <a:pt x="4134" y="18724"/>
                  </a:lnTo>
                  <a:lnTo>
                    <a:pt x="41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48"/>
            <p:cNvSpPr/>
            <p:nvPr/>
          </p:nvSpPr>
          <p:spPr>
            <a:xfrm>
              <a:off x="6854206" y="2285795"/>
              <a:ext cx="73693" cy="215574"/>
            </a:xfrm>
            <a:custGeom>
              <a:avLst/>
              <a:gdLst/>
              <a:ahLst/>
              <a:cxnLst/>
              <a:rect l="l" t="t" r="r" b="b"/>
              <a:pathLst>
                <a:path w="2463" h="7205" extrusionOk="0">
                  <a:moveTo>
                    <a:pt x="1" y="0"/>
                  </a:moveTo>
                  <a:lnTo>
                    <a:pt x="1" y="7204"/>
                  </a:lnTo>
                  <a:lnTo>
                    <a:pt x="2463" y="7204"/>
                  </a:lnTo>
                  <a:lnTo>
                    <a:pt x="246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48"/>
            <p:cNvSpPr/>
            <p:nvPr/>
          </p:nvSpPr>
          <p:spPr>
            <a:xfrm>
              <a:off x="5917694" y="2383097"/>
              <a:ext cx="74591" cy="410203"/>
            </a:xfrm>
            <a:custGeom>
              <a:avLst/>
              <a:gdLst/>
              <a:ahLst/>
              <a:cxnLst/>
              <a:rect l="l" t="t" r="r" b="b"/>
              <a:pathLst>
                <a:path w="2493" h="13710" extrusionOk="0">
                  <a:moveTo>
                    <a:pt x="0" y="1"/>
                  </a:moveTo>
                  <a:lnTo>
                    <a:pt x="0" y="13709"/>
                  </a:lnTo>
                  <a:lnTo>
                    <a:pt x="2493" y="13709"/>
                  </a:lnTo>
                  <a:lnTo>
                    <a:pt x="24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48"/>
            <p:cNvSpPr/>
            <p:nvPr/>
          </p:nvSpPr>
          <p:spPr>
            <a:xfrm>
              <a:off x="5932236" y="2412210"/>
              <a:ext cx="44581" cy="157349"/>
            </a:xfrm>
            <a:custGeom>
              <a:avLst/>
              <a:gdLst/>
              <a:ahLst/>
              <a:cxnLst/>
              <a:rect l="l" t="t" r="r" b="b"/>
              <a:pathLst>
                <a:path w="1490" h="5259" extrusionOk="0">
                  <a:moveTo>
                    <a:pt x="0" y="0"/>
                  </a:moveTo>
                  <a:lnTo>
                    <a:pt x="0" y="5259"/>
                  </a:lnTo>
                  <a:lnTo>
                    <a:pt x="1490" y="5259"/>
                  </a:lnTo>
                  <a:lnTo>
                    <a:pt x="14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48"/>
            <p:cNvSpPr/>
            <p:nvPr/>
          </p:nvSpPr>
          <p:spPr>
            <a:xfrm>
              <a:off x="6357643" y="2281247"/>
              <a:ext cx="122822" cy="512051"/>
            </a:xfrm>
            <a:custGeom>
              <a:avLst/>
              <a:gdLst/>
              <a:ahLst/>
              <a:cxnLst/>
              <a:rect l="l" t="t" r="r" b="b"/>
              <a:pathLst>
                <a:path w="4105" h="17114" extrusionOk="0">
                  <a:moveTo>
                    <a:pt x="1" y="0"/>
                  </a:moveTo>
                  <a:lnTo>
                    <a:pt x="1" y="17113"/>
                  </a:lnTo>
                  <a:lnTo>
                    <a:pt x="4104" y="17113"/>
                  </a:lnTo>
                  <a:lnTo>
                    <a:pt x="410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48"/>
            <p:cNvSpPr/>
            <p:nvPr/>
          </p:nvSpPr>
          <p:spPr>
            <a:xfrm>
              <a:off x="6382208" y="2548618"/>
              <a:ext cx="73693" cy="196485"/>
            </a:xfrm>
            <a:custGeom>
              <a:avLst/>
              <a:gdLst/>
              <a:ahLst/>
              <a:cxnLst/>
              <a:rect l="l" t="t" r="r" b="b"/>
              <a:pathLst>
                <a:path w="2463" h="6567" extrusionOk="0">
                  <a:moveTo>
                    <a:pt x="0" y="1"/>
                  </a:moveTo>
                  <a:lnTo>
                    <a:pt x="0" y="6566"/>
                  </a:lnTo>
                  <a:lnTo>
                    <a:pt x="2462" y="6566"/>
                  </a:lnTo>
                  <a:lnTo>
                    <a:pt x="2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48"/>
            <p:cNvSpPr/>
            <p:nvPr/>
          </p:nvSpPr>
          <p:spPr>
            <a:xfrm>
              <a:off x="7380780" y="2281247"/>
              <a:ext cx="143736" cy="512051"/>
            </a:xfrm>
            <a:custGeom>
              <a:avLst/>
              <a:gdLst/>
              <a:ahLst/>
              <a:cxnLst/>
              <a:rect l="l" t="t" r="r" b="b"/>
              <a:pathLst>
                <a:path w="4804" h="17114" extrusionOk="0">
                  <a:moveTo>
                    <a:pt x="1" y="0"/>
                  </a:moveTo>
                  <a:lnTo>
                    <a:pt x="1" y="17113"/>
                  </a:lnTo>
                  <a:lnTo>
                    <a:pt x="4803" y="17113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48"/>
            <p:cNvSpPr/>
            <p:nvPr/>
          </p:nvSpPr>
          <p:spPr>
            <a:xfrm>
              <a:off x="7379882" y="2691400"/>
              <a:ext cx="144633" cy="47333"/>
            </a:xfrm>
            <a:custGeom>
              <a:avLst/>
              <a:gdLst/>
              <a:ahLst/>
              <a:cxnLst/>
              <a:rect l="l" t="t" r="r" b="b"/>
              <a:pathLst>
                <a:path w="4834" h="1582" extrusionOk="0">
                  <a:moveTo>
                    <a:pt x="0" y="1"/>
                  </a:moveTo>
                  <a:lnTo>
                    <a:pt x="0" y="1581"/>
                  </a:lnTo>
                  <a:lnTo>
                    <a:pt x="4833" y="1581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48"/>
            <p:cNvSpPr/>
            <p:nvPr/>
          </p:nvSpPr>
          <p:spPr>
            <a:xfrm>
              <a:off x="7380780" y="2386747"/>
              <a:ext cx="143736" cy="47304"/>
            </a:xfrm>
            <a:custGeom>
              <a:avLst/>
              <a:gdLst/>
              <a:ahLst/>
              <a:cxnLst/>
              <a:rect l="l" t="t" r="r" b="b"/>
              <a:pathLst>
                <a:path w="4804" h="1581" extrusionOk="0">
                  <a:moveTo>
                    <a:pt x="1" y="0"/>
                  </a:moveTo>
                  <a:lnTo>
                    <a:pt x="1" y="1581"/>
                  </a:lnTo>
                  <a:lnTo>
                    <a:pt x="4803" y="1581"/>
                  </a:lnTo>
                  <a:lnTo>
                    <a:pt x="480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48"/>
            <p:cNvSpPr/>
            <p:nvPr/>
          </p:nvSpPr>
          <p:spPr>
            <a:xfrm>
              <a:off x="7379882" y="2467683"/>
              <a:ext cx="144633" cy="18221"/>
            </a:xfrm>
            <a:custGeom>
              <a:avLst/>
              <a:gdLst/>
              <a:ahLst/>
              <a:cxnLst/>
              <a:rect l="l" t="t" r="r" b="b"/>
              <a:pathLst>
                <a:path w="4834" h="609" extrusionOk="0">
                  <a:moveTo>
                    <a:pt x="0" y="0"/>
                  </a:moveTo>
                  <a:lnTo>
                    <a:pt x="0" y="608"/>
                  </a:lnTo>
                  <a:lnTo>
                    <a:pt x="4833" y="608"/>
                  </a:lnTo>
                  <a:lnTo>
                    <a:pt x="48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48"/>
            <p:cNvSpPr/>
            <p:nvPr/>
          </p:nvSpPr>
          <p:spPr>
            <a:xfrm>
              <a:off x="6163936" y="2233045"/>
              <a:ext cx="193732" cy="560252"/>
            </a:xfrm>
            <a:custGeom>
              <a:avLst/>
              <a:gdLst/>
              <a:ahLst/>
              <a:cxnLst/>
              <a:rect l="l" t="t" r="r" b="b"/>
              <a:pathLst>
                <a:path w="6475" h="18725" extrusionOk="0">
                  <a:moveTo>
                    <a:pt x="0" y="0"/>
                  </a:moveTo>
                  <a:lnTo>
                    <a:pt x="0" y="18724"/>
                  </a:lnTo>
                  <a:lnTo>
                    <a:pt x="6475" y="18724"/>
                  </a:lnTo>
                  <a:lnTo>
                    <a:pt x="64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48"/>
            <p:cNvSpPr/>
            <p:nvPr/>
          </p:nvSpPr>
          <p:spPr>
            <a:xfrm>
              <a:off x="6163936" y="2682304"/>
              <a:ext cx="193732" cy="51881"/>
            </a:xfrm>
            <a:custGeom>
              <a:avLst/>
              <a:gdLst/>
              <a:ahLst/>
              <a:cxnLst/>
              <a:rect l="l" t="t" r="r" b="b"/>
              <a:pathLst>
                <a:path w="6475" h="1734" extrusionOk="0">
                  <a:moveTo>
                    <a:pt x="0" y="1"/>
                  </a:moveTo>
                  <a:lnTo>
                    <a:pt x="0" y="1733"/>
                  </a:lnTo>
                  <a:lnTo>
                    <a:pt x="6475" y="1733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48"/>
            <p:cNvSpPr/>
            <p:nvPr/>
          </p:nvSpPr>
          <p:spPr>
            <a:xfrm>
              <a:off x="6163936" y="2348539"/>
              <a:ext cx="193732" cy="52779"/>
            </a:xfrm>
            <a:custGeom>
              <a:avLst/>
              <a:gdLst/>
              <a:ahLst/>
              <a:cxnLst/>
              <a:rect l="l" t="t" r="r" b="b"/>
              <a:pathLst>
                <a:path w="6475" h="1764" extrusionOk="0">
                  <a:moveTo>
                    <a:pt x="0" y="1"/>
                  </a:moveTo>
                  <a:lnTo>
                    <a:pt x="0" y="1764"/>
                  </a:lnTo>
                  <a:lnTo>
                    <a:pt x="6475" y="1764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48"/>
            <p:cNvSpPr/>
            <p:nvPr/>
          </p:nvSpPr>
          <p:spPr>
            <a:xfrm>
              <a:off x="6163936" y="2436745"/>
              <a:ext cx="193732" cy="20046"/>
            </a:xfrm>
            <a:custGeom>
              <a:avLst/>
              <a:gdLst/>
              <a:ahLst/>
              <a:cxnLst/>
              <a:rect l="l" t="t" r="r" b="b"/>
              <a:pathLst>
                <a:path w="6475" h="670" extrusionOk="0">
                  <a:moveTo>
                    <a:pt x="0" y="1"/>
                  </a:moveTo>
                  <a:lnTo>
                    <a:pt x="0" y="670"/>
                  </a:lnTo>
                  <a:lnTo>
                    <a:pt x="6475" y="670"/>
                  </a:lnTo>
                  <a:lnTo>
                    <a:pt x="647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48"/>
            <p:cNvSpPr/>
            <p:nvPr/>
          </p:nvSpPr>
          <p:spPr>
            <a:xfrm>
              <a:off x="7128878" y="2317631"/>
              <a:ext cx="251029" cy="475668"/>
            </a:xfrm>
            <a:custGeom>
              <a:avLst/>
              <a:gdLst/>
              <a:ahLst/>
              <a:cxnLst/>
              <a:rect l="l" t="t" r="r" b="b"/>
              <a:pathLst>
                <a:path w="8390" h="15898" extrusionOk="0">
                  <a:moveTo>
                    <a:pt x="6110" y="0"/>
                  </a:moveTo>
                  <a:lnTo>
                    <a:pt x="0" y="15289"/>
                  </a:lnTo>
                  <a:lnTo>
                    <a:pt x="2280" y="15897"/>
                  </a:lnTo>
                  <a:lnTo>
                    <a:pt x="8389" y="608"/>
                  </a:lnTo>
                  <a:lnTo>
                    <a:pt x="611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48"/>
            <p:cNvSpPr/>
            <p:nvPr/>
          </p:nvSpPr>
          <p:spPr>
            <a:xfrm>
              <a:off x="7147967" y="2683231"/>
              <a:ext cx="85511" cy="61875"/>
            </a:xfrm>
            <a:custGeom>
              <a:avLst/>
              <a:gdLst/>
              <a:ahLst/>
              <a:cxnLst/>
              <a:rect l="l" t="t" r="r" b="b"/>
              <a:pathLst>
                <a:path w="2858" h="2068" extrusionOk="0">
                  <a:moveTo>
                    <a:pt x="578" y="0"/>
                  </a:moveTo>
                  <a:lnTo>
                    <a:pt x="0" y="1429"/>
                  </a:lnTo>
                  <a:lnTo>
                    <a:pt x="2280" y="2067"/>
                  </a:lnTo>
                  <a:lnTo>
                    <a:pt x="2858" y="638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48"/>
            <p:cNvSpPr/>
            <p:nvPr/>
          </p:nvSpPr>
          <p:spPr>
            <a:xfrm>
              <a:off x="7256190" y="2411282"/>
              <a:ext cx="86439" cy="61875"/>
            </a:xfrm>
            <a:custGeom>
              <a:avLst/>
              <a:gdLst/>
              <a:ahLst/>
              <a:cxnLst/>
              <a:rect l="l" t="t" r="r" b="b"/>
              <a:pathLst>
                <a:path w="2889" h="2068" extrusionOk="0">
                  <a:moveTo>
                    <a:pt x="578" y="1"/>
                  </a:moveTo>
                  <a:lnTo>
                    <a:pt x="1" y="1429"/>
                  </a:lnTo>
                  <a:lnTo>
                    <a:pt x="2311" y="2068"/>
                  </a:lnTo>
                  <a:lnTo>
                    <a:pt x="2888" y="639"/>
                  </a:lnTo>
                  <a:lnTo>
                    <a:pt x="5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48"/>
            <p:cNvSpPr/>
            <p:nvPr/>
          </p:nvSpPr>
          <p:spPr>
            <a:xfrm>
              <a:off x="5776708" y="2286693"/>
              <a:ext cx="141013" cy="506605"/>
            </a:xfrm>
            <a:custGeom>
              <a:avLst/>
              <a:gdLst/>
              <a:ahLst/>
              <a:cxnLst/>
              <a:rect l="l" t="t" r="r" b="b"/>
              <a:pathLst>
                <a:path w="4713" h="16932" extrusionOk="0">
                  <a:moveTo>
                    <a:pt x="1" y="1"/>
                  </a:moveTo>
                  <a:lnTo>
                    <a:pt x="1" y="16931"/>
                  </a:lnTo>
                  <a:lnTo>
                    <a:pt x="4712" y="16931"/>
                  </a:lnTo>
                  <a:lnTo>
                    <a:pt x="471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48"/>
            <p:cNvSpPr/>
            <p:nvPr/>
          </p:nvSpPr>
          <p:spPr>
            <a:xfrm>
              <a:off x="5774327" y="2340370"/>
              <a:ext cx="141013" cy="47304"/>
            </a:xfrm>
            <a:custGeom>
              <a:avLst/>
              <a:gdLst/>
              <a:ahLst/>
              <a:cxnLst/>
              <a:rect l="l" t="t" r="r" b="b"/>
              <a:pathLst>
                <a:path w="4713" h="1581" extrusionOk="0">
                  <a:moveTo>
                    <a:pt x="1" y="0"/>
                  </a:moveTo>
                  <a:lnTo>
                    <a:pt x="1" y="1581"/>
                  </a:lnTo>
                  <a:lnTo>
                    <a:pt x="4712" y="1581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48"/>
            <p:cNvSpPr/>
            <p:nvPr/>
          </p:nvSpPr>
          <p:spPr>
            <a:xfrm>
              <a:off x="5776708" y="2641372"/>
              <a:ext cx="141013" cy="47333"/>
            </a:xfrm>
            <a:custGeom>
              <a:avLst/>
              <a:gdLst/>
              <a:ahLst/>
              <a:cxnLst/>
              <a:rect l="l" t="t" r="r" b="b"/>
              <a:pathLst>
                <a:path w="4713" h="1582" extrusionOk="0">
                  <a:moveTo>
                    <a:pt x="1" y="1"/>
                  </a:moveTo>
                  <a:lnTo>
                    <a:pt x="1" y="1582"/>
                  </a:lnTo>
                  <a:lnTo>
                    <a:pt x="4712" y="1582"/>
                  </a:lnTo>
                  <a:lnTo>
                    <a:pt x="471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48"/>
            <p:cNvSpPr/>
            <p:nvPr/>
          </p:nvSpPr>
          <p:spPr>
            <a:xfrm>
              <a:off x="5776708" y="2591375"/>
              <a:ext cx="141013" cy="18221"/>
            </a:xfrm>
            <a:custGeom>
              <a:avLst/>
              <a:gdLst/>
              <a:ahLst/>
              <a:cxnLst/>
              <a:rect l="l" t="t" r="r" b="b"/>
              <a:pathLst>
                <a:path w="4713" h="609" extrusionOk="0">
                  <a:moveTo>
                    <a:pt x="1" y="0"/>
                  </a:moveTo>
                  <a:lnTo>
                    <a:pt x="1" y="608"/>
                  </a:lnTo>
                  <a:lnTo>
                    <a:pt x="4712" y="608"/>
                  </a:lnTo>
                  <a:lnTo>
                    <a:pt x="47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48"/>
            <p:cNvSpPr/>
            <p:nvPr/>
          </p:nvSpPr>
          <p:spPr>
            <a:xfrm>
              <a:off x="7277446" y="2916044"/>
              <a:ext cx="127369" cy="480216"/>
            </a:xfrm>
            <a:custGeom>
              <a:avLst/>
              <a:gdLst/>
              <a:ahLst/>
              <a:cxnLst/>
              <a:rect l="l" t="t" r="r" b="b"/>
              <a:pathLst>
                <a:path w="4257" h="16050" extrusionOk="0">
                  <a:moveTo>
                    <a:pt x="1" y="0"/>
                  </a:moveTo>
                  <a:lnTo>
                    <a:pt x="1" y="16049"/>
                  </a:lnTo>
                  <a:lnTo>
                    <a:pt x="4256" y="16049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48"/>
            <p:cNvSpPr/>
            <p:nvPr/>
          </p:nvSpPr>
          <p:spPr>
            <a:xfrm>
              <a:off x="7277446" y="3207082"/>
              <a:ext cx="127369" cy="52749"/>
            </a:xfrm>
            <a:custGeom>
              <a:avLst/>
              <a:gdLst/>
              <a:ahLst/>
              <a:cxnLst/>
              <a:rect l="l" t="t" r="r" b="b"/>
              <a:pathLst>
                <a:path w="4257" h="1763" extrusionOk="0">
                  <a:moveTo>
                    <a:pt x="1" y="0"/>
                  </a:moveTo>
                  <a:lnTo>
                    <a:pt x="1" y="1763"/>
                  </a:lnTo>
                  <a:lnTo>
                    <a:pt x="4256" y="1763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48"/>
            <p:cNvSpPr/>
            <p:nvPr/>
          </p:nvSpPr>
          <p:spPr>
            <a:xfrm>
              <a:off x="7277446" y="3010623"/>
              <a:ext cx="127369" cy="20046"/>
            </a:xfrm>
            <a:custGeom>
              <a:avLst/>
              <a:gdLst/>
              <a:ahLst/>
              <a:cxnLst/>
              <a:rect l="l" t="t" r="r" b="b"/>
              <a:pathLst>
                <a:path w="4257" h="670" extrusionOk="0">
                  <a:moveTo>
                    <a:pt x="1" y="1"/>
                  </a:moveTo>
                  <a:lnTo>
                    <a:pt x="1" y="669"/>
                  </a:lnTo>
                  <a:lnTo>
                    <a:pt x="4256" y="669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48"/>
            <p:cNvSpPr/>
            <p:nvPr/>
          </p:nvSpPr>
          <p:spPr>
            <a:xfrm>
              <a:off x="7404789" y="2836006"/>
              <a:ext cx="117346" cy="560252"/>
            </a:xfrm>
            <a:custGeom>
              <a:avLst/>
              <a:gdLst/>
              <a:ahLst/>
              <a:cxnLst/>
              <a:rect l="l" t="t" r="r" b="b"/>
              <a:pathLst>
                <a:path w="3922" h="18725" extrusionOk="0">
                  <a:moveTo>
                    <a:pt x="0" y="1"/>
                  </a:moveTo>
                  <a:lnTo>
                    <a:pt x="0" y="18724"/>
                  </a:lnTo>
                  <a:lnTo>
                    <a:pt x="3921" y="18724"/>
                  </a:lnTo>
                  <a:lnTo>
                    <a:pt x="39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48"/>
            <p:cNvSpPr/>
            <p:nvPr/>
          </p:nvSpPr>
          <p:spPr>
            <a:xfrm>
              <a:off x="7427528" y="2888756"/>
              <a:ext cx="70940" cy="215574"/>
            </a:xfrm>
            <a:custGeom>
              <a:avLst/>
              <a:gdLst/>
              <a:ahLst/>
              <a:cxnLst/>
              <a:rect l="l" t="t" r="r" b="b"/>
              <a:pathLst>
                <a:path w="2371" h="7205" extrusionOk="0">
                  <a:moveTo>
                    <a:pt x="0" y="1"/>
                  </a:moveTo>
                  <a:lnTo>
                    <a:pt x="0" y="7204"/>
                  </a:lnTo>
                  <a:lnTo>
                    <a:pt x="2371" y="7204"/>
                  </a:lnTo>
                  <a:lnTo>
                    <a:pt x="237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48"/>
            <p:cNvSpPr/>
            <p:nvPr/>
          </p:nvSpPr>
          <p:spPr>
            <a:xfrm>
              <a:off x="7079748" y="2970619"/>
              <a:ext cx="200105" cy="425642"/>
            </a:xfrm>
            <a:custGeom>
              <a:avLst/>
              <a:gdLst/>
              <a:ahLst/>
              <a:cxnLst/>
              <a:rect l="l" t="t" r="r" b="b"/>
              <a:pathLst>
                <a:path w="6688" h="14226" extrusionOk="0">
                  <a:moveTo>
                    <a:pt x="1" y="0"/>
                  </a:moveTo>
                  <a:lnTo>
                    <a:pt x="1" y="14225"/>
                  </a:lnTo>
                  <a:lnTo>
                    <a:pt x="6688" y="14225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48"/>
            <p:cNvSpPr/>
            <p:nvPr/>
          </p:nvSpPr>
          <p:spPr>
            <a:xfrm>
              <a:off x="7079748" y="3016069"/>
              <a:ext cx="200105" cy="40063"/>
            </a:xfrm>
            <a:custGeom>
              <a:avLst/>
              <a:gdLst/>
              <a:ahLst/>
              <a:cxnLst/>
              <a:rect l="l" t="t" r="r" b="b"/>
              <a:pathLst>
                <a:path w="6688" h="1339" extrusionOk="0">
                  <a:moveTo>
                    <a:pt x="1" y="1"/>
                  </a:moveTo>
                  <a:lnTo>
                    <a:pt x="1" y="1338"/>
                  </a:lnTo>
                  <a:lnTo>
                    <a:pt x="6688" y="1338"/>
                  </a:lnTo>
                  <a:lnTo>
                    <a:pt x="66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48"/>
            <p:cNvSpPr/>
            <p:nvPr/>
          </p:nvSpPr>
          <p:spPr>
            <a:xfrm>
              <a:off x="7079748" y="3081565"/>
              <a:ext cx="200105" cy="15499"/>
            </a:xfrm>
            <a:custGeom>
              <a:avLst/>
              <a:gdLst/>
              <a:ahLst/>
              <a:cxnLst/>
              <a:rect l="l" t="t" r="r" b="b"/>
              <a:pathLst>
                <a:path w="6688" h="518" extrusionOk="0">
                  <a:moveTo>
                    <a:pt x="1" y="0"/>
                  </a:moveTo>
                  <a:lnTo>
                    <a:pt x="1" y="517"/>
                  </a:lnTo>
                  <a:lnTo>
                    <a:pt x="6688" y="517"/>
                  </a:lnTo>
                  <a:lnTo>
                    <a:pt x="66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48"/>
            <p:cNvSpPr/>
            <p:nvPr/>
          </p:nvSpPr>
          <p:spPr>
            <a:xfrm>
              <a:off x="5987153" y="2916044"/>
              <a:ext cx="103703" cy="480216"/>
            </a:xfrm>
            <a:custGeom>
              <a:avLst/>
              <a:gdLst/>
              <a:ahLst/>
              <a:cxnLst/>
              <a:rect l="l" t="t" r="r" b="b"/>
              <a:pathLst>
                <a:path w="3466" h="16050" extrusionOk="0">
                  <a:moveTo>
                    <a:pt x="0" y="0"/>
                  </a:moveTo>
                  <a:lnTo>
                    <a:pt x="0" y="16049"/>
                  </a:lnTo>
                  <a:lnTo>
                    <a:pt x="3465" y="16049"/>
                  </a:lnTo>
                  <a:lnTo>
                    <a:pt x="346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48"/>
            <p:cNvSpPr/>
            <p:nvPr/>
          </p:nvSpPr>
          <p:spPr>
            <a:xfrm>
              <a:off x="5987153" y="3207082"/>
              <a:ext cx="103703" cy="52749"/>
            </a:xfrm>
            <a:custGeom>
              <a:avLst/>
              <a:gdLst/>
              <a:ahLst/>
              <a:cxnLst/>
              <a:rect l="l" t="t" r="r" b="b"/>
              <a:pathLst>
                <a:path w="3466" h="1763" extrusionOk="0">
                  <a:moveTo>
                    <a:pt x="0" y="0"/>
                  </a:moveTo>
                  <a:lnTo>
                    <a:pt x="0" y="1763"/>
                  </a:lnTo>
                  <a:lnTo>
                    <a:pt x="3465" y="1763"/>
                  </a:lnTo>
                  <a:lnTo>
                    <a:pt x="346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48"/>
            <p:cNvSpPr/>
            <p:nvPr/>
          </p:nvSpPr>
          <p:spPr>
            <a:xfrm>
              <a:off x="5987153" y="3010623"/>
              <a:ext cx="103703" cy="20046"/>
            </a:xfrm>
            <a:custGeom>
              <a:avLst/>
              <a:gdLst/>
              <a:ahLst/>
              <a:cxnLst/>
              <a:rect l="l" t="t" r="r" b="b"/>
              <a:pathLst>
                <a:path w="3466" h="670" extrusionOk="0">
                  <a:moveTo>
                    <a:pt x="0" y="1"/>
                  </a:moveTo>
                  <a:lnTo>
                    <a:pt x="0" y="669"/>
                  </a:lnTo>
                  <a:lnTo>
                    <a:pt x="3465" y="669"/>
                  </a:lnTo>
                  <a:lnTo>
                    <a:pt x="34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48"/>
            <p:cNvSpPr/>
            <p:nvPr/>
          </p:nvSpPr>
          <p:spPr>
            <a:xfrm>
              <a:off x="6612854" y="2855096"/>
              <a:ext cx="127340" cy="541163"/>
            </a:xfrm>
            <a:custGeom>
              <a:avLst/>
              <a:gdLst/>
              <a:ahLst/>
              <a:cxnLst/>
              <a:rect l="l" t="t" r="r" b="b"/>
              <a:pathLst>
                <a:path w="4256" h="18087" extrusionOk="0">
                  <a:moveTo>
                    <a:pt x="1" y="1"/>
                  </a:moveTo>
                  <a:lnTo>
                    <a:pt x="1" y="18086"/>
                  </a:lnTo>
                  <a:lnTo>
                    <a:pt x="4256" y="18086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48"/>
            <p:cNvSpPr/>
            <p:nvPr/>
          </p:nvSpPr>
          <p:spPr>
            <a:xfrm>
              <a:off x="6612854" y="3183415"/>
              <a:ext cx="127340" cy="59152"/>
            </a:xfrm>
            <a:custGeom>
              <a:avLst/>
              <a:gdLst/>
              <a:ahLst/>
              <a:cxnLst/>
              <a:rect l="l" t="t" r="r" b="b"/>
              <a:pathLst>
                <a:path w="4256" h="1977" extrusionOk="0">
                  <a:moveTo>
                    <a:pt x="1" y="1"/>
                  </a:moveTo>
                  <a:lnTo>
                    <a:pt x="1" y="1976"/>
                  </a:lnTo>
                  <a:lnTo>
                    <a:pt x="4256" y="1976"/>
                  </a:lnTo>
                  <a:lnTo>
                    <a:pt x="42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48"/>
            <p:cNvSpPr/>
            <p:nvPr/>
          </p:nvSpPr>
          <p:spPr>
            <a:xfrm>
              <a:off x="6612854" y="2961523"/>
              <a:ext cx="127340" cy="21842"/>
            </a:xfrm>
            <a:custGeom>
              <a:avLst/>
              <a:gdLst/>
              <a:ahLst/>
              <a:cxnLst/>
              <a:rect l="l" t="t" r="r" b="b"/>
              <a:pathLst>
                <a:path w="4256" h="730" extrusionOk="0">
                  <a:moveTo>
                    <a:pt x="1" y="0"/>
                  </a:moveTo>
                  <a:lnTo>
                    <a:pt x="1" y="730"/>
                  </a:lnTo>
                  <a:lnTo>
                    <a:pt x="4256" y="730"/>
                  </a:lnTo>
                  <a:lnTo>
                    <a:pt x="425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48"/>
            <p:cNvSpPr/>
            <p:nvPr/>
          </p:nvSpPr>
          <p:spPr>
            <a:xfrm>
              <a:off x="6090828" y="2884208"/>
              <a:ext cx="221019" cy="512051"/>
            </a:xfrm>
            <a:custGeom>
              <a:avLst/>
              <a:gdLst/>
              <a:ahLst/>
              <a:cxnLst/>
              <a:rect l="l" t="t" r="r" b="b"/>
              <a:pathLst>
                <a:path w="7387" h="17114" extrusionOk="0">
                  <a:moveTo>
                    <a:pt x="0" y="1"/>
                  </a:moveTo>
                  <a:lnTo>
                    <a:pt x="0" y="17113"/>
                  </a:lnTo>
                  <a:lnTo>
                    <a:pt x="7387" y="17113"/>
                  </a:lnTo>
                  <a:lnTo>
                    <a:pt x="738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48"/>
            <p:cNvSpPr/>
            <p:nvPr/>
          </p:nvSpPr>
          <p:spPr>
            <a:xfrm>
              <a:off x="6135380" y="3151579"/>
              <a:ext cx="132815" cy="196485"/>
            </a:xfrm>
            <a:custGeom>
              <a:avLst/>
              <a:gdLst/>
              <a:ahLst/>
              <a:cxnLst/>
              <a:rect l="l" t="t" r="r" b="b"/>
              <a:pathLst>
                <a:path w="4439" h="6567" extrusionOk="0">
                  <a:moveTo>
                    <a:pt x="1" y="1"/>
                  </a:moveTo>
                  <a:lnTo>
                    <a:pt x="1" y="6566"/>
                  </a:lnTo>
                  <a:lnTo>
                    <a:pt x="4439" y="6566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48"/>
            <p:cNvSpPr/>
            <p:nvPr/>
          </p:nvSpPr>
          <p:spPr>
            <a:xfrm>
              <a:off x="6311822" y="2938784"/>
              <a:ext cx="199207" cy="457477"/>
            </a:xfrm>
            <a:custGeom>
              <a:avLst/>
              <a:gdLst/>
              <a:ahLst/>
              <a:cxnLst/>
              <a:rect l="l" t="t" r="r" b="b"/>
              <a:pathLst>
                <a:path w="6658" h="15290" extrusionOk="0">
                  <a:moveTo>
                    <a:pt x="1" y="0"/>
                  </a:moveTo>
                  <a:lnTo>
                    <a:pt x="1" y="15289"/>
                  </a:lnTo>
                  <a:lnTo>
                    <a:pt x="6657" y="15289"/>
                  </a:lnTo>
                  <a:lnTo>
                    <a:pt x="66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48"/>
            <p:cNvSpPr/>
            <p:nvPr/>
          </p:nvSpPr>
          <p:spPr>
            <a:xfrm>
              <a:off x="6311822" y="3305282"/>
              <a:ext cx="199207" cy="42786"/>
            </a:xfrm>
            <a:custGeom>
              <a:avLst/>
              <a:gdLst/>
              <a:ahLst/>
              <a:cxnLst/>
              <a:rect l="l" t="t" r="r" b="b"/>
              <a:pathLst>
                <a:path w="6658" h="1430" extrusionOk="0">
                  <a:moveTo>
                    <a:pt x="1" y="1"/>
                  </a:moveTo>
                  <a:lnTo>
                    <a:pt x="1" y="1429"/>
                  </a:lnTo>
                  <a:lnTo>
                    <a:pt x="6657" y="1429"/>
                  </a:lnTo>
                  <a:lnTo>
                    <a:pt x="6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48"/>
            <p:cNvSpPr/>
            <p:nvPr/>
          </p:nvSpPr>
          <p:spPr>
            <a:xfrm>
              <a:off x="6311822" y="3260730"/>
              <a:ext cx="199207" cy="16396"/>
            </a:xfrm>
            <a:custGeom>
              <a:avLst/>
              <a:gdLst/>
              <a:ahLst/>
              <a:cxnLst/>
              <a:rect l="l" t="t" r="r" b="b"/>
              <a:pathLst>
                <a:path w="6658" h="548" extrusionOk="0">
                  <a:moveTo>
                    <a:pt x="1" y="0"/>
                  </a:moveTo>
                  <a:lnTo>
                    <a:pt x="1" y="547"/>
                  </a:lnTo>
                  <a:lnTo>
                    <a:pt x="6657" y="547"/>
                  </a:lnTo>
                  <a:lnTo>
                    <a:pt x="66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48"/>
            <p:cNvSpPr/>
            <p:nvPr/>
          </p:nvSpPr>
          <p:spPr>
            <a:xfrm>
              <a:off x="5512401" y="2884208"/>
              <a:ext cx="114624" cy="512051"/>
            </a:xfrm>
            <a:custGeom>
              <a:avLst/>
              <a:gdLst/>
              <a:ahLst/>
              <a:cxnLst/>
              <a:rect l="l" t="t" r="r" b="b"/>
              <a:pathLst>
                <a:path w="3831" h="17114" extrusionOk="0">
                  <a:moveTo>
                    <a:pt x="1" y="1"/>
                  </a:moveTo>
                  <a:lnTo>
                    <a:pt x="1" y="17113"/>
                  </a:lnTo>
                  <a:lnTo>
                    <a:pt x="3831" y="17113"/>
                  </a:lnTo>
                  <a:lnTo>
                    <a:pt x="38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48"/>
            <p:cNvSpPr/>
            <p:nvPr/>
          </p:nvSpPr>
          <p:spPr>
            <a:xfrm>
              <a:off x="5512401" y="3294361"/>
              <a:ext cx="114624" cy="47333"/>
            </a:xfrm>
            <a:custGeom>
              <a:avLst/>
              <a:gdLst/>
              <a:ahLst/>
              <a:cxnLst/>
              <a:rect l="l" t="t" r="r" b="b"/>
              <a:pathLst>
                <a:path w="3831" h="1582" extrusionOk="0">
                  <a:moveTo>
                    <a:pt x="1" y="1"/>
                  </a:moveTo>
                  <a:lnTo>
                    <a:pt x="1" y="1582"/>
                  </a:lnTo>
                  <a:lnTo>
                    <a:pt x="3831" y="1582"/>
                  </a:lnTo>
                  <a:lnTo>
                    <a:pt x="383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48"/>
            <p:cNvSpPr/>
            <p:nvPr/>
          </p:nvSpPr>
          <p:spPr>
            <a:xfrm>
              <a:off x="5511504" y="2989709"/>
              <a:ext cx="115521" cy="48231"/>
            </a:xfrm>
            <a:custGeom>
              <a:avLst/>
              <a:gdLst/>
              <a:ahLst/>
              <a:cxnLst/>
              <a:rect l="l" t="t" r="r" b="b"/>
              <a:pathLst>
                <a:path w="3861" h="1612" extrusionOk="0">
                  <a:moveTo>
                    <a:pt x="0" y="0"/>
                  </a:moveTo>
                  <a:lnTo>
                    <a:pt x="0" y="1611"/>
                  </a:lnTo>
                  <a:lnTo>
                    <a:pt x="3861" y="1611"/>
                  </a:lnTo>
                  <a:lnTo>
                    <a:pt x="38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48"/>
            <p:cNvSpPr/>
            <p:nvPr/>
          </p:nvSpPr>
          <p:spPr>
            <a:xfrm>
              <a:off x="5512401" y="3069746"/>
              <a:ext cx="114624" cy="19119"/>
            </a:xfrm>
            <a:custGeom>
              <a:avLst/>
              <a:gdLst/>
              <a:ahLst/>
              <a:cxnLst/>
              <a:rect l="l" t="t" r="r" b="b"/>
              <a:pathLst>
                <a:path w="3831" h="639" extrusionOk="0">
                  <a:moveTo>
                    <a:pt x="1" y="0"/>
                  </a:moveTo>
                  <a:lnTo>
                    <a:pt x="1" y="639"/>
                  </a:lnTo>
                  <a:lnTo>
                    <a:pt x="3831" y="639"/>
                  </a:lnTo>
                  <a:lnTo>
                    <a:pt x="38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48"/>
            <p:cNvSpPr/>
            <p:nvPr/>
          </p:nvSpPr>
          <p:spPr>
            <a:xfrm>
              <a:off x="6737785" y="2911496"/>
              <a:ext cx="120099" cy="484764"/>
            </a:xfrm>
            <a:custGeom>
              <a:avLst/>
              <a:gdLst/>
              <a:ahLst/>
              <a:cxnLst/>
              <a:rect l="l" t="t" r="r" b="b"/>
              <a:pathLst>
                <a:path w="4014" h="16202" extrusionOk="0">
                  <a:moveTo>
                    <a:pt x="1" y="0"/>
                  </a:moveTo>
                  <a:lnTo>
                    <a:pt x="1" y="16201"/>
                  </a:lnTo>
                  <a:lnTo>
                    <a:pt x="4013" y="16201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48"/>
            <p:cNvSpPr/>
            <p:nvPr/>
          </p:nvSpPr>
          <p:spPr>
            <a:xfrm>
              <a:off x="6737785" y="3299836"/>
              <a:ext cx="120099" cy="45508"/>
            </a:xfrm>
            <a:custGeom>
              <a:avLst/>
              <a:gdLst/>
              <a:ahLst/>
              <a:cxnLst/>
              <a:rect l="l" t="t" r="r" b="b"/>
              <a:pathLst>
                <a:path w="4014" h="1521" extrusionOk="0">
                  <a:moveTo>
                    <a:pt x="1" y="0"/>
                  </a:moveTo>
                  <a:lnTo>
                    <a:pt x="1" y="1520"/>
                  </a:lnTo>
                  <a:lnTo>
                    <a:pt x="4013" y="1520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48"/>
            <p:cNvSpPr/>
            <p:nvPr/>
          </p:nvSpPr>
          <p:spPr>
            <a:xfrm>
              <a:off x="6737785" y="3011521"/>
              <a:ext cx="120099" cy="45508"/>
            </a:xfrm>
            <a:custGeom>
              <a:avLst/>
              <a:gdLst/>
              <a:ahLst/>
              <a:cxnLst/>
              <a:rect l="l" t="t" r="r" b="b"/>
              <a:pathLst>
                <a:path w="4014" h="1521" extrusionOk="0">
                  <a:moveTo>
                    <a:pt x="1" y="1"/>
                  </a:moveTo>
                  <a:lnTo>
                    <a:pt x="1" y="1521"/>
                  </a:lnTo>
                  <a:lnTo>
                    <a:pt x="4013" y="1521"/>
                  </a:lnTo>
                  <a:lnTo>
                    <a:pt x="401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48"/>
            <p:cNvSpPr/>
            <p:nvPr/>
          </p:nvSpPr>
          <p:spPr>
            <a:xfrm>
              <a:off x="6737785" y="3087938"/>
              <a:ext cx="120099" cy="17294"/>
            </a:xfrm>
            <a:custGeom>
              <a:avLst/>
              <a:gdLst/>
              <a:ahLst/>
              <a:cxnLst/>
              <a:rect l="l" t="t" r="r" b="b"/>
              <a:pathLst>
                <a:path w="4014" h="578" extrusionOk="0">
                  <a:moveTo>
                    <a:pt x="1" y="0"/>
                  </a:moveTo>
                  <a:lnTo>
                    <a:pt x="1" y="578"/>
                  </a:lnTo>
                  <a:lnTo>
                    <a:pt x="4013" y="578"/>
                  </a:lnTo>
                  <a:lnTo>
                    <a:pt x="401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48"/>
            <p:cNvSpPr/>
            <p:nvPr/>
          </p:nvSpPr>
          <p:spPr>
            <a:xfrm>
              <a:off x="6511004" y="2880558"/>
              <a:ext cx="101878" cy="515701"/>
            </a:xfrm>
            <a:custGeom>
              <a:avLst/>
              <a:gdLst/>
              <a:ahLst/>
              <a:cxnLst/>
              <a:rect l="l" t="t" r="r" b="b"/>
              <a:pathLst>
                <a:path w="3405" h="17236" extrusionOk="0">
                  <a:moveTo>
                    <a:pt x="0" y="1"/>
                  </a:moveTo>
                  <a:lnTo>
                    <a:pt x="0" y="17235"/>
                  </a:lnTo>
                  <a:lnTo>
                    <a:pt x="3405" y="17235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48"/>
            <p:cNvSpPr/>
            <p:nvPr/>
          </p:nvSpPr>
          <p:spPr>
            <a:xfrm>
              <a:off x="6511004" y="2935133"/>
              <a:ext cx="101878" cy="48231"/>
            </a:xfrm>
            <a:custGeom>
              <a:avLst/>
              <a:gdLst/>
              <a:ahLst/>
              <a:cxnLst/>
              <a:rect l="l" t="t" r="r" b="b"/>
              <a:pathLst>
                <a:path w="3405" h="1612" extrusionOk="0">
                  <a:moveTo>
                    <a:pt x="0" y="1"/>
                  </a:moveTo>
                  <a:lnTo>
                    <a:pt x="0" y="1612"/>
                  </a:lnTo>
                  <a:lnTo>
                    <a:pt x="3405" y="1612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48"/>
            <p:cNvSpPr/>
            <p:nvPr/>
          </p:nvSpPr>
          <p:spPr>
            <a:xfrm>
              <a:off x="6511004" y="3241641"/>
              <a:ext cx="101878" cy="48201"/>
            </a:xfrm>
            <a:custGeom>
              <a:avLst/>
              <a:gdLst/>
              <a:ahLst/>
              <a:cxnLst/>
              <a:rect l="l" t="t" r="r" b="b"/>
              <a:pathLst>
                <a:path w="3405" h="1611" extrusionOk="0">
                  <a:moveTo>
                    <a:pt x="0" y="0"/>
                  </a:moveTo>
                  <a:lnTo>
                    <a:pt x="0" y="1611"/>
                  </a:lnTo>
                  <a:lnTo>
                    <a:pt x="3405" y="1611"/>
                  </a:lnTo>
                  <a:lnTo>
                    <a:pt x="34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48"/>
            <p:cNvSpPr/>
            <p:nvPr/>
          </p:nvSpPr>
          <p:spPr>
            <a:xfrm>
              <a:off x="6511004" y="3190686"/>
              <a:ext cx="101878" cy="18221"/>
            </a:xfrm>
            <a:custGeom>
              <a:avLst/>
              <a:gdLst/>
              <a:ahLst/>
              <a:cxnLst/>
              <a:rect l="l" t="t" r="r" b="b"/>
              <a:pathLst>
                <a:path w="3405" h="609" extrusionOk="0">
                  <a:moveTo>
                    <a:pt x="0" y="1"/>
                  </a:moveTo>
                  <a:lnTo>
                    <a:pt x="0" y="609"/>
                  </a:lnTo>
                  <a:lnTo>
                    <a:pt x="3405" y="609"/>
                  </a:lnTo>
                  <a:lnTo>
                    <a:pt x="340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48"/>
            <p:cNvSpPr/>
            <p:nvPr/>
          </p:nvSpPr>
          <p:spPr>
            <a:xfrm>
              <a:off x="5626998" y="2906050"/>
              <a:ext cx="360177" cy="490209"/>
            </a:xfrm>
            <a:custGeom>
              <a:avLst/>
              <a:gdLst/>
              <a:ahLst/>
              <a:cxnLst/>
              <a:rect l="l" t="t" r="r" b="b"/>
              <a:pathLst>
                <a:path w="12038" h="16384" extrusionOk="0">
                  <a:moveTo>
                    <a:pt x="9150" y="0"/>
                  </a:moveTo>
                  <a:lnTo>
                    <a:pt x="1" y="14590"/>
                  </a:lnTo>
                  <a:lnTo>
                    <a:pt x="2858" y="16383"/>
                  </a:lnTo>
                  <a:lnTo>
                    <a:pt x="12037" y="1793"/>
                  </a:lnTo>
                  <a:lnTo>
                    <a:pt x="91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48"/>
            <p:cNvSpPr/>
            <p:nvPr/>
          </p:nvSpPr>
          <p:spPr>
            <a:xfrm>
              <a:off x="5846196" y="2951500"/>
              <a:ext cx="111871" cy="95535"/>
            </a:xfrm>
            <a:custGeom>
              <a:avLst/>
              <a:gdLst/>
              <a:ahLst/>
              <a:cxnLst/>
              <a:rect l="l" t="t" r="r" b="b"/>
              <a:pathLst>
                <a:path w="3739" h="3193" extrusionOk="0">
                  <a:moveTo>
                    <a:pt x="851" y="1"/>
                  </a:moveTo>
                  <a:lnTo>
                    <a:pt x="0" y="1369"/>
                  </a:lnTo>
                  <a:lnTo>
                    <a:pt x="2888" y="3192"/>
                  </a:lnTo>
                  <a:lnTo>
                    <a:pt x="3739" y="182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48"/>
            <p:cNvSpPr/>
            <p:nvPr/>
          </p:nvSpPr>
          <p:spPr>
            <a:xfrm>
              <a:off x="5683398" y="3211600"/>
              <a:ext cx="110973" cy="94637"/>
            </a:xfrm>
            <a:custGeom>
              <a:avLst/>
              <a:gdLst/>
              <a:ahLst/>
              <a:cxnLst/>
              <a:rect l="l" t="t" r="r" b="b"/>
              <a:pathLst>
                <a:path w="3709" h="3163" extrusionOk="0">
                  <a:moveTo>
                    <a:pt x="851" y="1"/>
                  </a:moveTo>
                  <a:lnTo>
                    <a:pt x="0" y="1369"/>
                  </a:lnTo>
                  <a:lnTo>
                    <a:pt x="2857" y="3162"/>
                  </a:lnTo>
                  <a:lnTo>
                    <a:pt x="3708" y="1794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48"/>
            <p:cNvSpPr/>
            <p:nvPr/>
          </p:nvSpPr>
          <p:spPr>
            <a:xfrm>
              <a:off x="5726125" y="3167946"/>
              <a:ext cx="96432" cy="70073"/>
            </a:xfrm>
            <a:custGeom>
              <a:avLst/>
              <a:gdLst/>
              <a:ahLst/>
              <a:cxnLst/>
              <a:rect l="l" t="t" r="r" b="b"/>
              <a:pathLst>
                <a:path w="3223" h="2342" extrusionOk="0">
                  <a:moveTo>
                    <a:pt x="335" y="1"/>
                  </a:moveTo>
                  <a:lnTo>
                    <a:pt x="1" y="518"/>
                  </a:lnTo>
                  <a:lnTo>
                    <a:pt x="2888" y="2341"/>
                  </a:lnTo>
                  <a:lnTo>
                    <a:pt x="3223" y="1794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48"/>
            <p:cNvSpPr/>
            <p:nvPr/>
          </p:nvSpPr>
          <p:spPr>
            <a:xfrm>
              <a:off x="5510020" y="3981916"/>
              <a:ext cx="2053559" cy="42756"/>
            </a:xfrm>
            <a:custGeom>
              <a:avLst/>
              <a:gdLst/>
              <a:ahLst/>
              <a:cxnLst/>
              <a:rect l="l" t="t" r="r" b="b"/>
              <a:pathLst>
                <a:path w="68635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8634" y="1429"/>
                  </a:lnTo>
                  <a:lnTo>
                    <a:pt x="68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22" name="Google Shape;6622;p48"/>
          <p:cNvGrpSpPr/>
          <p:nvPr/>
        </p:nvGrpSpPr>
        <p:grpSpPr>
          <a:xfrm>
            <a:off x="2759231" y="1391216"/>
            <a:ext cx="1284026" cy="1342882"/>
            <a:chOff x="846541" y="1624149"/>
            <a:chExt cx="2820887" cy="2950188"/>
          </a:xfrm>
        </p:grpSpPr>
        <p:sp>
          <p:nvSpPr>
            <p:cNvPr id="6623" name="Google Shape;6623;p48"/>
            <p:cNvSpPr/>
            <p:nvPr/>
          </p:nvSpPr>
          <p:spPr>
            <a:xfrm rot="-5850990">
              <a:off x="1064840" y="1997028"/>
              <a:ext cx="2348494" cy="2499358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24" name="Google Shape;6624;p48"/>
            <p:cNvGrpSpPr/>
            <p:nvPr/>
          </p:nvGrpSpPr>
          <p:grpSpPr>
            <a:xfrm>
              <a:off x="1095350" y="1624149"/>
              <a:ext cx="2572078" cy="2757138"/>
              <a:chOff x="1140005" y="1576572"/>
              <a:chExt cx="2718037" cy="2913598"/>
            </a:xfrm>
          </p:grpSpPr>
          <p:sp>
            <p:nvSpPr>
              <p:cNvPr id="6625" name="Google Shape;6625;p48"/>
              <p:cNvSpPr/>
              <p:nvPr/>
            </p:nvSpPr>
            <p:spPr>
              <a:xfrm>
                <a:off x="1140005" y="3914282"/>
                <a:ext cx="2718037" cy="575888"/>
              </a:xfrm>
              <a:custGeom>
                <a:avLst/>
                <a:gdLst/>
                <a:ahLst/>
                <a:cxnLst/>
                <a:rect l="l" t="t" r="r" b="b"/>
                <a:pathLst>
                  <a:path w="113346" h="19150" extrusionOk="0">
                    <a:moveTo>
                      <a:pt x="56688" y="0"/>
                    </a:moveTo>
                    <a:cubicBezTo>
                      <a:pt x="25381" y="0"/>
                      <a:pt x="0" y="4286"/>
                      <a:pt x="0" y="9575"/>
                    </a:cubicBezTo>
                    <a:cubicBezTo>
                      <a:pt x="0" y="14864"/>
                      <a:pt x="25381" y="19149"/>
                      <a:pt x="56688" y="19149"/>
                    </a:cubicBezTo>
                    <a:cubicBezTo>
                      <a:pt x="87966" y="19149"/>
                      <a:pt x="113346" y="14864"/>
                      <a:pt x="113346" y="9575"/>
                    </a:cubicBezTo>
                    <a:cubicBezTo>
                      <a:pt x="113346" y="4286"/>
                      <a:pt x="87966" y="0"/>
                      <a:pt x="566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6" name="Google Shape;6626;p48"/>
              <p:cNvSpPr/>
              <p:nvPr/>
            </p:nvSpPr>
            <p:spPr>
              <a:xfrm>
                <a:off x="2152463" y="2551192"/>
                <a:ext cx="793067" cy="18968"/>
              </a:xfrm>
              <a:custGeom>
                <a:avLst/>
                <a:gdLst/>
                <a:ahLst/>
                <a:cxnLst/>
                <a:rect l="l" t="t" r="r" b="b"/>
                <a:pathLst>
                  <a:path w="33072" h="791" extrusionOk="0">
                    <a:moveTo>
                      <a:pt x="1" y="0"/>
                    </a:moveTo>
                    <a:lnTo>
                      <a:pt x="1" y="791"/>
                    </a:lnTo>
                    <a:lnTo>
                      <a:pt x="33072" y="791"/>
                    </a:lnTo>
                    <a:lnTo>
                      <a:pt x="3307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7" name="Google Shape;6627;p48"/>
              <p:cNvSpPr/>
              <p:nvPr/>
            </p:nvSpPr>
            <p:spPr>
              <a:xfrm>
                <a:off x="2169250" y="2502343"/>
                <a:ext cx="759519" cy="48871"/>
              </a:xfrm>
              <a:custGeom>
                <a:avLst/>
                <a:gdLst/>
                <a:ahLst/>
                <a:cxnLst/>
                <a:rect l="l" t="t" r="r" b="b"/>
                <a:pathLst>
                  <a:path w="31673" h="2038" extrusionOk="0">
                    <a:moveTo>
                      <a:pt x="13150" y="0"/>
                    </a:moveTo>
                    <a:cubicBezTo>
                      <a:pt x="10405" y="0"/>
                      <a:pt x="1338" y="1156"/>
                      <a:pt x="1338" y="1156"/>
                    </a:cubicBezTo>
                    <a:lnTo>
                      <a:pt x="0" y="2037"/>
                    </a:lnTo>
                    <a:lnTo>
                      <a:pt x="31672" y="2037"/>
                    </a:lnTo>
                    <a:lnTo>
                      <a:pt x="30335" y="1156"/>
                    </a:lnTo>
                    <a:cubicBezTo>
                      <a:pt x="30335" y="1156"/>
                      <a:pt x="26364" y="0"/>
                      <a:pt x="23748" y="0"/>
                    </a:cubicBezTo>
                    <a:cubicBezTo>
                      <a:pt x="23714" y="0"/>
                      <a:pt x="23681" y="1"/>
                      <a:pt x="23648" y="1"/>
                    </a:cubicBezTo>
                    <a:cubicBezTo>
                      <a:pt x="22037" y="31"/>
                      <a:pt x="20487" y="457"/>
                      <a:pt x="19119" y="1278"/>
                    </a:cubicBezTo>
                    <a:cubicBezTo>
                      <a:pt x="19119" y="1278"/>
                      <a:pt x="15867" y="62"/>
                      <a:pt x="13253" y="1"/>
                    </a:cubicBezTo>
                    <a:cubicBezTo>
                      <a:pt x="13220" y="1"/>
                      <a:pt x="13185" y="0"/>
                      <a:pt x="131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8" name="Google Shape;6628;p48"/>
              <p:cNvSpPr/>
              <p:nvPr/>
            </p:nvSpPr>
            <p:spPr>
              <a:xfrm>
                <a:off x="2215174" y="2486323"/>
                <a:ext cx="412552" cy="46665"/>
              </a:xfrm>
              <a:custGeom>
                <a:avLst/>
                <a:gdLst/>
                <a:ahLst/>
                <a:cxnLst/>
                <a:rect l="l" t="t" r="r" b="b"/>
                <a:pathLst>
                  <a:path w="17204" h="1946" extrusionOk="0">
                    <a:moveTo>
                      <a:pt x="10912" y="0"/>
                    </a:moveTo>
                    <a:cubicBezTo>
                      <a:pt x="10183" y="0"/>
                      <a:pt x="9423" y="31"/>
                      <a:pt x="8693" y="91"/>
                    </a:cubicBezTo>
                    <a:cubicBezTo>
                      <a:pt x="7234" y="243"/>
                      <a:pt x="5775" y="426"/>
                      <a:pt x="4316" y="669"/>
                    </a:cubicBezTo>
                    <a:cubicBezTo>
                      <a:pt x="2888" y="882"/>
                      <a:pt x="1429" y="1155"/>
                      <a:pt x="0" y="1459"/>
                    </a:cubicBezTo>
                    <a:cubicBezTo>
                      <a:pt x="1459" y="1307"/>
                      <a:pt x="2918" y="1155"/>
                      <a:pt x="4377" y="1003"/>
                    </a:cubicBezTo>
                    <a:cubicBezTo>
                      <a:pt x="5836" y="821"/>
                      <a:pt x="7295" y="669"/>
                      <a:pt x="8724" y="517"/>
                    </a:cubicBezTo>
                    <a:cubicBezTo>
                      <a:pt x="9453" y="456"/>
                      <a:pt x="10183" y="426"/>
                      <a:pt x="10912" y="426"/>
                    </a:cubicBezTo>
                    <a:cubicBezTo>
                      <a:pt x="11611" y="426"/>
                      <a:pt x="12341" y="487"/>
                      <a:pt x="13070" y="608"/>
                    </a:cubicBezTo>
                    <a:cubicBezTo>
                      <a:pt x="13769" y="730"/>
                      <a:pt x="14468" y="882"/>
                      <a:pt x="15167" y="1094"/>
                    </a:cubicBezTo>
                    <a:cubicBezTo>
                      <a:pt x="15897" y="1277"/>
                      <a:pt x="16566" y="1581"/>
                      <a:pt x="17204" y="1946"/>
                    </a:cubicBezTo>
                    <a:cubicBezTo>
                      <a:pt x="16596" y="1490"/>
                      <a:pt x="15958" y="1155"/>
                      <a:pt x="15259" y="912"/>
                    </a:cubicBezTo>
                    <a:cubicBezTo>
                      <a:pt x="14560" y="639"/>
                      <a:pt x="13830" y="456"/>
                      <a:pt x="13131" y="274"/>
                    </a:cubicBezTo>
                    <a:cubicBezTo>
                      <a:pt x="12401" y="122"/>
                      <a:pt x="11642" y="31"/>
                      <a:pt x="109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29" name="Google Shape;6629;p48"/>
              <p:cNvSpPr/>
              <p:nvPr/>
            </p:nvSpPr>
            <p:spPr>
              <a:xfrm>
                <a:off x="2627723" y="2490880"/>
                <a:ext cx="287208" cy="47217"/>
              </a:xfrm>
              <a:custGeom>
                <a:avLst/>
                <a:gdLst/>
                <a:ahLst/>
                <a:cxnLst/>
                <a:rect l="l" t="t" r="r" b="b"/>
                <a:pathLst>
                  <a:path w="11977" h="1969" extrusionOk="0">
                    <a:moveTo>
                      <a:pt x="4900" y="1"/>
                    </a:moveTo>
                    <a:cubicBezTo>
                      <a:pt x="4140" y="1"/>
                      <a:pt x="3377" y="103"/>
                      <a:pt x="2645" y="297"/>
                    </a:cubicBezTo>
                    <a:cubicBezTo>
                      <a:pt x="1612" y="570"/>
                      <a:pt x="670" y="1148"/>
                      <a:pt x="1" y="1968"/>
                    </a:cubicBezTo>
                    <a:cubicBezTo>
                      <a:pt x="366" y="1604"/>
                      <a:pt x="791" y="1330"/>
                      <a:pt x="1278" y="1117"/>
                    </a:cubicBezTo>
                    <a:cubicBezTo>
                      <a:pt x="1734" y="904"/>
                      <a:pt x="2220" y="722"/>
                      <a:pt x="2737" y="631"/>
                    </a:cubicBezTo>
                    <a:cubicBezTo>
                      <a:pt x="3395" y="491"/>
                      <a:pt x="4067" y="417"/>
                      <a:pt x="4735" y="417"/>
                    </a:cubicBezTo>
                    <a:cubicBezTo>
                      <a:pt x="5084" y="417"/>
                      <a:pt x="5432" y="437"/>
                      <a:pt x="5776" y="479"/>
                    </a:cubicBezTo>
                    <a:cubicBezTo>
                      <a:pt x="6810" y="540"/>
                      <a:pt x="7843" y="752"/>
                      <a:pt x="8877" y="935"/>
                    </a:cubicBezTo>
                    <a:cubicBezTo>
                      <a:pt x="9910" y="1117"/>
                      <a:pt x="10913" y="1330"/>
                      <a:pt x="11977" y="1482"/>
                    </a:cubicBezTo>
                    <a:cubicBezTo>
                      <a:pt x="11460" y="1300"/>
                      <a:pt x="10943" y="1178"/>
                      <a:pt x="10457" y="1026"/>
                    </a:cubicBezTo>
                    <a:lnTo>
                      <a:pt x="8937" y="601"/>
                    </a:lnTo>
                    <a:cubicBezTo>
                      <a:pt x="7904" y="327"/>
                      <a:pt x="6870" y="145"/>
                      <a:pt x="5837" y="53"/>
                    </a:cubicBezTo>
                    <a:cubicBezTo>
                      <a:pt x="5527" y="18"/>
                      <a:pt x="5214" y="1"/>
                      <a:pt x="49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0" name="Google Shape;6630;p48"/>
              <p:cNvSpPr/>
              <p:nvPr/>
            </p:nvSpPr>
            <p:spPr>
              <a:xfrm>
                <a:off x="2228292" y="2512055"/>
                <a:ext cx="399435" cy="27505"/>
              </a:xfrm>
              <a:custGeom>
                <a:avLst/>
                <a:gdLst/>
                <a:ahLst/>
                <a:cxnLst/>
                <a:rect l="l" t="t" r="r" b="b"/>
                <a:pathLst>
                  <a:path w="16657" h="1147" extrusionOk="0">
                    <a:moveTo>
                      <a:pt x="10713" y="0"/>
                    </a:moveTo>
                    <a:cubicBezTo>
                      <a:pt x="9920" y="0"/>
                      <a:pt x="9130" y="61"/>
                      <a:pt x="8359" y="113"/>
                    </a:cubicBezTo>
                    <a:cubicBezTo>
                      <a:pt x="6961" y="204"/>
                      <a:pt x="5563" y="325"/>
                      <a:pt x="4164" y="447"/>
                    </a:cubicBezTo>
                    <a:cubicBezTo>
                      <a:pt x="2766" y="569"/>
                      <a:pt x="1368" y="690"/>
                      <a:pt x="0" y="873"/>
                    </a:cubicBezTo>
                    <a:cubicBezTo>
                      <a:pt x="1368" y="781"/>
                      <a:pt x="2766" y="690"/>
                      <a:pt x="4164" y="599"/>
                    </a:cubicBezTo>
                    <a:lnTo>
                      <a:pt x="8359" y="325"/>
                    </a:lnTo>
                    <a:cubicBezTo>
                      <a:pt x="9221" y="288"/>
                      <a:pt x="10082" y="216"/>
                      <a:pt x="10937" y="216"/>
                    </a:cubicBezTo>
                    <a:cubicBezTo>
                      <a:pt x="11469" y="216"/>
                      <a:pt x="11998" y="244"/>
                      <a:pt x="12523" y="325"/>
                    </a:cubicBezTo>
                    <a:cubicBezTo>
                      <a:pt x="13222" y="417"/>
                      <a:pt x="13921" y="538"/>
                      <a:pt x="14590" y="690"/>
                    </a:cubicBezTo>
                    <a:cubicBezTo>
                      <a:pt x="15289" y="842"/>
                      <a:pt x="15958" y="994"/>
                      <a:pt x="16657" y="1146"/>
                    </a:cubicBezTo>
                    <a:cubicBezTo>
                      <a:pt x="15320" y="721"/>
                      <a:pt x="13952" y="386"/>
                      <a:pt x="12554" y="143"/>
                    </a:cubicBezTo>
                    <a:cubicBezTo>
                      <a:pt x="11943" y="37"/>
                      <a:pt x="11327" y="0"/>
                      <a:pt x="1071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1" name="Google Shape;6631;p48"/>
              <p:cNvSpPr/>
              <p:nvPr/>
            </p:nvSpPr>
            <p:spPr>
              <a:xfrm>
                <a:off x="2627723" y="2511384"/>
                <a:ext cx="263900" cy="28176"/>
              </a:xfrm>
              <a:custGeom>
                <a:avLst/>
                <a:gdLst/>
                <a:ahLst/>
                <a:cxnLst/>
                <a:rect l="l" t="t" r="r" b="b"/>
                <a:pathLst>
                  <a:path w="11005" h="1175" extrusionOk="0">
                    <a:moveTo>
                      <a:pt x="4892" y="1"/>
                    </a:moveTo>
                    <a:cubicBezTo>
                      <a:pt x="4135" y="1"/>
                      <a:pt x="3371" y="93"/>
                      <a:pt x="2645" y="262"/>
                    </a:cubicBezTo>
                    <a:cubicBezTo>
                      <a:pt x="1734" y="445"/>
                      <a:pt x="822" y="749"/>
                      <a:pt x="1" y="1174"/>
                    </a:cubicBezTo>
                    <a:cubicBezTo>
                      <a:pt x="427" y="992"/>
                      <a:pt x="852" y="840"/>
                      <a:pt x="1308" y="718"/>
                    </a:cubicBezTo>
                    <a:cubicBezTo>
                      <a:pt x="1764" y="597"/>
                      <a:pt x="2220" y="475"/>
                      <a:pt x="2676" y="414"/>
                    </a:cubicBezTo>
                    <a:cubicBezTo>
                      <a:pt x="3360" y="277"/>
                      <a:pt x="4061" y="209"/>
                      <a:pt x="4766" y="209"/>
                    </a:cubicBezTo>
                    <a:cubicBezTo>
                      <a:pt x="5001" y="209"/>
                      <a:pt x="5237" y="217"/>
                      <a:pt x="5472" y="232"/>
                    </a:cubicBezTo>
                    <a:cubicBezTo>
                      <a:pt x="6384" y="293"/>
                      <a:pt x="7326" y="414"/>
                      <a:pt x="8238" y="566"/>
                    </a:cubicBezTo>
                    <a:cubicBezTo>
                      <a:pt x="8694" y="657"/>
                      <a:pt x="9180" y="749"/>
                      <a:pt x="9636" y="809"/>
                    </a:cubicBezTo>
                    <a:cubicBezTo>
                      <a:pt x="10092" y="901"/>
                      <a:pt x="10548" y="992"/>
                      <a:pt x="11004" y="1113"/>
                    </a:cubicBezTo>
                    <a:cubicBezTo>
                      <a:pt x="10123" y="809"/>
                      <a:pt x="9211" y="597"/>
                      <a:pt x="8269" y="414"/>
                    </a:cubicBezTo>
                    <a:cubicBezTo>
                      <a:pt x="7357" y="201"/>
                      <a:pt x="6414" y="80"/>
                      <a:pt x="5472" y="19"/>
                    </a:cubicBezTo>
                    <a:cubicBezTo>
                      <a:pt x="5280" y="7"/>
                      <a:pt x="5086" y="1"/>
                      <a:pt x="48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2" name="Google Shape;6632;p48"/>
              <p:cNvSpPr/>
              <p:nvPr/>
            </p:nvSpPr>
            <p:spPr>
              <a:xfrm>
                <a:off x="2263280" y="2526396"/>
                <a:ext cx="364448" cy="17529"/>
              </a:xfrm>
              <a:custGeom>
                <a:avLst/>
                <a:gdLst/>
                <a:ahLst/>
                <a:cxnLst/>
                <a:rect l="l" t="t" r="r" b="b"/>
                <a:pathLst>
                  <a:path w="15198" h="731" extrusionOk="0">
                    <a:moveTo>
                      <a:pt x="9484" y="1"/>
                    </a:moveTo>
                    <a:lnTo>
                      <a:pt x="7599" y="92"/>
                    </a:lnTo>
                    <a:lnTo>
                      <a:pt x="3800" y="244"/>
                    </a:lnTo>
                    <a:cubicBezTo>
                      <a:pt x="2553" y="305"/>
                      <a:pt x="1277" y="396"/>
                      <a:pt x="0" y="487"/>
                    </a:cubicBezTo>
                    <a:cubicBezTo>
                      <a:pt x="1277" y="487"/>
                      <a:pt x="2553" y="457"/>
                      <a:pt x="3800" y="427"/>
                    </a:cubicBezTo>
                    <a:lnTo>
                      <a:pt x="7599" y="305"/>
                    </a:lnTo>
                    <a:lnTo>
                      <a:pt x="9514" y="214"/>
                    </a:lnTo>
                    <a:cubicBezTo>
                      <a:pt x="10152" y="214"/>
                      <a:pt x="10760" y="214"/>
                      <a:pt x="11399" y="275"/>
                    </a:cubicBezTo>
                    <a:cubicBezTo>
                      <a:pt x="12067" y="305"/>
                      <a:pt x="12675" y="366"/>
                      <a:pt x="13313" y="457"/>
                    </a:cubicBezTo>
                    <a:cubicBezTo>
                      <a:pt x="13952" y="518"/>
                      <a:pt x="14560" y="609"/>
                      <a:pt x="15198" y="730"/>
                    </a:cubicBezTo>
                    <a:cubicBezTo>
                      <a:pt x="13952" y="427"/>
                      <a:pt x="12675" y="214"/>
                      <a:pt x="11399" y="92"/>
                    </a:cubicBezTo>
                    <a:cubicBezTo>
                      <a:pt x="10760" y="31"/>
                      <a:pt x="10122" y="1"/>
                      <a:pt x="94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3" name="Google Shape;6633;p48"/>
              <p:cNvSpPr/>
              <p:nvPr/>
            </p:nvSpPr>
            <p:spPr>
              <a:xfrm>
                <a:off x="2627723" y="2527859"/>
                <a:ext cx="278480" cy="18992"/>
              </a:xfrm>
              <a:custGeom>
                <a:avLst/>
                <a:gdLst/>
                <a:ahLst/>
                <a:cxnLst/>
                <a:rect l="l" t="t" r="r" b="b"/>
                <a:pathLst>
                  <a:path w="11613" h="792" extrusionOk="0">
                    <a:moveTo>
                      <a:pt x="4348" y="1"/>
                    </a:moveTo>
                    <a:cubicBezTo>
                      <a:pt x="3831" y="1"/>
                      <a:pt x="3345" y="31"/>
                      <a:pt x="2858" y="92"/>
                    </a:cubicBezTo>
                    <a:cubicBezTo>
                      <a:pt x="1886" y="214"/>
                      <a:pt x="943" y="366"/>
                      <a:pt x="1" y="578"/>
                    </a:cubicBezTo>
                    <a:cubicBezTo>
                      <a:pt x="943" y="457"/>
                      <a:pt x="1916" y="366"/>
                      <a:pt x="2889" y="274"/>
                    </a:cubicBezTo>
                    <a:cubicBezTo>
                      <a:pt x="3282" y="250"/>
                      <a:pt x="3675" y="205"/>
                      <a:pt x="4069" y="205"/>
                    </a:cubicBezTo>
                    <a:cubicBezTo>
                      <a:pt x="4162" y="205"/>
                      <a:pt x="4255" y="208"/>
                      <a:pt x="4348" y="214"/>
                    </a:cubicBezTo>
                    <a:cubicBezTo>
                      <a:pt x="4834" y="214"/>
                      <a:pt x="5320" y="244"/>
                      <a:pt x="5776" y="274"/>
                    </a:cubicBezTo>
                    <a:cubicBezTo>
                      <a:pt x="6749" y="305"/>
                      <a:pt x="7722" y="426"/>
                      <a:pt x="8694" y="517"/>
                    </a:cubicBezTo>
                    <a:lnTo>
                      <a:pt x="11612" y="791"/>
                    </a:lnTo>
                    <a:cubicBezTo>
                      <a:pt x="10639" y="609"/>
                      <a:pt x="9667" y="457"/>
                      <a:pt x="8725" y="335"/>
                    </a:cubicBezTo>
                    <a:cubicBezTo>
                      <a:pt x="7752" y="214"/>
                      <a:pt x="6779" y="122"/>
                      <a:pt x="5807" y="62"/>
                    </a:cubicBezTo>
                    <a:cubicBezTo>
                      <a:pt x="5320" y="1"/>
                      <a:pt x="4834" y="1"/>
                      <a:pt x="4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4" name="Google Shape;6634;p48"/>
              <p:cNvSpPr/>
              <p:nvPr/>
            </p:nvSpPr>
            <p:spPr>
              <a:xfrm>
                <a:off x="2261817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0" y="0"/>
                    </a:moveTo>
                    <a:lnTo>
                      <a:pt x="912" y="5411"/>
                    </a:lnTo>
                    <a:lnTo>
                      <a:pt x="6991" y="38390"/>
                    </a:lnTo>
                    <a:lnTo>
                      <a:pt x="7994" y="38390"/>
                    </a:lnTo>
                    <a:lnTo>
                      <a:pt x="3557" y="5411"/>
                    </a:lnTo>
                    <a:lnTo>
                      <a:pt x="288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5" name="Google Shape;6635;p48"/>
              <p:cNvSpPr/>
              <p:nvPr/>
            </p:nvSpPr>
            <p:spPr>
              <a:xfrm>
                <a:off x="2261817" y="3102257"/>
                <a:ext cx="85297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5411" extrusionOk="0">
                    <a:moveTo>
                      <a:pt x="0" y="0"/>
                    </a:moveTo>
                    <a:lnTo>
                      <a:pt x="912" y="5411"/>
                    </a:lnTo>
                    <a:lnTo>
                      <a:pt x="3557" y="5411"/>
                    </a:lnTo>
                    <a:lnTo>
                      <a:pt x="2888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6" name="Google Shape;6636;p48"/>
              <p:cNvSpPr/>
              <p:nvPr/>
            </p:nvSpPr>
            <p:spPr>
              <a:xfrm>
                <a:off x="1801858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5107" y="0"/>
                    </a:moveTo>
                    <a:lnTo>
                      <a:pt x="4438" y="5411"/>
                    </a:lnTo>
                    <a:lnTo>
                      <a:pt x="1" y="38390"/>
                    </a:lnTo>
                    <a:lnTo>
                      <a:pt x="973" y="38390"/>
                    </a:lnTo>
                    <a:lnTo>
                      <a:pt x="7083" y="5411"/>
                    </a:lnTo>
                    <a:lnTo>
                      <a:pt x="799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7" name="Google Shape;6637;p48"/>
              <p:cNvSpPr/>
              <p:nvPr/>
            </p:nvSpPr>
            <p:spPr>
              <a:xfrm>
                <a:off x="1908286" y="3102257"/>
                <a:ext cx="85297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5411" extrusionOk="0">
                    <a:moveTo>
                      <a:pt x="669" y="0"/>
                    </a:moveTo>
                    <a:lnTo>
                      <a:pt x="0" y="5411"/>
                    </a:lnTo>
                    <a:lnTo>
                      <a:pt x="2645" y="5411"/>
                    </a:lnTo>
                    <a:lnTo>
                      <a:pt x="355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8" name="Google Shape;6638;p48"/>
              <p:cNvSpPr/>
              <p:nvPr/>
            </p:nvSpPr>
            <p:spPr>
              <a:xfrm>
                <a:off x="1362330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5107" y="0"/>
                    </a:moveTo>
                    <a:lnTo>
                      <a:pt x="4438" y="5411"/>
                    </a:lnTo>
                    <a:lnTo>
                      <a:pt x="0" y="38390"/>
                    </a:lnTo>
                    <a:lnTo>
                      <a:pt x="973" y="38390"/>
                    </a:lnTo>
                    <a:lnTo>
                      <a:pt x="7082" y="5411"/>
                    </a:lnTo>
                    <a:lnTo>
                      <a:pt x="799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39" name="Google Shape;6639;p48"/>
              <p:cNvSpPr/>
              <p:nvPr/>
            </p:nvSpPr>
            <p:spPr>
              <a:xfrm>
                <a:off x="1468735" y="3102257"/>
                <a:ext cx="85321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5411" extrusionOk="0">
                    <a:moveTo>
                      <a:pt x="670" y="0"/>
                    </a:moveTo>
                    <a:lnTo>
                      <a:pt x="1" y="5411"/>
                    </a:lnTo>
                    <a:lnTo>
                      <a:pt x="2645" y="5411"/>
                    </a:lnTo>
                    <a:lnTo>
                      <a:pt x="3557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0" name="Google Shape;6640;p48"/>
              <p:cNvSpPr/>
              <p:nvPr/>
            </p:nvSpPr>
            <p:spPr>
              <a:xfrm>
                <a:off x="1399501" y="2264713"/>
                <a:ext cx="1073681" cy="898746"/>
              </a:xfrm>
              <a:custGeom>
                <a:avLst/>
                <a:gdLst/>
                <a:ahLst/>
                <a:cxnLst/>
                <a:rect l="l" t="t" r="r" b="b"/>
                <a:pathLst>
                  <a:path w="44774" h="37479" extrusionOk="0">
                    <a:moveTo>
                      <a:pt x="1702" y="1"/>
                    </a:moveTo>
                    <a:lnTo>
                      <a:pt x="0" y="37479"/>
                    </a:lnTo>
                    <a:lnTo>
                      <a:pt x="44773" y="37479"/>
                    </a:lnTo>
                    <a:lnTo>
                      <a:pt x="44773" y="32767"/>
                    </a:lnTo>
                    <a:lnTo>
                      <a:pt x="28025" y="32767"/>
                    </a:lnTo>
                    <a:lnTo>
                      <a:pt x="2237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1" name="Google Shape;6641;p48"/>
              <p:cNvSpPr/>
              <p:nvPr/>
            </p:nvSpPr>
            <p:spPr>
              <a:xfrm>
                <a:off x="1399501" y="2264713"/>
                <a:ext cx="96951" cy="898746"/>
              </a:xfrm>
              <a:custGeom>
                <a:avLst/>
                <a:gdLst/>
                <a:ahLst/>
                <a:cxnLst/>
                <a:rect l="l" t="t" r="r" b="b"/>
                <a:pathLst>
                  <a:path w="4043" h="37479" extrusionOk="0">
                    <a:moveTo>
                      <a:pt x="1702" y="1"/>
                    </a:moveTo>
                    <a:lnTo>
                      <a:pt x="0" y="37479"/>
                    </a:lnTo>
                    <a:lnTo>
                      <a:pt x="2462" y="37479"/>
                    </a:lnTo>
                    <a:lnTo>
                      <a:pt x="4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2" name="Google Shape;6642;p48"/>
              <p:cNvSpPr/>
              <p:nvPr/>
            </p:nvSpPr>
            <p:spPr>
              <a:xfrm>
                <a:off x="1793848" y="3296145"/>
                <a:ext cx="588685" cy="796807"/>
              </a:xfrm>
              <a:custGeom>
                <a:avLst/>
                <a:gdLst/>
                <a:ahLst/>
                <a:cxnLst/>
                <a:rect l="l" t="t" r="r" b="b"/>
                <a:pathLst>
                  <a:path w="24549" h="33228" extrusionOk="0">
                    <a:moveTo>
                      <a:pt x="11308" y="1"/>
                    </a:moveTo>
                    <a:cubicBezTo>
                      <a:pt x="11308" y="1"/>
                      <a:pt x="5289" y="10366"/>
                      <a:pt x="2280" y="16506"/>
                    </a:cubicBezTo>
                    <a:cubicBezTo>
                      <a:pt x="943" y="19211"/>
                      <a:pt x="0" y="21186"/>
                      <a:pt x="61" y="21308"/>
                    </a:cubicBezTo>
                    <a:cubicBezTo>
                      <a:pt x="608" y="22220"/>
                      <a:pt x="22432" y="33101"/>
                      <a:pt x="23283" y="33223"/>
                    </a:cubicBezTo>
                    <a:cubicBezTo>
                      <a:pt x="23305" y="33226"/>
                      <a:pt x="23325" y="33227"/>
                      <a:pt x="23346" y="33227"/>
                    </a:cubicBezTo>
                    <a:cubicBezTo>
                      <a:pt x="24183" y="33227"/>
                      <a:pt x="24548" y="30856"/>
                      <a:pt x="24074" y="29788"/>
                    </a:cubicBezTo>
                    <a:cubicBezTo>
                      <a:pt x="23314" y="28633"/>
                      <a:pt x="22493" y="27539"/>
                      <a:pt x="21612" y="26475"/>
                    </a:cubicBezTo>
                    <a:cubicBezTo>
                      <a:pt x="19636" y="23983"/>
                      <a:pt x="17235" y="21065"/>
                      <a:pt x="17235" y="21065"/>
                    </a:cubicBezTo>
                    <a:lnTo>
                      <a:pt x="24438" y="7387"/>
                    </a:lnTo>
                    <a:lnTo>
                      <a:pt x="11308" y="1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3" name="Google Shape;6643;p48"/>
              <p:cNvSpPr/>
              <p:nvPr/>
            </p:nvSpPr>
            <p:spPr>
              <a:xfrm>
                <a:off x="1793848" y="3691955"/>
                <a:ext cx="588661" cy="401018"/>
              </a:xfrm>
              <a:custGeom>
                <a:avLst/>
                <a:gdLst/>
                <a:ahLst/>
                <a:cxnLst/>
                <a:rect l="l" t="t" r="r" b="b"/>
                <a:pathLst>
                  <a:path w="24548" h="16723" extrusionOk="0">
                    <a:moveTo>
                      <a:pt x="2280" y="1"/>
                    </a:moveTo>
                    <a:cubicBezTo>
                      <a:pt x="943" y="2706"/>
                      <a:pt x="0" y="4681"/>
                      <a:pt x="61" y="4803"/>
                    </a:cubicBezTo>
                    <a:cubicBezTo>
                      <a:pt x="639" y="5715"/>
                      <a:pt x="22432" y="16566"/>
                      <a:pt x="23283" y="16718"/>
                    </a:cubicBezTo>
                    <a:cubicBezTo>
                      <a:pt x="23305" y="16721"/>
                      <a:pt x="23325" y="16722"/>
                      <a:pt x="23346" y="16722"/>
                    </a:cubicBezTo>
                    <a:cubicBezTo>
                      <a:pt x="24183" y="16722"/>
                      <a:pt x="24548" y="14351"/>
                      <a:pt x="24043" y="13283"/>
                    </a:cubicBezTo>
                    <a:cubicBezTo>
                      <a:pt x="23314" y="12128"/>
                      <a:pt x="22493" y="11034"/>
                      <a:pt x="21612" y="9970"/>
                    </a:cubicBezTo>
                    <a:cubicBezTo>
                      <a:pt x="20578" y="8663"/>
                      <a:pt x="19393" y="7235"/>
                      <a:pt x="18542" y="6171"/>
                    </a:cubicBezTo>
                    <a:lnTo>
                      <a:pt x="18542" y="6171"/>
                    </a:lnTo>
                    <a:cubicBezTo>
                      <a:pt x="19180" y="7113"/>
                      <a:pt x="20213" y="8846"/>
                      <a:pt x="19606" y="9210"/>
                    </a:cubicBezTo>
                    <a:cubicBezTo>
                      <a:pt x="19544" y="9244"/>
                      <a:pt x="19455" y="9260"/>
                      <a:pt x="19343" y="9260"/>
                    </a:cubicBezTo>
                    <a:cubicBezTo>
                      <a:pt x="17413" y="9260"/>
                      <a:pt x="8340" y="4481"/>
                      <a:pt x="22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4" name="Google Shape;6644;p48"/>
              <p:cNvSpPr/>
              <p:nvPr/>
            </p:nvSpPr>
            <p:spPr>
              <a:xfrm>
                <a:off x="1567873" y="2535892"/>
                <a:ext cx="1097013" cy="1236217"/>
              </a:xfrm>
              <a:custGeom>
                <a:avLst/>
                <a:gdLst/>
                <a:ahLst/>
                <a:cxnLst/>
                <a:rect l="l" t="t" r="r" b="b"/>
                <a:pathLst>
                  <a:path w="45747" h="51552" extrusionOk="0">
                    <a:moveTo>
                      <a:pt x="4499" y="0"/>
                    </a:moveTo>
                    <a:cubicBezTo>
                      <a:pt x="4499" y="0"/>
                      <a:pt x="1" y="8298"/>
                      <a:pt x="5867" y="14134"/>
                    </a:cubicBezTo>
                    <a:cubicBezTo>
                      <a:pt x="11429" y="19636"/>
                      <a:pt x="24256" y="18997"/>
                      <a:pt x="25320" y="20396"/>
                    </a:cubicBezTo>
                    <a:cubicBezTo>
                      <a:pt x="25624" y="20791"/>
                      <a:pt x="14043" y="43527"/>
                      <a:pt x="14043" y="43527"/>
                    </a:cubicBezTo>
                    <a:lnTo>
                      <a:pt x="29241" y="51551"/>
                    </a:lnTo>
                    <a:cubicBezTo>
                      <a:pt x="29241" y="51551"/>
                      <a:pt x="45746" y="23496"/>
                      <a:pt x="44226" y="13192"/>
                    </a:cubicBezTo>
                    <a:cubicBezTo>
                      <a:pt x="43345" y="7234"/>
                      <a:pt x="20791" y="5076"/>
                      <a:pt x="20366" y="4681"/>
                    </a:cubicBezTo>
                    <a:cubicBezTo>
                      <a:pt x="19697" y="4164"/>
                      <a:pt x="19819" y="0"/>
                      <a:pt x="198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5" name="Google Shape;6645;p48"/>
              <p:cNvSpPr/>
              <p:nvPr/>
            </p:nvSpPr>
            <p:spPr>
              <a:xfrm>
                <a:off x="1941836" y="3521185"/>
                <a:ext cx="351115" cy="185509"/>
              </a:xfrm>
              <a:custGeom>
                <a:avLst/>
                <a:gdLst/>
                <a:ahLst/>
                <a:cxnLst/>
                <a:rect l="l" t="t" r="r" b="b"/>
                <a:pathLst>
                  <a:path w="14642" h="7736" extrusionOk="0">
                    <a:moveTo>
                      <a:pt x="31" y="0"/>
                    </a:moveTo>
                    <a:cubicBezTo>
                      <a:pt x="1" y="0"/>
                      <a:pt x="6" y="39"/>
                      <a:pt x="30" y="39"/>
                    </a:cubicBezTo>
                    <a:cubicBezTo>
                      <a:pt x="972" y="556"/>
                      <a:pt x="1884" y="1103"/>
                      <a:pt x="2826" y="1620"/>
                    </a:cubicBezTo>
                    <a:cubicBezTo>
                      <a:pt x="3769" y="2137"/>
                      <a:pt x="4681" y="2653"/>
                      <a:pt x="5623" y="3140"/>
                    </a:cubicBezTo>
                    <a:cubicBezTo>
                      <a:pt x="7538" y="4143"/>
                      <a:pt x="9422" y="5115"/>
                      <a:pt x="11307" y="6118"/>
                    </a:cubicBezTo>
                    <a:cubicBezTo>
                      <a:pt x="12371" y="6666"/>
                      <a:pt x="13465" y="7213"/>
                      <a:pt x="14529" y="7729"/>
                    </a:cubicBezTo>
                    <a:cubicBezTo>
                      <a:pt x="14537" y="7734"/>
                      <a:pt x="14546" y="7736"/>
                      <a:pt x="14554" y="7736"/>
                    </a:cubicBezTo>
                    <a:cubicBezTo>
                      <a:pt x="14604" y="7736"/>
                      <a:pt x="14642" y="7664"/>
                      <a:pt x="14590" y="7638"/>
                    </a:cubicBezTo>
                    <a:cubicBezTo>
                      <a:pt x="12766" y="6514"/>
                      <a:pt x="10881" y="5511"/>
                      <a:pt x="8997" y="4507"/>
                    </a:cubicBezTo>
                    <a:cubicBezTo>
                      <a:pt x="7112" y="3474"/>
                      <a:pt x="5228" y="2501"/>
                      <a:pt x="3313" y="1559"/>
                    </a:cubicBezTo>
                    <a:cubicBezTo>
                      <a:pt x="2219" y="1012"/>
                      <a:pt x="1124" y="526"/>
                      <a:pt x="60" y="9"/>
                    </a:cubicBezTo>
                    <a:cubicBezTo>
                      <a:pt x="48" y="3"/>
                      <a:pt x="39" y="0"/>
                      <a:pt x="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6" name="Google Shape;6646;p48"/>
              <p:cNvSpPr/>
              <p:nvPr/>
            </p:nvSpPr>
            <p:spPr>
              <a:xfrm>
                <a:off x="1750826" y="2567595"/>
                <a:ext cx="577319" cy="969368"/>
              </a:xfrm>
              <a:custGeom>
                <a:avLst/>
                <a:gdLst/>
                <a:ahLst/>
                <a:cxnLst/>
                <a:rect l="l" t="t" r="r" b="b"/>
                <a:pathLst>
                  <a:path w="24075" h="40424" extrusionOk="0">
                    <a:moveTo>
                      <a:pt x="335" y="0"/>
                    </a:moveTo>
                    <a:cubicBezTo>
                      <a:pt x="320" y="0"/>
                      <a:pt x="305" y="16"/>
                      <a:pt x="305" y="46"/>
                    </a:cubicBezTo>
                    <a:cubicBezTo>
                      <a:pt x="183" y="1778"/>
                      <a:pt x="1" y="3511"/>
                      <a:pt x="396" y="5213"/>
                    </a:cubicBezTo>
                    <a:cubicBezTo>
                      <a:pt x="578" y="6064"/>
                      <a:pt x="913" y="6855"/>
                      <a:pt x="1369" y="7584"/>
                    </a:cubicBezTo>
                    <a:cubicBezTo>
                      <a:pt x="1855" y="8283"/>
                      <a:pt x="2433" y="8891"/>
                      <a:pt x="3132" y="9438"/>
                    </a:cubicBezTo>
                    <a:cubicBezTo>
                      <a:pt x="5989" y="11657"/>
                      <a:pt x="9606" y="12751"/>
                      <a:pt x="13071" y="13633"/>
                    </a:cubicBezTo>
                    <a:cubicBezTo>
                      <a:pt x="15016" y="14119"/>
                      <a:pt x="16992" y="14605"/>
                      <a:pt x="18968" y="15092"/>
                    </a:cubicBezTo>
                    <a:lnTo>
                      <a:pt x="22007" y="15852"/>
                    </a:lnTo>
                    <a:cubicBezTo>
                      <a:pt x="22463" y="15912"/>
                      <a:pt x="22889" y="16064"/>
                      <a:pt x="23254" y="16338"/>
                    </a:cubicBezTo>
                    <a:cubicBezTo>
                      <a:pt x="23558" y="16642"/>
                      <a:pt x="23679" y="17037"/>
                      <a:pt x="23649" y="17432"/>
                    </a:cubicBezTo>
                    <a:cubicBezTo>
                      <a:pt x="23588" y="17858"/>
                      <a:pt x="23497" y="18283"/>
                      <a:pt x="23345" y="18648"/>
                    </a:cubicBezTo>
                    <a:cubicBezTo>
                      <a:pt x="23162" y="19134"/>
                      <a:pt x="22950" y="19590"/>
                      <a:pt x="22767" y="20077"/>
                    </a:cubicBezTo>
                    <a:cubicBezTo>
                      <a:pt x="22403" y="20988"/>
                      <a:pt x="22007" y="21931"/>
                      <a:pt x="21643" y="22843"/>
                    </a:cubicBezTo>
                    <a:cubicBezTo>
                      <a:pt x="20822" y="24666"/>
                      <a:pt x="20001" y="26520"/>
                      <a:pt x="19150" y="28314"/>
                    </a:cubicBezTo>
                    <a:cubicBezTo>
                      <a:pt x="17448" y="31961"/>
                      <a:pt x="15624" y="35518"/>
                      <a:pt x="13770" y="39074"/>
                    </a:cubicBezTo>
                    <a:cubicBezTo>
                      <a:pt x="13527" y="39499"/>
                      <a:pt x="13314" y="39955"/>
                      <a:pt x="13071" y="40381"/>
                    </a:cubicBezTo>
                    <a:cubicBezTo>
                      <a:pt x="13071" y="40402"/>
                      <a:pt x="13086" y="40424"/>
                      <a:pt x="13106" y="40424"/>
                    </a:cubicBezTo>
                    <a:cubicBezTo>
                      <a:pt x="13114" y="40424"/>
                      <a:pt x="13123" y="40420"/>
                      <a:pt x="13132" y="40411"/>
                    </a:cubicBezTo>
                    <a:cubicBezTo>
                      <a:pt x="15108" y="36916"/>
                      <a:pt x="16962" y="33329"/>
                      <a:pt x="18725" y="29712"/>
                    </a:cubicBezTo>
                    <a:cubicBezTo>
                      <a:pt x="20488" y="26095"/>
                      <a:pt x="22129" y="22447"/>
                      <a:pt x="23588" y="18709"/>
                    </a:cubicBezTo>
                    <a:cubicBezTo>
                      <a:pt x="23831" y="18040"/>
                      <a:pt x="24074" y="17219"/>
                      <a:pt x="23740" y="16551"/>
                    </a:cubicBezTo>
                    <a:cubicBezTo>
                      <a:pt x="23345" y="15791"/>
                      <a:pt x="22372" y="15669"/>
                      <a:pt x="21612" y="15487"/>
                    </a:cubicBezTo>
                    <a:lnTo>
                      <a:pt x="15503" y="13967"/>
                    </a:lnTo>
                    <a:cubicBezTo>
                      <a:pt x="11886" y="13055"/>
                      <a:pt x="8147" y="12204"/>
                      <a:pt x="4925" y="10289"/>
                    </a:cubicBezTo>
                    <a:cubicBezTo>
                      <a:pt x="3375" y="9377"/>
                      <a:pt x="1885" y="8222"/>
                      <a:pt x="1095" y="6551"/>
                    </a:cubicBezTo>
                    <a:cubicBezTo>
                      <a:pt x="305" y="4879"/>
                      <a:pt x="335" y="3116"/>
                      <a:pt x="305" y="1353"/>
                    </a:cubicBezTo>
                    <a:cubicBezTo>
                      <a:pt x="305" y="897"/>
                      <a:pt x="335" y="471"/>
                      <a:pt x="366" y="46"/>
                    </a:cubicBezTo>
                    <a:cubicBezTo>
                      <a:pt x="366" y="16"/>
                      <a:pt x="351" y="0"/>
                      <a:pt x="3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7" name="Google Shape;6647;p48"/>
              <p:cNvSpPr/>
              <p:nvPr/>
            </p:nvSpPr>
            <p:spPr>
              <a:xfrm>
                <a:off x="2535899" y="3542528"/>
                <a:ext cx="830955" cy="571851"/>
              </a:xfrm>
              <a:custGeom>
                <a:avLst/>
                <a:gdLst/>
                <a:ahLst/>
                <a:cxnLst/>
                <a:rect l="l" t="t" r="r" b="b"/>
                <a:pathLst>
                  <a:path w="34652" h="23847" extrusionOk="0">
                    <a:moveTo>
                      <a:pt x="17022" y="0"/>
                    </a:moveTo>
                    <a:lnTo>
                      <a:pt x="0" y="31"/>
                    </a:lnTo>
                    <a:cubicBezTo>
                      <a:pt x="0" y="31"/>
                      <a:pt x="3617" y="8815"/>
                      <a:pt x="7599" y="17903"/>
                    </a:cubicBezTo>
                    <a:cubicBezTo>
                      <a:pt x="7599" y="17903"/>
                      <a:pt x="7599" y="23101"/>
                      <a:pt x="7721" y="23192"/>
                    </a:cubicBezTo>
                    <a:cubicBezTo>
                      <a:pt x="8388" y="23593"/>
                      <a:pt x="21615" y="23847"/>
                      <a:pt x="28977" y="23847"/>
                    </a:cubicBezTo>
                    <a:cubicBezTo>
                      <a:pt x="31671" y="23847"/>
                      <a:pt x="33580" y="23813"/>
                      <a:pt x="33800" y="23739"/>
                    </a:cubicBezTo>
                    <a:cubicBezTo>
                      <a:pt x="34651" y="23466"/>
                      <a:pt x="33922" y="21095"/>
                      <a:pt x="33010" y="20335"/>
                    </a:cubicBezTo>
                    <a:cubicBezTo>
                      <a:pt x="31855" y="19636"/>
                      <a:pt x="30639" y="18998"/>
                      <a:pt x="29393" y="18451"/>
                    </a:cubicBezTo>
                    <a:cubicBezTo>
                      <a:pt x="26536" y="17052"/>
                      <a:pt x="23070" y="15472"/>
                      <a:pt x="23070" y="15472"/>
                    </a:cubicBezTo>
                    <a:lnTo>
                      <a:pt x="17022" y="0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8" name="Google Shape;6648;p48"/>
              <p:cNvSpPr/>
              <p:nvPr/>
            </p:nvSpPr>
            <p:spPr>
              <a:xfrm>
                <a:off x="1425736" y="2535892"/>
                <a:ext cx="1632726" cy="1299620"/>
              </a:xfrm>
              <a:custGeom>
                <a:avLst/>
                <a:gdLst/>
                <a:ahLst/>
                <a:cxnLst/>
                <a:rect l="l" t="t" r="r" b="b"/>
                <a:pathLst>
                  <a:path w="68087" h="54196" extrusionOk="0">
                    <a:moveTo>
                      <a:pt x="5563" y="0"/>
                    </a:moveTo>
                    <a:cubicBezTo>
                      <a:pt x="5563" y="0"/>
                      <a:pt x="0" y="11095"/>
                      <a:pt x="5563" y="17234"/>
                    </a:cubicBezTo>
                    <a:cubicBezTo>
                      <a:pt x="8207" y="20183"/>
                      <a:pt x="14043" y="22310"/>
                      <a:pt x="20122" y="23921"/>
                    </a:cubicBezTo>
                    <a:cubicBezTo>
                      <a:pt x="22463" y="24560"/>
                      <a:pt x="24803" y="25107"/>
                      <a:pt x="27053" y="25593"/>
                    </a:cubicBezTo>
                    <a:lnTo>
                      <a:pt x="27083" y="25593"/>
                    </a:lnTo>
                    <a:cubicBezTo>
                      <a:pt x="33132" y="26931"/>
                      <a:pt x="38177" y="27812"/>
                      <a:pt x="38937" y="28633"/>
                    </a:cubicBezTo>
                    <a:cubicBezTo>
                      <a:pt x="40427" y="30213"/>
                      <a:pt x="49697" y="54074"/>
                      <a:pt x="49697" y="54074"/>
                    </a:cubicBezTo>
                    <a:lnTo>
                      <a:pt x="68087" y="54195"/>
                    </a:lnTo>
                    <a:cubicBezTo>
                      <a:pt x="68087" y="54195"/>
                      <a:pt x="57661" y="24560"/>
                      <a:pt x="53953" y="19332"/>
                    </a:cubicBezTo>
                    <a:cubicBezTo>
                      <a:pt x="52038" y="16657"/>
                      <a:pt x="47144" y="14408"/>
                      <a:pt x="41643" y="12614"/>
                    </a:cubicBezTo>
                    <a:cubicBezTo>
                      <a:pt x="31916" y="9453"/>
                      <a:pt x="20426" y="7781"/>
                      <a:pt x="20426" y="7781"/>
                    </a:cubicBezTo>
                    <a:cubicBezTo>
                      <a:pt x="21612" y="4833"/>
                      <a:pt x="21217" y="0"/>
                      <a:pt x="212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49" name="Google Shape;6649;p48"/>
              <p:cNvSpPr/>
              <p:nvPr/>
            </p:nvSpPr>
            <p:spPr>
              <a:xfrm>
                <a:off x="2613886" y="3761620"/>
                <a:ext cx="395814" cy="10551"/>
              </a:xfrm>
              <a:custGeom>
                <a:avLst/>
                <a:gdLst/>
                <a:ahLst/>
                <a:cxnLst/>
                <a:rect l="l" t="t" r="r" b="b"/>
                <a:pathLst>
                  <a:path w="16506" h="440" extrusionOk="0">
                    <a:moveTo>
                      <a:pt x="5524" y="1"/>
                    </a:moveTo>
                    <a:cubicBezTo>
                      <a:pt x="4897" y="1"/>
                      <a:pt x="4271" y="5"/>
                      <a:pt x="3648" y="13"/>
                    </a:cubicBezTo>
                    <a:cubicBezTo>
                      <a:pt x="2463" y="13"/>
                      <a:pt x="1247" y="74"/>
                      <a:pt x="61" y="105"/>
                    </a:cubicBezTo>
                    <a:cubicBezTo>
                      <a:pt x="0" y="105"/>
                      <a:pt x="0" y="165"/>
                      <a:pt x="61" y="165"/>
                    </a:cubicBezTo>
                    <a:cubicBezTo>
                      <a:pt x="1125" y="165"/>
                      <a:pt x="2189" y="257"/>
                      <a:pt x="3283" y="287"/>
                    </a:cubicBezTo>
                    <a:cubicBezTo>
                      <a:pt x="4347" y="317"/>
                      <a:pt x="5381" y="348"/>
                      <a:pt x="6444" y="348"/>
                    </a:cubicBezTo>
                    <a:cubicBezTo>
                      <a:pt x="8572" y="378"/>
                      <a:pt x="10730" y="409"/>
                      <a:pt x="12858" y="439"/>
                    </a:cubicBezTo>
                    <a:cubicBezTo>
                      <a:pt x="14043" y="439"/>
                      <a:pt x="15259" y="439"/>
                      <a:pt x="16445" y="378"/>
                    </a:cubicBezTo>
                    <a:cubicBezTo>
                      <a:pt x="16505" y="378"/>
                      <a:pt x="16505" y="317"/>
                      <a:pt x="16445" y="317"/>
                    </a:cubicBezTo>
                    <a:cubicBezTo>
                      <a:pt x="14317" y="165"/>
                      <a:pt x="12189" y="105"/>
                      <a:pt x="10061" y="44"/>
                    </a:cubicBezTo>
                    <a:cubicBezTo>
                      <a:pt x="8557" y="22"/>
                      <a:pt x="7037" y="1"/>
                      <a:pt x="55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0" name="Google Shape;6650;p48"/>
              <p:cNvSpPr/>
              <p:nvPr/>
            </p:nvSpPr>
            <p:spPr>
              <a:xfrm>
                <a:off x="1608689" y="2589994"/>
                <a:ext cx="144360" cy="133976"/>
              </a:xfrm>
              <a:custGeom>
                <a:avLst/>
                <a:gdLst/>
                <a:ahLst/>
                <a:cxnLst/>
                <a:rect l="l" t="t" r="r" b="b"/>
                <a:pathLst>
                  <a:path w="6020" h="5587" extrusionOk="0">
                    <a:moveTo>
                      <a:pt x="5958" y="1"/>
                    </a:moveTo>
                    <a:cubicBezTo>
                      <a:pt x="5936" y="1"/>
                      <a:pt x="5913" y="9"/>
                      <a:pt x="5898" y="24"/>
                    </a:cubicBezTo>
                    <a:cubicBezTo>
                      <a:pt x="5898" y="85"/>
                      <a:pt x="5867" y="145"/>
                      <a:pt x="5806" y="237"/>
                    </a:cubicBezTo>
                    <a:cubicBezTo>
                      <a:pt x="5806" y="237"/>
                      <a:pt x="5806" y="237"/>
                      <a:pt x="5806" y="267"/>
                    </a:cubicBezTo>
                    <a:cubicBezTo>
                      <a:pt x="5624" y="905"/>
                      <a:pt x="5533" y="1574"/>
                      <a:pt x="5320" y="2212"/>
                    </a:cubicBezTo>
                    <a:cubicBezTo>
                      <a:pt x="5138" y="2911"/>
                      <a:pt x="4712" y="3519"/>
                      <a:pt x="4135" y="3914"/>
                    </a:cubicBezTo>
                    <a:cubicBezTo>
                      <a:pt x="2919" y="4766"/>
                      <a:pt x="1490" y="5161"/>
                      <a:pt x="62" y="5495"/>
                    </a:cubicBezTo>
                    <a:cubicBezTo>
                      <a:pt x="1" y="5495"/>
                      <a:pt x="1" y="5586"/>
                      <a:pt x="62" y="5586"/>
                    </a:cubicBezTo>
                    <a:cubicBezTo>
                      <a:pt x="882" y="5586"/>
                      <a:pt x="1673" y="5434"/>
                      <a:pt x="2463" y="5191"/>
                    </a:cubicBezTo>
                    <a:cubicBezTo>
                      <a:pt x="3192" y="5009"/>
                      <a:pt x="3891" y="4674"/>
                      <a:pt x="4499" y="4218"/>
                    </a:cubicBezTo>
                    <a:cubicBezTo>
                      <a:pt x="5077" y="3793"/>
                      <a:pt x="5472" y="3155"/>
                      <a:pt x="5654" y="2455"/>
                    </a:cubicBezTo>
                    <a:cubicBezTo>
                      <a:pt x="5746" y="2091"/>
                      <a:pt x="5806" y="1696"/>
                      <a:pt x="5867" y="1331"/>
                    </a:cubicBezTo>
                    <a:cubicBezTo>
                      <a:pt x="5958" y="905"/>
                      <a:pt x="5989" y="449"/>
                      <a:pt x="6019" y="24"/>
                    </a:cubicBezTo>
                    <a:cubicBezTo>
                      <a:pt x="6004" y="9"/>
                      <a:pt x="5981" y="1"/>
                      <a:pt x="59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1" name="Google Shape;6651;p48"/>
              <p:cNvSpPr/>
              <p:nvPr/>
            </p:nvSpPr>
            <p:spPr>
              <a:xfrm>
                <a:off x="1850707" y="2582344"/>
                <a:ext cx="134840" cy="172968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7213" extrusionOk="0">
                    <a:moveTo>
                      <a:pt x="4408" y="1"/>
                    </a:moveTo>
                    <a:cubicBezTo>
                      <a:pt x="4377" y="1"/>
                      <a:pt x="4347" y="24"/>
                      <a:pt x="4347" y="69"/>
                    </a:cubicBezTo>
                    <a:cubicBezTo>
                      <a:pt x="4256" y="464"/>
                      <a:pt x="4195" y="890"/>
                      <a:pt x="4134" y="1315"/>
                    </a:cubicBezTo>
                    <a:cubicBezTo>
                      <a:pt x="4043" y="1741"/>
                      <a:pt x="3952" y="2167"/>
                      <a:pt x="3860" y="2592"/>
                    </a:cubicBezTo>
                    <a:cubicBezTo>
                      <a:pt x="3769" y="2987"/>
                      <a:pt x="3648" y="3413"/>
                      <a:pt x="3526" y="3838"/>
                    </a:cubicBezTo>
                    <a:cubicBezTo>
                      <a:pt x="3435" y="4233"/>
                      <a:pt x="3344" y="4720"/>
                      <a:pt x="2918" y="4841"/>
                    </a:cubicBezTo>
                    <a:cubicBezTo>
                      <a:pt x="2861" y="4859"/>
                      <a:pt x="2810" y="4867"/>
                      <a:pt x="2763" y="4867"/>
                    </a:cubicBezTo>
                    <a:cubicBezTo>
                      <a:pt x="2086" y="4867"/>
                      <a:pt x="2434" y="3114"/>
                      <a:pt x="2462" y="2744"/>
                    </a:cubicBezTo>
                    <a:cubicBezTo>
                      <a:pt x="2553" y="1863"/>
                      <a:pt x="2614" y="951"/>
                      <a:pt x="2766" y="39"/>
                    </a:cubicBezTo>
                    <a:lnTo>
                      <a:pt x="2705" y="39"/>
                    </a:lnTo>
                    <a:cubicBezTo>
                      <a:pt x="2523" y="860"/>
                      <a:pt x="2280" y="1650"/>
                      <a:pt x="2158" y="2501"/>
                    </a:cubicBezTo>
                    <a:cubicBezTo>
                      <a:pt x="2067" y="2896"/>
                      <a:pt x="2037" y="3291"/>
                      <a:pt x="1976" y="3717"/>
                    </a:cubicBezTo>
                    <a:cubicBezTo>
                      <a:pt x="1915" y="4051"/>
                      <a:pt x="1945" y="4416"/>
                      <a:pt x="2067" y="4750"/>
                    </a:cubicBezTo>
                    <a:cubicBezTo>
                      <a:pt x="2158" y="4993"/>
                      <a:pt x="2401" y="5145"/>
                      <a:pt x="2645" y="5176"/>
                    </a:cubicBezTo>
                    <a:lnTo>
                      <a:pt x="2614" y="5267"/>
                    </a:lnTo>
                    <a:cubicBezTo>
                      <a:pt x="2614" y="5358"/>
                      <a:pt x="2584" y="5419"/>
                      <a:pt x="2553" y="5480"/>
                    </a:cubicBezTo>
                    <a:lnTo>
                      <a:pt x="2523" y="5662"/>
                    </a:lnTo>
                    <a:cubicBezTo>
                      <a:pt x="2493" y="5753"/>
                      <a:pt x="2462" y="5844"/>
                      <a:pt x="2493" y="5905"/>
                    </a:cubicBezTo>
                    <a:cubicBezTo>
                      <a:pt x="2493" y="5936"/>
                      <a:pt x="2493" y="5966"/>
                      <a:pt x="2523" y="5966"/>
                    </a:cubicBezTo>
                    <a:cubicBezTo>
                      <a:pt x="2158" y="6118"/>
                      <a:pt x="1763" y="6300"/>
                      <a:pt x="1398" y="6452"/>
                    </a:cubicBezTo>
                    <a:cubicBezTo>
                      <a:pt x="912" y="6635"/>
                      <a:pt x="456" y="6878"/>
                      <a:pt x="31" y="7121"/>
                    </a:cubicBezTo>
                    <a:cubicBezTo>
                      <a:pt x="0" y="7151"/>
                      <a:pt x="31" y="7212"/>
                      <a:pt x="91" y="7212"/>
                    </a:cubicBezTo>
                    <a:cubicBezTo>
                      <a:pt x="547" y="7060"/>
                      <a:pt x="1034" y="6908"/>
                      <a:pt x="1490" y="6695"/>
                    </a:cubicBezTo>
                    <a:cubicBezTo>
                      <a:pt x="1976" y="6513"/>
                      <a:pt x="2432" y="6300"/>
                      <a:pt x="2888" y="6118"/>
                    </a:cubicBezTo>
                    <a:cubicBezTo>
                      <a:pt x="3800" y="5784"/>
                      <a:pt x="4681" y="5358"/>
                      <a:pt x="5563" y="4872"/>
                    </a:cubicBezTo>
                    <a:cubicBezTo>
                      <a:pt x="5569" y="4875"/>
                      <a:pt x="5575" y="4877"/>
                      <a:pt x="5581" y="4877"/>
                    </a:cubicBezTo>
                    <a:cubicBezTo>
                      <a:pt x="5623" y="4877"/>
                      <a:pt x="5617" y="4781"/>
                      <a:pt x="5563" y="4781"/>
                    </a:cubicBezTo>
                    <a:cubicBezTo>
                      <a:pt x="4590" y="5054"/>
                      <a:pt x="3648" y="5388"/>
                      <a:pt x="2736" y="5844"/>
                    </a:cubicBezTo>
                    <a:lnTo>
                      <a:pt x="2705" y="5875"/>
                    </a:lnTo>
                    <a:cubicBezTo>
                      <a:pt x="2705" y="5814"/>
                      <a:pt x="2736" y="5753"/>
                      <a:pt x="2736" y="5692"/>
                    </a:cubicBezTo>
                    <a:lnTo>
                      <a:pt x="2766" y="5480"/>
                    </a:lnTo>
                    <a:cubicBezTo>
                      <a:pt x="2766" y="5419"/>
                      <a:pt x="2766" y="5358"/>
                      <a:pt x="2797" y="5267"/>
                    </a:cubicBezTo>
                    <a:lnTo>
                      <a:pt x="2797" y="5176"/>
                    </a:lnTo>
                    <a:cubicBezTo>
                      <a:pt x="3040" y="5145"/>
                      <a:pt x="3253" y="5024"/>
                      <a:pt x="3404" y="4841"/>
                    </a:cubicBezTo>
                    <a:cubicBezTo>
                      <a:pt x="3587" y="4598"/>
                      <a:pt x="3708" y="4294"/>
                      <a:pt x="3769" y="3960"/>
                    </a:cubicBezTo>
                    <a:cubicBezTo>
                      <a:pt x="3891" y="3565"/>
                      <a:pt x="3982" y="3170"/>
                      <a:pt x="4073" y="2774"/>
                    </a:cubicBezTo>
                    <a:cubicBezTo>
                      <a:pt x="4164" y="2349"/>
                      <a:pt x="4256" y="1863"/>
                      <a:pt x="4316" y="1407"/>
                    </a:cubicBezTo>
                    <a:cubicBezTo>
                      <a:pt x="4408" y="951"/>
                      <a:pt x="4468" y="495"/>
                      <a:pt x="4468" y="69"/>
                    </a:cubicBezTo>
                    <a:cubicBezTo>
                      <a:pt x="4468" y="24"/>
                      <a:pt x="4438" y="1"/>
                      <a:pt x="4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2" name="Google Shape;6652;p48"/>
              <p:cNvSpPr/>
              <p:nvPr/>
            </p:nvSpPr>
            <p:spPr>
              <a:xfrm>
                <a:off x="1535810" y="2563998"/>
                <a:ext cx="1114494" cy="1168066"/>
              </a:xfrm>
              <a:custGeom>
                <a:avLst/>
                <a:gdLst/>
                <a:ahLst/>
                <a:cxnLst/>
                <a:rect l="l" t="t" r="r" b="b"/>
                <a:pathLst>
                  <a:path w="46476" h="48710" extrusionOk="0">
                    <a:moveTo>
                      <a:pt x="2080" y="1"/>
                    </a:moveTo>
                    <a:cubicBezTo>
                      <a:pt x="2072" y="1"/>
                      <a:pt x="2067" y="5"/>
                      <a:pt x="2067" y="14"/>
                    </a:cubicBezTo>
                    <a:cubicBezTo>
                      <a:pt x="365" y="6062"/>
                      <a:pt x="730" y="9345"/>
                      <a:pt x="1034" y="10530"/>
                    </a:cubicBezTo>
                    <a:cubicBezTo>
                      <a:pt x="1307" y="11564"/>
                      <a:pt x="1763" y="12506"/>
                      <a:pt x="2432" y="13357"/>
                    </a:cubicBezTo>
                    <a:cubicBezTo>
                      <a:pt x="3678" y="14938"/>
                      <a:pt x="5471" y="16062"/>
                      <a:pt x="7265" y="16913"/>
                    </a:cubicBezTo>
                    <a:cubicBezTo>
                      <a:pt x="9453" y="17917"/>
                      <a:pt x="11672" y="18768"/>
                      <a:pt x="13982" y="19436"/>
                    </a:cubicBezTo>
                    <a:cubicBezTo>
                      <a:pt x="18906" y="20987"/>
                      <a:pt x="23982" y="22081"/>
                      <a:pt x="28998" y="23266"/>
                    </a:cubicBezTo>
                    <a:cubicBezTo>
                      <a:pt x="30274" y="23570"/>
                      <a:pt x="31521" y="23874"/>
                      <a:pt x="32736" y="24178"/>
                    </a:cubicBezTo>
                    <a:cubicBezTo>
                      <a:pt x="33861" y="24452"/>
                      <a:pt x="35168" y="24695"/>
                      <a:pt x="35958" y="25607"/>
                    </a:cubicBezTo>
                    <a:cubicBezTo>
                      <a:pt x="36323" y="26063"/>
                      <a:pt x="36627" y="26579"/>
                      <a:pt x="36870" y="27126"/>
                    </a:cubicBezTo>
                    <a:cubicBezTo>
                      <a:pt x="37174" y="27704"/>
                      <a:pt x="37478" y="28251"/>
                      <a:pt x="37752" y="28859"/>
                    </a:cubicBezTo>
                    <a:cubicBezTo>
                      <a:pt x="38360" y="30044"/>
                      <a:pt x="38937" y="31230"/>
                      <a:pt x="39515" y="32415"/>
                    </a:cubicBezTo>
                    <a:cubicBezTo>
                      <a:pt x="41794" y="37157"/>
                      <a:pt x="43831" y="41959"/>
                      <a:pt x="45685" y="46853"/>
                    </a:cubicBezTo>
                    <a:cubicBezTo>
                      <a:pt x="45928" y="47461"/>
                      <a:pt x="46141" y="48069"/>
                      <a:pt x="46384" y="48677"/>
                    </a:cubicBezTo>
                    <a:cubicBezTo>
                      <a:pt x="46396" y="48700"/>
                      <a:pt x="46412" y="48710"/>
                      <a:pt x="46427" y="48710"/>
                    </a:cubicBezTo>
                    <a:cubicBezTo>
                      <a:pt x="46452" y="48710"/>
                      <a:pt x="46475" y="48684"/>
                      <a:pt x="46475" y="48646"/>
                    </a:cubicBezTo>
                    <a:cubicBezTo>
                      <a:pt x="45655" y="46215"/>
                      <a:pt x="44682" y="43783"/>
                      <a:pt x="43709" y="41352"/>
                    </a:cubicBezTo>
                    <a:cubicBezTo>
                      <a:pt x="42737" y="38950"/>
                      <a:pt x="41734" y="36579"/>
                      <a:pt x="40639" y="34239"/>
                    </a:cubicBezTo>
                    <a:cubicBezTo>
                      <a:pt x="39545" y="31868"/>
                      <a:pt x="38390" y="29558"/>
                      <a:pt x="37205" y="27248"/>
                    </a:cubicBezTo>
                    <a:cubicBezTo>
                      <a:pt x="36688" y="26245"/>
                      <a:pt x="36232" y="25242"/>
                      <a:pt x="35168" y="24695"/>
                    </a:cubicBezTo>
                    <a:cubicBezTo>
                      <a:pt x="34682" y="24452"/>
                      <a:pt x="34195" y="24269"/>
                      <a:pt x="33679" y="24148"/>
                    </a:cubicBezTo>
                    <a:cubicBezTo>
                      <a:pt x="33071" y="23996"/>
                      <a:pt x="32432" y="23844"/>
                      <a:pt x="31825" y="23692"/>
                    </a:cubicBezTo>
                    <a:cubicBezTo>
                      <a:pt x="26840" y="22415"/>
                      <a:pt x="21794" y="21382"/>
                      <a:pt x="16839" y="19983"/>
                    </a:cubicBezTo>
                    <a:cubicBezTo>
                      <a:pt x="14377" y="19315"/>
                      <a:pt x="11915" y="18524"/>
                      <a:pt x="9514" y="17582"/>
                    </a:cubicBezTo>
                    <a:cubicBezTo>
                      <a:pt x="7569" y="16822"/>
                      <a:pt x="5623" y="15941"/>
                      <a:pt x="4012" y="14603"/>
                    </a:cubicBezTo>
                    <a:cubicBezTo>
                      <a:pt x="3222" y="13965"/>
                      <a:pt x="2553" y="13205"/>
                      <a:pt x="2037" y="12354"/>
                    </a:cubicBezTo>
                    <a:cubicBezTo>
                      <a:pt x="1429" y="11321"/>
                      <a:pt x="0" y="8524"/>
                      <a:pt x="2128" y="44"/>
                    </a:cubicBezTo>
                    <a:cubicBezTo>
                      <a:pt x="2128" y="22"/>
                      <a:pt x="2098" y="1"/>
                      <a:pt x="20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3" name="Google Shape;6653;p48"/>
              <p:cNvSpPr/>
              <p:nvPr/>
            </p:nvSpPr>
            <p:spPr>
              <a:xfrm>
                <a:off x="2063541" y="3146718"/>
                <a:ext cx="391066" cy="283468"/>
              </a:xfrm>
              <a:custGeom>
                <a:avLst/>
                <a:gdLst/>
                <a:ahLst/>
                <a:cxnLst/>
                <a:rect l="l" t="t" r="r" b="b"/>
                <a:pathLst>
                  <a:path w="16308" h="11821" extrusionOk="0">
                    <a:moveTo>
                      <a:pt x="31" y="1"/>
                    </a:moveTo>
                    <a:cubicBezTo>
                      <a:pt x="1" y="1"/>
                      <a:pt x="1" y="31"/>
                      <a:pt x="31" y="61"/>
                    </a:cubicBezTo>
                    <a:cubicBezTo>
                      <a:pt x="1217" y="396"/>
                      <a:pt x="2463" y="669"/>
                      <a:pt x="3648" y="943"/>
                    </a:cubicBezTo>
                    <a:cubicBezTo>
                      <a:pt x="4864" y="1247"/>
                      <a:pt x="6019" y="1520"/>
                      <a:pt x="7174" y="1794"/>
                    </a:cubicBezTo>
                    <a:cubicBezTo>
                      <a:pt x="8360" y="2098"/>
                      <a:pt x="9606" y="2402"/>
                      <a:pt x="10791" y="2706"/>
                    </a:cubicBezTo>
                    <a:cubicBezTo>
                      <a:pt x="11338" y="2827"/>
                      <a:pt x="11825" y="3101"/>
                      <a:pt x="12189" y="3466"/>
                    </a:cubicBezTo>
                    <a:cubicBezTo>
                      <a:pt x="12737" y="4013"/>
                      <a:pt x="15867" y="11186"/>
                      <a:pt x="16171" y="11764"/>
                    </a:cubicBezTo>
                    <a:cubicBezTo>
                      <a:pt x="16195" y="11803"/>
                      <a:pt x="16217" y="11820"/>
                      <a:pt x="16235" y="11820"/>
                    </a:cubicBezTo>
                    <a:cubicBezTo>
                      <a:pt x="16286" y="11820"/>
                      <a:pt x="16307" y="11686"/>
                      <a:pt x="16262" y="11551"/>
                    </a:cubicBezTo>
                    <a:cubicBezTo>
                      <a:pt x="15503" y="9332"/>
                      <a:pt x="14621" y="7144"/>
                      <a:pt x="13648" y="4985"/>
                    </a:cubicBezTo>
                    <a:cubicBezTo>
                      <a:pt x="13162" y="4043"/>
                      <a:pt x="12615" y="2888"/>
                      <a:pt x="11551" y="2493"/>
                    </a:cubicBezTo>
                    <a:cubicBezTo>
                      <a:pt x="10974" y="2280"/>
                      <a:pt x="10396" y="2128"/>
                      <a:pt x="9788" y="2007"/>
                    </a:cubicBezTo>
                    <a:cubicBezTo>
                      <a:pt x="9180" y="1855"/>
                      <a:pt x="8572" y="1703"/>
                      <a:pt x="7934" y="1551"/>
                    </a:cubicBezTo>
                    <a:cubicBezTo>
                      <a:pt x="6718" y="1247"/>
                      <a:pt x="5472" y="973"/>
                      <a:pt x="4226" y="700"/>
                    </a:cubicBezTo>
                    <a:cubicBezTo>
                      <a:pt x="2828" y="396"/>
                      <a:pt x="1460" y="153"/>
                      <a:pt x="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4" name="Google Shape;6654;p48"/>
              <p:cNvSpPr/>
              <p:nvPr/>
            </p:nvSpPr>
            <p:spPr>
              <a:xfrm>
                <a:off x="1919222" y="2723953"/>
                <a:ext cx="711798" cy="200809"/>
              </a:xfrm>
              <a:custGeom>
                <a:avLst/>
                <a:gdLst/>
                <a:ahLst/>
                <a:cxnLst/>
                <a:rect l="l" t="t" r="r" b="b"/>
                <a:pathLst>
                  <a:path w="29683" h="8374" extrusionOk="0">
                    <a:moveTo>
                      <a:pt x="31" y="0"/>
                    </a:moveTo>
                    <a:cubicBezTo>
                      <a:pt x="0" y="0"/>
                      <a:pt x="0" y="61"/>
                      <a:pt x="31" y="61"/>
                    </a:cubicBezTo>
                    <a:cubicBezTo>
                      <a:pt x="943" y="274"/>
                      <a:pt x="1915" y="426"/>
                      <a:pt x="2858" y="578"/>
                    </a:cubicBezTo>
                    <a:cubicBezTo>
                      <a:pt x="3800" y="730"/>
                      <a:pt x="4712" y="912"/>
                      <a:pt x="5654" y="1094"/>
                    </a:cubicBezTo>
                    <a:cubicBezTo>
                      <a:pt x="7508" y="1459"/>
                      <a:pt x="9362" y="1854"/>
                      <a:pt x="11216" y="2249"/>
                    </a:cubicBezTo>
                    <a:cubicBezTo>
                      <a:pt x="14864" y="3101"/>
                      <a:pt x="18511" y="4073"/>
                      <a:pt x="22128" y="5137"/>
                    </a:cubicBezTo>
                    <a:cubicBezTo>
                      <a:pt x="25107" y="6019"/>
                      <a:pt x="27934" y="7629"/>
                      <a:pt x="29545" y="8359"/>
                    </a:cubicBezTo>
                    <a:cubicBezTo>
                      <a:pt x="29560" y="8369"/>
                      <a:pt x="29574" y="8373"/>
                      <a:pt x="29586" y="8373"/>
                    </a:cubicBezTo>
                    <a:cubicBezTo>
                      <a:pt x="29652" y="8373"/>
                      <a:pt x="29682" y="8258"/>
                      <a:pt x="29606" y="8207"/>
                    </a:cubicBezTo>
                    <a:cubicBezTo>
                      <a:pt x="27508" y="6930"/>
                      <a:pt x="25259" y="5867"/>
                      <a:pt x="22949" y="5015"/>
                    </a:cubicBezTo>
                    <a:cubicBezTo>
                      <a:pt x="21186" y="4408"/>
                      <a:pt x="19393" y="3921"/>
                      <a:pt x="17599" y="3435"/>
                    </a:cubicBezTo>
                    <a:cubicBezTo>
                      <a:pt x="13891" y="2432"/>
                      <a:pt x="10183" y="1581"/>
                      <a:pt x="6414" y="912"/>
                    </a:cubicBezTo>
                    <a:cubicBezTo>
                      <a:pt x="5350" y="730"/>
                      <a:pt x="4256" y="547"/>
                      <a:pt x="3192" y="365"/>
                    </a:cubicBezTo>
                    <a:cubicBezTo>
                      <a:pt x="2128" y="183"/>
                      <a:pt x="1095" y="61"/>
                      <a:pt x="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5" name="Google Shape;6655;p48"/>
              <p:cNvSpPr/>
              <p:nvPr/>
            </p:nvSpPr>
            <p:spPr>
              <a:xfrm>
                <a:off x="1459262" y="1590337"/>
                <a:ext cx="482550" cy="666884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810" extrusionOk="0">
                    <a:moveTo>
                      <a:pt x="14959" y="1"/>
                    </a:moveTo>
                    <a:cubicBezTo>
                      <a:pt x="14658" y="1"/>
                      <a:pt x="14342" y="31"/>
                      <a:pt x="14013" y="97"/>
                    </a:cubicBezTo>
                    <a:cubicBezTo>
                      <a:pt x="8572" y="1191"/>
                      <a:pt x="7782" y="11678"/>
                      <a:pt x="5077" y="14961"/>
                    </a:cubicBezTo>
                    <a:cubicBezTo>
                      <a:pt x="153" y="20888"/>
                      <a:pt x="1" y="26724"/>
                      <a:pt x="4013" y="27666"/>
                    </a:cubicBezTo>
                    <a:cubicBezTo>
                      <a:pt x="4418" y="27762"/>
                      <a:pt x="4822" y="27809"/>
                      <a:pt x="5222" y="27809"/>
                    </a:cubicBezTo>
                    <a:cubicBezTo>
                      <a:pt x="9268" y="27809"/>
                      <a:pt x="12905" y="22926"/>
                      <a:pt x="12767" y="13411"/>
                    </a:cubicBezTo>
                    <a:cubicBezTo>
                      <a:pt x="12649" y="7069"/>
                      <a:pt x="14391" y="4162"/>
                      <a:pt x="15689" y="4162"/>
                    </a:cubicBezTo>
                    <a:cubicBezTo>
                      <a:pt x="15729" y="4162"/>
                      <a:pt x="15768" y="4165"/>
                      <a:pt x="15806" y="4170"/>
                    </a:cubicBezTo>
                    <a:cubicBezTo>
                      <a:pt x="17083" y="4383"/>
                      <a:pt x="17813" y="6024"/>
                      <a:pt x="17813" y="6024"/>
                    </a:cubicBezTo>
                    <a:lnTo>
                      <a:pt x="20123" y="4991"/>
                    </a:lnTo>
                    <a:cubicBezTo>
                      <a:pt x="19762" y="3409"/>
                      <a:pt x="18133" y="1"/>
                      <a:pt x="149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6" name="Google Shape;6656;p48"/>
              <p:cNvSpPr/>
              <p:nvPr/>
            </p:nvSpPr>
            <p:spPr>
              <a:xfrm>
                <a:off x="1642958" y="1576572"/>
                <a:ext cx="294498" cy="233325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9730" extrusionOk="0">
                    <a:moveTo>
                      <a:pt x="7033" y="0"/>
                    </a:moveTo>
                    <a:cubicBezTo>
                      <a:pt x="6989" y="0"/>
                      <a:pt x="6945" y="1"/>
                      <a:pt x="6900" y="3"/>
                    </a:cubicBezTo>
                    <a:cubicBezTo>
                      <a:pt x="6019" y="33"/>
                      <a:pt x="5137" y="276"/>
                      <a:pt x="4377" y="702"/>
                    </a:cubicBezTo>
                    <a:cubicBezTo>
                      <a:pt x="3617" y="1158"/>
                      <a:pt x="2949" y="1765"/>
                      <a:pt x="2462" y="2495"/>
                    </a:cubicBezTo>
                    <a:cubicBezTo>
                      <a:pt x="1976" y="3194"/>
                      <a:pt x="1551" y="3984"/>
                      <a:pt x="1247" y="4775"/>
                    </a:cubicBezTo>
                    <a:cubicBezTo>
                      <a:pt x="639" y="6355"/>
                      <a:pt x="213" y="8027"/>
                      <a:pt x="0" y="9729"/>
                    </a:cubicBezTo>
                    <a:cubicBezTo>
                      <a:pt x="396" y="8088"/>
                      <a:pt x="912" y="6477"/>
                      <a:pt x="1581" y="4927"/>
                    </a:cubicBezTo>
                    <a:cubicBezTo>
                      <a:pt x="1915" y="4167"/>
                      <a:pt x="2341" y="3437"/>
                      <a:pt x="2827" y="2769"/>
                    </a:cubicBezTo>
                    <a:cubicBezTo>
                      <a:pt x="3283" y="2100"/>
                      <a:pt x="3891" y="1522"/>
                      <a:pt x="4621" y="1127"/>
                    </a:cubicBezTo>
                    <a:cubicBezTo>
                      <a:pt x="5320" y="732"/>
                      <a:pt x="6110" y="489"/>
                      <a:pt x="6900" y="458"/>
                    </a:cubicBezTo>
                    <a:cubicBezTo>
                      <a:pt x="6952" y="457"/>
                      <a:pt x="7003" y="456"/>
                      <a:pt x="7054" y="456"/>
                    </a:cubicBezTo>
                    <a:cubicBezTo>
                      <a:pt x="7820" y="456"/>
                      <a:pt x="8553" y="668"/>
                      <a:pt x="9180" y="1066"/>
                    </a:cubicBezTo>
                    <a:cubicBezTo>
                      <a:pt x="9879" y="1492"/>
                      <a:pt x="10487" y="2069"/>
                      <a:pt x="10973" y="2738"/>
                    </a:cubicBezTo>
                    <a:cubicBezTo>
                      <a:pt x="11247" y="3073"/>
                      <a:pt x="11460" y="3437"/>
                      <a:pt x="11672" y="3802"/>
                    </a:cubicBezTo>
                    <a:cubicBezTo>
                      <a:pt x="11885" y="4167"/>
                      <a:pt x="12098" y="4531"/>
                      <a:pt x="12280" y="4927"/>
                    </a:cubicBezTo>
                    <a:cubicBezTo>
                      <a:pt x="12007" y="4106"/>
                      <a:pt x="11642" y="3316"/>
                      <a:pt x="11186" y="2617"/>
                    </a:cubicBezTo>
                    <a:cubicBezTo>
                      <a:pt x="10730" y="1857"/>
                      <a:pt x="10122" y="1218"/>
                      <a:pt x="9393" y="732"/>
                    </a:cubicBezTo>
                    <a:cubicBezTo>
                      <a:pt x="8700" y="270"/>
                      <a:pt x="7870" y="0"/>
                      <a:pt x="70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7" name="Google Shape;6657;p48"/>
              <p:cNvSpPr/>
              <p:nvPr/>
            </p:nvSpPr>
            <p:spPr>
              <a:xfrm>
                <a:off x="1524875" y="1825904"/>
                <a:ext cx="255123" cy="434590"/>
              </a:xfrm>
              <a:custGeom>
                <a:avLst/>
                <a:gdLst/>
                <a:ahLst/>
                <a:cxnLst/>
                <a:rect l="l" t="t" r="r" b="b"/>
                <a:pathLst>
                  <a:path w="10639" h="18123" extrusionOk="0">
                    <a:moveTo>
                      <a:pt x="10031" y="1"/>
                    </a:moveTo>
                    <a:cubicBezTo>
                      <a:pt x="9970" y="1034"/>
                      <a:pt x="10031" y="2068"/>
                      <a:pt x="10061" y="3101"/>
                    </a:cubicBezTo>
                    <a:cubicBezTo>
                      <a:pt x="10092" y="4135"/>
                      <a:pt x="10122" y="5168"/>
                      <a:pt x="10122" y="6202"/>
                    </a:cubicBezTo>
                    <a:cubicBezTo>
                      <a:pt x="10122" y="7235"/>
                      <a:pt x="10092" y="8268"/>
                      <a:pt x="10000" y="9302"/>
                    </a:cubicBezTo>
                    <a:cubicBezTo>
                      <a:pt x="9909" y="10305"/>
                      <a:pt x="9727" y="11308"/>
                      <a:pt x="9453" y="12311"/>
                    </a:cubicBezTo>
                    <a:cubicBezTo>
                      <a:pt x="9180" y="13284"/>
                      <a:pt x="8724" y="14196"/>
                      <a:pt x="8116" y="14986"/>
                    </a:cubicBezTo>
                    <a:cubicBezTo>
                      <a:pt x="7478" y="15776"/>
                      <a:pt x="6687" y="16445"/>
                      <a:pt x="5836" y="16962"/>
                    </a:cubicBezTo>
                    <a:cubicBezTo>
                      <a:pt x="4955" y="17509"/>
                      <a:pt x="3982" y="17813"/>
                      <a:pt x="2979" y="17904"/>
                    </a:cubicBezTo>
                    <a:cubicBezTo>
                      <a:pt x="2850" y="17911"/>
                      <a:pt x="2721" y="17915"/>
                      <a:pt x="2592" y="17915"/>
                    </a:cubicBezTo>
                    <a:cubicBezTo>
                      <a:pt x="2206" y="17915"/>
                      <a:pt x="1824" y="17881"/>
                      <a:pt x="1459" y="17813"/>
                    </a:cubicBezTo>
                    <a:cubicBezTo>
                      <a:pt x="1186" y="17752"/>
                      <a:pt x="943" y="17691"/>
                      <a:pt x="699" y="17600"/>
                    </a:cubicBezTo>
                    <a:cubicBezTo>
                      <a:pt x="426" y="17539"/>
                      <a:pt x="213" y="17448"/>
                      <a:pt x="0" y="17296"/>
                    </a:cubicBezTo>
                    <a:lnTo>
                      <a:pt x="0" y="17296"/>
                    </a:lnTo>
                    <a:cubicBezTo>
                      <a:pt x="395" y="17600"/>
                      <a:pt x="882" y="17813"/>
                      <a:pt x="1398" y="17934"/>
                    </a:cubicBezTo>
                    <a:cubicBezTo>
                      <a:pt x="1847" y="18040"/>
                      <a:pt x="2296" y="18122"/>
                      <a:pt x="2765" y="18122"/>
                    </a:cubicBezTo>
                    <a:cubicBezTo>
                      <a:pt x="2836" y="18122"/>
                      <a:pt x="2907" y="18121"/>
                      <a:pt x="2979" y="18117"/>
                    </a:cubicBezTo>
                    <a:cubicBezTo>
                      <a:pt x="3496" y="18117"/>
                      <a:pt x="4013" y="18056"/>
                      <a:pt x="4529" y="17904"/>
                    </a:cubicBezTo>
                    <a:cubicBezTo>
                      <a:pt x="5046" y="17752"/>
                      <a:pt x="5563" y="17569"/>
                      <a:pt x="6019" y="17326"/>
                    </a:cubicBezTo>
                    <a:cubicBezTo>
                      <a:pt x="6475" y="17053"/>
                      <a:pt x="6931" y="16749"/>
                      <a:pt x="7326" y="16414"/>
                    </a:cubicBezTo>
                    <a:lnTo>
                      <a:pt x="7630" y="16141"/>
                    </a:lnTo>
                    <a:lnTo>
                      <a:pt x="7934" y="15898"/>
                    </a:lnTo>
                    <a:cubicBezTo>
                      <a:pt x="8116" y="15715"/>
                      <a:pt x="8298" y="15503"/>
                      <a:pt x="8481" y="15290"/>
                    </a:cubicBezTo>
                    <a:cubicBezTo>
                      <a:pt x="9119" y="14439"/>
                      <a:pt x="9605" y="13496"/>
                      <a:pt x="9909" y="12463"/>
                    </a:cubicBezTo>
                    <a:cubicBezTo>
                      <a:pt x="10426" y="10427"/>
                      <a:pt x="10639" y="8299"/>
                      <a:pt x="10487" y="6232"/>
                    </a:cubicBezTo>
                    <a:cubicBezTo>
                      <a:pt x="10456" y="5168"/>
                      <a:pt x="10396" y="4135"/>
                      <a:pt x="10304" y="3101"/>
                    </a:cubicBezTo>
                    <a:cubicBezTo>
                      <a:pt x="10213" y="2068"/>
                      <a:pt x="10092" y="1034"/>
                      <a:pt x="100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8" name="Google Shape;6658;p48"/>
              <p:cNvSpPr/>
              <p:nvPr/>
            </p:nvSpPr>
            <p:spPr>
              <a:xfrm>
                <a:off x="1858717" y="1680554"/>
                <a:ext cx="91867" cy="59374"/>
              </a:xfrm>
              <a:custGeom>
                <a:avLst/>
                <a:gdLst/>
                <a:ahLst/>
                <a:cxnLst/>
                <a:rect l="l" t="t" r="r" b="b"/>
                <a:pathLst>
                  <a:path w="3831" h="2476" extrusionOk="0">
                    <a:moveTo>
                      <a:pt x="3160" y="1"/>
                    </a:moveTo>
                    <a:cubicBezTo>
                      <a:pt x="2621" y="1"/>
                      <a:pt x="498" y="722"/>
                      <a:pt x="244" y="1259"/>
                    </a:cubicBezTo>
                    <a:cubicBezTo>
                      <a:pt x="1" y="1837"/>
                      <a:pt x="973" y="2475"/>
                      <a:pt x="973" y="2475"/>
                    </a:cubicBezTo>
                    <a:lnTo>
                      <a:pt x="3770" y="1259"/>
                    </a:lnTo>
                    <a:cubicBezTo>
                      <a:pt x="3830" y="803"/>
                      <a:pt x="3557" y="135"/>
                      <a:pt x="3253" y="13"/>
                    </a:cubicBezTo>
                    <a:cubicBezTo>
                      <a:pt x="3232" y="5"/>
                      <a:pt x="3200" y="1"/>
                      <a:pt x="3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59" name="Google Shape;6659;p48"/>
              <p:cNvSpPr/>
              <p:nvPr/>
            </p:nvSpPr>
            <p:spPr>
              <a:xfrm>
                <a:off x="1842314" y="1912573"/>
                <a:ext cx="593697" cy="519767"/>
              </a:xfrm>
              <a:custGeom>
                <a:avLst/>
                <a:gdLst/>
                <a:ahLst/>
                <a:cxnLst/>
                <a:rect l="l" t="t" r="r" b="b"/>
                <a:pathLst>
                  <a:path w="24758" h="21675" extrusionOk="0">
                    <a:moveTo>
                      <a:pt x="17725" y="1"/>
                    </a:moveTo>
                    <a:cubicBezTo>
                      <a:pt x="16559" y="1"/>
                      <a:pt x="9667" y="1698"/>
                      <a:pt x="9864" y="3499"/>
                    </a:cubicBezTo>
                    <a:cubicBezTo>
                      <a:pt x="9864" y="3690"/>
                      <a:pt x="11249" y="7744"/>
                      <a:pt x="11673" y="8491"/>
                    </a:cubicBezTo>
                    <a:lnTo>
                      <a:pt x="11673" y="8491"/>
                    </a:lnTo>
                    <a:cubicBezTo>
                      <a:pt x="11053" y="8094"/>
                      <a:pt x="7926" y="6756"/>
                      <a:pt x="3147" y="4776"/>
                    </a:cubicBezTo>
                    <a:cubicBezTo>
                      <a:pt x="2476" y="4503"/>
                      <a:pt x="1923" y="4380"/>
                      <a:pt x="1491" y="4380"/>
                    </a:cubicBezTo>
                    <a:cubicBezTo>
                      <a:pt x="239" y="4380"/>
                      <a:pt x="0" y="5412"/>
                      <a:pt x="837" y="6813"/>
                    </a:cubicBezTo>
                    <a:cubicBezTo>
                      <a:pt x="2589" y="9821"/>
                      <a:pt x="13215" y="21675"/>
                      <a:pt x="21109" y="21675"/>
                    </a:cubicBezTo>
                    <a:cubicBezTo>
                      <a:pt x="21428" y="21675"/>
                      <a:pt x="21743" y="21655"/>
                      <a:pt x="22053" y="21615"/>
                    </a:cubicBezTo>
                    <a:cubicBezTo>
                      <a:pt x="24758" y="21281"/>
                      <a:pt x="23846" y="10430"/>
                      <a:pt x="17888" y="34"/>
                    </a:cubicBezTo>
                    <a:cubicBezTo>
                      <a:pt x="17875" y="12"/>
                      <a:pt x="17818" y="1"/>
                      <a:pt x="17725" y="1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0" name="Google Shape;6660;p48"/>
              <p:cNvSpPr/>
              <p:nvPr/>
            </p:nvSpPr>
            <p:spPr>
              <a:xfrm>
                <a:off x="2122582" y="2108403"/>
                <a:ext cx="88966" cy="237354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9898" extrusionOk="0">
                    <a:moveTo>
                      <a:pt x="32" y="1"/>
                    </a:moveTo>
                    <a:cubicBezTo>
                      <a:pt x="14" y="1"/>
                      <a:pt x="1" y="14"/>
                      <a:pt x="1" y="14"/>
                    </a:cubicBezTo>
                    <a:cubicBezTo>
                      <a:pt x="183" y="774"/>
                      <a:pt x="396" y="1534"/>
                      <a:pt x="609" y="2294"/>
                    </a:cubicBezTo>
                    <a:cubicBezTo>
                      <a:pt x="973" y="3601"/>
                      <a:pt x="1460" y="4878"/>
                      <a:pt x="1946" y="6124"/>
                    </a:cubicBezTo>
                    <a:cubicBezTo>
                      <a:pt x="2463" y="7400"/>
                      <a:pt x="3040" y="8647"/>
                      <a:pt x="3648" y="9862"/>
                    </a:cubicBezTo>
                    <a:cubicBezTo>
                      <a:pt x="3661" y="9888"/>
                      <a:pt x="3674" y="9898"/>
                      <a:pt x="3685" y="9898"/>
                    </a:cubicBezTo>
                    <a:cubicBezTo>
                      <a:pt x="3699" y="9898"/>
                      <a:pt x="3709" y="9880"/>
                      <a:pt x="3709" y="9862"/>
                    </a:cubicBezTo>
                    <a:cubicBezTo>
                      <a:pt x="3435" y="9163"/>
                      <a:pt x="3162" y="8464"/>
                      <a:pt x="2888" y="7735"/>
                    </a:cubicBezTo>
                    <a:cubicBezTo>
                      <a:pt x="1855" y="5182"/>
                      <a:pt x="943" y="2628"/>
                      <a:pt x="62" y="14"/>
                    </a:cubicBezTo>
                    <a:cubicBezTo>
                      <a:pt x="51" y="4"/>
                      <a:pt x="41" y="1"/>
                      <a:pt x="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1" name="Google Shape;6661;p48"/>
              <p:cNvSpPr/>
              <p:nvPr/>
            </p:nvSpPr>
            <p:spPr>
              <a:xfrm>
                <a:off x="1933059" y="1784561"/>
                <a:ext cx="360108" cy="242558"/>
              </a:xfrm>
              <a:custGeom>
                <a:avLst/>
                <a:gdLst/>
                <a:ahLst/>
                <a:cxnLst/>
                <a:rect l="l" t="t" r="r" b="b"/>
                <a:pathLst>
                  <a:path w="15017" h="10115" extrusionOk="0">
                    <a:moveTo>
                      <a:pt x="6784" y="0"/>
                    </a:moveTo>
                    <a:cubicBezTo>
                      <a:pt x="5808" y="0"/>
                      <a:pt x="4648" y="173"/>
                      <a:pt x="3253" y="600"/>
                    </a:cubicBezTo>
                    <a:cubicBezTo>
                      <a:pt x="2007" y="995"/>
                      <a:pt x="1" y="3093"/>
                      <a:pt x="761" y="3822"/>
                    </a:cubicBezTo>
                    <a:cubicBezTo>
                      <a:pt x="872" y="3924"/>
                      <a:pt x="999" y="3969"/>
                      <a:pt x="1140" y="3969"/>
                    </a:cubicBezTo>
                    <a:cubicBezTo>
                      <a:pt x="2008" y="3969"/>
                      <a:pt x="3422" y="2303"/>
                      <a:pt x="5016" y="2120"/>
                    </a:cubicBezTo>
                    <a:lnTo>
                      <a:pt x="5016" y="2120"/>
                    </a:lnTo>
                    <a:cubicBezTo>
                      <a:pt x="5016" y="2120"/>
                      <a:pt x="3314" y="4065"/>
                      <a:pt x="3740" y="5312"/>
                    </a:cubicBezTo>
                    <a:cubicBezTo>
                      <a:pt x="4104" y="6375"/>
                      <a:pt x="4560" y="7439"/>
                      <a:pt x="5077" y="8442"/>
                    </a:cubicBezTo>
                    <a:cubicBezTo>
                      <a:pt x="5290" y="8381"/>
                      <a:pt x="5503" y="8321"/>
                      <a:pt x="5685" y="8229"/>
                    </a:cubicBezTo>
                    <a:cubicBezTo>
                      <a:pt x="5685" y="8229"/>
                      <a:pt x="6141" y="9385"/>
                      <a:pt x="7843" y="10114"/>
                    </a:cubicBezTo>
                    <a:lnTo>
                      <a:pt x="15016" y="7318"/>
                    </a:lnTo>
                    <a:cubicBezTo>
                      <a:pt x="15016" y="7318"/>
                      <a:pt x="13740" y="4035"/>
                      <a:pt x="11794" y="2242"/>
                    </a:cubicBezTo>
                    <a:cubicBezTo>
                      <a:pt x="10789" y="1326"/>
                      <a:pt x="9489" y="0"/>
                      <a:pt x="6784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2" name="Google Shape;6662;p48"/>
              <p:cNvSpPr/>
              <p:nvPr/>
            </p:nvSpPr>
            <p:spPr>
              <a:xfrm>
                <a:off x="1941093" y="1814729"/>
                <a:ext cx="239105" cy="202127"/>
              </a:xfrm>
              <a:custGeom>
                <a:avLst/>
                <a:gdLst/>
                <a:ahLst/>
                <a:cxnLst/>
                <a:rect l="l" t="t" r="r" b="b"/>
                <a:pathLst>
                  <a:path w="9971" h="8429" extrusionOk="0">
                    <a:moveTo>
                      <a:pt x="9307" y="0"/>
                    </a:moveTo>
                    <a:cubicBezTo>
                      <a:pt x="8234" y="0"/>
                      <a:pt x="6642" y="85"/>
                      <a:pt x="5289" y="528"/>
                    </a:cubicBezTo>
                    <a:cubicBezTo>
                      <a:pt x="3405" y="1166"/>
                      <a:pt x="0" y="2898"/>
                      <a:pt x="487" y="4266"/>
                    </a:cubicBezTo>
                    <a:cubicBezTo>
                      <a:pt x="646" y="4746"/>
                      <a:pt x="1043" y="4871"/>
                      <a:pt x="1413" y="4871"/>
                    </a:cubicBezTo>
                    <a:cubicBezTo>
                      <a:pt x="1816" y="4871"/>
                      <a:pt x="2189" y="4722"/>
                      <a:pt x="2189" y="4722"/>
                    </a:cubicBezTo>
                    <a:lnTo>
                      <a:pt x="2189" y="4722"/>
                    </a:lnTo>
                    <a:cubicBezTo>
                      <a:pt x="2189" y="4722"/>
                      <a:pt x="943" y="5725"/>
                      <a:pt x="1429" y="6576"/>
                    </a:cubicBezTo>
                    <a:cubicBezTo>
                      <a:pt x="1642" y="6910"/>
                      <a:pt x="1961" y="7003"/>
                      <a:pt x="2251" y="7003"/>
                    </a:cubicBezTo>
                    <a:cubicBezTo>
                      <a:pt x="2623" y="7003"/>
                      <a:pt x="2949" y="6850"/>
                      <a:pt x="2949" y="6850"/>
                    </a:cubicBezTo>
                    <a:lnTo>
                      <a:pt x="2949" y="6850"/>
                    </a:lnTo>
                    <a:cubicBezTo>
                      <a:pt x="2949" y="6850"/>
                      <a:pt x="2310" y="7610"/>
                      <a:pt x="2888" y="8248"/>
                    </a:cubicBezTo>
                    <a:cubicBezTo>
                      <a:pt x="3006" y="8376"/>
                      <a:pt x="3150" y="8429"/>
                      <a:pt x="3314" y="8429"/>
                    </a:cubicBezTo>
                    <a:cubicBezTo>
                      <a:pt x="4132" y="8429"/>
                      <a:pt x="5457" y="7115"/>
                      <a:pt x="6597" y="7115"/>
                    </a:cubicBezTo>
                    <a:cubicBezTo>
                      <a:pt x="6648" y="7115"/>
                      <a:pt x="6698" y="7118"/>
                      <a:pt x="6748" y="7123"/>
                    </a:cubicBezTo>
                    <a:cubicBezTo>
                      <a:pt x="6749" y="7124"/>
                      <a:pt x="6751" y="7124"/>
                      <a:pt x="6752" y="7124"/>
                    </a:cubicBezTo>
                    <a:cubicBezTo>
                      <a:pt x="7077" y="7124"/>
                      <a:pt x="9970" y="11"/>
                      <a:pt x="9970" y="11"/>
                    </a:cubicBezTo>
                    <a:cubicBezTo>
                      <a:pt x="9785" y="5"/>
                      <a:pt x="9560" y="0"/>
                      <a:pt x="9307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3" name="Google Shape;6663;p48"/>
              <p:cNvSpPr/>
              <p:nvPr/>
            </p:nvSpPr>
            <p:spPr>
              <a:xfrm>
                <a:off x="1993563" y="1871828"/>
                <a:ext cx="98438" cy="56161"/>
              </a:xfrm>
              <a:custGeom>
                <a:avLst/>
                <a:gdLst/>
                <a:ahLst/>
                <a:cxnLst/>
                <a:rect l="l" t="t" r="r" b="b"/>
                <a:pathLst>
                  <a:path w="4105" h="2342" extrusionOk="0">
                    <a:moveTo>
                      <a:pt x="4104" y="1"/>
                    </a:moveTo>
                    <a:cubicBezTo>
                      <a:pt x="2524" y="335"/>
                      <a:pt x="1125" y="1125"/>
                      <a:pt x="31" y="2280"/>
                    </a:cubicBezTo>
                    <a:cubicBezTo>
                      <a:pt x="1" y="2311"/>
                      <a:pt x="31" y="2341"/>
                      <a:pt x="31" y="2341"/>
                    </a:cubicBezTo>
                    <a:cubicBezTo>
                      <a:pt x="1277" y="1399"/>
                      <a:pt x="2645" y="609"/>
                      <a:pt x="4074" y="31"/>
                    </a:cubicBezTo>
                    <a:cubicBezTo>
                      <a:pt x="4074" y="31"/>
                      <a:pt x="4104" y="1"/>
                      <a:pt x="4104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4" name="Google Shape;6664;p48"/>
              <p:cNvSpPr/>
              <p:nvPr/>
            </p:nvSpPr>
            <p:spPr>
              <a:xfrm>
                <a:off x="1971693" y="1823003"/>
                <a:ext cx="98438" cy="56137"/>
              </a:xfrm>
              <a:custGeom>
                <a:avLst/>
                <a:gdLst/>
                <a:ahLst/>
                <a:cxnLst/>
                <a:rect l="l" t="t" r="r" b="b"/>
                <a:pathLst>
                  <a:path w="4105" h="2341" extrusionOk="0">
                    <a:moveTo>
                      <a:pt x="4104" y="0"/>
                    </a:moveTo>
                    <a:lnTo>
                      <a:pt x="4104" y="0"/>
                    </a:lnTo>
                    <a:cubicBezTo>
                      <a:pt x="2554" y="335"/>
                      <a:pt x="1126" y="1125"/>
                      <a:pt x="31" y="2280"/>
                    </a:cubicBezTo>
                    <a:cubicBezTo>
                      <a:pt x="1" y="2310"/>
                      <a:pt x="31" y="2341"/>
                      <a:pt x="31" y="2341"/>
                    </a:cubicBezTo>
                    <a:cubicBezTo>
                      <a:pt x="1277" y="1398"/>
                      <a:pt x="2645" y="608"/>
                      <a:pt x="410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5" name="Google Shape;6665;p48"/>
              <p:cNvSpPr/>
              <p:nvPr/>
            </p:nvSpPr>
            <p:spPr>
              <a:xfrm>
                <a:off x="2011070" y="1917752"/>
                <a:ext cx="94769" cy="61988"/>
              </a:xfrm>
              <a:custGeom>
                <a:avLst/>
                <a:gdLst/>
                <a:ahLst/>
                <a:cxnLst/>
                <a:rect l="l" t="t" r="r" b="b"/>
                <a:pathLst>
                  <a:path w="3952" h="2585" extrusionOk="0">
                    <a:moveTo>
                      <a:pt x="3921" y="1"/>
                    </a:moveTo>
                    <a:cubicBezTo>
                      <a:pt x="3906" y="8"/>
                      <a:pt x="3891" y="16"/>
                      <a:pt x="3877" y="24"/>
                    </a:cubicBezTo>
                    <a:lnTo>
                      <a:pt x="3877" y="24"/>
                    </a:lnTo>
                    <a:cubicBezTo>
                      <a:pt x="3902" y="16"/>
                      <a:pt x="3927" y="8"/>
                      <a:pt x="3952" y="1"/>
                    </a:cubicBezTo>
                    <a:close/>
                    <a:moveTo>
                      <a:pt x="3877" y="24"/>
                    </a:moveTo>
                    <a:lnTo>
                      <a:pt x="3877" y="24"/>
                    </a:lnTo>
                    <a:cubicBezTo>
                      <a:pt x="2387" y="486"/>
                      <a:pt x="1047" y="1358"/>
                      <a:pt x="31" y="2524"/>
                    </a:cubicBezTo>
                    <a:cubicBezTo>
                      <a:pt x="0" y="2554"/>
                      <a:pt x="31" y="2584"/>
                      <a:pt x="31" y="2584"/>
                    </a:cubicBezTo>
                    <a:cubicBezTo>
                      <a:pt x="1203" y="1592"/>
                      <a:pt x="2524" y="719"/>
                      <a:pt x="3877" y="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6" name="Google Shape;6666;p48"/>
              <p:cNvSpPr/>
              <p:nvPr/>
            </p:nvSpPr>
            <p:spPr>
              <a:xfrm>
                <a:off x="2073013" y="1976722"/>
                <a:ext cx="94050" cy="45298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1889" extrusionOk="0">
                    <a:moveTo>
                      <a:pt x="2072" y="1"/>
                    </a:moveTo>
                    <a:cubicBezTo>
                      <a:pt x="1331" y="1"/>
                      <a:pt x="599" y="215"/>
                      <a:pt x="1" y="642"/>
                    </a:cubicBezTo>
                    <a:cubicBezTo>
                      <a:pt x="1" y="642"/>
                      <a:pt x="31" y="672"/>
                      <a:pt x="31" y="672"/>
                    </a:cubicBezTo>
                    <a:cubicBezTo>
                      <a:pt x="335" y="581"/>
                      <a:pt x="670" y="490"/>
                      <a:pt x="974" y="368"/>
                    </a:cubicBezTo>
                    <a:cubicBezTo>
                      <a:pt x="1521" y="1372"/>
                      <a:pt x="2736" y="1888"/>
                      <a:pt x="3892" y="1888"/>
                    </a:cubicBezTo>
                    <a:cubicBezTo>
                      <a:pt x="3922" y="1888"/>
                      <a:pt x="3922" y="1827"/>
                      <a:pt x="3892" y="1827"/>
                    </a:cubicBezTo>
                    <a:cubicBezTo>
                      <a:pt x="3284" y="1706"/>
                      <a:pt x="1855" y="1311"/>
                      <a:pt x="1034" y="338"/>
                    </a:cubicBezTo>
                    <a:cubicBezTo>
                      <a:pt x="1065" y="338"/>
                      <a:pt x="1581" y="186"/>
                      <a:pt x="2220" y="65"/>
                    </a:cubicBezTo>
                    <a:cubicBezTo>
                      <a:pt x="2250" y="65"/>
                      <a:pt x="2250" y="4"/>
                      <a:pt x="2220" y="4"/>
                    </a:cubicBezTo>
                    <a:cubicBezTo>
                      <a:pt x="2170" y="2"/>
                      <a:pt x="2121" y="1"/>
                      <a:pt x="20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7" name="Google Shape;6667;p48"/>
              <p:cNvSpPr/>
              <p:nvPr/>
            </p:nvSpPr>
            <p:spPr>
              <a:xfrm>
                <a:off x="1823249" y="2013390"/>
                <a:ext cx="300086" cy="189394"/>
              </a:xfrm>
              <a:custGeom>
                <a:avLst/>
                <a:gdLst/>
                <a:ahLst/>
                <a:cxnLst/>
                <a:rect l="l" t="t" r="r" b="b"/>
                <a:pathLst>
                  <a:path w="12514" h="7898" extrusionOk="0">
                    <a:moveTo>
                      <a:pt x="1849" y="1"/>
                    </a:moveTo>
                    <a:cubicBezTo>
                      <a:pt x="25" y="1"/>
                      <a:pt x="0" y="1181"/>
                      <a:pt x="1388" y="3095"/>
                    </a:cubicBezTo>
                    <a:cubicBezTo>
                      <a:pt x="2665" y="4767"/>
                      <a:pt x="4033" y="6378"/>
                      <a:pt x="5492" y="7897"/>
                    </a:cubicBezTo>
                    <a:lnTo>
                      <a:pt x="12513" y="3885"/>
                    </a:lnTo>
                    <a:cubicBezTo>
                      <a:pt x="12513" y="3885"/>
                      <a:pt x="6130" y="846"/>
                      <a:pt x="3729" y="268"/>
                    </a:cubicBezTo>
                    <a:cubicBezTo>
                      <a:pt x="2966" y="87"/>
                      <a:pt x="2342" y="1"/>
                      <a:pt x="18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8" name="Google Shape;6668;p48"/>
              <p:cNvSpPr/>
              <p:nvPr/>
            </p:nvSpPr>
            <p:spPr>
              <a:xfrm>
                <a:off x="1844136" y="2016171"/>
                <a:ext cx="247857" cy="169850"/>
              </a:xfrm>
              <a:custGeom>
                <a:avLst/>
                <a:gdLst/>
                <a:ahLst/>
                <a:cxnLst/>
                <a:rect l="l" t="t" r="r" b="b"/>
                <a:pathLst>
                  <a:path w="10336" h="7083" extrusionOk="0">
                    <a:moveTo>
                      <a:pt x="183" y="0"/>
                    </a:moveTo>
                    <a:cubicBezTo>
                      <a:pt x="122" y="0"/>
                      <a:pt x="92" y="30"/>
                      <a:pt x="31" y="61"/>
                    </a:cubicBezTo>
                    <a:cubicBezTo>
                      <a:pt x="1" y="91"/>
                      <a:pt x="1" y="122"/>
                      <a:pt x="1" y="152"/>
                    </a:cubicBezTo>
                    <a:cubicBezTo>
                      <a:pt x="1" y="258"/>
                      <a:pt x="84" y="312"/>
                      <a:pt x="168" y="312"/>
                    </a:cubicBezTo>
                    <a:cubicBezTo>
                      <a:pt x="251" y="312"/>
                      <a:pt x="335" y="258"/>
                      <a:pt x="335" y="152"/>
                    </a:cubicBezTo>
                    <a:cubicBezTo>
                      <a:pt x="335" y="61"/>
                      <a:pt x="274" y="0"/>
                      <a:pt x="183" y="0"/>
                    </a:cubicBezTo>
                    <a:close/>
                    <a:moveTo>
                      <a:pt x="2523" y="91"/>
                    </a:moveTo>
                    <a:cubicBezTo>
                      <a:pt x="2493" y="122"/>
                      <a:pt x="2493" y="122"/>
                      <a:pt x="2523" y="152"/>
                    </a:cubicBezTo>
                    <a:cubicBezTo>
                      <a:pt x="2523" y="258"/>
                      <a:pt x="2599" y="312"/>
                      <a:pt x="2675" y="312"/>
                    </a:cubicBezTo>
                    <a:cubicBezTo>
                      <a:pt x="2751" y="312"/>
                      <a:pt x="2827" y="258"/>
                      <a:pt x="2827" y="152"/>
                    </a:cubicBezTo>
                    <a:lnTo>
                      <a:pt x="2523" y="91"/>
                    </a:lnTo>
                    <a:close/>
                    <a:moveTo>
                      <a:pt x="3922" y="1733"/>
                    </a:moveTo>
                    <a:cubicBezTo>
                      <a:pt x="3736" y="1733"/>
                      <a:pt x="3923" y="1964"/>
                      <a:pt x="4021" y="1964"/>
                    </a:cubicBezTo>
                    <a:cubicBezTo>
                      <a:pt x="4052" y="1964"/>
                      <a:pt x="4074" y="1942"/>
                      <a:pt x="4074" y="1885"/>
                    </a:cubicBezTo>
                    <a:cubicBezTo>
                      <a:pt x="4074" y="1793"/>
                      <a:pt x="4013" y="1733"/>
                      <a:pt x="3922" y="1733"/>
                    </a:cubicBezTo>
                    <a:close/>
                    <a:moveTo>
                      <a:pt x="6414" y="1733"/>
                    </a:moveTo>
                    <a:cubicBezTo>
                      <a:pt x="6228" y="1733"/>
                      <a:pt x="6433" y="1964"/>
                      <a:pt x="6540" y="1964"/>
                    </a:cubicBezTo>
                    <a:cubicBezTo>
                      <a:pt x="6573" y="1964"/>
                      <a:pt x="6596" y="1942"/>
                      <a:pt x="6596" y="1885"/>
                    </a:cubicBezTo>
                    <a:cubicBezTo>
                      <a:pt x="6596" y="1793"/>
                      <a:pt x="6505" y="1733"/>
                      <a:pt x="6414" y="1733"/>
                    </a:cubicBezTo>
                    <a:close/>
                    <a:moveTo>
                      <a:pt x="1464" y="1727"/>
                    </a:moveTo>
                    <a:cubicBezTo>
                      <a:pt x="1453" y="1727"/>
                      <a:pt x="1441" y="1729"/>
                      <a:pt x="1429" y="1733"/>
                    </a:cubicBezTo>
                    <a:cubicBezTo>
                      <a:pt x="1222" y="1733"/>
                      <a:pt x="1416" y="1976"/>
                      <a:pt x="1522" y="1976"/>
                    </a:cubicBezTo>
                    <a:cubicBezTo>
                      <a:pt x="1556" y="1976"/>
                      <a:pt x="1581" y="1951"/>
                      <a:pt x="1581" y="1885"/>
                    </a:cubicBezTo>
                    <a:cubicBezTo>
                      <a:pt x="1581" y="1806"/>
                      <a:pt x="1536" y="1727"/>
                      <a:pt x="1464" y="1727"/>
                    </a:cubicBezTo>
                    <a:close/>
                    <a:moveTo>
                      <a:pt x="2675" y="3435"/>
                    </a:moveTo>
                    <a:cubicBezTo>
                      <a:pt x="2466" y="3435"/>
                      <a:pt x="2666" y="3666"/>
                      <a:pt x="2771" y="3666"/>
                    </a:cubicBezTo>
                    <a:cubicBezTo>
                      <a:pt x="2804" y="3666"/>
                      <a:pt x="2827" y="3644"/>
                      <a:pt x="2827" y="3587"/>
                    </a:cubicBezTo>
                    <a:cubicBezTo>
                      <a:pt x="2827" y="3496"/>
                      <a:pt x="2767" y="3435"/>
                      <a:pt x="2675" y="3435"/>
                    </a:cubicBezTo>
                    <a:close/>
                    <a:moveTo>
                      <a:pt x="5168" y="3435"/>
                    </a:moveTo>
                    <a:cubicBezTo>
                      <a:pt x="4982" y="3435"/>
                      <a:pt x="5169" y="3666"/>
                      <a:pt x="5268" y="3666"/>
                    </a:cubicBezTo>
                    <a:cubicBezTo>
                      <a:pt x="5298" y="3666"/>
                      <a:pt x="5320" y="3644"/>
                      <a:pt x="5320" y="3587"/>
                    </a:cubicBezTo>
                    <a:cubicBezTo>
                      <a:pt x="5320" y="3496"/>
                      <a:pt x="5259" y="3435"/>
                      <a:pt x="5168" y="3435"/>
                    </a:cubicBezTo>
                    <a:close/>
                    <a:moveTo>
                      <a:pt x="7660" y="3435"/>
                    </a:moveTo>
                    <a:cubicBezTo>
                      <a:pt x="7474" y="3435"/>
                      <a:pt x="7679" y="3666"/>
                      <a:pt x="7786" y="3666"/>
                    </a:cubicBezTo>
                    <a:cubicBezTo>
                      <a:pt x="7819" y="3666"/>
                      <a:pt x="7843" y="3644"/>
                      <a:pt x="7843" y="3587"/>
                    </a:cubicBezTo>
                    <a:cubicBezTo>
                      <a:pt x="7843" y="3496"/>
                      <a:pt x="7752" y="3435"/>
                      <a:pt x="7691" y="3435"/>
                    </a:cubicBezTo>
                    <a:close/>
                    <a:moveTo>
                      <a:pt x="10183" y="3435"/>
                    </a:moveTo>
                    <a:cubicBezTo>
                      <a:pt x="9974" y="3435"/>
                      <a:pt x="10174" y="3666"/>
                      <a:pt x="10279" y="3666"/>
                    </a:cubicBezTo>
                    <a:cubicBezTo>
                      <a:pt x="10312" y="3666"/>
                      <a:pt x="10335" y="3644"/>
                      <a:pt x="10335" y="3587"/>
                    </a:cubicBezTo>
                    <a:cubicBezTo>
                      <a:pt x="10335" y="3496"/>
                      <a:pt x="10274" y="3435"/>
                      <a:pt x="10183" y="3435"/>
                    </a:cubicBezTo>
                    <a:close/>
                    <a:moveTo>
                      <a:pt x="3922" y="5137"/>
                    </a:moveTo>
                    <a:cubicBezTo>
                      <a:pt x="3709" y="5137"/>
                      <a:pt x="3919" y="5394"/>
                      <a:pt x="4023" y="5394"/>
                    </a:cubicBezTo>
                    <a:cubicBezTo>
                      <a:pt x="4053" y="5394"/>
                      <a:pt x="4074" y="5373"/>
                      <a:pt x="4074" y="5319"/>
                    </a:cubicBezTo>
                    <a:cubicBezTo>
                      <a:pt x="4074" y="5228"/>
                      <a:pt x="4013" y="5137"/>
                      <a:pt x="3922" y="5137"/>
                    </a:cubicBezTo>
                    <a:close/>
                    <a:moveTo>
                      <a:pt x="6414" y="5137"/>
                    </a:moveTo>
                    <a:cubicBezTo>
                      <a:pt x="6201" y="5137"/>
                      <a:pt x="6411" y="5394"/>
                      <a:pt x="6530" y="5394"/>
                    </a:cubicBezTo>
                    <a:cubicBezTo>
                      <a:pt x="6563" y="5394"/>
                      <a:pt x="6590" y="5373"/>
                      <a:pt x="6596" y="5319"/>
                    </a:cubicBezTo>
                    <a:cubicBezTo>
                      <a:pt x="6596" y="5228"/>
                      <a:pt x="6505" y="5137"/>
                      <a:pt x="6414" y="5137"/>
                    </a:cubicBezTo>
                    <a:close/>
                    <a:moveTo>
                      <a:pt x="8937" y="5137"/>
                    </a:moveTo>
                    <a:cubicBezTo>
                      <a:pt x="8846" y="5137"/>
                      <a:pt x="8755" y="5228"/>
                      <a:pt x="8755" y="5319"/>
                    </a:cubicBezTo>
                    <a:cubicBezTo>
                      <a:pt x="8755" y="5350"/>
                      <a:pt x="8755" y="5380"/>
                      <a:pt x="8785" y="5410"/>
                    </a:cubicBezTo>
                    <a:lnTo>
                      <a:pt x="9059" y="5228"/>
                    </a:lnTo>
                    <a:cubicBezTo>
                      <a:pt x="9028" y="5167"/>
                      <a:pt x="8998" y="5137"/>
                      <a:pt x="8937" y="5137"/>
                    </a:cubicBezTo>
                    <a:close/>
                    <a:moveTo>
                      <a:pt x="5168" y="6839"/>
                    </a:moveTo>
                    <a:cubicBezTo>
                      <a:pt x="4961" y="6839"/>
                      <a:pt x="5172" y="7083"/>
                      <a:pt x="5273" y="7083"/>
                    </a:cubicBezTo>
                    <a:cubicBezTo>
                      <a:pt x="5306" y="7083"/>
                      <a:pt x="5327" y="7058"/>
                      <a:pt x="5320" y="6991"/>
                    </a:cubicBezTo>
                    <a:cubicBezTo>
                      <a:pt x="5320" y="6930"/>
                      <a:pt x="5259" y="6839"/>
                      <a:pt x="5168" y="6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69" name="Google Shape;6669;p48"/>
              <p:cNvSpPr/>
              <p:nvPr/>
            </p:nvSpPr>
            <p:spPr>
              <a:xfrm>
                <a:off x="1906104" y="2149987"/>
                <a:ext cx="70717" cy="55706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2323" extrusionOk="0">
                    <a:moveTo>
                      <a:pt x="35" y="0"/>
                    </a:moveTo>
                    <a:cubicBezTo>
                      <a:pt x="15" y="0"/>
                      <a:pt x="0" y="22"/>
                      <a:pt x="0" y="43"/>
                    </a:cubicBezTo>
                    <a:cubicBezTo>
                      <a:pt x="213" y="286"/>
                      <a:pt x="365" y="438"/>
                      <a:pt x="517" y="651"/>
                    </a:cubicBezTo>
                    <a:cubicBezTo>
                      <a:pt x="669" y="864"/>
                      <a:pt x="821" y="1016"/>
                      <a:pt x="973" y="1198"/>
                    </a:cubicBezTo>
                    <a:cubicBezTo>
                      <a:pt x="1307" y="1563"/>
                      <a:pt x="1642" y="1958"/>
                      <a:pt x="2006" y="2323"/>
                    </a:cubicBezTo>
                    <a:cubicBezTo>
                      <a:pt x="2310" y="2141"/>
                      <a:pt x="2645" y="1958"/>
                      <a:pt x="2949" y="1745"/>
                    </a:cubicBezTo>
                    <a:cubicBezTo>
                      <a:pt x="2949" y="1745"/>
                      <a:pt x="2918" y="1715"/>
                      <a:pt x="2918" y="1715"/>
                    </a:cubicBezTo>
                    <a:cubicBezTo>
                      <a:pt x="2827" y="1745"/>
                      <a:pt x="2098" y="2141"/>
                      <a:pt x="2067" y="2171"/>
                    </a:cubicBezTo>
                    <a:cubicBezTo>
                      <a:pt x="1733" y="1806"/>
                      <a:pt x="1429" y="1441"/>
                      <a:pt x="1094" y="1107"/>
                    </a:cubicBezTo>
                    <a:cubicBezTo>
                      <a:pt x="943" y="925"/>
                      <a:pt x="760" y="742"/>
                      <a:pt x="608" y="590"/>
                    </a:cubicBezTo>
                    <a:cubicBezTo>
                      <a:pt x="426" y="408"/>
                      <a:pt x="213" y="165"/>
                      <a:pt x="61" y="13"/>
                    </a:cubicBezTo>
                    <a:cubicBezTo>
                      <a:pt x="52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0" name="Google Shape;6670;p48"/>
              <p:cNvSpPr/>
              <p:nvPr/>
            </p:nvSpPr>
            <p:spPr>
              <a:xfrm>
                <a:off x="1949246" y="2099986"/>
                <a:ext cx="149299" cy="84050"/>
              </a:xfrm>
              <a:custGeom>
                <a:avLst/>
                <a:gdLst/>
                <a:ahLst/>
                <a:cxnLst/>
                <a:rect l="l" t="t" r="r" b="b"/>
                <a:pathLst>
                  <a:path w="6226" h="3505" extrusionOk="0">
                    <a:moveTo>
                      <a:pt x="6165" y="1"/>
                    </a:moveTo>
                    <a:cubicBezTo>
                      <a:pt x="5131" y="517"/>
                      <a:pt x="4068" y="1064"/>
                      <a:pt x="3034" y="1612"/>
                    </a:cubicBezTo>
                    <a:cubicBezTo>
                      <a:pt x="2517" y="1915"/>
                      <a:pt x="2001" y="2219"/>
                      <a:pt x="1514" y="2523"/>
                    </a:cubicBezTo>
                    <a:cubicBezTo>
                      <a:pt x="1028" y="2827"/>
                      <a:pt x="542" y="3162"/>
                      <a:pt x="25" y="3466"/>
                    </a:cubicBezTo>
                    <a:cubicBezTo>
                      <a:pt x="1" y="3466"/>
                      <a:pt x="15" y="3505"/>
                      <a:pt x="38" y="3505"/>
                    </a:cubicBezTo>
                    <a:cubicBezTo>
                      <a:pt x="43" y="3505"/>
                      <a:pt x="49" y="3502"/>
                      <a:pt x="55" y="3496"/>
                    </a:cubicBezTo>
                    <a:cubicBezTo>
                      <a:pt x="542" y="3192"/>
                      <a:pt x="1089" y="2919"/>
                      <a:pt x="1575" y="2645"/>
                    </a:cubicBezTo>
                    <a:lnTo>
                      <a:pt x="3095" y="1764"/>
                    </a:lnTo>
                    <a:cubicBezTo>
                      <a:pt x="4128" y="1186"/>
                      <a:pt x="5131" y="608"/>
                      <a:pt x="6195" y="61"/>
                    </a:cubicBezTo>
                    <a:cubicBezTo>
                      <a:pt x="6226" y="31"/>
                      <a:pt x="6195" y="1"/>
                      <a:pt x="6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1" name="Google Shape;6671;p48"/>
              <p:cNvSpPr/>
              <p:nvPr/>
            </p:nvSpPr>
            <p:spPr>
              <a:xfrm>
                <a:off x="1537273" y="2022982"/>
                <a:ext cx="523364" cy="577223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4071" extrusionOk="0">
                    <a:moveTo>
                      <a:pt x="12862" y="0"/>
                    </a:moveTo>
                    <a:cubicBezTo>
                      <a:pt x="11897" y="0"/>
                      <a:pt x="10888" y="453"/>
                      <a:pt x="9879" y="1540"/>
                    </a:cubicBezTo>
                    <a:cubicBezTo>
                      <a:pt x="5471" y="6221"/>
                      <a:pt x="0" y="23637"/>
                      <a:pt x="0" y="23637"/>
                    </a:cubicBezTo>
                    <a:cubicBezTo>
                      <a:pt x="3632" y="23953"/>
                      <a:pt x="6816" y="24070"/>
                      <a:pt x="9541" y="24070"/>
                    </a:cubicBezTo>
                    <a:cubicBezTo>
                      <a:pt x="17307" y="24070"/>
                      <a:pt x="21338" y="23121"/>
                      <a:pt x="21338" y="23121"/>
                    </a:cubicBezTo>
                    <a:lnTo>
                      <a:pt x="20213" y="14458"/>
                    </a:lnTo>
                    <a:cubicBezTo>
                      <a:pt x="20213" y="14458"/>
                      <a:pt x="21824" y="12209"/>
                      <a:pt x="21459" y="10203"/>
                    </a:cubicBezTo>
                    <a:cubicBezTo>
                      <a:pt x="21003" y="7923"/>
                      <a:pt x="15897" y="1449"/>
                      <a:pt x="15471" y="1084"/>
                    </a:cubicBezTo>
                    <a:cubicBezTo>
                      <a:pt x="14669" y="415"/>
                      <a:pt x="13786" y="0"/>
                      <a:pt x="128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2" name="Google Shape;6672;p48"/>
              <p:cNvSpPr/>
              <p:nvPr/>
            </p:nvSpPr>
            <p:spPr>
              <a:xfrm>
                <a:off x="1973155" y="2132049"/>
                <a:ext cx="80213" cy="151650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632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39" y="1004"/>
                      <a:pt x="1338" y="2007"/>
                      <a:pt x="1976" y="3041"/>
                    </a:cubicBezTo>
                    <a:cubicBezTo>
                      <a:pt x="2311" y="3527"/>
                      <a:pt x="2615" y="4044"/>
                      <a:pt x="2888" y="4591"/>
                    </a:cubicBezTo>
                    <a:cubicBezTo>
                      <a:pt x="3162" y="5107"/>
                      <a:pt x="3314" y="5715"/>
                      <a:pt x="3314" y="6323"/>
                    </a:cubicBezTo>
                    <a:cubicBezTo>
                      <a:pt x="3344" y="5989"/>
                      <a:pt x="3344" y="5685"/>
                      <a:pt x="3283" y="5381"/>
                    </a:cubicBezTo>
                    <a:cubicBezTo>
                      <a:pt x="3223" y="5107"/>
                      <a:pt x="3131" y="4803"/>
                      <a:pt x="3010" y="4530"/>
                    </a:cubicBezTo>
                    <a:cubicBezTo>
                      <a:pt x="2767" y="3952"/>
                      <a:pt x="2463" y="3436"/>
                      <a:pt x="2128" y="2919"/>
                    </a:cubicBezTo>
                    <a:cubicBezTo>
                      <a:pt x="1824" y="2463"/>
                      <a:pt x="1520" y="2007"/>
                      <a:pt x="1186" y="1551"/>
                    </a:cubicBezTo>
                    <a:cubicBezTo>
                      <a:pt x="1125" y="1399"/>
                      <a:pt x="1065" y="1217"/>
                      <a:pt x="1004" y="1065"/>
                    </a:cubicBezTo>
                    <a:cubicBezTo>
                      <a:pt x="913" y="852"/>
                      <a:pt x="791" y="639"/>
                      <a:pt x="669" y="427"/>
                    </a:cubicBezTo>
                    <a:lnTo>
                      <a:pt x="669" y="427"/>
                    </a:lnTo>
                    <a:cubicBezTo>
                      <a:pt x="730" y="639"/>
                      <a:pt x="821" y="882"/>
                      <a:pt x="913" y="1095"/>
                    </a:cubicBezTo>
                    <a:cubicBezTo>
                      <a:pt x="943" y="1186"/>
                      <a:pt x="973" y="1247"/>
                      <a:pt x="1004" y="1308"/>
                    </a:cubicBezTo>
                    <a:cubicBezTo>
                      <a:pt x="669" y="852"/>
                      <a:pt x="335" y="42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3" name="Google Shape;6673;p48"/>
              <p:cNvSpPr/>
              <p:nvPr/>
            </p:nvSpPr>
            <p:spPr>
              <a:xfrm>
                <a:off x="1573053" y="2022718"/>
                <a:ext cx="459145" cy="575856"/>
              </a:xfrm>
              <a:custGeom>
                <a:avLst/>
                <a:gdLst/>
                <a:ahLst/>
                <a:cxnLst/>
                <a:rect l="l" t="t" r="r" b="b"/>
                <a:pathLst>
                  <a:path w="19147" h="24014" extrusionOk="0">
                    <a:moveTo>
                      <a:pt x="11365" y="1"/>
                    </a:moveTo>
                    <a:lnTo>
                      <a:pt x="11365" y="1"/>
                    </a:lnTo>
                    <a:cubicBezTo>
                      <a:pt x="11396" y="31"/>
                      <a:pt x="11426" y="31"/>
                      <a:pt x="11487" y="31"/>
                    </a:cubicBezTo>
                    <a:lnTo>
                      <a:pt x="11548" y="31"/>
                    </a:lnTo>
                    <a:lnTo>
                      <a:pt x="11365" y="1"/>
                    </a:lnTo>
                    <a:close/>
                    <a:moveTo>
                      <a:pt x="12768" y="1454"/>
                    </a:moveTo>
                    <a:cubicBezTo>
                      <a:pt x="12757" y="1454"/>
                      <a:pt x="12745" y="1456"/>
                      <a:pt x="12733" y="1460"/>
                    </a:cubicBezTo>
                    <a:cubicBezTo>
                      <a:pt x="12524" y="1460"/>
                      <a:pt x="12724" y="1691"/>
                      <a:pt x="12829" y="1691"/>
                    </a:cubicBezTo>
                    <a:cubicBezTo>
                      <a:pt x="12862" y="1691"/>
                      <a:pt x="12885" y="1669"/>
                      <a:pt x="12885" y="1612"/>
                    </a:cubicBezTo>
                    <a:cubicBezTo>
                      <a:pt x="12885" y="1533"/>
                      <a:pt x="12840" y="1454"/>
                      <a:pt x="12768" y="1454"/>
                    </a:cubicBezTo>
                    <a:close/>
                    <a:moveTo>
                      <a:pt x="10189" y="1458"/>
                    </a:moveTo>
                    <a:cubicBezTo>
                      <a:pt x="10041" y="1458"/>
                      <a:pt x="10235" y="1699"/>
                      <a:pt x="10337" y="1699"/>
                    </a:cubicBezTo>
                    <a:cubicBezTo>
                      <a:pt x="10370" y="1699"/>
                      <a:pt x="10393" y="1675"/>
                      <a:pt x="10393" y="1612"/>
                    </a:cubicBezTo>
                    <a:cubicBezTo>
                      <a:pt x="10393" y="1520"/>
                      <a:pt x="10302" y="1460"/>
                      <a:pt x="10210" y="1460"/>
                    </a:cubicBezTo>
                    <a:cubicBezTo>
                      <a:pt x="10202" y="1459"/>
                      <a:pt x="10195" y="1458"/>
                      <a:pt x="10189" y="1458"/>
                    </a:cubicBezTo>
                    <a:close/>
                    <a:moveTo>
                      <a:pt x="8964" y="3162"/>
                    </a:moveTo>
                    <a:cubicBezTo>
                      <a:pt x="8778" y="3162"/>
                      <a:pt x="8983" y="3393"/>
                      <a:pt x="9090" y="3393"/>
                    </a:cubicBezTo>
                    <a:cubicBezTo>
                      <a:pt x="9123" y="3393"/>
                      <a:pt x="9147" y="3371"/>
                      <a:pt x="9147" y="3314"/>
                    </a:cubicBezTo>
                    <a:cubicBezTo>
                      <a:pt x="9147" y="3223"/>
                      <a:pt x="9055" y="3162"/>
                      <a:pt x="8964" y="3162"/>
                    </a:cubicBezTo>
                    <a:close/>
                    <a:moveTo>
                      <a:pt x="11487" y="3162"/>
                    </a:moveTo>
                    <a:cubicBezTo>
                      <a:pt x="11278" y="3162"/>
                      <a:pt x="11477" y="3393"/>
                      <a:pt x="11583" y="3393"/>
                    </a:cubicBezTo>
                    <a:cubicBezTo>
                      <a:pt x="11615" y="3393"/>
                      <a:pt x="11639" y="3371"/>
                      <a:pt x="11639" y="3314"/>
                    </a:cubicBezTo>
                    <a:cubicBezTo>
                      <a:pt x="11639" y="3223"/>
                      <a:pt x="11578" y="3162"/>
                      <a:pt x="11487" y="3162"/>
                    </a:cubicBezTo>
                    <a:close/>
                    <a:moveTo>
                      <a:pt x="13979" y="3162"/>
                    </a:moveTo>
                    <a:cubicBezTo>
                      <a:pt x="13770" y="3162"/>
                      <a:pt x="13970" y="3393"/>
                      <a:pt x="14075" y="3393"/>
                    </a:cubicBezTo>
                    <a:cubicBezTo>
                      <a:pt x="14108" y="3393"/>
                      <a:pt x="14131" y="3371"/>
                      <a:pt x="14131" y="3314"/>
                    </a:cubicBezTo>
                    <a:cubicBezTo>
                      <a:pt x="14131" y="3223"/>
                      <a:pt x="14071" y="3162"/>
                      <a:pt x="13979" y="3162"/>
                    </a:cubicBezTo>
                    <a:close/>
                    <a:moveTo>
                      <a:pt x="7718" y="4864"/>
                    </a:moveTo>
                    <a:cubicBezTo>
                      <a:pt x="7505" y="4864"/>
                      <a:pt x="7715" y="5121"/>
                      <a:pt x="7819" y="5121"/>
                    </a:cubicBezTo>
                    <a:cubicBezTo>
                      <a:pt x="7849" y="5121"/>
                      <a:pt x="7870" y="5100"/>
                      <a:pt x="7870" y="5046"/>
                    </a:cubicBezTo>
                    <a:cubicBezTo>
                      <a:pt x="7870" y="4955"/>
                      <a:pt x="7809" y="4864"/>
                      <a:pt x="7718" y="4864"/>
                    </a:cubicBezTo>
                    <a:close/>
                    <a:moveTo>
                      <a:pt x="10210" y="4864"/>
                    </a:moveTo>
                    <a:cubicBezTo>
                      <a:pt x="10021" y="4864"/>
                      <a:pt x="10237" y="5121"/>
                      <a:pt x="10342" y="5121"/>
                    </a:cubicBezTo>
                    <a:cubicBezTo>
                      <a:pt x="10372" y="5121"/>
                      <a:pt x="10393" y="5100"/>
                      <a:pt x="10393" y="5046"/>
                    </a:cubicBezTo>
                    <a:cubicBezTo>
                      <a:pt x="10393" y="4955"/>
                      <a:pt x="10302" y="4864"/>
                      <a:pt x="10210" y="4864"/>
                    </a:cubicBezTo>
                    <a:close/>
                    <a:moveTo>
                      <a:pt x="12733" y="4864"/>
                    </a:moveTo>
                    <a:cubicBezTo>
                      <a:pt x="12520" y="4864"/>
                      <a:pt x="12731" y="5121"/>
                      <a:pt x="12834" y="5121"/>
                    </a:cubicBezTo>
                    <a:cubicBezTo>
                      <a:pt x="12864" y="5121"/>
                      <a:pt x="12885" y="5100"/>
                      <a:pt x="12885" y="5046"/>
                    </a:cubicBezTo>
                    <a:cubicBezTo>
                      <a:pt x="12885" y="4955"/>
                      <a:pt x="12824" y="4864"/>
                      <a:pt x="12733" y="4864"/>
                    </a:cubicBezTo>
                    <a:close/>
                    <a:moveTo>
                      <a:pt x="15226" y="4864"/>
                    </a:moveTo>
                    <a:cubicBezTo>
                      <a:pt x="15013" y="4864"/>
                      <a:pt x="15223" y="5121"/>
                      <a:pt x="15327" y="5121"/>
                    </a:cubicBezTo>
                    <a:cubicBezTo>
                      <a:pt x="15357" y="5121"/>
                      <a:pt x="15378" y="5100"/>
                      <a:pt x="15378" y="5046"/>
                    </a:cubicBezTo>
                    <a:cubicBezTo>
                      <a:pt x="15378" y="4955"/>
                      <a:pt x="15317" y="4864"/>
                      <a:pt x="15226" y="4864"/>
                    </a:cubicBezTo>
                    <a:close/>
                    <a:moveTo>
                      <a:pt x="6472" y="6566"/>
                    </a:moveTo>
                    <a:cubicBezTo>
                      <a:pt x="6259" y="6566"/>
                      <a:pt x="6469" y="6824"/>
                      <a:pt x="6573" y="6824"/>
                    </a:cubicBezTo>
                    <a:cubicBezTo>
                      <a:pt x="6603" y="6824"/>
                      <a:pt x="6624" y="6802"/>
                      <a:pt x="6624" y="6748"/>
                    </a:cubicBezTo>
                    <a:cubicBezTo>
                      <a:pt x="6624" y="6657"/>
                      <a:pt x="6563" y="6566"/>
                      <a:pt x="6472" y="6566"/>
                    </a:cubicBezTo>
                    <a:close/>
                    <a:moveTo>
                      <a:pt x="8964" y="6566"/>
                    </a:moveTo>
                    <a:cubicBezTo>
                      <a:pt x="8751" y="6566"/>
                      <a:pt x="8980" y="6824"/>
                      <a:pt x="9092" y="6824"/>
                    </a:cubicBezTo>
                    <a:cubicBezTo>
                      <a:pt x="9124" y="6824"/>
                      <a:pt x="9147" y="6802"/>
                      <a:pt x="9147" y="6748"/>
                    </a:cubicBezTo>
                    <a:cubicBezTo>
                      <a:pt x="9147" y="6657"/>
                      <a:pt x="9055" y="6566"/>
                      <a:pt x="8964" y="6566"/>
                    </a:cubicBezTo>
                    <a:close/>
                    <a:moveTo>
                      <a:pt x="11487" y="6566"/>
                    </a:moveTo>
                    <a:cubicBezTo>
                      <a:pt x="11274" y="6566"/>
                      <a:pt x="11484" y="6824"/>
                      <a:pt x="11588" y="6824"/>
                    </a:cubicBezTo>
                    <a:cubicBezTo>
                      <a:pt x="11618" y="6824"/>
                      <a:pt x="11639" y="6802"/>
                      <a:pt x="11639" y="6748"/>
                    </a:cubicBezTo>
                    <a:cubicBezTo>
                      <a:pt x="11639" y="6657"/>
                      <a:pt x="11578" y="6596"/>
                      <a:pt x="11487" y="6566"/>
                    </a:cubicBezTo>
                    <a:close/>
                    <a:moveTo>
                      <a:pt x="13979" y="6566"/>
                    </a:moveTo>
                    <a:cubicBezTo>
                      <a:pt x="13767" y="6566"/>
                      <a:pt x="13977" y="6824"/>
                      <a:pt x="14081" y="6824"/>
                    </a:cubicBezTo>
                    <a:cubicBezTo>
                      <a:pt x="14110" y="6824"/>
                      <a:pt x="14131" y="6802"/>
                      <a:pt x="14131" y="6748"/>
                    </a:cubicBezTo>
                    <a:cubicBezTo>
                      <a:pt x="14131" y="6657"/>
                      <a:pt x="14071" y="6566"/>
                      <a:pt x="13979" y="6566"/>
                    </a:cubicBezTo>
                    <a:close/>
                    <a:moveTo>
                      <a:pt x="16472" y="6566"/>
                    </a:moveTo>
                    <a:cubicBezTo>
                      <a:pt x="16283" y="6566"/>
                      <a:pt x="16498" y="6824"/>
                      <a:pt x="16603" y="6824"/>
                    </a:cubicBezTo>
                    <a:cubicBezTo>
                      <a:pt x="16633" y="6824"/>
                      <a:pt x="16654" y="6802"/>
                      <a:pt x="16654" y="6748"/>
                    </a:cubicBezTo>
                    <a:cubicBezTo>
                      <a:pt x="16654" y="6657"/>
                      <a:pt x="16563" y="6566"/>
                      <a:pt x="16472" y="6566"/>
                    </a:cubicBezTo>
                    <a:close/>
                    <a:moveTo>
                      <a:pt x="5225" y="8299"/>
                    </a:moveTo>
                    <a:cubicBezTo>
                      <a:pt x="5013" y="8299"/>
                      <a:pt x="5223" y="8556"/>
                      <a:pt x="5327" y="8556"/>
                    </a:cubicBezTo>
                    <a:cubicBezTo>
                      <a:pt x="5356" y="8556"/>
                      <a:pt x="5377" y="8535"/>
                      <a:pt x="5377" y="8481"/>
                    </a:cubicBezTo>
                    <a:cubicBezTo>
                      <a:pt x="5377" y="8390"/>
                      <a:pt x="5317" y="8299"/>
                      <a:pt x="5225" y="8299"/>
                    </a:cubicBezTo>
                    <a:close/>
                    <a:moveTo>
                      <a:pt x="7718" y="8299"/>
                    </a:moveTo>
                    <a:cubicBezTo>
                      <a:pt x="7529" y="8299"/>
                      <a:pt x="7726" y="8556"/>
                      <a:pt x="7823" y="8556"/>
                    </a:cubicBezTo>
                    <a:cubicBezTo>
                      <a:pt x="7850" y="8556"/>
                      <a:pt x="7870" y="8535"/>
                      <a:pt x="7870" y="8481"/>
                    </a:cubicBezTo>
                    <a:cubicBezTo>
                      <a:pt x="7870" y="8390"/>
                      <a:pt x="7809" y="8299"/>
                      <a:pt x="7718" y="8299"/>
                    </a:cubicBezTo>
                    <a:close/>
                    <a:moveTo>
                      <a:pt x="10210" y="8299"/>
                    </a:moveTo>
                    <a:cubicBezTo>
                      <a:pt x="10021" y="8299"/>
                      <a:pt x="10237" y="8556"/>
                      <a:pt x="10342" y="8556"/>
                    </a:cubicBezTo>
                    <a:cubicBezTo>
                      <a:pt x="10372" y="8556"/>
                      <a:pt x="10393" y="8535"/>
                      <a:pt x="10393" y="8481"/>
                    </a:cubicBezTo>
                    <a:cubicBezTo>
                      <a:pt x="10393" y="8390"/>
                      <a:pt x="10302" y="8299"/>
                      <a:pt x="10210" y="8299"/>
                    </a:cubicBezTo>
                    <a:close/>
                    <a:moveTo>
                      <a:pt x="12733" y="8299"/>
                    </a:moveTo>
                    <a:cubicBezTo>
                      <a:pt x="12520" y="8299"/>
                      <a:pt x="12731" y="8556"/>
                      <a:pt x="12834" y="8556"/>
                    </a:cubicBezTo>
                    <a:cubicBezTo>
                      <a:pt x="12864" y="8556"/>
                      <a:pt x="12885" y="8535"/>
                      <a:pt x="12885" y="8481"/>
                    </a:cubicBezTo>
                    <a:cubicBezTo>
                      <a:pt x="12885" y="8359"/>
                      <a:pt x="12824" y="8299"/>
                      <a:pt x="12733" y="8299"/>
                    </a:cubicBezTo>
                    <a:close/>
                    <a:moveTo>
                      <a:pt x="15226" y="8299"/>
                    </a:moveTo>
                    <a:cubicBezTo>
                      <a:pt x="15037" y="8299"/>
                      <a:pt x="15234" y="8556"/>
                      <a:pt x="15330" y="8556"/>
                    </a:cubicBezTo>
                    <a:cubicBezTo>
                      <a:pt x="15358" y="8556"/>
                      <a:pt x="15378" y="8535"/>
                      <a:pt x="15378" y="8481"/>
                    </a:cubicBezTo>
                    <a:cubicBezTo>
                      <a:pt x="15378" y="8390"/>
                      <a:pt x="15317" y="8299"/>
                      <a:pt x="15226" y="8299"/>
                    </a:cubicBezTo>
                    <a:close/>
                    <a:moveTo>
                      <a:pt x="17718" y="8299"/>
                    </a:moveTo>
                    <a:cubicBezTo>
                      <a:pt x="17529" y="8299"/>
                      <a:pt x="17744" y="8556"/>
                      <a:pt x="17849" y="8556"/>
                    </a:cubicBezTo>
                    <a:cubicBezTo>
                      <a:pt x="17879" y="8556"/>
                      <a:pt x="17900" y="8535"/>
                      <a:pt x="17900" y="8481"/>
                    </a:cubicBezTo>
                    <a:cubicBezTo>
                      <a:pt x="17900" y="8390"/>
                      <a:pt x="17809" y="8299"/>
                      <a:pt x="17718" y="8299"/>
                    </a:cubicBezTo>
                    <a:close/>
                    <a:moveTo>
                      <a:pt x="3979" y="10001"/>
                    </a:moveTo>
                    <a:cubicBezTo>
                      <a:pt x="3766" y="10001"/>
                      <a:pt x="3977" y="10258"/>
                      <a:pt x="4081" y="10258"/>
                    </a:cubicBezTo>
                    <a:cubicBezTo>
                      <a:pt x="4110" y="10258"/>
                      <a:pt x="4131" y="10237"/>
                      <a:pt x="4131" y="10183"/>
                    </a:cubicBezTo>
                    <a:cubicBezTo>
                      <a:pt x="4131" y="10092"/>
                      <a:pt x="4040" y="10001"/>
                      <a:pt x="3979" y="10001"/>
                    </a:cubicBezTo>
                    <a:close/>
                    <a:moveTo>
                      <a:pt x="6472" y="10001"/>
                    </a:moveTo>
                    <a:cubicBezTo>
                      <a:pt x="6259" y="10001"/>
                      <a:pt x="6469" y="10258"/>
                      <a:pt x="6573" y="10258"/>
                    </a:cubicBezTo>
                    <a:cubicBezTo>
                      <a:pt x="6603" y="10258"/>
                      <a:pt x="6624" y="10237"/>
                      <a:pt x="6624" y="10183"/>
                    </a:cubicBezTo>
                    <a:cubicBezTo>
                      <a:pt x="6624" y="10062"/>
                      <a:pt x="6563" y="10001"/>
                      <a:pt x="6472" y="10001"/>
                    </a:cubicBezTo>
                    <a:close/>
                    <a:moveTo>
                      <a:pt x="8964" y="10001"/>
                    </a:moveTo>
                    <a:cubicBezTo>
                      <a:pt x="8775" y="10001"/>
                      <a:pt x="8990" y="10258"/>
                      <a:pt x="9095" y="10258"/>
                    </a:cubicBezTo>
                    <a:cubicBezTo>
                      <a:pt x="9126" y="10258"/>
                      <a:pt x="9147" y="10237"/>
                      <a:pt x="9147" y="10183"/>
                    </a:cubicBezTo>
                    <a:cubicBezTo>
                      <a:pt x="9147" y="10092"/>
                      <a:pt x="9055" y="10001"/>
                      <a:pt x="8964" y="10001"/>
                    </a:cubicBezTo>
                    <a:close/>
                    <a:moveTo>
                      <a:pt x="11487" y="10001"/>
                    </a:moveTo>
                    <a:cubicBezTo>
                      <a:pt x="11274" y="10001"/>
                      <a:pt x="11484" y="10258"/>
                      <a:pt x="11588" y="10258"/>
                    </a:cubicBezTo>
                    <a:cubicBezTo>
                      <a:pt x="11618" y="10258"/>
                      <a:pt x="11639" y="10237"/>
                      <a:pt x="11639" y="10183"/>
                    </a:cubicBezTo>
                    <a:cubicBezTo>
                      <a:pt x="11639" y="10092"/>
                      <a:pt x="11578" y="10001"/>
                      <a:pt x="11487" y="10001"/>
                    </a:cubicBezTo>
                    <a:close/>
                    <a:moveTo>
                      <a:pt x="13979" y="10001"/>
                    </a:moveTo>
                    <a:cubicBezTo>
                      <a:pt x="13767" y="10001"/>
                      <a:pt x="13977" y="10258"/>
                      <a:pt x="14081" y="10258"/>
                    </a:cubicBezTo>
                    <a:cubicBezTo>
                      <a:pt x="14110" y="10258"/>
                      <a:pt x="14131" y="10237"/>
                      <a:pt x="14131" y="10183"/>
                    </a:cubicBezTo>
                    <a:cubicBezTo>
                      <a:pt x="14131" y="10092"/>
                      <a:pt x="14071" y="10001"/>
                      <a:pt x="13979" y="10001"/>
                    </a:cubicBezTo>
                    <a:close/>
                    <a:moveTo>
                      <a:pt x="16472" y="10001"/>
                    </a:moveTo>
                    <a:cubicBezTo>
                      <a:pt x="16283" y="10001"/>
                      <a:pt x="16498" y="10258"/>
                      <a:pt x="16603" y="10258"/>
                    </a:cubicBezTo>
                    <a:cubicBezTo>
                      <a:pt x="16633" y="10258"/>
                      <a:pt x="16654" y="10237"/>
                      <a:pt x="16654" y="10183"/>
                    </a:cubicBezTo>
                    <a:cubicBezTo>
                      <a:pt x="16654" y="10092"/>
                      <a:pt x="16563" y="10001"/>
                      <a:pt x="16472" y="10001"/>
                    </a:cubicBezTo>
                    <a:close/>
                    <a:moveTo>
                      <a:pt x="18995" y="10001"/>
                    </a:moveTo>
                    <a:cubicBezTo>
                      <a:pt x="18782" y="10001"/>
                      <a:pt x="18992" y="10258"/>
                      <a:pt x="19096" y="10258"/>
                    </a:cubicBezTo>
                    <a:cubicBezTo>
                      <a:pt x="19126" y="10258"/>
                      <a:pt x="19147" y="10237"/>
                      <a:pt x="19147" y="10183"/>
                    </a:cubicBezTo>
                    <a:cubicBezTo>
                      <a:pt x="19147" y="10062"/>
                      <a:pt x="19086" y="10001"/>
                      <a:pt x="18995" y="10001"/>
                    </a:cubicBezTo>
                    <a:close/>
                    <a:moveTo>
                      <a:pt x="10210" y="11733"/>
                    </a:moveTo>
                    <a:cubicBezTo>
                      <a:pt x="10119" y="11733"/>
                      <a:pt x="10058" y="11794"/>
                      <a:pt x="10058" y="11885"/>
                    </a:cubicBezTo>
                    <a:cubicBezTo>
                      <a:pt x="10074" y="11976"/>
                      <a:pt x="10150" y="12022"/>
                      <a:pt x="10226" y="12022"/>
                    </a:cubicBezTo>
                    <a:cubicBezTo>
                      <a:pt x="10302" y="12022"/>
                      <a:pt x="10378" y="11976"/>
                      <a:pt x="10393" y="11885"/>
                    </a:cubicBezTo>
                    <a:cubicBezTo>
                      <a:pt x="10393" y="11794"/>
                      <a:pt x="10302" y="11733"/>
                      <a:pt x="10210" y="11733"/>
                    </a:cubicBezTo>
                    <a:close/>
                    <a:moveTo>
                      <a:pt x="12733" y="11733"/>
                    </a:moveTo>
                    <a:cubicBezTo>
                      <a:pt x="12642" y="11733"/>
                      <a:pt x="12551" y="11794"/>
                      <a:pt x="12551" y="11885"/>
                    </a:cubicBezTo>
                    <a:cubicBezTo>
                      <a:pt x="12566" y="11976"/>
                      <a:pt x="12642" y="12022"/>
                      <a:pt x="12718" y="12022"/>
                    </a:cubicBezTo>
                    <a:cubicBezTo>
                      <a:pt x="12794" y="12022"/>
                      <a:pt x="12870" y="11976"/>
                      <a:pt x="12885" y="11885"/>
                    </a:cubicBezTo>
                    <a:cubicBezTo>
                      <a:pt x="12885" y="11794"/>
                      <a:pt x="12794" y="11733"/>
                      <a:pt x="12733" y="11733"/>
                    </a:cubicBezTo>
                    <a:close/>
                    <a:moveTo>
                      <a:pt x="2824" y="11764"/>
                    </a:moveTo>
                    <a:lnTo>
                      <a:pt x="2703" y="12037"/>
                    </a:lnTo>
                    <a:cubicBezTo>
                      <a:pt x="2794" y="12037"/>
                      <a:pt x="2885" y="11976"/>
                      <a:pt x="2885" y="11885"/>
                    </a:cubicBezTo>
                    <a:cubicBezTo>
                      <a:pt x="2885" y="11825"/>
                      <a:pt x="2855" y="11794"/>
                      <a:pt x="2824" y="11764"/>
                    </a:cubicBezTo>
                    <a:close/>
                    <a:moveTo>
                      <a:pt x="5225" y="11733"/>
                    </a:moveTo>
                    <a:cubicBezTo>
                      <a:pt x="5134" y="11733"/>
                      <a:pt x="5043" y="11794"/>
                      <a:pt x="5043" y="11885"/>
                    </a:cubicBezTo>
                    <a:cubicBezTo>
                      <a:pt x="5043" y="11992"/>
                      <a:pt x="5127" y="12045"/>
                      <a:pt x="5210" y="12045"/>
                    </a:cubicBezTo>
                    <a:cubicBezTo>
                      <a:pt x="5294" y="12045"/>
                      <a:pt x="5377" y="11992"/>
                      <a:pt x="5377" y="11885"/>
                    </a:cubicBezTo>
                    <a:cubicBezTo>
                      <a:pt x="5377" y="11794"/>
                      <a:pt x="5286" y="11733"/>
                      <a:pt x="5225" y="11733"/>
                    </a:cubicBezTo>
                    <a:close/>
                    <a:moveTo>
                      <a:pt x="7718" y="11733"/>
                    </a:moveTo>
                    <a:cubicBezTo>
                      <a:pt x="7627" y="11733"/>
                      <a:pt x="7566" y="11794"/>
                      <a:pt x="7566" y="11885"/>
                    </a:cubicBezTo>
                    <a:cubicBezTo>
                      <a:pt x="7566" y="11992"/>
                      <a:pt x="7642" y="12045"/>
                      <a:pt x="7718" y="12045"/>
                    </a:cubicBezTo>
                    <a:cubicBezTo>
                      <a:pt x="7794" y="12045"/>
                      <a:pt x="7870" y="11992"/>
                      <a:pt x="7870" y="11885"/>
                    </a:cubicBezTo>
                    <a:cubicBezTo>
                      <a:pt x="7870" y="11794"/>
                      <a:pt x="7809" y="11733"/>
                      <a:pt x="7718" y="11733"/>
                    </a:cubicBezTo>
                    <a:close/>
                    <a:moveTo>
                      <a:pt x="15226" y="11733"/>
                    </a:moveTo>
                    <a:cubicBezTo>
                      <a:pt x="15134" y="11733"/>
                      <a:pt x="15074" y="11794"/>
                      <a:pt x="15074" y="11885"/>
                    </a:cubicBezTo>
                    <a:cubicBezTo>
                      <a:pt x="15074" y="11992"/>
                      <a:pt x="15150" y="12045"/>
                      <a:pt x="15226" y="12045"/>
                    </a:cubicBezTo>
                    <a:cubicBezTo>
                      <a:pt x="15302" y="12045"/>
                      <a:pt x="15378" y="11992"/>
                      <a:pt x="15378" y="11885"/>
                    </a:cubicBezTo>
                    <a:cubicBezTo>
                      <a:pt x="15378" y="11794"/>
                      <a:pt x="15317" y="11733"/>
                      <a:pt x="15226" y="11733"/>
                    </a:cubicBezTo>
                    <a:close/>
                    <a:moveTo>
                      <a:pt x="17718" y="11733"/>
                    </a:moveTo>
                    <a:cubicBezTo>
                      <a:pt x="17627" y="11733"/>
                      <a:pt x="17566" y="11794"/>
                      <a:pt x="17566" y="11885"/>
                    </a:cubicBezTo>
                    <a:cubicBezTo>
                      <a:pt x="17566" y="11992"/>
                      <a:pt x="17650" y="12045"/>
                      <a:pt x="17733" y="12045"/>
                    </a:cubicBezTo>
                    <a:cubicBezTo>
                      <a:pt x="17817" y="12045"/>
                      <a:pt x="17900" y="11992"/>
                      <a:pt x="17900" y="11885"/>
                    </a:cubicBezTo>
                    <a:cubicBezTo>
                      <a:pt x="17900" y="11794"/>
                      <a:pt x="17809" y="11733"/>
                      <a:pt x="17718" y="11733"/>
                    </a:cubicBezTo>
                    <a:close/>
                    <a:moveTo>
                      <a:pt x="3979" y="13435"/>
                    </a:moveTo>
                    <a:cubicBezTo>
                      <a:pt x="3772" y="13435"/>
                      <a:pt x="3966" y="13679"/>
                      <a:pt x="4072" y="13679"/>
                    </a:cubicBezTo>
                    <a:cubicBezTo>
                      <a:pt x="4106" y="13679"/>
                      <a:pt x="4131" y="13654"/>
                      <a:pt x="4131" y="13587"/>
                    </a:cubicBezTo>
                    <a:cubicBezTo>
                      <a:pt x="4131" y="13496"/>
                      <a:pt x="4040" y="13435"/>
                      <a:pt x="3979" y="13435"/>
                    </a:cubicBezTo>
                    <a:close/>
                    <a:moveTo>
                      <a:pt x="6472" y="13435"/>
                    </a:moveTo>
                    <a:cubicBezTo>
                      <a:pt x="6265" y="13435"/>
                      <a:pt x="6458" y="13679"/>
                      <a:pt x="6564" y="13679"/>
                    </a:cubicBezTo>
                    <a:cubicBezTo>
                      <a:pt x="6598" y="13679"/>
                      <a:pt x="6624" y="13654"/>
                      <a:pt x="6624" y="13587"/>
                    </a:cubicBezTo>
                    <a:cubicBezTo>
                      <a:pt x="6624" y="13496"/>
                      <a:pt x="6563" y="13435"/>
                      <a:pt x="6472" y="13435"/>
                    </a:cubicBezTo>
                    <a:close/>
                    <a:moveTo>
                      <a:pt x="8964" y="13435"/>
                    </a:moveTo>
                    <a:cubicBezTo>
                      <a:pt x="8757" y="13435"/>
                      <a:pt x="8968" y="13679"/>
                      <a:pt x="9083" y="13679"/>
                    </a:cubicBezTo>
                    <a:cubicBezTo>
                      <a:pt x="9120" y="13679"/>
                      <a:pt x="9147" y="13654"/>
                      <a:pt x="9147" y="13587"/>
                    </a:cubicBezTo>
                    <a:cubicBezTo>
                      <a:pt x="9147" y="13496"/>
                      <a:pt x="9055" y="13435"/>
                      <a:pt x="8964" y="13435"/>
                    </a:cubicBezTo>
                    <a:close/>
                    <a:moveTo>
                      <a:pt x="11487" y="13435"/>
                    </a:moveTo>
                    <a:cubicBezTo>
                      <a:pt x="11280" y="13435"/>
                      <a:pt x="11473" y="13679"/>
                      <a:pt x="11580" y="13679"/>
                    </a:cubicBezTo>
                    <a:cubicBezTo>
                      <a:pt x="11614" y="13679"/>
                      <a:pt x="11639" y="13654"/>
                      <a:pt x="11639" y="13587"/>
                    </a:cubicBezTo>
                    <a:cubicBezTo>
                      <a:pt x="11639" y="13496"/>
                      <a:pt x="11578" y="13435"/>
                      <a:pt x="11487" y="13435"/>
                    </a:cubicBezTo>
                    <a:close/>
                    <a:moveTo>
                      <a:pt x="13979" y="13435"/>
                    </a:moveTo>
                    <a:cubicBezTo>
                      <a:pt x="13772" y="13435"/>
                      <a:pt x="13966" y="13679"/>
                      <a:pt x="14072" y="13679"/>
                    </a:cubicBezTo>
                    <a:cubicBezTo>
                      <a:pt x="14106" y="13679"/>
                      <a:pt x="14131" y="13654"/>
                      <a:pt x="14131" y="13587"/>
                    </a:cubicBezTo>
                    <a:cubicBezTo>
                      <a:pt x="14131" y="13496"/>
                      <a:pt x="14071" y="13435"/>
                      <a:pt x="13979" y="13435"/>
                    </a:cubicBezTo>
                    <a:close/>
                    <a:moveTo>
                      <a:pt x="16472" y="13435"/>
                    </a:moveTo>
                    <a:cubicBezTo>
                      <a:pt x="16288" y="13435"/>
                      <a:pt x="16487" y="13679"/>
                      <a:pt x="16594" y="13679"/>
                    </a:cubicBezTo>
                    <a:cubicBezTo>
                      <a:pt x="16629" y="13679"/>
                      <a:pt x="16654" y="13654"/>
                      <a:pt x="16654" y="13587"/>
                    </a:cubicBezTo>
                    <a:cubicBezTo>
                      <a:pt x="16654" y="13496"/>
                      <a:pt x="16563" y="13435"/>
                      <a:pt x="16472" y="13435"/>
                    </a:cubicBezTo>
                    <a:close/>
                    <a:moveTo>
                      <a:pt x="18995" y="13435"/>
                    </a:moveTo>
                    <a:cubicBezTo>
                      <a:pt x="18788" y="13435"/>
                      <a:pt x="18981" y="13679"/>
                      <a:pt x="19087" y="13679"/>
                    </a:cubicBezTo>
                    <a:cubicBezTo>
                      <a:pt x="19122" y="13679"/>
                      <a:pt x="19147" y="13654"/>
                      <a:pt x="19147" y="13587"/>
                    </a:cubicBezTo>
                    <a:cubicBezTo>
                      <a:pt x="19147" y="13496"/>
                      <a:pt x="19056" y="13435"/>
                      <a:pt x="18995" y="13435"/>
                    </a:cubicBezTo>
                    <a:close/>
                    <a:moveTo>
                      <a:pt x="2703" y="15168"/>
                    </a:moveTo>
                    <a:cubicBezTo>
                      <a:pt x="2519" y="15168"/>
                      <a:pt x="2718" y="15412"/>
                      <a:pt x="2825" y="15412"/>
                    </a:cubicBezTo>
                    <a:cubicBezTo>
                      <a:pt x="2860" y="15412"/>
                      <a:pt x="2885" y="15387"/>
                      <a:pt x="2885" y="15320"/>
                    </a:cubicBezTo>
                    <a:cubicBezTo>
                      <a:pt x="2885" y="15229"/>
                      <a:pt x="2794" y="15168"/>
                      <a:pt x="2703" y="15168"/>
                    </a:cubicBezTo>
                    <a:close/>
                    <a:moveTo>
                      <a:pt x="5225" y="15168"/>
                    </a:moveTo>
                    <a:cubicBezTo>
                      <a:pt x="5018" y="15168"/>
                      <a:pt x="5212" y="15412"/>
                      <a:pt x="5318" y="15412"/>
                    </a:cubicBezTo>
                    <a:cubicBezTo>
                      <a:pt x="5352" y="15412"/>
                      <a:pt x="5377" y="15387"/>
                      <a:pt x="5377" y="15320"/>
                    </a:cubicBezTo>
                    <a:cubicBezTo>
                      <a:pt x="5377" y="15229"/>
                      <a:pt x="5317" y="15168"/>
                      <a:pt x="5225" y="15168"/>
                    </a:cubicBezTo>
                    <a:close/>
                    <a:moveTo>
                      <a:pt x="7718" y="15168"/>
                    </a:moveTo>
                    <a:cubicBezTo>
                      <a:pt x="7534" y="15168"/>
                      <a:pt x="7715" y="15412"/>
                      <a:pt x="7815" y="15412"/>
                    </a:cubicBezTo>
                    <a:cubicBezTo>
                      <a:pt x="7847" y="15412"/>
                      <a:pt x="7870" y="15387"/>
                      <a:pt x="7870" y="15320"/>
                    </a:cubicBezTo>
                    <a:cubicBezTo>
                      <a:pt x="7870" y="15229"/>
                      <a:pt x="7809" y="15168"/>
                      <a:pt x="7718" y="15168"/>
                    </a:cubicBezTo>
                    <a:close/>
                    <a:moveTo>
                      <a:pt x="10210" y="15168"/>
                    </a:moveTo>
                    <a:cubicBezTo>
                      <a:pt x="10026" y="15168"/>
                      <a:pt x="10225" y="15412"/>
                      <a:pt x="10333" y="15412"/>
                    </a:cubicBezTo>
                    <a:cubicBezTo>
                      <a:pt x="10368" y="15412"/>
                      <a:pt x="10393" y="15387"/>
                      <a:pt x="10393" y="15320"/>
                    </a:cubicBezTo>
                    <a:cubicBezTo>
                      <a:pt x="10393" y="15229"/>
                      <a:pt x="10302" y="15168"/>
                      <a:pt x="10210" y="15168"/>
                    </a:cubicBezTo>
                    <a:close/>
                    <a:moveTo>
                      <a:pt x="12733" y="15168"/>
                    </a:moveTo>
                    <a:cubicBezTo>
                      <a:pt x="12526" y="15168"/>
                      <a:pt x="12720" y="15412"/>
                      <a:pt x="12826" y="15412"/>
                    </a:cubicBezTo>
                    <a:cubicBezTo>
                      <a:pt x="12860" y="15412"/>
                      <a:pt x="12885" y="15387"/>
                      <a:pt x="12885" y="15320"/>
                    </a:cubicBezTo>
                    <a:cubicBezTo>
                      <a:pt x="12885" y="15229"/>
                      <a:pt x="12824" y="15168"/>
                      <a:pt x="12733" y="15168"/>
                    </a:cubicBezTo>
                    <a:close/>
                    <a:moveTo>
                      <a:pt x="15226" y="15168"/>
                    </a:moveTo>
                    <a:cubicBezTo>
                      <a:pt x="15042" y="15168"/>
                      <a:pt x="15223" y="15412"/>
                      <a:pt x="15322" y="15412"/>
                    </a:cubicBezTo>
                    <a:cubicBezTo>
                      <a:pt x="15354" y="15412"/>
                      <a:pt x="15378" y="15387"/>
                      <a:pt x="15378" y="15320"/>
                    </a:cubicBezTo>
                    <a:cubicBezTo>
                      <a:pt x="15378" y="15229"/>
                      <a:pt x="15317" y="15168"/>
                      <a:pt x="15226" y="15168"/>
                    </a:cubicBezTo>
                    <a:close/>
                    <a:moveTo>
                      <a:pt x="17718" y="15168"/>
                    </a:moveTo>
                    <a:cubicBezTo>
                      <a:pt x="17534" y="15168"/>
                      <a:pt x="17733" y="15412"/>
                      <a:pt x="17841" y="15412"/>
                    </a:cubicBezTo>
                    <a:cubicBezTo>
                      <a:pt x="17875" y="15412"/>
                      <a:pt x="17900" y="15387"/>
                      <a:pt x="17900" y="15320"/>
                    </a:cubicBezTo>
                    <a:cubicBezTo>
                      <a:pt x="17900" y="15229"/>
                      <a:pt x="17809" y="15168"/>
                      <a:pt x="17718" y="15168"/>
                    </a:cubicBezTo>
                    <a:close/>
                    <a:moveTo>
                      <a:pt x="1456" y="16870"/>
                    </a:moveTo>
                    <a:cubicBezTo>
                      <a:pt x="1267" y="16870"/>
                      <a:pt x="1483" y="17128"/>
                      <a:pt x="1588" y="17128"/>
                    </a:cubicBezTo>
                    <a:cubicBezTo>
                      <a:pt x="1618" y="17128"/>
                      <a:pt x="1639" y="17107"/>
                      <a:pt x="1639" y="17053"/>
                    </a:cubicBezTo>
                    <a:cubicBezTo>
                      <a:pt x="1639" y="16931"/>
                      <a:pt x="1548" y="16870"/>
                      <a:pt x="1456" y="16870"/>
                    </a:cubicBezTo>
                    <a:close/>
                    <a:moveTo>
                      <a:pt x="3979" y="16870"/>
                    </a:moveTo>
                    <a:cubicBezTo>
                      <a:pt x="3766" y="16870"/>
                      <a:pt x="3977" y="17128"/>
                      <a:pt x="4081" y="17128"/>
                    </a:cubicBezTo>
                    <a:cubicBezTo>
                      <a:pt x="4110" y="17128"/>
                      <a:pt x="4131" y="17107"/>
                      <a:pt x="4131" y="17053"/>
                    </a:cubicBezTo>
                    <a:cubicBezTo>
                      <a:pt x="4131" y="16931"/>
                      <a:pt x="4070" y="16870"/>
                      <a:pt x="3979" y="16870"/>
                    </a:cubicBezTo>
                    <a:close/>
                    <a:moveTo>
                      <a:pt x="6472" y="16870"/>
                    </a:moveTo>
                    <a:cubicBezTo>
                      <a:pt x="6259" y="16870"/>
                      <a:pt x="6469" y="17128"/>
                      <a:pt x="6573" y="17128"/>
                    </a:cubicBezTo>
                    <a:cubicBezTo>
                      <a:pt x="6603" y="17128"/>
                      <a:pt x="6624" y="17107"/>
                      <a:pt x="6624" y="17053"/>
                    </a:cubicBezTo>
                    <a:cubicBezTo>
                      <a:pt x="6624" y="16931"/>
                      <a:pt x="6563" y="16870"/>
                      <a:pt x="6472" y="16870"/>
                    </a:cubicBezTo>
                    <a:close/>
                    <a:moveTo>
                      <a:pt x="8964" y="16870"/>
                    </a:moveTo>
                    <a:cubicBezTo>
                      <a:pt x="8775" y="16870"/>
                      <a:pt x="8990" y="17128"/>
                      <a:pt x="9095" y="17128"/>
                    </a:cubicBezTo>
                    <a:cubicBezTo>
                      <a:pt x="9126" y="17128"/>
                      <a:pt x="9147" y="17107"/>
                      <a:pt x="9147" y="17053"/>
                    </a:cubicBezTo>
                    <a:cubicBezTo>
                      <a:pt x="9147" y="16931"/>
                      <a:pt x="9055" y="16870"/>
                      <a:pt x="8964" y="16870"/>
                    </a:cubicBezTo>
                    <a:close/>
                    <a:moveTo>
                      <a:pt x="11487" y="16870"/>
                    </a:moveTo>
                    <a:cubicBezTo>
                      <a:pt x="11274" y="16870"/>
                      <a:pt x="11484" y="17128"/>
                      <a:pt x="11588" y="17128"/>
                    </a:cubicBezTo>
                    <a:cubicBezTo>
                      <a:pt x="11618" y="17128"/>
                      <a:pt x="11639" y="17107"/>
                      <a:pt x="11639" y="17053"/>
                    </a:cubicBezTo>
                    <a:cubicBezTo>
                      <a:pt x="11639" y="16961"/>
                      <a:pt x="11578" y="16870"/>
                      <a:pt x="11487" y="16870"/>
                    </a:cubicBezTo>
                    <a:close/>
                    <a:moveTo>
                      <a:pt x="13979" y="16870"/>
                    </a:moveTo>
                    <a:cubicBezTo>
                      <a:pt x="13767" y="16870"/>
                      <a:pt x="13977" y="17128"/>
                      <a:pt x="14081" y="17128"/>
                    </a:cubicBezTo>
                    <a:cubicBezTo>
                      <a:pt x="14110" y="17128"/>
                      <a:pt x="14131" y="17107"/>
                      <a:pt x="14131" y="17053"/>
                    </a:cubicBezTo>
                    <a:cubicBezTo>
                      <a:pt x="14131" y="16931"/>
                      <a:pt x="14071" y="16870"/>
                      <a:pt x="13979" y="16870"/>
                    </a:cubicBezTo>
                    <a:close/>
                    <a:moveTo>
                      <a:pt x="16472" y="16870"/>
                    </a:moveTo>
                    <a:cubicBezTo>
                      <a:pt x="16283" y="16870"/>
                      <a:pt x="16498" y="17128"/>
                      <a:pt x="16603" y="17128"/>
                    </a:cubicBezTo>
                    <a:cubicBezTo>
                      <a:pt x="16633" y="17128"/>
                      <a:pt x="16654" y="17107"/>
                      <a:pt x="16654" y="17053"/>
                    </a:cubicBezTo>
                    <a:cubicBezTo>
                      <a:pt x="16654" y="16931"/>
                      <a:pt x="16563" y="16870"/>
                      <a:pt x="16472" y="16870"/>
                    </a:cubicBezTo>
                    <a:close/>
                    <a:moveTo>
                      <a:pt x="18995" y="16870"/>
                    </a:moveTo>
                    <a:cubicBezTo>
                      <a:pt x="18752" y="16870"/>
                      <a:pt x="18752" y="17205"/>
                      <a:pt x="18995" y="17205"/>
                    </a:cubicBezTo>
                    <a:cubicBezTo>
                      <a:pt x="18995" y="17205"/>
                      <a:pt x="19025" y="17205"/>
                      <a:pt x="19056" y="17174"/>
                    </a:cubicBezTo>
                    <a:lnTo>
                      <a:pt x="19025" y="16870"/>
                    </a:lnTo>
                    <a:close/>
                    <a:moveTo>
                      <a:pt x="2703" y="18603"/>
                    </a:moveTo>
                    <a:cubicBezTo>
                      <a:pt x="2519" y="18603"/>
                      <a:pt x="2718" y="18846"/>
                      <a:pt x="2825" y="18846"/>
                    </a:cubicBezTo>
                    <a:cubicBezTo>
                      <a:pt x="2860" y="18846"/>
                      <a:pt x="2885" y="18821"/>
                      <a:pt x="2885" y="18755"/>
                    </a:cubicBezTo>
                    <a:cubicBezTo>
                      <a:pt x="2885" y="18664"/>
                      <a:pt x="2794" y="18603"/>
                      <a:pt x="2703" y="18603"/>
                    </a:cubicBezTo>
                    <a:close/>
                    <a:moveTo>
                      <a:pt x="5225" y="18603"/>
                    </a:moveTo>
                    <a:cubicBezTo>
                      <a:pt x="5018" y="18603"/>
                      <a:pt x="5212" y="18846"/>
                      <a:pt x="5318" y="18846"/>
                    </a:cubicBezTo>
                    <a:cubicBezTo>
                      <a:pt x="5352" y="18846"/>
                      <a:pt x="5377" y="18821"/>
                      <a:pt x="5377" y="18755"/>
                    </a:cubicBezTo>
                    <a:cubicBezTo>
                      <a:pt x="5377" y="18664"/>
                      <a:pt x="5317" y="18603"/>
                      <a:pt x="5225" y="18603"/>
                    </a:cubicBezTo>
                    <a:close/>
                    <a:moveTo>
                      <a:pt x="7718" y="18603"/>
                    </a:moveTo>
                    <a:cubicBezTo>
                      <a:pt x="7534" y="18603"/>
                      <a:pt x="7715" y="18846"/>
                      <a:pt x="7815" y="18846"/>
                    </a:cubicBezTo>
                    <a:cubicBezTo>
                      <a:pt x="7847" y="18846"/>
                      <a:pt x="7870" y="18821"/>
                      <a:pt x="7870" y="18755"/>
                    </a:cubicBezTo>
                    <a:cubicBezTo>
                      <a:pt x="7870" y="18664"/>
                      <a:pt x="7809" y="18603"/>
                      <a:pt x="7718" y="18603"/>
                    </a:cubicBezTo>
                    <a:close/>
                    <a:moveTo>
                      <a:pt x="10210" y="18603"/>
                    </a:moveTo>
                    <a:cubicBezTo>
                      <a:pt x="10026" y="18603"/>
                      <a:pt x="10225" y="18846"/>
                      <a:pt x="10333" y="18846"/>
                    </a:cubicBezTo>
                    <a:cubicBezTo>
                      <a:pt x="10368" y="18846"/>
                      <a:pt x="10393" y="18821"/>
                      <a:pt x="10393" y="18755"/>
                    </a:cubicBezTo>
                    <a:cubicBezTo>
                      <a:pt x="10393" y="18664"/>
                      <a:pt x="10302" y="18603"/>
                      <a:pt x="10210" y="18603"/>
                    </a:cubicBezTo>
                    <a:close/>
                    <a:moveTo>
                      <a:pt x="12733" y="18603"/>
                    </a:moveTo>
                    <a:cubicBezTo>
                      <a:pt x="12526" y="18603"/>
                      <a:pt x="12720" y="18846"/>
                      <a:pt x="12826" y="18846"/>
                    </a:cubicBezTo>
                    <a:cubicBezTo>
                      <a:pt x="12860" y="18846"/>
                      <a:pt x="12885" y="18821"/>
                      <a:pt x="12885" y="18755"/>
                    </a:cubicBezTo>
                    <a:cubicBezTo>
                      <a:pt x="12885" y="18664"/>
                      <a:pt x="12824" y="18603"/>
                      <a:pt x="12733" y="18603"/>
                    </a:cubicBezTo>
                    <a:close/>
                    <a:moveTo>
                      <a:pt x="15226" y="18603"/>
                    </a:moveTo>
                    <a:cubicBezTo>
                      <a:pt x="15042" y="18603"/>
                      <a:pt x="15223" y="18846"/>
                      <a:pt x="15322" y="18846"/>
                    </a:cubicBezTo>
                    <a:cubicBezTo>
                      <a:pt x="15354" y="18846"/>
                      <a:pt x="15378" y="18821"/>
                      <a:pt x="15378" y="18755"/>
                    </a:cubicBezTo>
                    <a:cubicBezTo>
                      <a:pt x="15378" y="18664"/>
                      <a:pt x="15317" y="18603"/>
                      <a:pt x="15226" y="18603"/>
                    </a:cubicBezTo>
                    <a:close/>
                    <a:moveTo>
                      <a:pt x="17718" y="18603"/>
                    </a:moveTo>
                    <a:cubicBezTo>
                      <a:pt x="17534" y="18603"/>
                      <a:pt x="17733" y="18846"/>
                      <a:pt x="17841" y="18846"/>
                    </a:cubicBezTo>
                    <a:cubicBezTo>
                      <a:pt x="17875" y="18846"/>
                      <a:pt x="17900" y="18821"/>
                      <a:pt x="17900" y="18755"/>
                    </a:cubicBezTo>
                    <a:cubicBezTo>
                      <a:pt x="17900" y="18664"/>
                      <a:pt x="17809" y="18603"/>
                      <a:pt x="17718" y="18603"/>
                    </a:cubicBezTo>
                    <a:close/>
                    <a:moveTo>
                      <a:pt x="210" y="18603"/>
                    </a:moveTo>
                    <a:cubicBezTo>
                      <a:pt x="180" y="18694"/>
                      <a:pt x="149" y="18785"/>
                      <a:pt x="119" y="18907"/>
                    </a:cubicBezTo>
                    <a:cubicBezTo>
                      <a:pt x="149" y="18907"/>
                      <a:pt x="180" y="18937"/>
                      <a:pt x="210" y="18937"/>
                    </a:cubicBezTo>
                    <a:cubicBezTo>
                      <a:pt x="301" y="18937"/>
                      <a:pt x="362" y="18846"/>
                      <a:pt x="362" y="18755"/>
                    </a:cubicBezTo>
                    <a:cubicBezTo>
                      <a:pt x="362" y="18664"/>
                      <a:pt x="301" y="18603"/>
                      <a:pt x="210" y="18603"/>
                    </a:cubicBezTo>
                    <a:close/>
                    <a:moveTo>
                      <a:pt x="1432" y="20303"/>
                    </a:moveTo>
                    <a:cubicBezTo>
                      <a:pt x="1263" y="20303"/>
                      <a:pt x="1453" y="20545"/>
                      <a:pt x="1567" y="20545"/>
                    </a:cubicBezTo>
                    <a:cubicBezTo>
                      <a:pt x="1603" y="20545"/>
                      <a:pt x="1632" y="20520"/>
                      <a:pt x="1639" y="20457"/>
                    </a:cubicBezTo>
                    <a:cubicBezTo>
                      <a:pt x="1639" y="20366"/>
                      <a:pt x="1548" y="20305"/>
                      <a:pt x="1456" y="20305"/>
                    </a:cubicBezTo>
                    <a:cubicBezTo>
                      <a:pt x="1447" y="20304"/>
                      <a:pt x="1439" y="20303"/>
                      <a:pt x="1432" y="20303"/>
                    </a:cubicBezTo>
                    <a:close/>
                    <a:moveTo>
                      <a:pt x="3955" y="20303"/>
                    </a:moveTo>
                    <a:cubicBezTo>
                      <a:pt x="3786" y="20303"/>
                      <a:pt x="3976" y="20545"/>
                      <a:pt x="4076" y="20545"/>
                    </a:cubicBezTo>
                    <a:cubicBezTo>
                      <a:pt x="4108" y="20545"/>
                      <a:pt x="4131" y="20520"/>
                      <a:pt x="4131" y="20457"/>
                    </a:cubicBezTo>
                    <a:cubicBezTo>
                      <a:pt x="4131" y="20366"/>
                      <a:pt x="4070" y="20305"/>
                      <a:pt x="3979" y="20305"/>
                    </a:cubicBezTo>
                    <a:cubicBezTo>
                      <a:pt x="3970" y="20304"/>
                      <a:pt x="3962" y="20303"/>
                      <a:pt x="3955" y="20303"/>
                    </a:cubicBezTo>
                    <a:close/>
                    <a:moveTo>
                      <a:pt x="8940" y="20303"/>
                    </a:moveTo>
                    <a:cubicBezTo>
                      <a:pt x="8771" y="20303"/>
                      <a:pt x="8961" y="20545"/>
                      <a:pt x="9075" y="20545"/>
                    </a:cubicBezTo>
                    <a:cubicBezTo>
                      <a:pt x="9111" y="20545"/>
                      <a:pt x="9139" y="20520"/>
                      <a:pt x="9147" y="20457"/>
                    </a:cubicBezTo>
                    <a:cubicBezTo>
                      <a:pt x="9147" y="20366"/>
                      <a:pt x="9055" y="20305"/>
                      <a:pt x="8964" y="20305"/>
                    </a:cubicBezTo>
                    <a:cubicBezTo>
                      <a:pt x="8955" y="20304"/>
                      <a:pt x="8947" y="20303"/>
                      <a:pt x="8940" y="20303"/>
                    </a:cubicBezTo>
                    <a:close/>
                    <a:moveTo>
                      <a:pt x="11462" y="20303"/>
                    </a:moveTo>
                    <a:cubicBezTo>
                      <a:pt x="11294" y="20303"/>
                      <a:pt x="11483" y="20545"/>
                      <a:pt x="11584" y="20545"/>
                    </a:cubicBezTo>
                    <a:cubicBezTo>
                      <a:pt x="11616" y="20545"/>
                      <a:pt x="11639" y="20520"/>
                      <a:pt x="11639" y="20457"/>
                    </a:cubicBezTo>
                    <a:cubicBezTo>
                      <a:pt x="11639" y="20366"/>
                      <a:pt x="11578" y="20305"/>
                      <a:pt x="11487" y="20305"/>
                    </a:cubicBezTo>
                    <a:cubicBezTo>
                      <a:pt x="11478" y="20304"/>
                      <a:pt x="11470" y="20303"/>
                      <a:pt x="11462" y="20303"/>
                    </a:cubicBezTo>
                    <a:close/>
                    <a:moveTo>
                      <a:pt x="13955" y="20303"/>
                    </a:moveTo>
                    <a:cubicBezTo>
                      <a:pt x="13786" y="20303"/>
                      <a:pt x="13976" y="20545"/>
                      <a:pt x="14077" y="20545"/>
                    </a:cubicBezTo>
                    <a:cubicBezTo>
                      <a:pt x="14108" y="20545"/>
                      <a:pt x="14131" y="20520"/>
                      <a:pt x="14131" y="20457"/>
                    </a:cubicBezTo>
                    <a:cubicBezTo>
                      <a:pt x="14131" y="20366"/>
                      <a:pt x="14071" y="20305"/>
                      <a:pt x="13979" y="20305"/>
                    </a:cubicBezTo>
                    <a:cubicBezTo>
                      <a:pt x="13971" y="20304"/>
                      <a:pt x="13962" y="20303"/>
                      <a:pt x="13955" y="20303"/>
                    </a:cubicBezTo>
                    <a:close/>
                    <a:moveTo>
                      <a:pt x="16450" y="20303"/>
                    </a:moveTo>
                    <a:cubicBezTo>
                      <a:pt x="16303" y="20303"/>
                      <a:pt x="16497" y="20545"/>
                      <a:pt x="16599" y="20545"/>
                    </a:cubicBezTo>
                    <a:cubicBezTo>
                      <a:pt x="16631" y="20545"/>
                      <a:pt x="16654" y="20520"/>
                      <a:pt x="16654" y="20457"/>
                    </a:cubicBezTo>
                    <a:cubicBezTo>
                      <a:pt x="16654" y="20366"/>
                      <a:pt x="16563" y="20305"/>
                      <a:pt x="16472" y="20305"/>
                    </a:cubicBezTo>
                    <a:cubicBezTo>
                      <a:pt x="16464" y="20304"/>
                      <a:pt x="16457" y="20303"/>
                      <a:pt x="16450" y="20303"/>
                    </a:cubicBezTo>
                    <a:close/>
                    <a:moveTo>
                      <a:pt x="6507" y="20299"/>
                    </a:moveTo>
                    <a:cubicBezTo>
                      <a:pt x="6496" y="20299"/>
                      <a:pt x="6484" y="20301"/>
                      <a:pt x="6472" y="20305"/>
                    </a:cubicBezTo>
                    <a:cubicBezTo>
                      <a:pt x="6265" y="20305"/>
                      <a:pt x="6458" y="20549"/>
                      <a:pt x="6564" y="20549"/>
                    </a:cubicBezTo>
                    <a:cubicBezTo>
                      <a:pt x="6598" y="20549"/>
                      <a:pt x="6624" y="20523"/>
                      <a:pt x="6624" y="20457"/>
                    </a:cubicBezTo>
                    <a:cubicBezTo>
                      <a:pt x="6624" y="20378"/>
                      <a:pt x="6578" y="20299"/>
                      <a:pt x="6507" y="20299"/>
                    </a:cubicBezTo>
                    <a:close/>
                    <a:moveTo>
                      <a:pt x="19030" y="20299"/>
                    </a:moveTo>
                    <a:cubicBezTo>
                      <a:pt x="19019" y="20299"/>
                      <a:pt x="19007" y="20301"/>
                      <a:pt x="18995" y="20305"/>
                    </a:cubicBezTo>
                    <a:cubicBezTo>
                      <a:pt x="18788" y="20305"/>
                      <a:pt x="18981" y="20549"/>
                      <a:pt x="19087" y="20549"/>
                    </a:cubicBezTo>
                    <a:cubicBezTo>
                      <a:pt x="19122" y="20549"/>
                      <a:pt x="19147" y="20523"/>
                      <a:pt x="19147" y="20457"/>
                    </a:cubicBezTo>
                    <a:cubicBezTo>
                      <a:pt x="19147" y="20378"/>
                      <a:pt x="19101" y="20299"/>
                      <a:pt x="19030" y="20299"/>
                    </a:cubicBezTo>
                    <a:close/>
                    <a:moveTo>
                      <a:pt x="245" y="22031"/>
                    </a:moveTo>
                    <a:cubicBezTo>
                      <a:pt x="234" y="22031"/>
                      <a:pt x="222" y="22033"/>
                      <a:pt x="210" y="22037"/>
                    </a:cubicBezTo>
                    <a:cubicBezTo>
                      <a:pt x="1" y="22037"/>
                      <a:pt x="201" y="22269"/>
                      <a:pt x="306" y="22269"/>
                    </a:cubicBezTo>
                    <a:cubicBezTo>
                      <a:pt x="339" y="22269"/>
                      <a:pt x="362" y="22247"/>
                      <a:pt x="362" y="22189"/>
                    </a:cubicBezTo>
                    <a:cubicBezTo>
                      <a:pt x="362" y="22110"/>
                      <a:pt x="317" y="22031"/>
                      <a:pt x="245" y="22031"/>
                    </a:cubicBezTo>
                    <a:close/>
                    <a:moveTo>
                      <a:pt x="2703" y="22037"/>
                    </a:moveTo>
                    <a:cubicBezTo>
                      <a:pt x="2517" y="22037"/>
                      <a:pt x="2722" y="22269"/>
                      <a:pt x="2829" y="22269"/>
                    </a:cubicBezTo>
                    <a:cubicBezTo>
                      <a:pt x="2861" y="22269"/>
                      <a:pt x="2885" y="22247"/>
                      <a:pt x="2885" y="22189"/>
                    </a:cubicBezTo>
                    <a:cubicBezTo>
                      <a:pt x="2885" y="22098"/>
                      <a:pt x="2794" y="22037"/>
                      <a:pt x="2703" y="22037"/>
                    </a:cubicBezTo>
                    <a:close/>
                    <a:moveTo>
                      <a:pt x="5225" y="22037"/>
                    </a:moveTo>
                    <a:cubicBezTo>
                      <a:pt x="5016" y="22037"/>
                      <a:pt x="5216" y="22269"/>
                      <a:pt x="5321" y="22269"/>
                    </a:cubicBezTo>
                    <a:cubicBezTo>
                      <a:pt x="5354" y="22269"/>
                      <a:pt x="5377" y="22247"/>
                      <a:pt x="5377" y="22189"/>
                    </a:cubicBezTo>
                    <a:cubicBezTo>
                      <a:pt x="5377" y="22098"/>
                      <a:pt x="5317" y="22037"/>
                      <a:pt x="5225" y="22037"/>
                    </a:cubicBezTo>
                    <a:close/>
                    <a:moveTo>
                      <a:pt x="7718" y="22037"/>
                    </a:moveTo>
                    <a:cubicBezTo>
                      <a:pt x="7532" y="22037"/>
                      <a:pt x="7719" y="22269"/>
                      <a:pt x="7818" y="22269"/>
                    </a:cubicBezTo>
                    <a:cubicBezTo>
                      <a:pt x="7848" y="22269"/>
                      <a:pt x="7870" y="22247"/>
                      <a:pt x="7870" y="22189"/>
                    </a:cubicBezTo>
                    <a:cubicBezTo>
                      <a:pt x="7870" y="22098"/>
                      <a:pt x="7809" y="22037"/>
                      <a:pt x="7718" y="22037"/>
                    </a:cubicBezTo>
                    <a:close/>
                    <a:moveTo>
                      <a:pt x="10210" y="22037"/>
                    </a:moveTo>
                    <a:cubicBezTo>
                      <a:pt x="10024" y="22037"/>
                      <a:pt x="10230" y="22269"/>
                      <a:pt x="10336" y="22269"/>
                    </a:cubicBezTo>
                    <a:cubicBezTo>
                      <a:pt x="10369" y="22269"/>
                      <a:pt x="10393" y="22247"/>
                      <a:pt x="10393" y="22189"/>
                    </a:cubicBezTo>
                    <a:cubicBezTo>
                      <a:pt x="10393" y="22098"/>
                      <a:pt x="10302" y="22037"/>
                      <a:pt x="10210" y="22037"/>
                    </a:cubicBezTo>
                    <a:close/>
                    <a:moveTo>
                      <a:pt x="12768" y="22031"/>
                    </a:moveTo>
                    <a:cubicBezTo>
                      <a:pt x="12757" y="22031"/>
                      <a:pt x="12745" y="22033"/>
                      <a:pt x="12733" y="22037"/>
                    </a:cubicBezTo>
                    <a:cubicBezTo>
                      <a:pt x="12524" y="22037"/>
                      <a:pt x="12724" y="22269"/>
                      <a:pt x="12829" y="22269"/>
                    </a:cubicBezTo>
                    <a:cubicBezTo>
                      <a:pt x="12862" y="22269"/>
                      <a:pt x="12885" y="22247"/>
                      <a:pt x="12885" y="22189"/>
                    </a:cubicBezTo>
                    <a:cubicBezTo>
                      <a:pt x="12885" y="22110"/>
                      <a:pt x="12840" y="22031"/>
                      <a:pt x="12768" y="22031"/>
                    </a:cubicBezTo>
                    <a:close/>
                    <a:moveTo>
                      <a:pt x="15226" y="22037"/>
                    </a:moveTo>
                    <a:cubicBezTo>
                      <a:pt x="15040" y="22037"/>
                      <a:pt x="15227" y="22269"/>
                      <a:pt x="15325" y="22269"/>
                    </a:cubicBezTo>
                    <a:cubicBezTo>
                      <a:pt x="15356" y="22269"/>
                      <a:pt x="15378" y="22247"/>
                      <a:pt x="15378" y="22189"/>
                    </a:cubicBezTo>
                    <a:cubicBezTo>
                      <a:pt x="15378" y="22098"/>
                      <a:pt x="15317" y="22037"/>
                      <a:pt x="15226" y="22037"/>
                    </a:cubicBezTo>
                    <a:close/>
                    <a:moveTo>
                      <a:pt x="17718" y="22037"/>
                    </a:moveTo>
                    <a:cubicBezTo>
                      <a:pt x="17532" y="22037"/>
                      <a:pt x="17737" y="22269"/>
                      <a:pt x="17844" y="22269"/>
                    </a:cubicBezTo>
                    <a:cubicBezTo>
                      <a:pt x="17877" y="22269"/>
                      <a:pt x="17900" y="22247"/>
                      <a:pt x="17900" y="22189"/>
                    </a:cubicBezTo>
                    <a:cubicBezTo>
                      <a:pt x="17900" y="22098"/>
                      <a:pt x="17809" y="22037"/>
                      <a:pt x="17718" y="22037"/>
                    </a:cubicBezTo>
                    <a:close/>
                    <a:moveTo>
                      <a:pt x="1456" y="23709"/>
                    </a:moveTo>
                    <a:cubicBezTo>
                      <a:pt x="1365" y="23709"/>
                      <a:pt x="1304" y="23770"/>
                      <a:pt x="1304" y="23861"/>
                    </a:cubicBezTo>
                    <a:lnTo>
                      <a:pt x="1639" y="23892"/>
                    </a:lnTo>
                    <a:cubicBezTo>
                      <a:pt x="1608" y="23800"/>
                      <a:pt x="1548" y="23709"/>
                      <a:pt x="1456" y="23709"/>
                    </a:cubicBezTo>
                    <a:close/>
                    <a:moveTo>
                      <a:pt x="13979" y="23709"/>
                    </a:moveTo>
                    <a:cubicBezTo>
                      <a:pt x="13888" y="23709"/>
                      <a:pt x="13827" y="23800"/>
                      <a:pt x="13827" y="23892"/>
                    </a:cubicBezTo>
                    <a:lnTo>
                      <a:pt x="14131" y="23861"/>
                    </a:lnTo>
                    <a:cubicBezTo>
                      <a:pt x="14131" y="23770"/>
                      <a:pt x="14040" y="23709"/>
                      <a:pt x="13979" y="23709"/>
                    </a:cubicBezTo>
                    <a:close/>
                    <a:moveTo>
                      <a:pt x="6472" y="23709"/>
                    </a:moveTo>
                    <a:cubicBezTo>
                      <a:pt x="6259" y="23709"/>
                      <a:pt x="6469" y="23967"/>
                      <a:pt x="6573" y="23967"/>
                    </a:cubicBezTo>
                    <a:cubicBezTo>
                      <a:pt x="6603" y="23967"/>
                      <a:pt x="6624" y="23946"/>
                      <a:pt x="6624" y="23892"/>
                    </a:cubicBezTo>
                    <a:cubicBezTo>
                      <a:pt x="6624" y="23800"/>
                      <a:pt x="6563" y="23709"/>
                      <a:pt x="6472" y="23709"/>
                    </a:cubicBezTo>
                    <a:close/>
                    <a:moveTo>
                      <a:pt x="8964" y="23709"/>
                    </a:moveTo>
                    <a:cubicBezTo>
                      <a:pt x="8775" y="23709"/>
                      <a:pt x="8990" y="23967"/>
                      <a:pt x="9095" y="23967"/>
                    </a:cubicBezTo>
                    <a:cubicBezTo>
                      <a:pt x="9126" y="23967"/>
                      <a:pt x="9147" y="23946"/>
                      <a:pt x="9147" y="23892"/>
                    </a:cubicBezTo>
                    <a:cubicBezTo>
                      <a:pt x="9116" y="23800"/>
                      <a:pt x="9055" y="23709"/>
                      <a:pt x="8964" y="23709"/>
                    </a:cubicBezTo>
                    <a:close/>
                    <a:moveTo>
                      <a:pt x="3979" y="23709"/>
                    </a:moveTo>
                    <a:cubicBezTo>
                      <a:pt x="3888" y="23709"/>
                      <a:pt x="3797" y="23800"/>
                      <a:pt x="3797" y="23892"/>
                    </a:cubicBezTo>
                    <a:cubicBezTo>
                      <a:pt x="3797" y="23922"/>
                      <a:pt x="3827" y="23952"/>
                      <a:pt x="3858" y="23983"/>
                    </a:cubicBezTo>
                    <a:lnTo>
                      <a:pt x="4070" y="23983"/>
                    </a:lnTo>
                    <a:cubicBezTo>
                      <a:pt x="4101" y="23952"/>
                      <a:pt x="4131" y="23922"/>
                      <a:pt x="4131" y="23861"/>
                    </a:cubicBezTo>
                    <a:cubicBezTo>
                      <a:pt x="4131" y="23770"/>
                      <a:pt x="4040" y="23709"/>
                      <a:pt x="3979" y="23709"/>
                    </a:cubicBezTo>
                    <a:close/>
                    <a:moveTo>
                      <a:pt x="11487" y="23709"/>
                    </a:moveTo>
                    <a:cubicBezTo>
                      <a:pt x="11396" y="23709"/>
                      <a:pt x="11305" y="23800"/>
                      <a:pt x="11305" y="23892"/>
                    </a:cubicBezTo>
                    <a:cubicBezTo>
                      <a:pt x="11305" y="23922"/>
                      <a:pt x="11335" y="23983"/>
                      <a:pt x="11396" y="24013"/>
                    </a:cubicBezTo>
                    <a:lnTo>
                      <a:pt x="11578" y="24013"/>
                    </a:lnTo>
                    <a:cubicBezTo>
                      <a:pt x="11609" y="23983"/>
                      <a:pt x="11639" y="23922"/>
                      <a:pt x="11639" y="23892"/>
                    </a:cubicBezTo>
                    <a:cubicBezTo>
                      <a:pt x="11639" y="23800"/>
                      <a:pt x="11578" y="23740"/>
                      <a:pt x="11487" y="2370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4" name="Google Shape;6674;p48"/>
              <p:cNvSpPr/>
              <p:nvPr/>
            </p:nvSpPr>
            <p:spPr>
              <a:xfrm>
                <a:off x="1556218" y="2038306"/>
                <a:ext cx="621034" cy="565352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3576" extrusionOk="0">
                    <a:moveTo>
                      <a:pt x="10735" y="0"/>
                    </a:moveTo>
                    <a:cubicBezTo>
                      <a:pt x="9915" y="0"/>
                      <a:pt x="8851" y="983"/>
                      <a:pt x="8329" y="1873"/>
                    </a:cubicBezTo>
                    <a:cubicBezTo>
                      <a:pt x="4712" y="8044"/>
                      <a:pt x="0" y="18287"/>
                      <a:pt x="2858" y="20111"/>
                    </a:cubicBezTo>
                    <a:cubicBezTo>
                      <a:pt x="7569" y="23090"/>
                      <a:pt x="20274" y="23576"/>
                      <a:pt x="23162" y="23576"/>
                    </a:cubicBezTo>
                    <a:cubicBezTo>
                      <a:pt x="24408" y="23576"/>
                      <a:pt x="25897" y="15217"/>
                      <a:pt x="24955" y="14275"/>
                    </a:cubicBezTo>
                    <a:cubicBezTo>
                      <a:pt x="24484" y="13804"/>
                      <a:pt x="20928" y="13789"/>
                      <a:pt x="17466" y="13789"/>
                    </a:cubicBezTo>
                    <a:cubicBezTo>
                      <a:pt x="17228" y="13789"/>
                      <a:pt x="16989" y="13789"/>
                      <a:pt x="16753" y="13789"/>
                    </a:cubicBezTo>
                    <a:cubicBezTo>
                      <a:pt x="13556" y="13789"/>
                      <a:pt x="10633" y="13775"/>
                      <a:pt x="10548" y="13393"/>
                    </a:cubicBezTo>
                    <a:cubicBezTo>
                      <a:pt x="10426" y="12937"/>
                      <a:pt x="11034" y="8895"/>
                      <a:pt x="11703" y="3849"/>
                    </a:cubicBezTo>
                    <a:cubicBezTo>
                      <a:pt x="12109" y="945"/>
                      <a:pt x="11539" y="0"/>
                      <a:pt x="10735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5" name="Google Shape;6675;p48"/>
              <p:cNvSpPr/>
              <p:nvPr/>
            </p:nvSpPr>
            <p:spPr>
              <a:xfrm>
                <a:off x="2054787" y="2352124"/>
                <a:ext cx="500055" cy="265003"/>
              </a:xfrm>
              <a:custGeom>
                <a:avLst/>
                <a:gdLst/>
                <a:ahLst/>
                <a:cxnLst/>
                <a:rect l="l" t="t" r="r" b="b"/>
                <a:pathLst>
                  <a:path w="20853" h="11051" extrusionOk="0">
                    <a:moveTo>
                      <a:pt x="9822" y="0"/>
                    </a:moveTo>
                    <a:cubicBezTo>
                      <a:pt x="9221" y="0"/>
                      <a:pt x="8643" y="24"/>
                      <a:pt x="8177" y="64"/>
                    </a:cubicBezTo>
                    <a:cubicBezTo>
                      <a:pt x="5685" y="277"/>
                      <a:pt x="1916" y="763"/>
                      <a:pt x="1916" y="763"/>
                    </a:cubicBezTo>
                    <a:cubicBezTo>
                      <a:pt x="1916" y="763"/>
                      <a:pt x="1" y="10247"/>
                      <a:pt x="427" y="10338"/>
                    </a:cubicBezTo>
                    <a:cubicBezTo>
                      <a:pt x="995" y="10446"/>
                      <a:pt x="1639" y="10541"/>
                      <a:pt x="2360" y="10541"/>
                    </a:cubicBezTo>
                    <a:cubicBezTo>
                      <a:pt x="3876" y="10541"/>
                      <a:pt x="5731" y="10121"/>
                      <a:pt x="7934" y="8514"/>
                    </a:cubicBezTo>
                    <a:cubicBezTo>
                      <a:pt x="7934" y="8514"/>
                      <a:pt x="11353" y="11051"/>
                      <a:pt x="13118" y="11051"/>
                    </a:cubicBezTo>
                    <a:cubicBezTo>
                      <a:pt x="13424" y="11051"/>
                      <a:pt x="13681" y="10974"/>
                      <a:pt x="13861" y="10794"/>
                    </a:cubicBezTo>
                    <a:cubicBezTo>
                      <a:pt x="14346" y="10282"/>
                      <a:pt x="13646" y="9392"/>
                      <a:pt x="12739" y="8574"/>
                    </a:cubicBezTo>
                    <a:lnTo>
                      <a:pt x="12739" y="8574"/>
                    </a:lnTo>
                    <a:cubicBezTo>
                      <a:pt x="13818" y="9298"/>
                      <a:pt x="15002" y="9958"/>
                      <a:pt x="15736" y="9958"/>
                    </a:cubicBezTo>
                    <a:cubicBezTo>
                      <a:pt x="15940" y="9958"/>
                      <a:pt x="16110" y="9906"/>
                      <a:pt x="16232" y="9791"/>
                    </a:cubicBezTo>
                    <a:cubicBezTo>
                      <a:pt x="16772" y="9285"/>
                      <a:pt x="16372" y="8501"/>
                      <a:pt x="15654" y="7714"/>
                    </a:cubicBezTo>
                    <a:lnTo>
                      <a:pt x="15654" y="7714"/>
                    </a:lnTo>
                    <a:cubicBezTo>
                      <a:pt x="16470" y="8237"/>
                      <a:pt x="17276" y="8628"/>
                      <a:pt x="17866" y="8628"/>
                    </a:cubicBezTo>
                    <a:cubicBezTo>
                      <a:pt x="18148" y="8628"/>
                      <a:pt x="18381" y="8538"/>
                      <a:pt x="18542" y="8332"/>
                    </a:cubicBezTo>
                    <a:cubicBezTo>
                      <a:pt x="19290" y="7373"/>
                      <a:pt x="17424" y="5760"/>
                      <a:pt x="15945" y="4701"/>
                    </a:cubicBezTo>
                    <a:lnTo>
                      <a:pt x="15945" y="4701"/>
                    </a:lnTo>
                    <a:cubicBezTo>
                      <a:pt x="17075" y="5390"/>
                      <a:pt x="18536" y="6163"/>
                      <a:pt x="19406" y="6163"/>
                    </a:cubicBezTo>
                    <a:cubicBezTo>
                      <a:pt x="19711" y="6163"/>
                      <a:pt x="19943" y="6067"/>
                      <a:pt x="20062" y="5839"/>
                    </a:cubicBezTo>
                    <a:cubicBezTo>
                      <a:pt x="20852" y="4320"/>
                      <a:pt x="14591" y="915"/>
                      <a:pt x="13010" y="338"/>
                    </a:cubicBezTo>
                    <a:cubicBezTo>
                      <a:pt x="12321" y="95"/>
                      <a:pt x="11024" y="0"/>
                      <a:pt x="9822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6" name="Google Shape;6676;p48"/>
              <p:cNvSpPr/>
              <p:nvPr/>
            </p:nvSpPr>
            <p:spPr>
              <a:xfrm>
                <a:off x="2355128" y="2409775"/>
                <a:ext cx="137765" cy="106447"/>
              </a:xfrm>
              <a:custGeom>
                <a:avLst/>
                <a:gdLst/>
                <a:ahLst/>
                <a:cxnLst/>
                <a:rect l="l" t="t" r="r" b="b"/>
                <a:pathLst>
                  <a:path w="5745" h="4439" extrusionOk="0">
                    <a:moveTo>
                      <a:pt x="30" y="1"/>
                    </a:moveTo>
                    <a:cubicBezTo>
                      <a:pt x="30" y="1"/>
                      <a:pt x="0" y="31"/>
                      <a:pt x="0" y="31"/>
                    </a:cubicBezTo>
                    <a:cubicBezTo>
                      <a:pt x="608" y="457"/>
                      <a:pt x="1216" y="882"/>
                      <a:pt x="1824" y="1277"/>
                    </a:cubicBezTo>
                    <a:cubicBezTo>
                      <a:pt x="2432" y="1703"/>
                      <a:pt x="4590" y="3192"/>
                      <a:pt x="5745" y="4438"/>
                    </a:cubicBezTo>
                    <a:cubicBezTo>
                      <a:pt x="5167" y="3679"/>
                      <a:pt x="4468" y="3010"/>
                      <a:pt x="3708" y="2432"/>
                    </a:cubicBezTo>
                    <a:cubicBezTo>
                      <a:pt x="3131" y="1976"/>
                      <a:pt x="2553" y="1551"/>
                      <a:pt x="1945" y="1125"/>
                    </a:cubicBezTo>
                    <a:cubicBezTo>
                      <a:pt x="1337" y="730"/>
                      <a:pt x="669" y="365"/>
                      <a:pt x="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7" name="Google Shape;6677;p48"/>
              <p:cNvSpPr/>
              <p:nvPr/>
            </p:nvSpPr>
            <p:spPr>
              <a:xfrm>
                <a:off x="2319396" y="2462270"/>
                <a:ext cx="111843" cy="75393"/>
              </a:xfrm>
              <a:custGeom>
                <a:avLst/>
                <a:gdLst/>
                <a:ahLst/>
                <a:cxnLst/>
                <a:rect l="l" t="t" r="r" b="b"/>
                <a:pathLst>
                  <a:path w="4664" h="3144" extrusionOk="0">
                    <a:moveTo>
                      <a:pt x="1" y="0"/>
                    </a:moveTo>
                    <a:cubicBezTo>
                      <a:pt x="791" y="517"/>
                      <a:pt x="1551" y="1064"/>
                      <a:pt x="2311" y="1611"/>
                    </a:cubicBezTo>
                    <a:cubicBezTo>
                      <a:pt x="3071" y="2128"/>
                      <a:pt x="3830" y="2584"/>
                      <a:pt x="4590" y="3131"/>
                    </a:cubicBezTo>
                    <a:cubicBezTo>
                      <a:pt x="4599" y="3140"/>
                      <a:pt x="4611" y="3144"/>
                      <a:pt x="4621" y="3144"/>
                    </a:cubicBezTo>
                    <a:cubicBezTo>
                      <a:pt x="4646" y="3144"/>
                      <a:pt x="4664" y="3122"/>
                      <a:pt x="4621" y="3101"/>
                    </a:cubicBezTo>
                    <a:cubicBezTo>
                      <a:pt x="3891" y="2523"/>
                      <a:pt x="3192" y="1976"/>
                      <a:pt x="2402" y="1459"/>
                    </a:cubicBezTo>
                    <a:cubicBezTo>
                      <a:pt x="1642" y="942"/>
                      <a:pt x="821" y="487"/>
                      <a:pt x="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8" name="Google Shape;6678;p48"/>
              <p:cNvSpPr/>
              <p:nvPr/>
            </p:nvSpPr>
            <p:spPr>
              <a:xfrm>
                <a:off x="2279444" y="2501431"/>
                <a:ext cx="85585" cy="61197"/>
              </a:xfrm>
              <a:custGeom>
                <a:avLst/>
                <a:gdLst/>
                <a:ahLst/>
                <a:cxnLst/>
                <a:rect l="l" t="t" r="r" b="b"/>
                <a:pathLst>
                  <a:path w="3569" h="2552" extrusionOk="0">
                    <a:moveTo>
                      <a:pt x="38" y="0"/>
                    </a:moveTo>
                    <a:cubicBezTo>
                      <a:pt x="16" y="0"/>
                      <a:pt x="1" y="39"/>
                      <a:pt x="25" y="39"/>
                    </a:cubicBezTo>
                    <a:cubicBezTo>
                      <a:pt x="1454" y="1012"/>
                      <a:pt x="2335" y="1680"/>
                      <a:pt x="3490" y="2531"/>
                    </a:cubicBezTo>
                    <a:cubicBezTo>
                      <a:pt x="3516" y="2544"/>
                      <a:pt x="3535" y="2551"/>
                      <a:pt x="3548" y="2551"/>
                    </a:cubicBezTo>
                    <a:cubicBezTo>
                      <a:pt x="3566" y="2551"/>
                      <a:pt x="3569" y="2537"/>
                      <a:pt x="3551" y="2501"/>
                    </a:cubicBezTo>
                    <a:cubicBezTo>
                      <a:pt x="2457" y="1559"/>
                      <a:pt x="1302" y="708"/>
                      <a:pt x="56" y="9"/>
                    </a:cubicBezTo>
                    <a:cubicBezTo>
                      <a:pt x="50" y="2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79" name="Google Shape;6679;p48"/>
              <p:cNvSpPr/>
              <p:nvPr/>
            </p:nvSpPr>
            <p:spPr>
              <a:xfrm>
                <a:off x="2084692" y="2349870"/>
                <a:ext cx="295937" cy="22757"/>
              </a:xfrm>
              <a:custGeom>
                <a:avLst/>
                <a:gdLst/>
                <a:ahLst/>
                <a:cxnLst/>
                <a:rect l="l" t="t" r="r" b="b"/>
                <a:pathLst>
                  <a:path w="12341" h="949" extrusionOk="0">
                    <a:moveTo>
                      <a:pt x="8780" y="1"/>
                    </a:moveTo>
                    <a:cubicBezTo>
                      <a:pt x="7509" y="1"/>
                      <a:pt x="6218" y="165"/>
                      <a:pt x="4985" y="310"/>
                    </a:cubicBezTo>
                    <a:cubicBezTo>
                      <a:pt x="3313" y="493"/>
                      <a:pt x="1672" y="675"/>
                      <a:pt x="31" y="888"/>
                    </a:cubicBezTo>
                    <a:cubicBezTo>
                      <a:pt x="0" y="888"/>
                      <a:pt x="0" y="949"/>
                      <a:pt x="31" y="949"/>
                    </a:cubicBezTo>
                    <a:cubicBezTo>
                      <a:pt x="973" y="888"/>
                      <a:pt x="1885" y="797"/>
                      <a:pt x="2797" y="736"/>
                    </a:cubicBezTo>
                    <a:cubicBezTo>
                      <a:pt x="4377" y="553"/>
                      <a:pt x="5927" y="371"/>
                      <a:pt x="7508" y="280"/>
                    </a:cubicBezTo>
                    <a:cubicBezTo>
                      <a:pt x="7916" y="241"/>
                      <a:pt x="8324" y="222"/>
                      <a:pt x="8731" y="222"/>
                    </a:cubicBezTo>
                    <a:cubicBezTo>
                      <a:pt x="9931" y="222"/>
                      <a:pt x="11122" y="388"/>
                      <a:pt x="12280" y="705"/>
                    </a:cubicBezTo>
                    <a:cubicBezTo>
                      <a:pt x="12310" y="705"/>
                      <a:pt x="12341" y="645"/>
                      <a:pt x="12310" y="645"/>
                    </a:cubicBezTo>
                    <a:cubicBezTo>
                      <a:pt x="11490" y="310"/>
                      <a:pt x="10639" y="97"/>
                      <a:pt x="9757" y="37"/>
                    </a:cubicBezTo>
                    <a:cubicBezTo>
                      <a:pt x="9434" y="12"/>
                      <a:pt x="9108" y="1"/>
                      <a:pt x="8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0" name="Google Shape;6680;p48"/>
              <p:cNvSpPr/>
              <p:nvPr/>
            </p:nvSpPr>
            <p:spPr>
              <a:xfrm>
                <a:off x="1644421" y="2031735"/>
                <a:ext cx="202655" cy="238841"/>
              </a:xfrm>
              <a:custGeom>
                <a:avLst/>
                <a:gdLst/>
                <a:ahLst/>
                <a:cxnLst/>
                <a:rect l="l" t="t" r="r" b="b"/>
                <a:pathLst>
                  <a:path w="8451" h="9960" extrusionOk="0">
                    <a:moveTo>
                      <a:pt x="7267" y="1"/>
                    </a:moveTo>
                    <a:cubicBezTo>
                      <a:pt x="6690" y="1"/>
                      <a:pt x="5894" y="571"/>
                      <a:pt x="4864" y="1813"/>
                    </a:cubicBezTo>
                    <a:cubicBezTo>
                      <a:pt x="3283" y="3698"/>
                      <a:pt x="0" y="9959"/>
                      <a:pt x="0" y="9959"/>
                    </a:cubicBezTo>
                    <a:lnTo>
                      <a:pt x="8025" y="8956"/>
                    </a:lnTo>
                    <a:cubicBezTo>
                      <a:pt x="8268" y="6859"/>
                      <a:pt x="8420" y="4761"/>
                      <a:pt x="8450" y="2664"/>
                    </a:cubicBezTo>
                    <a:cubicBezTo>
                      <a:pt x="8399" y="964"/>
                      <a:pt x="8017" y="1"/>
                      <a:pt x="7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1" name="Google Shape;6681;p48"/>
              <p:cNvSpPr/>
              <p:nvPr/>
            </p:nvSpPr>
            <p:spPr>
              <a:xfrm>
                <a:off x="1664086" y="2057683"/>
                <a:ext cx="182991" cy="20996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8756" extrusionOk="0">
                    <a:moveTo>
                      <a:pt x="6393" y="0"/>
                    </a:moveTo>
                    <a:cubicBezTo>
                      <a:pt x="6245" y="0"/>
                      <a:pt x="6439" y="241"/>
                      <a:pt x="6541" y="241"/>
                    </a:cubicBezTo>
                    <a:cubicBezTo>
                      <a:pt x="6574" y="241"/>
                      <a:pt x="6597" y="217"/>
                      <a:pt x="6597" y="154"/>
                    </a:cubicBezTo>
                    <a:cubicBezTo>
                      <a:pt x="6597" y="62"/>
                      <a:pt x="6506" y="2"/>
                      <a:pt x="6414" y="2"/>
                    </a:cubicBezTo>
                    <a:cubicBezTo>
                      <a:pt x="6406" y="1"/>
                      <a:pt x="6399" y="0"/>
                      <a:pt x="6393" y="0"/>
                    </a:cubicBezTo>
                    <a:close/>
                    <a:moveTo>
                      <a:pt x="5205" y="1698"/>
                    </a:moveTo>
                    <a:cubicBezTo>
                      <a:pt x="5193" y="1698"/>
                      <a:pt x="5180" y="1700"/>
                      <a:pt x="5168" y="1704"/>
                    </a:cubicBezTo>
                    <a:cubicBezTo>
                      <a:pt x="4982" y="1704"/>
                      <a:pt x="5187" y="1935"/>
                      <a:pt x="5294" y="1935"/>
                    </a:cubicBezTo>
                    <a:cubicBezTo>
                      <a:pt x="5327" y="1935"/>
                      <a:pt x="5351" y="1913"/>
                      <a:pt x="5351" y="1856"/>
                    </a:cubicBezTo>
                    <a:cubicBezTo>
                      <a:pt x="5351" y="1777"/>
                      <a:pt x="5282" y="1698"/>
                      <a:pt x="5205" y="1698"/>
                    </a:cubicBezTo>
                    <a:close/>
                    <a:moveTo>
                      <a:pt x="7630" y="1704"/>
                    </a:moveTo>
                    <a:cubicBezTo>
                      <a:pt x="7478" y="1734"/>
                      <a:pt x="7478" y="1947"/>
                      <a:pt x="7630" y="2008"/>
                    </a:cubicBezTo>
                    <a:cubicBezTo>
                      <a:pt x="7630" y="1917"/>
                      <a:pt x="7630" y="1795"/>
                      <a:pt x="7630" y="1704"/>
                    </a:cubicBezTo>
                    <a:close/>
                    <a:moveTo>
                      <a:pt x="6414" y="3406"/>
                    </a:moveTo>
                    <a:cubicBezTo>
                      <a:pt x="6419" y="3406"/>
                      <a:pt x="6423" y="3406"/>
                      <a:pt x="6428" y="3407"/>
                    </a:cubicBezTo>
                    <a:lnTo>
                      <a:pt x="6428" y="3407"/>
                    </a:lnTo>
                    <a:cubicBezTo>
                      <a:pt x="6433" y="3406"/>
                      <a:pt x="6439" y="3406"/>
                      <a:pt x="6445" y="3406"/>
                    </a:cubicBezTo>
                    <a:close/>
                    <a:moveTo>
                      <a:pt x="3922" y="3406"/>
                    </a:moveTo>
                    <a:cubicBezTo>
                      <a:pt x="3733" y="3406"/>
                      <a:pt x="3948" y="3663"/>
                      <a:pt x="4053" y="3663"/>
                    </a:cubicBezTo>
                    <a:cubicBezTo>
                      <a:pt x="4083" y="3663"/>
                      <a:pt x="4104" y="3642"/>
                      <a:pt x="4104" y="3588"/>
                    </a:cubicBezTo>
                    <a:cubicBezTo>
                      <a:pt x="4104" y="3497"/>
                      <a:pt x="4013" y="3406"/>
                      <a:pt x="3922" y="3406"/>
                    </a:cubicBezTo>
                    <a:close/>
                    <a:moveTo>
                      <a:pt x="6428" y="3407"/>
                    </a:moveTo>
                    <a:cubicBezTo>
                      <a:pt x="6244" y="3420"/>
                      <a:pt x="6445" y="3663"/>
                      <a:pt x="6546" y="3663"/>
                    </a:cubicBezTo>
                    <a:cubicBezTo>
                      <a:pt x="6576" y="3663"/>
                      <a:pt x="6597" y="3642"/>
                      <a:pt x="6597" y="3588"/>
                    </a:cubicBezTo>
                    <a:cubicBezTo>
                      <a:pt x="6597" y="3502"/>
                      <a:pt x="6514" y="3415"/>
                      <a:pt x="6428" y="3407"/>
                    </a:cubicBezTo>
                    <a:close/>
                    <a:moveTo>
                      <a:pt x="2676" y="5108"/>
                    </a:moveTo>
                    <a:cubicBezTo>
                      <a:pt x="2463" y="5108"/>
                      <a:pt x="2673" y="5366"/>
                      <a:pt x="2777" y="5366"/>
                    </a:cubicBezTo>
                    <a:cubicBezTo>
                      <a:pt x="2807" y="5366"/>
                      <a:pt x="2828" y="5344"/>
                      <a:pt x="2828" y="5290"/>
                    </a:cubicBezTo>
                    <a:cubicBezTo>
                      <a:pt x="2828" y="5199"/>
                      <a:pt x="2767" y="5108"/>
                      <a:pt x="2676" y="5108"/>
                    </a:cubicBezTo>
                    <a:close/>
                    <a:moveTo>
                      <a:pt x="5168" y="5108"/>
                    </a:moveTo>
                    <a:cubicBezTo>
                      <a:pt x="4955" y="5108"/>
                      <a:pt x="5184" y="5366"/>
                      <a:pt x="5296" y="5366"/>
                    </a:cubicBezTo>
                    <a:cubicBezTo>
                      <a:pt x="5328" y="5366"/>
                      <a:pt x="5351" y="5344"/>
                      <a:pt x="5351" y="5290"/>
                    </a:cubicBezTo>
                    <a:cubicBezTo>
                      <a:pt x="5351" y="5199"/>
                      <a:pt x="5259" y="5108"/>
                      <a:pt x="5168" y="5108"/>
                    </a:cubicBezTo>
                    <a:close/>
                    <a:moveTo>
                      <a:pt x="1429" y="6841"/>
                    </a:moveTo>
                    <a:cubicBezTo>
                      <a:pt x="1217" y="6841"/>
                      <a:pt x="1427" y="7098"/>
                      <a:pt x="1531" y="7098"/>
                    </a:cubicBezTo>
                    <a:cubicBezTo>
                      <a:pt x="1560" y="7098"/>
                      <a:pt x="1581" y="7077"/>
                      <a:pt x="1581" y="7023"/>
                    </a:cubicBezTo>
                    <a:cubicBezTo>
                      <a:pt x="1581" y="6932"/>
                      <a:pt x="1521" y="6841"/>
                      <a:pt x="1429" y="6841"/>
                    </a:cubicBezTo>
                    <a:close/>
                    <a:moveTo>
                      <a:pt x="3922" y="6841"/>
                    </a:moveTo>
                    <a:cubicBezTo>
                      <a:pt x="3733" y="6841"/>
                      <a:pt x="3930" y="7098"/>
                      <a:pt x="4027" y="7098"/>
                    </a:cubicBezTo>
                    <a:cubicBezTo>
                      <a:pt x="4054" y="7098"/>
                      <a:pt x="4074" y="7077"/>
                      <a:pt x="4074" y="7023"/>
                    </a:cubicBezTo>
                    <a:cubicBezTo>
                      <a:pt x="4074" y="6932"/>
                      <a:pt x="4013" y="6841"/>
                      <a:pt x="3922" y="6841"/>
                    </a:cubicBezTo>
                    <a:close/>
                    <a:moveTo>
                      <a:pt x="6414" y="6841"/>
                    </a:moveTo>
                    <a:cubicBezTo>
                      <a:pt x="6225" y="6841"/>
                      <a:pt x="6441" y="7098"/>
                      <a:pt x="6546" y="7098"/>
                    </a:cubicBezTo>
                    <a:cubicBezTo>
                      <a:pt x="6576" y="7098"/>
                      <a:pt x="6597" y="7077"/>
                      <a:pt x="6597" y="7023"/>
                    </a:cubicBezTo>
                    <a:cubicBezTo>
                      <a:pt x="6597" y="6932"/>
                      <a:pt x="6506" y="6841"/>
                      <a:pt x="6414" y="6841"/>
                    </a:cubicBezTo>
                    <a:close/>
                    <a:moveTo>
                      <a:pt x="183" y="8543"/>
                    </a:moveTo>
                    <a:cubicBezTo>
                      <a:pt x="92" y="8543"/>
                      <a:pt x="1" y="8604"/>
                      <a:pt x="1" y="8695"/>
                    </a:cubicBezTo>
                    <a:cubicBezTo>
                      <a:pt x="1" y="8725"/>
                      <a:pt x="1" y="8756"/>
                      <a:pt x="1" y="8756"/>
                    </a:cubicBezTo>
                    <a:lnTo>
                      <a:pt x="305" y="8725"/>
                    </a:lnTo>
                    <a:cubicBezTo>
                      <a:pt x="305" y="8725"/>
                      <a:pt x="305" y="8695"/>
                      <a:pt x="305" y="8695"/>
                    </a:cubicBezTo>
                    <a:cubicBezTo>
                      <a:pt x="305" y="8634"/>
                      <a:pt x="244" y="8543"/>
                      <a:pt x="183" y="854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2" name="Google Shape;6682;p48"/>
              <p:cNvSpPr/>
              <p:nvPr/>
            </p:nvSpPr>
            <p:spPr>
              <a:xfrm>
                <a:off x="1813512" y="2174519"/>
                <a:ext cx="31390" cy="75657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3155" extrusionOk="0">
                    <a:moveTo>
                      <a:pt x="1293" y="1"/>
                    </a:moveTo>
                    <a:cubicBezTo>
                      <a:pt x="1285" y="1"/>
                      <a:pt x="1278" y="8"/>
                      <a:pt x="1278" y="23"/>
                    </a:cubicBezTo>
                    <a:cubicBezTo>
                      <a:pt x="1247" y="266"/>
                      <a:pt x="1217" y="601"/>
                      <a:pt x="1186" y="844"/>
                    </a:cubicBezTo>
                    <a:cubicBezTo>
                      <a:pt x="1156" y="1057"/>
                      <a:pt x="1126" y="1300"/>
                      <a:pt x="1095" y="1543"/>
                    </a:cubicBezTo>
                    <a:cubicBezTo>
                      <a:pt x="1034" y="2029"/>
                      <a:pt x="1004" y="2485"/>
                      <a:pt x="974" y="2972"/>
                    </a:cubicBezTo>
                    <a:cubicBezTo>
                      <a:pt x="913" y="2972"/>
                      <a:pt x="92" y="3093"/>
                      <a:pt x="1" y="3124"/>
                    </a:cubicBezTo>
                    <a:lnTo>
                      <a:pt x="1" y="3154"/>
                    </a:lnTo>
                    <a:cubicBezTo>
                      <a:pt x="366" y="3154"/>
                      <a:pt x="730" y="3124"/>
                      <a:pt x="1095" y="3063"/>
                    </a:cubicBezTo>
                    <a:cubicBezTo>
                      <a:pt x="1156" y="2577"/>
                      <a:pt x="1186" y="2029"/>
                      <a:pt x="1247" y="1543"/>
                    </a:cubicBezTo>
                    <a:cubicBezTo>
                      <a:pt x="1247" y="1300"/>
                      <a:pt x="1278" y="1087"/>
                      <a:pt x="1278" y="844"/>
                    </a:cubicBezTo>
                    <a:cubicBezTo>
                      <a:pt x="1278" y="570"/>
                      <a:pt x="1308" y="327"/>
                      <a:pt x="1308" y="23"/>
                    </a:cubicBezTo>
                    <a:cubicBezTo>
                      <a:pt x="1308" y="8"/>
                      <a:pt x="130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3" name="Google Shape;6683;p48"/>
              <p:cNvSpPr/>
              <p:nvPr/>
            </p:nvSpPr>
            <p:spPr>
              <a:xfrm>
                <a:off x="1661184" y="2227398"/>
                <a:ext cx="169035" cy="24220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1010" extrusionOk="0">
                    <a:moveTo>
                      <a:pt x="7033" y="1"/>
                    </a:moveTo>
                    <a:cubicBezTo>
                      <a:pt x="7030" y="1"/>
                      <a:pt x="7026" y="2"/>
                      <a:pt x="7022" y="7"/>
                    </a:cubicBezTo>
                    <a:cubicBezTo>
                      <a:pt x="6444" y="68"/>
                      <a:pt x="5836" y="68"/>
                      <a:pt x="5259" y="128"/>
                    </a:cubicBezTo>
                    <a:cubicBezTo>
                      <a:pt x="4681" y="189"/>
                      <a:pt x="4104" y="280"/>
                      <a:pt x="3496" y="341"/>
                    </a:cubicBezTo>
                    <a:cubicBezTo>
                      <a:pt x="2341" y="524"/>
                      <a:pt x="1155" y="736"/>
                      <a:pt x="31" y="949"/>
                    </a:cubicBezTo>
                    <a:cubicBezTo>
                      <a:pt x="0" y="949"/>
                      <a:pt x="0" y="1010"/>
                      <a:pt x="31" y="1010"/>
                    </a:cubicBezTo>
                    <a:cubicBezTo>
                      <a:pt x="1186" y="827"/>
                      <a:pt x="2341" y="645"/>
                      <a:pt x="3526" y="493"/>
                    </a:cubicBezTo>
                    <a:lnTo>
                      <a:pt x="5259" y="280"/>
                    </a:lnTo>
                    <a:cubicBezTo>
                      <a:pt x="5867" y="189"/>
                      <a:pt x="6444" y="98"/>
                      <a:pt x="7022" y="37"/>
                    </a:cubicBezTo>
                    <a:cubicBezTo>
                      <a:pt x="7026" y="42"/>
                      <a:pt x="7030" y="43"/>
                      <a:pt x="7033" y="43"/>
                    </a:cubicBezTo>
                    <a:cubicBezTo>
                      <a:pt x="7048" y="43"/>
                      <a:pt x="7048" y="1"/>
                      <a:pt x="70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4" name="Google Shape;6684;p48"/>
              <p:cNvSpPr/>
              <p:nvPr/>
            </p:nvSpPr>
            <p:spPr>
              <a:xfrm>
                <a:off x="1831019" y="1890054"/>
                <a:ext cx="131962" cy="229656"/>
              </a:xfrm>
              <a:custGeom>
                <a:avLst/>
                <a:gdLst/>
                <a:ahLst/>
                <a:cxnLst/>
                <a:rect l="l" t="t" r="r" b="b"/>
                <a:pathLst>
                  <a:path w="5503" h="9577" extrusionOk="0">
                    <a:moveTo>
                      <a:pt x="1824" y="1"/>
                    </a:moveTo>
                    <a:cubicBezTo>
                      <a:pt x="1824" y="1"/>
                      <a:pt x="1520" y="852"/>
                      <a:pt x="1156" y="1885"/>
                    </a:cubicBezTo>
                    <a:cubicBezTo>
                      <a:pt x="1156" y="1946"/>
                      <a:pt x="1125" y="2007"/>
                      <a:pt x="1125" y="2037"/>
                    </a:cubicBezTo>
                    <a:cubicBezTo>
                      <a:pt x="1095" y="2098"/>
                      <a:pt x="1064" y="2159"/>
                      <a:pt x="1064" y="2220"/>
                    </a:cubicBezTo>
                    <a:cubicBezTo>
                      <a:pt x="1004" y="2372"/>
                      <a:pt x="943" y="2523"/>
                      <a:pt x="882" y="2706"/>
                    </a:cubicBezTo>
                    <a:cubicBezTo>
                      <a:pt x="852" y="2858"/>
                      <a:pt x="821" y="2919"/>
                      <a:pt x="760" y="3071"/>
                    </a:cubicBezTo>
                    <a:cubicBezTo>
                      <a:pt x="730" y="3223"/>
                      <a:pt x="700" y="3314"/>
                      <a:pt x="669" y="3466"/>
                    </a:cubicBezTo>
                    <a:cubicBezTo>
                      <a:pt x="365" y="4347"/>
                      <a:pt x="152" y="5289"/>
                      <a:pt x="0" y="6232"/>
                    </a:cubicBezTo>
                    <a:cubicBezTo>
                      <a:pt x="0" y="6596"/>
                      <a:pt x="1338" y="9332"/>
                      <a:pt x="3040" y="9575"/>
                    </a:cubicBezTo>
                    <a:cubicBezTo>
                      <a:pt x="3046" y="9576"/>
                      <a:pt x="3051" y="9576"/>
                      <a:pt x="3056" y="9576"/>
                    </a:cubicBezTo>
                    <a:cubicBezTo>
                      <a:pt x="3598" y="9576"/>
                      <a:pt x="4134" y="6627"/>
                      <a:pt x="4134" y="6627"/>
                    </a:cubicBezTo>
                    <a:lnTo>
                      <a:pt x="4225" y="6414"/>
                    </a:lnTo>
                    <a:lnTo>
                      <a:pt x="5502" y="3435"/>
                    </a:lnTo>
                    <a:lnTo>
                      <a:pt x="2280" y="396"/>
                    </a:lnTo>
                    <a:lnTo>
                      <a:pt x="1824" y="1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5" name="Google Shape;6685;p48"/>
              <p:cNvSpPr/>
              <p:nvPr/>
            </p:nvSpPr>
            <p:spPr>
              <a:xfrm>
                <a:off x="1858717" y="1890054"/>
                <a:ext cx="104265" cy="153832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6415" extrusionOk="0">
                    <a:moveTo>
                      <a:pt x="669" y="1"/>
                    </a:moveTo>
                    <a:cubicBezTo>
                      <a:pt x="669" y="1"/>
                      <a:pt x="365" y="852"/>
                      <a:pt x="1" y="1885"/>
                    </a:cubicBezTo>
                    <a:cubicBezTo>
                      <a:pt x="335" y="3770"/>
                      <a:pt x="1429" y="5441"/>
                      <a:pt x="3070" y="6414"/>
                    </a:cubicBezTo>
                    <a:lnTo>
                      <a:pt x="4347" y="3435"/>
                    </a:lnTo>
                    <a:lnTo>
                      <a:pt x="1125" y="396"/>
                    </a:lnTo>
                    <a:lnTo>
                      <a:pt x="66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6" name="Google Shape;6686;p48"/>
              <p:cNvSpPr/>
              <p:nvPr/>
            </p:nvSpPr>
            <p:spPr>
              <a:xfrm>
                <a:off x="1845599" y="1696526"/>
                <a:ext cx="262413" cy="32279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13461" extrusionOk="0">
                    <a:moveTo>
                      <a:pt x="5207" y="1"/>
                    </a:moveTo>
                    <a:cubicBezTo>
                      <a:pt x="2772" y="1"/>
                      <a:pt x="237" y="1572"/>
                      <a:pt x="122" y="6976"/>
                    </a:cubicBezTo>
                    <a:cubicBezTo>
                      <a:pt x="0" y="12660"/>
                      <a:pt x="3739" y="13299"/>
                      <a:pt x="4864" y="13420"/>
                    </a:cubicBezTo>
                    <a:cubicBezTo>
                      <a:pt x="5015" y="13443"/>
                      <a:pt x="5203" y="13460"/>
                      <a:pt x="5418" y="13460"/>
                    </a:cubicBezTo>
                    <a:cubicBezTo>
                      <a:pt x="6894" y="13460"/>
                      <a:pt x="9634" y="12670"/>
                      <a:pt x="10244" y="7736"/>
                    </a:cubicBezTo>
                    <a:cubicBezTo>
                      <a:pt x="10943" y="2083"/>
                      <a:pt x="8177" y="198"/>
                      <a:pt x="5624" y="16"/>
                    </a:cubicBezTo>
                    <a:cubicBezTo>
                      <a:pt x="5485" y="6"/>
                      <a:pt x="5346" y="1"/>
                      <a:pt x="5207" y="1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7" name="Google Shape;6687;p48"/>
              <p:cNvSpPr/>
              <p:nvPr/>
            </p:nvSpPr>
            <p:spPr>
              <a:xfrm>
                <a:off x="1973155" y="1808782"/>
                <a:ext cx="123209" cy="211576"/>
              </a:xfrm>
              <a:custGeom>
                <a:avLst/>
                <a:gdLst/>
                <a:ahLst/>
                <a:cxnLst/>
                <a:rect l="l" t="t" r="r" b="b"/>
                <a:pathLst>
                  <a:path w="5138" h="8823" extrusionOk="0">
                    <a:moveTo>
                      <a:pt x="4970" y="1"/>
                    </a:moveTo>
                    <a:cubicBezTo>
                      <a:pt x="4948" y="1"/>
                      <a:pt x="4925" y="16"/>
                      <a:pt x="4925" y="46"/>
                    </a:cubicBezTo>
                    <a:cubicBezTo>
                      <a:pt x="4894" y="928"/>
                      <a:pt x="4894" y="1779"/>
                      <a:pt x="4803" y="2630"/>
                    </a:cubicBezTo>
                    <a:cubicBezTo>
                      <a:pt x="4682" y="4058"/>
                      <a:pt x="4408" y="5517"/>
                      <a:pt x="3587" y="6703"/>
                    </a:cubicBezTo>
                    <a:cubicBezTo>
                      <a:pt x="3223" y="7250"/>
                      <a:pt x="2736" y="7736"/>
                      <a:pt x="2159" y="8131"/>
                    </a:cubicBezTo>
                    <a:cubicBezTo>
                      <a:pt x="1520" y="8496"/>
                      <a:pt x="791" y="8739"/>
                      <a:pt x="31" y="8770"/>
                    </a:cubicBezTo>
                    <a:cubicBezTo>
                      <a:pt x="1" y="8770"/>
                      <a:pt x="1" y="8800"/>
                      <a:pt x="31" y="8800"/>
                    </a:cubicBezTo>
                    <a:cubicBezTo>
                      <a:pt x="169" y="8815"/>
                      <a:pt x="307" y="8823"/>
                      <a:pt x="445" y="8823"/>
                    </a:cubicBezTo>
                    <a:cubicBezTo>
                      <a:pt x="1125" y="8823"/>
                      <a:pt x="1795" y="8637"/>
                      <a:pt x="2402" y="8283"/>
                    </a:cubicBezTo>
                    <a:cubicBezTo>
                      <a:pt x="3527" y="7432"/>
                      <a:pt x="4317" y="6247"/>
                      <a:pt x="4712" y="4879"/>
                    </a:cubicBezTo>
                    <a:cubicBezTo>
                      <a:pt x="5138" y="3329"/>
                      <a:pt x="5138" y="1657"/>
                      <a:pt x="5016" y="46"/>
                    </a:cubicBezTo>
                    <a:cubicBezTo>
                      <a:pt x="5016" y="16"/>
                      <a:pt x="4993" y="1"/>
                      <a:pt x="49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8" name="Google Shape;6688;p48"/>
              <p:cNvSpPr/>
              <p:nvPr/>
            </p:nvSpPr>
            <p:spPr>
              <a:xfrm>
                <a:off x="2056250" y="1839909"/>
                <a:ext cx="26090" cy="1599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667" extrusionOk="0">
                    <a:moveTo>
                      <a:pt x="376" y="0"/>
                    </a:moveTo>
                    <a:cubicBezTo>
                      <a:pt x="279" y="0"/>
                      <a:pt x="180" y="33"/>
                      <a:pt x="92" y="86"/>
                    </a:cubicBezTo>
                    <a:cubicBezTo>
                      <a:pt x="31" y="146"/>
                      <a:pt x="1" y="238"/>
                      <a:pt x="62" y="329"/>
                    </a:cubicBezTo>
                    <a:cubicBezTo>
                      <a:pt x="122" y="450"/>
                      <a:pt x="244" y="511"/>
                      <a:pt x="396" y="541"/>
                    </a:cubicBezTo>
                    <a:cubicBezTo>
                      <a:pt x="548" y="602"/>
                      <a:pt x="639" y="633"/>
                      <a:pt x="791" y="663"/>
                    </a:cubicBezTo>
                    <a:cubicBezTo>
                      <a:pt x="804" y="666"/>
                      <a:pt x="817" y="667"/>
                      <a:pt x="830" y="667"/>
                    </a:cubicBezTo>
                    <a:cubicBezTo>
                      <a:pt x="967" y="667"/>
                      <a:pt x="1087" y="526"/>
                      <a:pt x="1004" y="359"/>
                    </a:cubicBezTo>
                    <a:cubicBezTo>
                      <a:pt x="913" y="207"/>
                      <a:pt x="761" y="86"/>
                      <a:pt x="578" y="55"/>
                    </a:cubicBezTo>
                    <a:cubicBezTo>
                      <a:pt x="515" y="17"/>
                      <a:pt x="446" y="0"/>
                      <a:pt x="3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89" name="Google Shape;6689;p48"/>
              <p:cNvSpPr/>
              <p:nvPr/>
            </p:nvSpPr>
            <p:spPr>
              <a:xfrm>
                <a:off x="1974834" y="1828686"/>
                <a:ext cx="27505" cy="13357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557" extrusionOk="0">
                    <a:moveTo>
                      <a:pt x="702" y="1"/>
                    </a:moveTo>
                    <a:cubicBezTo>
                      <a:pt x="678" y="1"/>
                      <a:pt x="654" y="2"/>
                      <a:pt x="630" y="6"/>
                    </a:cubicBezTo>
                    <a:cubicBezTo>
                      <a:pt x="447" y="6"/>
                      <a:pt x="265" y="67"/>
                      <a:pt x="143" y="189"/>
                    </a:cubicBezTo>
                    <a:cubicBezTo>
                      <a:pt x="0" y="332"/>
                      <a:pt x="100" y="556"/>
                      <a:pt x="290" y="556"/>
                    </a:cubicBezTo>
                    <a:cubicBezTo>
                      <a:pt x="302" y="556"/>
                      <a:pt x="314" y="555"/>
                      <a:pt x="326" y="554"/>
                    </a:cubicBezTo>
                    <a:lnTo>
                      <a:pt x="691" y="554"/>
                    </a:lnTo>
                    <a:cubicBezTo>
                      <a:pt x="812" y="554"/>
                      <a:pt x="964" y="523"/>
                      <a:pt x="1086" y="432"/>
                    </a:cubicBezTo>
                    <a:cubicBezTo>
                      <a:pt x="1146" y="371"/>
                      <a:pt x="1146" y="280"/>
                      <a:pt x="1116" y="189"/>
                    </a:cubicBezTo>
                    <a:cubicBezTo>
                      <a:pt x="1010" y="83"/>
                      <a:pt x="859" y="1"/>
                      <a:pt x="7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0" name="Google Shape;6690;p48"/>
              <p:cNvSpPr/>
              <p:nvPr/>
            </p:nvSpPr>
            <p:spPr>
              <a:xfrm>
                <a:off x="1986273" y="1878399"/>
                <a:ext cx="13141" cy="23333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73" extrusionOk="0">
                    <a:moveTo>
                      <a:pt x="518" y="0"/>
                    </a:moveTo>
                    <a:cubicBezTo>
                      <a:pt x="517" y="0"/>
                      <a:pt x="487" y="0"/>
                      <a:pt x="487" y="31"/>
                    </a:cubicBezTo>
                    <a:cubicBezTo>
                      <a:pt x="457" y="426"/>
                      <a:pt x="366" y="851"/>
                      <a:pt x="1" y="943"/>
                    </a:cubicBezTo>
                    <a:lnTo>
                      <a:pt x="1" y="973"/>
                    </a:lnTo>
                    <a:cubicBezTo>
                      <a:pt x="426" y="973"/>
                      <a:pt x="548" y="365"/>
                      <a:pt x="5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1" name="Google Shape;6691;p48"/>
              <p:cNvSpPr/>
              <p:nvPr/>
            </p:nvSpPr>
            <p:spPr>
              <a:xfrm>
                <a:off x="1973083" y="1867272"/>
                <a:ext cx="30862" cy="29567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233" extrusionOk="0">
                    <a:moveTo>
                      <a:pt x="708" y="0"/>
                    </a:moveTo>
                    <a:cubicBezTo>
                      <a:pt x="140" y="0"/>
                      <a:pt x="0" y="1137"/>
                      <a:pt x="551" y="1224"/>
                    </a:cubicBezTo>
                    <a:cubicBezTo>
                      <a:pt x="577" y="1230"/>
                      <a:pt x="602" y="1233"/>
                      <a:pt x="626" y="1233"/>
                    </a:cubicBezTo>
                    <a:cubicBezTo>
                      <a:pt x="1116" y="1233"/>
                      <a:pt x="1286" y="124"/>
                      <a:pt x="794" y="8"/>
                    </a:cubicBezTo>
                    <a:cubicBezTo>
                      <a:pt x="764" y="3"/>
                      <a:pt x="736" y="0"/>
                      <a:pt x="7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2" name="Google Shape;6692;p48"/>
              <p:cNvSpPr/>
              <p:nvPr/>
            </p:nvSpPr>
            <p:spPr>
              <a:xfrm>
                <a:off x="1966609" y="1865282"/>
                <a:ext cx="21150" cy="13717"/>
              </a:xfrm>
              <a:custGeom>
                <a:avLst/>
                <a:gdLst/>
                <a:ahLst/>
                <a:cxnLst/>
                <a:rect l="l" t="t" r="r" b="b"/>
                <a:pathLst>
                  <a:path w="882" h="572" extrusionOk="0">
                    <a:moveTo>
                      <a:pt x="61" y="0"/>
                    </a:moveTo>
                    <a:cubicBezTo>
                      <a:pt x="0" y="213"/>
                      <a:pt x="91" y="456"/>
                      <a:pt x="334" y="547"/>
                    </a:cubicBezTo>
                    <a:cubicBezTo>
                      <a:pt x="373" y="564"/>
                      <a:pt x="411" y="571"/>
                      <a:pt x="448" y="571"/>
                    </a:cubicBezTo>
                    <a:cubicBezTo>
                      <a:pt x="620" y="571"/>
                      <a:pt x="776" y="413"/>
                      <a:pt x="851" y="213"/>
                    </a:cubicBezTo>
                    <a:cubicBezTo>
                      <a:pt x="882" y="183"/>
                      <a:pt x="851" y="122"/>
                      <a:pt x="790" y="122"/>
                    </a:cubicBezTo>
                    <a:cubicBezTo>
                      <a:pt x="682" y="176"/>
                      <a:pt x="574" y="279"/>
                      <a:pt x="465" y="279"/>
                    </a:cubicBezTo>
                    <a:cubicBezTo>
                      <a:pt x="452" y="279"/>
                      <a:pt x="439" y="277"/>
                      <a:pt x="426" y="274"/>
                    </a:cubicBezTo>
                    <a:cubicBezTo>
                      <a:pt x="274" y="274"/>
                      <a:pt x="182" y="122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3" name="Google Shape;6693;p48"/>
              <p:cNvSpPr/>
              <p:nvPr/>
            </p:nvSpPr>
            <p:spPr>
              <a:xfrm>
                <a:off x="2046058" y="1884946"/>
                <a:ext cx="10215" cy="25539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65" extrusionOk="0">
                    <a:moveTo>
                      <a:pt x="183" y="1"/>
                    </a:moveTo>
                    <a:cubicBezTo>
                      <a:pt x="31" y="335"/>
                      <a:pt x="0" y="943"/>
                      <a:pt x="426" y="1065"/>
                    </a:cubicBezTo>
                    <a:lnTo>
                      <a:pt x="426" y="1034"/>
                    </a:lnTo>
                    <a:cubicBezTo>
                      <a:pt x="91" y="852"/>
                      <a:pt x="122" y="426"/>
                      <a:pt x="183" y="31"/>
                    </a:cubicBezTo>
                    <a:cubicBezTo>
                      <a:pt x="183" y="31"/>
                      <a:pt x="183" y="1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4" name="Google Shape;6694;p48"/>
              <p:cNvSpPr/>
              <p:nvPr/>
            </p:nvSpPr>
            <p:spPr>
              <a:xfrm>
                <a:off x="2043468" y="1876888"/>
                <a:ext cx="31390" cy="2928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1221" extrusionOk="0">
                    <a:moveTo>
                      <a:pt x="649" y="0"/>
                    </a:moveTo>
                    <a:cubicBezTo>
                      <a:pt x="161" y="0"/>
                      <a:pt x="0" y="1189"/>
                      <a:pt x="564" y="1218"/>
                    </a:cubicBezTo>
                    <a:cubicBezTo>
                      <a:pt x="578" y="1220"/>
                      <a:pt x="591" y="1221"/>
                      <a:pt x="605" y="1221"/>
                    </a:cubicBezTo>
                    <a:cubicBezTo>
                      <a:pt x="1150" y="1221"/>
                      <a:pt x="1309" y="32"/>
                      <a:pt x="686" y="3"/>
                    </a:cubicBezTo>
                    <a:cubicBezTo>
                      <a:pt x="673" y="1"/>
                      <a:pt x="661" y="0"/>
                      <a:pt x="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5" name="Google Shape;6695;p48"/>
              <p:cNvSpPr/>
              <p:nvPr/>
            </p:nvSpPr>
            <p:spPr>
              <a:xfrm>
                <a:off x="2062821" y="1879646"/>
                <a:ext cx="18249" cy="11966"/>
              </a:xfrm>
              <a:custGeom>
                <a:avLst/>
                <a:gdLst/>
                <a:ahLst/>
                <a:cxnLst/>
                <a:rect l="l" t="t" r="r" b="b"/>
                <a:pathLst>
                  <a:path w="761" h="499" extrusionOk="0">
                    <a:moveTo>
                      <a:pt x="104" y="1"/>
                    </a:moveTo>
                    <a:cubicBezTo>
                      <a:pt x="79" y="1"/>
                      <a:pt x="50" y="45"/>
                      <a:pt x="0" y="70"/>
                    </a:cubicBezTo>
                    <a:cubicBezTo>
                      <a:pt x="58" y="270"/>
                      <a:pt x="142" y="498"/>
                      <a:pt x="355" y="498"/>
                    </a:cubicBezTo>
                    <a:cubicBezTo>
                      <a:pt x="368" y="498"/>
                      <a:pt x="382" y="497"/>
                      <a:pt x="395" y="495"/>
                    </a:cubicBezTo>
                    <a:cubicBezTo>
                      <a:pt x="639" y="495"/>
                      <a:pt x="760" y="252"/>
                      <a:pt x="760" y="9"/>
                    </a:cubicBezTo>
                    <a:lnTo>
                      <a:pt x="760" y="9"/>
                    </a:lnTo>
                    <a:cubicBezTo>
                      <a:pt x="679" y="118"/>
                      <a:pt x="548" y="227"/>
                      <a:pt x="457" y="227"/>
                    </a:cubicBezTo>
                    <a:cubicBezTo>
                      <a:pt x="446" y="227"/>
                      <a:pt x="435" y="225"/>
                      <a:pt x="426" y="222"/>
                    </a:cubicBezTo>
                    <a:cubicBezTo>
                      <a:pt x="304" y="191"/>
                      <a:pt x="213" y="70"/>
                      <a:pt x="122" y="9"/>
                    </a:cubicBezTo>
                    <a:cubicBezTo>
                      <a:pt x="116" y="3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6" name="Google Shape;6696;p48"/>
              <p:cNvSpPr/>
              <p:nvPr/>
            </p:nvSpPr>
            <p:spPr>
              <a:xfrm>
                <a:off x="1983371" y="1953484"/>
                <a:ext cx="18968" cy="1093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456" extrusionOk="0">
                    <a:moveTo>
                      <a:pt x="91" y="0"/>
                    </a:moveTo>
                    <a:cubicBezTo>
                      <a:pt x="91" y="0"/>
                      <a:pt x="61" y="0"/>
                      <a:pt x="31" y="30"/>
                    </a:cubicBezTo>
                    <a:cubicBezTo>
                      <a:pt x="0" y="182"/>
                      <a:pt x="91" y="365"/>
                      <a:pt x="243" y="426"/>
                    </a:cubicBezTo>
                    <a:cubicBezTo>
                      <a:pt x="304" y="446"/>
                      <a:pt x="368" y="456"/>
                      <a:pt x="432" y="456"/>
                    </a:cubicBezTo>
                    <a:cubicBezTo>
                      <a:pt x="561" y="456"/>
                      <a:pt x="689" y="415"/>
                      <a:pt x="790" y="334"/>
                    </a:cubicBezTo>
                    <a:cubicBezTo>
                      <a:pt x="790" y="304"/>
                      <a:pt x="790" y="304"/>
                      <a:pt x="790" y="304"/>
                    </a:cubicBezTo>
                    <a:cubicBezTo>
                      <a:pt x="714" y="319"/>
                      <a:pt x="639" y="327"/>
                      <a:pt x="563" y="327"/>
                    </a:cubicBezTo>
                    <a:cubicBezTo>
                      <a:pt x="487" y="327"/>
                      <a:pt x="411" y="319"/>
                      <a:pt x="335" y="304"/>
                    </a:cubicBezTo>
                    <a:cubicBezTo>
                      <a:pt x="213" y="243"/>
                      <a:pt x="152" y="122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7" name="Google Shape;6697;p48"/>
              <p:cNvSpPr/>
              <p:nvPr/>
            </p:nvSpPr>
            <p:spPr>
              <a:xfrm>
                <a:off x="1989918" y="1930151"/>
                <a:ext cx="33548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050" extrusionOk="0">
                    <a:moveTo>
                      <a:pt x="244" y="0"/>
                    </a:moveTo>
                    <a:cubicBezTo>
                      <a:pt x="183" y="122"/>
                      <a:pt x="122" y="244"/>
                      <a:pt x="92" y="365"/>
                    </a:cubicBezTo>
                    <a:cubicBezTo>
                      <a:pt x="1" y="639"/>
                      <a:pt x="1" y="912"/>
                      <a:pt x="305" y="1003"/>
                    </a:cubicBezTo>
                    <a:cubicBezTo>
                      <a:pt x="366" y="1034"/>
                      <a:pt x="434" y="1049"/>
                      <a:pt x="506" y="1049"/>
                    </a:cubicBezTo>
                    <a:cubicBezTo>
                      <a:pt x="578" y="1049"/>
                      <a:pt x="654" y="1034"/>
                      <a:pt x="730" y="1003"/>
                    </a:cubicBezTo>
                    <a:cubicBezTo>
                      <a:pt x="973" y="912"/>
                      <a:pt x="1217" y="791"/>
                      <a:pt x="1399" y="578"/>
                    </a:cubicBezTo>
                    <a:cubicBezTo>
                      <a:pt x="973" y="517"/>
                      <a:pt x="548" y="304"/>
                      <a:pt x="2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8" name="Google Shape;6698;p48"/>
              <p:cNvSpPr/>
              <p:nvPr/>
            </p:nvSpPr>
            <p:spPr>
              <a:xfrm>
                <a:off x="1989918" y="1938904"/>
                <a:ext cx="17529" cy="16426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85" extrusionOk="0">
                    <a:moveTo>
                      <a:pt x="92" y="0"/>
                    </a:moveTo>
                    <a:lnTo>
                      <a:pt x="92" y="0"/>
                    </a:lnTo>
                    <a:cubicBezTo>
                      <a:pt x="1" y="274"/>
                      <a:pt x="1" y="547"/>
                      <a:pt x="305" y="638"/>
                    </a:cubicBezTo>
                    <a:cubicBezTo>
                      <a:pt x="366" y="669"/>
                      <a:pt x="434" y="684"/>
                      <a:pt x="506" y="684"/>
                    </a:cubicBezTo>
                    <a:cubicBezTo>
                      <a:pt x="578" y="684"/>
                      <a:pt x="654" y="669"/>
                      <a:pt x="730" y="638"/>
                    </a:cubicBezTo>
                    <a:cubicBezTo>
                      <a:pt x="669" y="304"/>
                      <a:pt x="426" y="61"/>
                      <a:pt x="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699" name="Google Shape;6699;p48"/>
              <p:cNvSpPr/>
              <p:nvPr/>
            </p:nvSpPr>
            <p:spPr>
              <a:xfrm>
                <a:off x="1995746" y="1836288"/>
                <a:ext cx="50334" cy="11119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4637" extrusionOk="0">
                    <a:moveTo>
                      <a:pt x="1794" y="1"/>
                    </a:moveTo>
                    <a:cubicBezTo>
                      <a:pt x="1779" y="1"/>
                      <a:pt x="1764" y="9"/>
                      <a:pt x="1764" y="24"/>
                    </a:cubicBezTo>
                    <a:cubicBezTo>
                      <a:pt x="1703" y="1240"/>
                      <a:pt x="1825" y="2455"/>
                      <a:pt x="1794" y="3671"/>
                    </a:cubicBezTo>
                    <a:cubicBezTo>
                      <a:pt x="1612" y="3580"/>
                      <a:pt x="1399" y="3489"/>
                      <a:pt x="1186" y="3458"/>
                    </a:cubicBezTo>
                    <a:cubicBezTo>
                      <a:pt x="1186" y="3458"/>
                      <a:pt x="1185" y="3458"/>
                      <a:pt x="1185" y="3458"/>
                    </a:cubicBezTo>
                    <a:cubicBezTo>
                      <a:pt x="1157" y="3458"/>
                      <a:pt x="1186" y="4371"/>
                      <a:pt x="1156" y="4431"/>
                    </a:cubicBezTo>
                    <a:cubicBezTo>
                      <a:pt x="761" y="4401"/>
                      <a:pt x="366" y="4218"/>
                      <a:pt x="62" y="3914"/>
                    </a:cubicBezTo>
                    <a:cubicBezTo>
                      <a:pt x="31" y="3914"/>
                      <a:pt x="1" y="3945"/>
                      <a:pt x="1" y="3975"/>
                    </a:cubicBezTo>
                    <a:cubicBezTo>
                      <a:pt x="232" y="4350"/>
                      <a:pt x="654" y="4616"/>
                      <a:pt x="1113" y="4616"/>
                    </a:cubicBezTo>
                    <a:cubicBezTo>
                      <a:pt x="1137" y="4616"/>
                      <a:pt x="1162" y="4615"/>
                      <a:pt x="1186" y="4614"/>
                    </a:cubicBezTo>
                    <a:cubicBezTo>
                      <a:pt x="1232" y="4629"/>
                      <a:pt x="1270" y="4636"/>
                      <a:pt x="1297" y="4636"/>
                    </a:cubicBezTo>
                    <a:cubicBezTo>
                      <a:pt x="1323" y="4636"/>
                      <a:pt x="1338" y="4629"/>
                      <a:pt x="1338" y="4614"/>
                    </a:cubicBezTo>
                    <a:cubicBezTo>
                      <a:pt x="1399" y="4340"/>
                      <a:pt x="1399" y="3762"/>
                      <a:pt x="1399" y="3762"/>
                    </a:cubicBezTo>
                    <a:cubicBezTo>
                      <a:pt x="1471" y="3810"/>
                      <a:pt x="1807" y="3990"/>
                      <a:pt x="1946" y="3990"/>
                    </a:cubicBezTo>
                    <a:cubicBezTo>
                      <a:pt x="1984" y="3990"/>
                      <a:pt x="2007" y="3977"/>
                      <a:pt x="2007" y="3945"/>
                    </a:cubicBezTo>
                    <a:cubicBezTo>
                      <a:pt x="2098" y="2638"/>
                      <a:pt x="2037" y="1331"/>
                      <a:pt x="1825" y="24"/>
                    </a:cubicBezTo>
                    <a:cubicBezTo>
                      <a:pt x="1825" y="9"/>
                      <a:pt x="1809" y="1"/>
                      <a:pt x="17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0" name="Google Shape;6700;p48"/>
              <p:cNvSpPr/>
              <p:nvPr/>
            </p:nvSpPr>
            <p:spPr>
              <a:xfrm>
                <a:off x="1814256" y="1686981"/>
                <a:ext cx="294283" cy="189970"/>
              </a:xfrm>
              <a:custGeom>
                <a:avLst/>
                <a:gdLst/>
                <a:ahLst/>
                <a:cxnLst/>
                <a:rect l="l" t="t" r="r" b="b"/>
                <a:pathLst>
                  <a:path w="12272" h="7922" extrusionOk="0">
                    <a:moveTo>
                      <a:pt x="7695" y="1"/>
                    </a:moveTo>
                    <a:cubicBezTo>
                      <a:pt x="6034" y="1"/>
                      <a:pt x="4352" y="678"/>
                      <a:pt x="3709" y="1204"/>
                    </a:cubicBezTo>
                    <a:cubicBezTo>
                      <a:pt x="3709" y="1204"/>
                      <a:pt x="2614" y="1265"/>
                      <a:pt x="1307" y="2754"/>
                    </a:cubicBezTo>
                    <a:cubicBezTo>
                      <a:pt x="0" y="4244"/>
                      <a:pt x="1125" y="7861"/>
                      <a:pt x="1824" y="7922"/>
                    </a:cubicBezTo>
                    <a:cubicBezTo>
                      <a:pt x="2334" y="7922"/>
                      <a:pt x="3658" y="6851"/>
                      <a:pt x="4250" y="4728"/>
                    </a:cubicBezTo>
                    <a:lnTo>
                      <a:pt x="4250" y="4728"/>
                    </a:lnTo>
                    <a:cubicBezTo>
                      <a:pt x="4104" y="5456"/>
                      <a:pt x="3924" y="6246"/>
                      <a:pt x="3800" y="6432"/>
                    </a:cubicBezTo>
                    <a:cubicBezTo>
                      <a:pt x="3771" y="6480"/>
                      <a:pt x="3762" y="6503"/>
                      <a:pt x="3771" y="6503"/>
                    </a:cubicBezTo>
                    <a:cubicBezTo>
                      <a:pt x="3836" y="6503"/>
                      <a:pt x="4806" y="5265"/>
                      <a:pt x="5046" y="3180"/>
                    </a:cubicBezTo>
                    <a:cubicBezTo>
                      <a:pt x="5776" y="3788"/>
                      <a:pt x="6566" y="4274"/>
                      <a:pt x="7417" y="4669"/>
                    </a:cubicBezTo>
                    <a:cubicBezTo>
                      <a:pt x="8227" y="4962"/>
                      <a:pt x="8821" y="5071"/>
                      <a:pt x="9111" y="5071"/>
                    </a:cubicBezTo>
                    <a:cubicBezTo>
                      <a:pt x="9213" y="5071"/>
                      <a:pt x="9278" y="5058"/>
                      <a:pt x="9301" y="5034"/>
                    </a:cubicBezTo>
                    <a:cubicBezTo>
                      <a:pt x="9423" y="4943"/>
                      <a:pt x="7782" y="4274"/>
                      <a:pt x="7387" y="3727"/>
                    </a:cubicBezTo>
                    <a:lnTo>
                      <a:pt x="7387" y="3727"/>
                    </a:lnTo>
                    <a:cubicBezTo>
                      <a:pt x="7387" y="3727"/>
                      <a:pt x="10274" y="5399"/>
                      <a:pt x="11642" y="5642"/>
                    </a:cubicBezTo>
                    <a:cubicBezTo>
                      <a:pt x="11643" y="5642"/>
                      <a:pt x="11643" y="5642"/>
                      <a:pt x="11644" y="5642"/>
                    </a:cubicBezTo>
                    <a:cubicBezTo>
                      <a:pt x="11798" y="5642"/>
                      <a:pt x="12271" y="2352"/>
                      <a:pt x="10274" y="779"/>
                    </a:cubicBezTo>
                    <a:cubicBezTo>
                      <a:pt x="9544" y="212"/>
                      <a:pt x="8623" y="1"/>
                      <a:pt x="76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1" name="Google Shape;6701;p48"/>
              <p:cNvSpPr/>
              <p:nvPr/>
            </p:nvSpPr>
            <p:spPr>
              <a:xfrm>
                <a:off x="1922867" y="1835113"/>
                <a:ext cx="106040" cy="86304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3599" extrusionOk="0">
                    <a:moveTo>
                      <a:pt x="2280" y="255"/>
                    </a:moveTo>
                    <a:cubicBezTo>
                      <a:pt x="2402" y="255"/>
                      <a:pt x="2554" y="255"/>
                      <a:pt x="2675" y="286"/>
                    </a:cubicBezTo>
                    <a:cubicBezTo>
                      <a:pt x="4422" y="751"/>
                      <a:pt x="3994" y="3280"/>
                      <a:pt x="2326" y="3280"/>
                    </a:cubicBezTo>
                    <a:cubicBezTo>
                      <a:pt x="2253" y="3280"/>
                      <a:pt x="2176" y="3275"/>
                      <a:pt x="2098" y="3264"/>
                    </a:cubicBezTo>
                    <a:cubicBezTo>
                      <a:pt x="213" y="3021"/>
                      <a:pt x="365" y="255"/>
                      <a:pt x="2280" y="255"/>
                    </a:cubicBezTo>
                    <a:close/>
                    <a:moveTo>
                      <a:pt x="2271" y="1"/>
                    </a:moveTo>
                    <a:cubicBezTo>
                      <a:pt x="1902" y="1"/>
                      <a:pt x="1523" y="117"/>
                      <a:pt x="1186" y="377"/>
                    </a:cubicBezTo>
                    <a:cubicBezTo>
                      <a:pt x="0" y="1289"/>
                      <a:pt x="365" y="3143"/>
                      <a:pt x="1824" y="3538"/>
                    </a:cubicBezTo>
                    <a:cubicBezTo>
                      <a:pt x="1946" y="3568"/>
                      <a:pt x="2098" y="3568"/>
                      <a:pt x="2250" y="3599"/>
                    </a:cubicBezTo>
                    <a:cubicBezTo>
                      <a:pt x="3253" y="3599"/>
                      <a:pt x="4043" y="2808"/>
                      <a:pt x="4043" y="1805"/>
                    </a:cubicBezTo>
                    <a:cubicBezTo>
                      <a:pt x="4065" y="740"/>
                      <a:pt x="3199" y="1"/>
                      <a:pt x="22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2" name="Google Shape;6702;p48"/>
              <p:cNvSpPr/>
              <p:nvPr/>
            </p:nvSpPr>
            <p:spPr>
              <a:xfrm>
                <a:off x="2038025" y="1848926"/>
                <a:ext cx="67815" cy="85081"/>
              </a:xfrm>
              <a:custGeom>
                <a:avLst/>
                <a:gdLst/>
                <a:ahLst/>
                <a:cxnLst/>
                <a:rect l="l" t="t" r="r" b="b"/>
                <a:pathLst>
                  <a:path w="2828" h="3548" extrusionOk="0">
                    <a:moveTo>
                      <a:pt x="1571" y="252"/>
                    </a:moveTo>
                    <a:cubicBezTo>
                      <a:pt x="1605" y="252"/>
                      <a:pt x="1638" y="254"/>
                      <a:pt x="1673" y="257"/>
                    </a:cubicBezTo>
                    <a:lnTo>
                      <a:pt x="1733" y="257"/>
                    </a:lnTo>
                    <a:cubicBezTo>
                      <a:pt x="2007" y="317"/>
                      <a:pt x="2220" y="530"/>
                      <a:pt x="2341" y="804"/>
                    </a:cubicBezTo>
                    <a:cubicBezTo>
                      <a:pt x="2524" y="1138"/>
                      <a:pt x="2585" y="1533"/>
                      <a:pt x="2524" y="1928"/>
                    </a:cubicBezTo>
                    <a:cubicBezTo>
                      <a:pt x="2410" y="2723"/>
                      <a:pt x="1900" y="3305"/>
                      <a:pt x="1338" y="3305"/>
                    </a:cubicBezTo>
                    <a:cubicBezTo>
                      <a:pt x="1298" y="3305"/>
                      <a:pt x="1257" y="3302"/>
                      <a:pt x="1217" y="3296"/>
                    </a:cubicBezTo>
                    <a:cubicBezTo>
                      <a:pt x="609" y="3235"/>
                      <a:pt x="244" y="2476"/>
                      <a:pt x="366" y="1624"/>
                    </a:cubicBezTo>
                    <a:cubicBezTo>
                      <a:pt x="396" y="1229"/>
                      <a:pt x="578" y="865"/>
                      <a:pt x="852" y="561"/>
                    </a:cubicBezTo>
                    <a:cubicBezTo>
                      <a:pt x="1016" y="370"/>
                      <a:pt x="1277" y="252"/>
                      <a:pt x="1571" y="252"/>
                    </a:cubicBezTo>
                    <a:close/>
                    <a:moveTo>
                      <a:pt x="1530" y="0"/>
                    </a:moveTo>
                    <a:cubicBezTo>
                      <a:pt x="1202" y="0"/>
                      <a:pt x="903" y="145"/>
                      <a:pt x="670" y="378"/>
                    </a:cubicBezTo>
                    <a:cubicBezTo>
                      <a:pt x="366" y="713"/>
                      <a:pt x="183" y="1138"/>
                      <a:pt x="122" y="1564"/>
                    </a:cubicBezTo>
                    <a:cubicBezTo>
                      <a:pt x="1" y="2506"/>
                      <a:pt x="426" y="3327"/>
                      <a:pt x="1065" y="3509"/>
                    </a:cubicBezTo>
                    <a:lnTo>
                      <a:pt x="1186" y="3539"/>
                    </a:lnTo>
                    <a:cubicBezTo>
                      <a:pt x="1229" y="3545"/>
                      <a:pt x="1272" y="3547"/>
                      <a:pt x="1315" y="3547"/>
                    </a:cubicBezTo>
                    <a:cubicBezTo>
                      <a:pt x="1996" y="3547"/>
                      <a:pt x="2624" y="2874"/>
                      <a:pt x="2767" y="1959"/>
                    </a:cubicBezTo>
                    <a:cubicBezTo>
                      <a:pt x="2828" y="1533"/>
                      <a:pt x="2767" y="1077"/>
                      <a:pt x="2554" y="682"/>
                    </a:cubicBezTo>
                    <a:cubicBezTo>
                      <a:pt x="2402" y="317"/>
                      <a:pt x="2068" y="74"/>
                      <a:pt x="1703" y="13"/>
                    </a:cubicBezTo>
                    <a:cubicBezTo>
                      <a:pt x="1645" y="5"/>
                      <a:pt x="1587" y="0"/>
                      <a:pt x="15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3" name="Google Shape;6703;p48"/>
              <p:cNvSpPr/>
              <p:nvPr/>
            </p:nvSpPr>
            <p:spPr>
              <a:xfrm>
                <a:off x="2014715" y="1873531"/>
                <a:ext cx="32085" cy="1143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477" extrusionOk="0">
                    <a:moveTo>
                      <a:pt x="694" y="1"/>
                    </a:moveTo>
                    <a:cubicBezTo>
                      <a:pt x="426" y="1"/>
                      <a:pt x="162" y="106"/>
                      <a:pt x="0" y="203"/>
                    </a:cubicBezTo>
                    <a:lnTo>
                      <a:pt x="152" y="416"/>
                    </a:lnTo>
                    <a:cubicBezTo>
                      <a:pt x="152" y="397"/>
                      <a:pt x="413" y="236"/>
                      <a:pt x="690" y="236"/>
                    </a:cubicBezTo>
                    <a:cubicBezTo>
                      <a:pt x="857" y="236"/>
                      <a:pt x="1030" y="294"/>
                      <a:pt x="1155" y="477"/>
                    </a:cubicBezTo>
                    <a:lnTo>
                      <a:pt x="1338" y="325"/>
                    </a:lnTo>
                    <a:cubicBezTo>
                      <a:pt x="1167" y="83"/>
                      <a:pt x="929" y="1"/>
                      <a:pt x="6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4" name="Google Shape;6704;p48"/>
              <p:cNvSpPr/>
              <p:nvPr/>
            </p:nvSpPr>
            <p:spPr>
              <a:xfrm>
                <a:off x="1823009" y="1842667"/>
                <a:ext cx="118821" cy="24819"/>
              </a:xfrm>
              <a:custGeom>
                <a:avLst/>
                <a:gdLst/>
                <a:ahLst/>
                <a:cxnLst/>
                <a:rect l="l" t="t" r="r" b="b"/>
                <a:pathLst>
                  <a:path w="4955" h="1035" extrusionOk="0">
                    <a:moveTo>
                      <a:pt x="1221" y="0"/>
                    </a:moveTo>
                    <a:cubicBezTo>
                      <a:pt x="1208" y="0"/>
                      <a:pt x="1196" y="0"/>
                      <a:pt x="1186" y="1"/>
                    </a:cubicBezTo>
                    <a:cubicBezTo>
                      <a:pt x="638" y="1"/>
                      <a:pt x="61" y="791"/>
                      <a:pt x="0" y="913"/>
                    </a:cubicBezTo>
                    <a:lnTo>
                      <a:pt x="183" y="1034"/>
                    </a:lnTo>
                    <a:cubicBezTo>
                      <a:pt x="334" y="822"/>
                      <a:pt x="790" y="244"/>
                      <a:pt x="1186" y="244"/>
                    </a:cubicBezTo>
                    <a:cubicBezTo>
                      <a:pt x="1581" y="244"/>
                      <a:pt x="3982" y="791"/>
                      <a:pt x="4894" y="1004"/>
                    </a:cubicBezTo>
                    <a:lnTo>
                      <a:pt x="4955" y="761"/>
                    </a:lnTo>
                    <a:cubicBezTo>
                      <a:pt x="4806" y="731"/>
                      <a:pt x="1852" y="0"/>
                      <a:pt x="12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5" name="Google Shape;6705;p48"/>
              <p:cNvSpPr/>
              <p:nvPr/>
            </p:nvSpPr>
            <p:spPr>
              <a:xfrm>
                <a:off x="1812793" y="1829070"/>
                <a:ext cx="6198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742" extrusionOk="0">
                    <a:moveTo>
                      <a:pt x="1005" y="0"/>
                    </a:moveTo>
                    <a:cubicBezTo>
                      <a:pt x="954" y="0"/>
                      <a:pt x="903" y="7"/>
                      <a:pt x="852" y="21"/>
                    </a:cubicBezTo>
                    <a:cubicBezTo>
                      <a:pt x="1" y="294"/>
                      <a:pt x="365" y="3000"/>
                      <a:pt x="1216" y="3547"/>
                    </a:cubicBezTo>
                    <a:cubicBezTo>
                      <a:pt x="1308" y="3607"/>
                      <a:pt x="1368" y="3638"/>
                      <a:pt x="1460" y="3668"/>
                    </a:cubicBezTo>
                    <a:cubicBezTo>
                      <a:pt x="1560" y="3718"/>
                      <a:pt x="1670" y="3741"/>
                      <a:pt x="1783" y="3741"/>
                    </a:cubicBezTo>
                    <a:cubicBezTo>
                      <a:pt x="1876" y="3741"/>
                      <a:pt x="1972" y="3726"/>
                      <a:pt x="2068" y="3699"/>
                    </a:cubicBezTo>
                    <a:cubicBezTo>
                      <a:pt x="2159" y="3668"/>
                      <a:pt x="2219" y="3638"/>
                      <a:pt x="2311" y="3577"/>
                    </a:cubicBezTo>
                    <a:cubicBezTo>
                      <a:pt x="2402" y="3516"/>
                      <a:pt x="2523" y="3425"/>
                      <a:pt x="2584" y="3334"/>
                    </a:cubicBezTo>
                    <a:lnTo>
                      <a:pt x="2584" y="1753"/>
                    </a:lnTo>
                    <a:cubicBezTo>
                      <a:pt x="2584" y="1753"/>
                      <a:pt x="1829" y="0"/>
                      <a:pt x="1005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6" name="Google Shape;6706;p48"/>
              <p:cNvSpPr/>
              <p:nvPr/>
            </p:nvSpPr>
            <p:spPr>
              <a:xfrm>
                <a:off x="1836846" y="1848519"/>
                <a:ext cx="29903" cy="5942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478" extrusionOk="0">
                    <a:moveTo>
                      <a:pt x="1" y="0"/>
                    </a:moveTo>
                    <a:lnTo>
                      <a:pt x="1" y="30"/>
                    </a:lnTo>
                    <a:cubicBezTo>
                      <a:pt x="517" y="456"/>
                      <a:pt x="852" y="1094"/>
                      <a:pt x="913" y="1763"/>
                    </a:cubicBezTo>
                    <a:cubicBezTo>
                      <a:pt x="824" y="1541"/>
                      <a:pt x="604" y="1399"/>
                      <a:pt x="386" y="1399"/>
                    </a:cubicBezTo>
                    <a:cubicBezTo>
                      <a:pt x="306" y="1399"/>
                      <a:pt x="226" y="1418"/>
                      <a:pt x="153" y="1459"/>
                    </a:cubicBezTo>
                    <a:lnTo>
                      <a:pt x="153" y="1489"/>
                    </a:lnTo>
                    <a:cubicBezTo>
                      <a:pt x="396" y="1489"/>
                      <a:pt x="639" y="1611"/>
                      <a:pt x="730" y="1854"/>
                    </a:cubicBezTo>
                    <a:cubicBezTo>
                      <a:pt x="821" y="2037"/>
                      <a:pt x="882" y="2219"/>
                      <a:pt x="943" y="2432"/>
                    </a:cubicBezTo>
                    <a:cubicBezTo>
                      <a:pt x="943" y="2462"/>
                      <a:pt x="973" y="2477"/>
                      <a:pt x="1004" y="2477"/>
                    </a:cubicBezTo>
                    <a:cubicBezTo>
                      <a:pt x="1034" y="2477"/>
                      <a:pt x="1065" y="2462"/>
                      <a:pt x="1065" y="2432"/>
                    </a:cubicBezTo>
                    <a:cubicBezTo>
                      <a:pt x="1247" y="1550"/>
                      <a:pt x="882" y="274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7" name="Google Shape;6707;p48"/>
              <p:cNvSpPr/>
              <p:nvPr/>
            </p:nvSpPr>
            <p:spPr>
              <a:xfrm>
                <a:off x="1844880" y="1903076"/>
                <a:ext cx="13141" cy="12518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22" extrusionOk="0">
                    <a:moveTo>
                      <a:pt x="227" y="0"/>
                    </a:moveTo>
                    <a:cubicBezTo>
                      <a:pt x="98" y="0"/>
                      <a:pt x="0" y="112"/>
                      <a:pt x="0" y="248"/>
                    </a:cubicBezTo>
                    <a:cubicBezTo>
                      <a:pt x="0" y="400"/>
                      <a:pt x="122" y="521"/>
                      <a:pt x="274" y="521"/>
                    </a:cubicBezTo>
                    <a:cubicBezTo>
                      <a:pt x="426" y="521"/>
                      <a:pt x="517" y="400"/>
                      <a:pt x="547" y="248"/>
                    </a:cubicBezTo>
                    <a:cubicBezTo>
                      <a:pt x="547" y="96"/>
                      <a:pt x="426" y="5"/>
                      <a:pt x="274" y="5"/>
                    </a:cubicBezTo>
                    <a:cubicBezTo>
                      <a:pt x="258" y="2"/>
                      <a:pt x="242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8" name="Google Shape;6708;p48"/>
              <p:cNvSpPr/>
              <p:nvPr/>
            </p:nvSpPr>
            <p:spPr>
              <a:xfrm>
                <a:off x="1833944" y="1892836"/>
                <a:ext cx="9496" cy="8897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71" extrusionOk="0">
                    <a:moveTo>
                      <a:pt x="167" y="0"/>
                    </a:moveTo>
                    <a:cubicBezTo>
                      <a:pt x="69" y="0"/>
                      <a:pt x="4" y="83"/>
                      <a:pt x="30" y="189"/>
                    </a:cubicBezTo>
                    <a:cubicBezTo>
                      <a:pt x="0" y="280"/>
                      <a:pt x="91" y="371"/>
                      <a:pt x="213" y="371"/>
                    </a:cubicBezTo>
                    <a:cubicBezTo>
                      <a:pt x="304" y="371"/>
                      <a:pt x="395" y="280"/>
                      <a:pt x="395" y="189"/>
                    </a:cubicBezTo>
                    <a:cubicBezTo>
                      <a:pt x="395" y="83"/>
                      <a:pt x="326" y="0"/>
                      <a:pt x="249" y="0"/>
                    </a:cubicBezTo>
                    <a:cubicBezTo>
                      <a:pt x="237" y="0"/>
                      <a:pt x="225" y="2"/>
                      <a:pt x="213" y="6"/>
                    </a:cubicBezTo>
                    <a:cubicBezTo>
                      <a:pt x="197" y="2"/>
                      <a:pt x="18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9" name="Google Shape;6709;p48"/>
              <p:cNvSpPr/>
              <p:nvPr/>
            </p:nvSpPr>
            <p:spPr>
              <a:xfrm>
                <a:off x="1189569" y="2570137"/>
                <a:ext cx="2534374" cy="74386"/>
              </a:xfrm>
              <a:custGeom>
                <a:avLst/>
                <a:gdLst/>
                <a:ahLst/>
                <a:cxnLst/>
                <a:rect l="l" t="t" r="r" b="b"/>
                <a:pathLst>
                  <a:path w="105687" h="3102" extrusionOk="0">
                    <a:moveTo>
                      <a:pt x="0" y="1"/>
                    </a:moveTo>
                    <a:lnTo>
                      <a:pt x="0" y="3101"/>
                    </a:lnTo>
                    <a:lnTo>
                      <a:pt x="105686" y="3101"/>
                    </a:lnTo>
                    <a:lnTo>
                      <a:pt x="1056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0" name="Google Shape;6710;p48"/>
              <p:cNvSpPr/>
              <p:nvPr/>
            </p:nvSpPr>
            <p:spPr>
              <a:xfrm>
                <a:off x="1231850" y="2643169"/>
                <a:ext cx="2449821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02161" h="1277" extrusionOk="0">
                    <a:moveTo>
                      <a:pt x="0" y="0"/>
                    </a:moveTo>
                    <a:lnTo>
                      <a:pt x="0" y="1277"/>
                    </a:lnTo>
                    <a:lnTo>
                      <a:pt x="102160" y="1277"/>
                    </a:lnTo>
                    <a:lnTo>
                      <a:pt x="1021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1" name="Google Shape;6711;p48"/>
              <p:cNvSpPr/>
              <p:nvPr/>
            </p:nvSpPr>
            <p:spPr>
              <a:xfrm>
                <a:off x="1338253" y="2675103"/>
                <a:ext cx="344808" cy="1479662"/>
              </a:xfrm>
              <a:custGeom>
                <a:avLst/>
                <a:gdLst/>
                <a:ahLst/>
                <a:cxnLst/>
                <a:rect l="l" t="t" r="r" b="b"/>
                <a:pathLst>
                  <a:path w="14379" h="61704" extrusionOk="0">
                    <a:moveTo>
                      <a:pt x="1" y="1"/>
                    </a:moveTo>
                    <a:lnTo>
                      <a:pt x="1" y="61704"/>
                    </a:lnTo>
                    <a:lnTo>
                      <a:pt x="14378" y="61704"/>
                    </a:lnTo>
                    <a:lnTo>
                      <a:pt x="1437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2" name="Google Shape;6712;p48"/>
              <p:cNvSpPr/>
              <p:nvPr/>
            </p:nvSpPr>
            <p:spPr>
              <a:xfrm>
                <a:off x="1339000" y="2666925"/>
                <a:ext cx="344065" cy="172943"/>
              </a:xfrm>
              <a:custGeom>
                <a:avLst/>
                <a:gdLst/>
                <a:ahLst/>
                <a:cxnLst/>
                <a:rect l="l" t="t" r="r" b="b"/>
                <a:pathLst>
                  <a:path w="14348" h="6871" extrusionOk="0">
                    <a:moveTo>
                      <a:pt x="0" y="1"/>
                    </a:moveTo>
                    <a:lnTo>
                      <a:pt x="0" y="6870"/>
                    </a:lnTo>
                    <a:lnTo>
                      <a:pt x="14347" y="6870"/>
                    </a:lnTo>
                    <a:lnTo>
                      <a:pt x="1434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3" name="Google Shape;6713;p48"/>
              <p:cNvSpPr/>
              <p:nvPr/>
            </p:nvSpPr>
            <p:spPr>
              <a:xfrm>
                <a:off x="1196116" y="2401765"/>
                <a:ext cx="406749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16962" y="2888"/>
                    </a:lnTo>
                    <a:lnTo>
                      <a:pt x="169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4" name="Google Shape;6714;p48"/>
              <p:cNvSpPr/>
              <p:nvPr/>
            </p:nvSpPr>
            <p:spPr>
              <a:xfrm>
                <a:off x="1521949" y="2401765"/>
                <a:ext cx="37936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1581" y="2888"/>
                    </a:lnTo>
                    <a:lnTo>
                      <a:pt x="158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5" name="Google Shape;6715;p48"/>
              <p:cNvSpPr/>
              <p:nvPr/>
            </p:nvSpPr>
            <p:spPr>
              <a:xfrm>
                <a:off x="1279954" y="2401765"/>
                <a:ext cx="37912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2888" extrusionOk="0">
                    <a:moveTo>
                      <a:pt x="0" y="0"/>
                    </a:moveTo>
                    <a:lnTo>
                      <a:pt x="0" y="2888"/>
                    </a:lnTo>
                    <a:lnTo>
                      <a:pt x="1581" y="2888"/>
                    </a:lnTo>
                    <a:lnTo>
                      <a:pt x="158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6" name="Google Shape;6716;p48"/>
              <p:cNvSpPr/>
              <p:nvPr/>
            </p:nvSpPr>
            <p:spPr>
              <a:xfrm>
                <a:off x="1343361" y="2401765"/>
                <a:ext cx="15347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40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639" y="2888"/>
                    </a:lnTo>
                    <a:lnTo>
                      <a:pt x="63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7" name="Google Shape;6717;p48"/>
              <p:cNvSpPr/>
              <p:nvPr/>
            </p:nvSpPr>
            <p:spPr>
              <a:xfrm>
                <a:off x="1216524" y="2470999"/>
                <a:ext cx="503700" cy="99157"/>
              </a:xfrm>
              <a:custGeom>
                <a:avLst/>
                <a:gdLst/>
                <a:ahLst/>
                <a:cxnLst/>
                <a:rect l="l" t="t" r="r" b="b"/>
                <a:pathLst>
                  <a:path w="21005" h="4135" extrusionOk="0">
                    <a:moveTo>
                      <a:pt x="1" y="1"/>
                    </a:moveTo>
                    <a:lnTo>
                      <a:pt x="1" y="4135"/>
                    </a:lnTo>
                    <a:lnTo>
                      <a:pt x="21004" y="4135"/>
                    </a:lnTo>
                    <a:lnTo>
                      <a:pt x="2100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8" name="Google Shape;6718;p48"/>
              <p:cNvSpPr/>
              <p:nvPr/>
            </p:nvSpPr>
            <p:spPr>
              <a:xfrm>
                <a:off x="1399501" y="2481215"/>
                <a:ext cx="320732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13375" h="3284" extrusionOk="0">
                    <a:moveTo>
                      <a:pt x="0" y="0"/>
                    </a:moveTo>
                    <a:lnTo>
                      <a:pt x="0" y="3283"/>
                    </a:lnTo>
                    <a:lnTo>
                      <a:pt x="13374" y="3283"/>
                    </a:lnTo>
                    <a:lnTo>
                      <a:pt x="1337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9" name="Google Shape;6719;p48"/>
              <p:cNvSpPr/>
              <p:nvPr/>
            </p:nvSpPr>
            <p:spPr>
              <a:xfrm>
                <a:off x="1400220" y="2496515"/>
                <a:ext cx="29960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494" h="92" extrusionOk="0">
                    <a:moveTo>
                      <a:pt x="3131" y="1"/>
                    </a:moveTo>
                    <a:cubicBezTo>
                      <a:pt x="2068" y="1"/>
                      <a:pt x="1034" y="1"/>
                      <a:pt x="1" y="31"/>
                    </a:cubicBezTo>
                    <a:cubicBezTo>
                      <a:pt x="1034" y="62"/>
                      <a:pt x="2068" y="62"/>
                      <a:pt x="3131" y="92"/>
                    </a:cubicBezTo>
                    <a:lnTo>
                      <a:pt x="9363" y="92"/>
                    </a:lnTo>
                    <a:cubicBezTo>
                      <a:pt x="10396" y="62"/>
                      <a:pt x="11460" y="62"/>
                      <a:pt x="12493" y="31"/>
                    </a:cubicBezTo>
                    <a:cubicBezTo>
                      <a:pt x="11460" y="1"/>
                      <a:pt x="10396" y="1"/>
                      <a:pt x="93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0" name="Google Shape;6720;p48"/>
              <p:cNvSpPr/>
              <p:nvPr/>
            </p:nvSpPr>
            <p:spPr>
              <a:xfrm>
                <a:off x="1399501" y="25118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0"/>
                    </a:moveTo>
                    <a:cubicBezTo>
                      <a:pt x="2098" y="0"/>
                      <a:pt x="1034" y="0"/>
                      <a:pt x="0" y="30"/>
                    </a:cubicBezTo>
                    <a:cubicBezTo>
                      <a:pt x="1034" y="61"/>
                      <a:pt x="2098" y="91"/>
                      <a:pt x="3131" y="91"/>
                    </a:cubicBezTo>
                    <a:lnTo>
                      <a:pt x="9393" y="91"/>
                    </a:lnTo>
                    <a:cubicBezTo>
                      <a:pt x="10426" y="91"/>
                      <a:pt x="11490" y="61"/>
                      <a:pt x="12523" y="30"/>
                    </a:cubicBezTo>
                    <a:cubicBezTo>
                      <a:pt x="11490" y="30"/>
                      <a:pt x="10426" y="0"/>
                      <a:pt x="93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1" name="Google Shape;6721;p48"/>
              <p:cNvSpPr/>
              <p:nvPr/>
            </p:nvSpPr>
            <p:spPr>
              <a:xfrm>
                <a:off x="1399501" y="25271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0"/>
                    </a:moveTo>
                    <a:cubicBezTo>
                      <a:pt x="2098" y="0"/>
                      <a:pt x="1034" y="31"/>
                      <a:pt x="0" y="61"/>
                    </a:cubicBezTo>
                    <a:cubicBezTo>
                      <a:pt x="1034" y="61"/>
                      <a:pt x="2098" y="92"/>
                      <a:pt x="3131" y="92"/>
                    </a:cubicBezTo>
                    <a:lnTo>
                      <a:pt x="9393" y="92"/>
                    </a:lnTo>
                    <a:cubicBezTo>
                      <a:pt x="10426" y="92"/>
                      <a:pt x="11490" y="61"/>
                      <a:pt x="12523" y="61"/>
                    </a:cubicBezTo>
                    <a:cubicBezTo>
                      <a:pt x="11490" y="31"/>
                      <a:pt x="10426" y="0"/>
                      <a:pt x="93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2" name="Google Shape;6722;p48"/>
              <p:cNvSpPr/>
              <p:nvPr/>
            </p:nvSpPr>
            <p:spPr>
              <a:xfrm>
                <a:off x="1399501" y="25424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1"/>
                    </a:moveTo>
                    <a:cubicBezTo>
                      <a:pt x="2098" y="1"/>
                      <a:pt x="1034" y="31"/>
                      <a:pt x="0" y="61"/>
                    </a:cubicBezTo>
                    <a:cubicBezTo>
                      <a:pt x="1034" y="92"/>
                      <a:pt x="2098" y="92"/>
                      <a:pt x="3131" y="92"/>
                    </a:cubicBezTo>
                    <a:lnTo>
                      <a:pt x="9393" y="92"/>
                    </a:lnTo>
                    <a:cubicBezTo>
                      <a:pt x="10426" y="92"/>
                      <a:pt x="11490" y="61"/>
                      <a:pt x="12523" y="61"/>
                    </a:cubicBezTo>
                    <a:cubicBezTo>
                      <a:pt x="11490" y="31"/>
                      <a:pt x="10426" y="1"/>
                      <a:pt x="93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3" name="Google Shape;6723;p48"/>
              <p:cNvSpPr/>
              <p:nvPr/>
            </p:nvSpPr>
            <p:spPr>
              <a:xfrm>
                <a:off x="1257364" y="2349742"/>
                <a:ext cx="457754" cy="52492"/>
              </a:xfrm>
              <a:custGeom>
                <a:avLst/>
                <a:gdLst/>
                <a:ahLst/>
                <a:cxnLst/>
                <a:rect l="l" t="t" r="r" b="b"/>
                <a:pathLst>
                  <a:path w="19089" h="2189" extrusionOk="0">
                    <a:moveTo>
                      <a:pt x="0" y="0"/>
                    </a:moveTo>
                    <a:lnTo>
                      <a:pt x="0" y="2189"/>
                    </a:lnTo>
                    <a:lnTo>
                      <a:pt x="19089" y="2189"/>
                    </a:lnTo>
                    <a:lnTo>
                      <a:pt x="1908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4" name="Google Shape;6724;p48"/>
              <p:cNvSpPr/>
              <p:nvPr/>
            </p:nvSpPr>
            <p:spPr>
              <a:xfrm>
                <a:off x="1257364" y="2353659"/>
                <a:ext cx="268984" cy="42301"/>
              </a:xfrm>
              <a:custGeom>
                <a:avLst/>
                <a:gdLst/>
                <a:ahLst/>
                <a:cxnLst/>
                <a:rect l="l" t="t" r="r" b="b"/>
                <a:pathLst>
                  <a:path w="11217" h="1764" extrusionOk="0">
                    <a:moveTo>
                      <a:pt x="0" y="0"/>
                    </a:moveTo>
                    <a:lnTo>
                      <a:pt x="0" y="1763"/>
                    </a:lnTo>
                    <a:lnTo>
                      <a:pt x="11216" y="1763"/>
                    </a:lnTo>
                    <a:lnTo>
                      <a:pt x="1121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5" name="Google Shape;6725;p48"/>
              <p:cNvSpPr/>
              <p:nvPr/>
            </p:nvSpPr>
            <p:spPr>
              <a:xfrm>
                <a:off x="1274846" y="2387185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0"/>
                    </a:moveTo>
                    <a:lnTo>
                      <a:pt x="2615" y="0"/>
                    </a:lnTo>
                    <a:lnTo>
                      <a:pt x="7843" y="0"/>
                    </a:lnTo>
                    <a:lnTo>
                      <a:pt x="10487" y="0"/>
                    </a:lnTo>
                    <a:lnTo>
                      <a:pt x="7843" y="0"/>
                    </a:lnTo>
                    <a:lnTo>
                      <a:pt x="5229" y="0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6" name="Google Shape;6726;p48"/>
              <p:cNvSpPr/>
              <p:nvPr/>
            </p:nvSpPr>
            <p:spPr>
              <a:xfrm>
                <a:off x="1274846" y="2379175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0"/>
                    </a:moveTo>
                    <a:cubicBezTo>
                      <a:pt x="852" y="0"/>
                      <a:pt x="1733" y="0"/>
                      <a:pt x="2615" y="0"/>
                    </a:cubicBezTo>
                    <a:lnTo>
                      <a:pt x="5229" y="0"/>
                    </a:lnTo>
                    <a:lnTo>
                      <a:pt x="7843" y="0"/>
                    </a:lnTo>
                    <a:cubicBezTo>
                      <a:pt x="8724" y="0"/>
                      <a:pt x="9606" y="0"/>
                      <a:pt x="10487" y="0"/>
                    </a:cubicBezTo>
                    <a:lnTo>
                      <a:pt x="7843" y="0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7" name="Google Shape;6727;p48"/>
              <p:cNvSpPr/>
              <p:nvPr/>
            </p:nvSpPr>
            <p:spPr>
              <a:xfrm>
                <a:off x="1274846" y="2370422"/>
                <a:ext cx="251502" cy="743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31" extrusionOk="0">
                    <a:moveTo>
                      <a:pt x="2615" y="0"/>
                    </a:moveTo>
                    <a:lnTo>
                      <a:pt x="1" y="31"/>
                    </a:lnTo>
                    <a:lnTo>
                      <a:pt x="10487" y="31"/>
                    </a:lnTo>
                    <a:lnTo>
                      <a:pt x="784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8" name="Google Shape;6728;p48"/>
              <p:cNvSpPr/>
              <p:nvPr/>
            </p:nvSpPr>
            <p:spPr>
              <a:xfrm>
                <a:off x="1274846" y="2362388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1"/>
                    </a:moveTo>
                    <a:lnTo>
                      <a:pt x="2615" y="1"/>
                    </a:lnTo>
                    <a:lnTo>
                      <a:pt x="5229" y="1"/>
                    </a:lnTo>
                    <a:lnTo>
                      <a:pt x="7843" y="1"/>
                    </a:lnTo>
                    <a:lnTo>
                      <a:pt x="10487" y="1"/>
                    </a:lnTo>
                    <a:lnTo>
                      <a:pt x="7843" y="1"/>
                    </a:lnTo>
                    <a:lnTo>
                      <a:pt x="261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9" name="Google Shape;6729;p48"/>
              <p:cNvSpPr/>
              <p:nvPr/>
            </p:nvSpPr>
            <p:spPr>
              <a:xfrm>
                <a:off x="2718175" y="3945900"/>
                <a:ext cx="644897" cy="168475"/>
              </a:xfrm>
              <a:custGeom>
                <a:avLst/>
                <a:gdLst/>
                <a:ahLst/>
                <a:cxnLst/>
                <a:rect l="l" t="t" r="r" b="b"/>
                <a:pathLst>
                  <a:path w="27145" h="6739" extrusionOk="0">
                    <a:moveTo>
                      <a:pt x="19059" y="0"/>
                    </a:moveTo>
                    <a:lnTo>
                      <a:pt x="19059" y="0"/>
                    </a:lnTo>
                    <a:cubicBezTo>
                      <a:pt x="20001" y="638"/>
                      <a:pt x="21126" y="1490"/>
                      <a:pt x="20761" y="1976"/>
                    </a:cubicBezTo>
                    <a:cubicBezTo>
                      <a:pt x="20488" y="2339"/>
                      <a:pt x="18971" y="2512"/>
                      <a:pt x="16778" y="2512"/>
                    </a:cubicBezTo>
                    <a:cubicBezTo>
                      <a:pt x="12371" y="2512"/>
                      <a:pt x="5237" y="1816"/>
                      <a:pt x="1" y="578"/>
                    </a:cubicBezTo>
                    <a:lnTo>
                      <a:pt x="1" y="578"/>
                    </a:lnTo>
                    <a:cubicBezTo>
                      <a:pt x="31" y="669"/>
                      <a:pt x="62" y="730"/>
                      <a:pt x="92" y="790"/>
                    </a:cubicBezTo>
                    <a:cubicBezTo>
                      <a:pt x="92" y="790"/>
                      <a:pt x="92" y="5988"/>
                      <a:pt x="214" y="6079"/>
                    </a:cubicBezTo>
                    <a:cubicBezTo>
                      <a:pt x="872" y="6496"/>
                      <a:pt x="13733" y="6739"/>
                      <a:pt x="21151" y="6739"/>
                    </a:cubicBezTo>
                    <a:cubicBezTo>
                      <a:pt x="24013" y="6739"/>
                      <a:pt x="26065" y="6703"/>
                      <a:pt x="26293" y="6626"/>
                    </a:cubicBezTo>
                    <a:cubicBezTo>
                      <a:pt x="27144" y="6353"/>
                      <a:pt x="26415" y="3982"/>
                      <a:pt x="25503" y="3222"/>
                    </a:cubicBezTo>
                    <a:cubicBezTo>
                      <a:pt x="24317" y="2523"/>
                      <a:pt x="23102" y="1885"/>
                      <a:pt x="21855" y="1338"/>
                    </a:cubicBezTo>
                    <a:cubicBezTo>
                      <a:pt x="20944" y="882"/>
                      <a:pt x="19971" y="426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4" name="Google Shape;6734;p49"/>
          <p:cNvSpPr txBox="1">
            <a:spLocks noGrp="1"/>
          </p:cNvSpPr>
          <p:nvPr>
            <p:ph type="title"/>
          </p:nvPr>
        </p:nvSpPr>
        <p:spPr>
          <a:xfrm>
            <a:off x="1497150" y="547025"/>
            <a:ext cx="61497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6735" name="Google Shape;6735;p49"/>
          <p:cNvGrpSpPr/>
          <p:nvPr/>
        </p:nvGrpSpPr>
        <p:grpSpPr>
          <a:xfrm>
            <a:off x="292142" y="2717850"/>
            <a:ext cx="2663960" cy="2255920"/>
            <a:chOff x="5453633" y="1944821"/>
            <a:chExt cx="2663960" cy="2255920"/>
          </a:xfrm>
        </p:grpSpPr>
        <p:sp>
          <p:nvSpPr>
            <p:cNvPr id="6736" name="Google Shape;6736;p49"/>
            <p:cNvSpPr/>
            <p:nvPr/>
          </p:nvSpPr>
          <p:spPr>
            <a:xfrm>
              <a:off x="6715671" y="1944821"/>
              <a:ext cx="198720" cy="160328"/>
            </a:xfrm>
            <a:custGeom>
              <a:avLst/>
              <a:gdLst/>
              <a:ahLst/>
              <a:cxnLst/>
              <a:rect l="l" t="t" r="r" b="b"/>
              <a:pathLst>
                <a:path w="12143" h="9797" extrusionOk="0">
                  <a:moveTo>
                    <a:pt x="6792" y="0"/>
                  </a:moveTo>
                  <a:cubicBezTo>
                    <a:pt x="5772" y="0"/>
                    <a:pt x="4748" y="216"/>
                    <a:pt x="3803" y="657"/>
                  </a:cubicBezTo>
                  <a:cubicBezTo>
                    <a:pt x="2269" y="1324"/>
                    <a:pt x="968" y="2392"/>
                    <a:pt x="0" y="3759"/>
                  </a:cubicBezTo>
                  <a:cubicBezTo>
                    <a:pt x="0" y="3759"/>
                    <a:pt x="22" y="3802"/>
                    <a:pt x="47" y="3802"/>
                  </a:cubicBezTo>
                  <a:cubicBezTo>
                    <a:pt x="54" y="3802"/>
                    <a:pt x="60" y="3799"/>
                    <a:pt x="67" y="3793"/>
                  </a:cubicBezTo>
                  <a:cubicBezTo>
                    <a:pt x="1627" y="1742"/>
                    <a:pt x="4013" y="391"/>
                    <a:pt x="6574" y="391"/>
                  </a:cubicBezTo>
                  <a:cubicBezTo>
                    <a:pt x="6970" y="391"/>
                    <a:pt x="7370" y="423"/>
                    <a:pt x="7773" y="490"/>
                  </a:cubicBezTo>
                  <a:cubicBezTo>
                    <a:pt x="9107" y="690"/>
                    <a:pt x="10441" y="1324"/>
                    <a:pt x="11108" y="2525"/>
                  </a:cubicBezTo>
                  <a:cubicBezTo>
                    <a:pt x="11709" y="3726"/>
                    <a:pt x="11742" y="5094"/>
                    <a:pt x="11208" y="6294"/>
                  </a:cubicBezTo>
                  <a:cubicBezTo>
                    <a:pt x="10575" y="7729"/>
                    <a:pt x="9374" y="8863"/>
                    <a:pt x="8106" y="9730"/>
                  </a:cubicBezTo>
                  <a:cubicBezTo>
                    <a:pt x="8073" y="9730"/>
                    <a:pt x="8106" y="9797"/>
                    <a:pt x="8140" y="9797"/>
                  </a:cubicBezTo>
                  <a:cubicBezTo>
                    <a:pt x="9407" y="9096"/>
                    <a:pt x="10475" y="8062"/>
                    <a:pt x="11242" y="6862"/>
                  </a:cubicBezTo>
                  <a:cubicBezTo>
                    <a:pt x="11976" y="5661"/>
                    <a:pt x="12142" y="4193"/>
                    <a:pt x="11742" y="2859"/>
                  </a:cubicBezTo>
                  <a:cubicBezTo>
                    <a:pt x="11242" y="1458"/>
                    <a:pt x="9974" y="590"/>
                    <a:pt x="8573" y="223"/>
                  </a:cubicBezTo>
                  <a:cubicBezTo>
                    <a:pt x="7992" y="75"/>
                    <a:pt x="7392" y="0"/>
                    <a:pt x="6792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37" name="Google Shape;6737;p49"/>
            <p:cNvGrpSpPr/>
            <p:nvPr/>
          </p:nvGrpSpPr>
          <p:grpSpPr>
            <a:xfrm>
              <a:off x="5453633" y="1948405"/>
              <a:ext cx="2663960" cy="2252336"/>
              <a:chOff x="5453633" y="1948405"/>
              <a:chExt cx="2663960" cy="2252336"/>
            </a:xfrm>
          </p:grpSpPr>
          <p:sp>
            <p:nvSpPr>
              <p:cNvPr id="6738" name="Google Shape;6738;p49"/>
              <p:cNvSpPr/>
              <p:nvPr/>
            </p:nvSpPr>
            <p:spPr>
              <a:xfrm>
                <a:off x="7318855" y="4046222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1" y="0"/>
                    </a:moveTo>
                    <a:cubicBezTo>
                      <a:pt x="15244" y="234"/>
                      <a:pt x="14577" y="467"/>
                      <a:pt x="13910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502"/>
                      <a:pt x="7872" y="3036"/>
                    </a:cubicBezTo>
                    <a:cubicBezTo>
                      <a:pt x="6571" y="3603"/>
                      <a:pt x="5237" y="4137"/>
                      <a:pt x="3936" y="4704"/>
                    </a:cubicBezTo>
                    <a:cubicBezTo>
                      <a:pt x="2602" y="5271"/>
                      <a:pt x="1301" y="5871"/>
                      <a:pt x="0" y="6472"/>
                    </a:cubicBezTo>
                    <a:cubicBezTo>
                      <a:pt x="1368" y="6038"/>
                      <a:pt x="2735" y="5538"/>
                      <a:pt x="4070" y="5037"/>
                    </a:cubicBezTo>
                    <a:cubicBezTo>
                      <a:pt x="5404" y="4537"/>
                      <a:pt x="6738" y="4003"/>
                      <a:pt x="8072" y="3469"/>
                    </a:cubicBezTo>
                    <a:cubicBezTo>
                      <a:pt x="9407" y="2902"/>
                      <a:pt x="10708" y="2369"/>
                      <a:pt x="12042" y="1802"/>
                    </a:cubicBezTo>
                    <a:lnTo>
                      <a:pt x="13977" y="901"/>
                    </a:lnTo>
                    <a:cubicBezTo>
                      <a:pt x="14610" y="601"/>
                      <a:pt x="15278" y="300"/>
                      <a:pt x="1591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9" name="Google Shape;6739;p49"/>
              <p:cNvSpPr/>
              <p:nvPr/>
            </p:nvSpPr>
            <p:spPr>
              <a:xfrm>
                <a:off x="7402362" y="4026029"/>
                <a:ext cx="145223" cy="58963"/>
              </a:xfrm>
              <a:custGeom>
                <a:avLst/>
                <a:gdLst/>
                <a:ahLst/>
                <a:cxnLst/>
                <a:rect l="l" t="t" r="r" b="b"/>
                <a:pathLst>
                  <a:path w="8874" h="3603" extrusionOk="0">
                    <a:moveTo>
                      <a:pt x="8874" y="0"/>
                    </a:moveTo>
                    <a:cubicBezTo>
                      <a:pt x="7339" y="467"/>
                      <a:pt x="5838" y="1001"/>
                      <a:pt x="4337" y="1601"/>
                    </a:cubicBezTo>
                    <a:cubicBezTo>
                      <a:pt x="2869" y="2235"/>
                      <a:pt x="1402" y="2869"/>
                      <a:pt x="1" y="3603"/>
                    </a:cubicBezTo>
                    <a:cubicBezTo>
                      <a:pt x="1535" y="3169"/>
                      <a:pt x="3036" y="2602"/>
                      <a:pt x="4504" y="2001"/>
                    </a:cubicBezTo>
                    <a:cubicBezTo>
                      <a:pt x="5972" y="1401"/>
                      <a:pt x="7439" y="767"/>
                      <a:pt x="88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0" name="Google Shape;6740;p49"/>
              <p:cNvSpPr/>
              <p:nvPr/>
            </p:nvSpPr>
            <p:spPr>
              <a:xfrm>
                <a:off x="7286634" y="4005819"/>
                <a:ext cx="228750" cy="92822"/>
              </a:xfrm>
              <a:custGeom>
                <a:avLst/>
                <a:gdLst/>
                <a:ahLst/>
                <a:cxnLst/>
                <a:rect l="l" t="t" r="r" b="b"/>
                <a:pathLst>
                  <a:path w="13978" h="5672" extrusionOk="0">
                    <a:moveTo>
                      <a:pt x="13978" y="1"/>
                    </a:moveTo>
                    <a:lnTo>
                      <a:pt x="13978" y="1"/>
                    </a:lnTo>
                    <a:cubicBezTo>
                      <a:pt x="13377" y="201"/>
                      <a:pt x="12777" y="401"/>
                      <a:pt x="12210" y="601"/>
                    </a:cubicBezTo>
                    <a:lnTo>
                      <a:pt x="10442" y="1268"/>
                    </a:lnTo>
                    <a:cubicBezTo>
                      <a:pt x="9241" y="1702"/>
                      <a:pt x="8073" y="2169"/>
                      <a:pt x="6906" y="2636"/>
                    </a:cubicBezTo>
                    <a:cubicBezTo>
                      <a:pt x="5772" y="3103"/>
                      <a:pt x="4604" y="3603"/>
                      <a:pt x="3437" y="4104"/>
                    </a:cubicBezTo>
                    <a:cubicBezTo>
                      <a:pt x="2303" y="4604"/>
                      <a:pt x="1135" y="5104"/>
                      <a:pt x="1" y="5672"/>
                    </a:cubicBezTo>
                    <a:cubicBezTo>
                      <a:pt x="1202" y="5271"/>
                      <a:pt x="2403" y="4838"/>
                      <a:pt x="3570" y="4404"/>
                    </a:cubicBezTo>
                    <a:cubicBezTo>
                      <a:pt x="4738" y="3970"/>
                      <a:pt x="5905" y="3503"/>
                      <a:pt x="7073" y="3003"/>
                    </a:cubicBezTo>
                    <a:cubicBezTo>
                      <a:pt x="8240" y="2536"/>
                      <a:pt x="9408" y="2069"/>
                      <a:pt x="10542" y="1569"/>
                    </a:cubicBezTo>
                    <a:lnTo>
                      <a:pt x="12276" y="801"/>
                    </a:lnTo>
                    <a:cubicBezTo>
                      <a:pt x="12843" y="535"/>
                      <a:pt x="13411" y="268"/>
                      <a:pt x="1397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1" name="Google Shape;6741;p49"/>
              <p:cNvSpPr/>
              <p:nvPr/>
            </p:nvSpPr>
            <p:spPr>
              <a:xfrm>
                <a:off x="7271906" y="3985086"/>
                <a:ext cx="211812" cy="86260"/>
              </a:xfrm>
              <a:custGeom>
                <a:avLst/>
                <a:gdLst/>
                <a:ahLst/>
                <a:cxnLst/>
                <a:rect l="l" t="t" r="r" b="b"/>
                <a:pathLst>
                  <a:path w="12943" h="5271" extrusionOk="0">
                    <a:moveTo>
                      <a:pt x="12943" y="0"/>
                    </a:moveTo>
                    <a:lnTo>
                      <a:pt x="12943" y="0"/>
                    </a:lnTo>
                    <a:cubicBezTo>
                      <a:pt x="12376" y="167"/>
                      <a:pt x="11809" y="367"/>
                      <a:pt x="11275" y="567"/>
                    </a:cubicBezTo>
                    <a:lnTo>
                      <a:pt x="9641" y="1168"/>
                    </a:lnTo>
                    <a:cubicBezTo>
                      <a:pt x="8540" y="1568"/>
                      <a:pt x="7439" y="2002"/>
                      <a:pt x="6372" y="2435"/>
                    </a:cubicBezTo>
                    <a:cubicBezTo>
                      <a:pt x="5304" y="2869"/>
                      <a:pt x="4237" y="3336"/>
                      <a:pt x="3169" y="3803"/>
                    </a:cubicBezTo>
                    <a:cubicBezTo>
                      <a:pt x="2102" y="4270"/>
                      <a:pt x="1034" y="4737"/>
                      <a:pt x="0" y="5271"/>
                    </a:cubicBezTo>
                    <a:cubicBezTo>
                      <a:pt x="1101" y="4904"/>
                      <a:pt x="2202" y="4437"/>
                      <a:pt x="3269" y="4070"/>
                    </a:cubicBezTo>
                    <a:cubicBezTo>
                      <a:pt x="4370" y="3670"/>
                      <a:pt x="5471" y="3269"/>
                      <a:pt x="6538" y="2802"/>
                    </a:cubicBezTo>
                    <a:cubicBezTo>
                      <a:pt x="7606" y="2369"/>
                      <a:pt x="8673" y="1935"/>
                      <a:pt x="9741" y="1468"/>
                    </a:cubicBezTo>
                    <a:lnTo>
                      <a:pt x="11342" y="767"/>
                    </a:lnTo>
                    <a:cubicBezTo>
                      <a:pt x="11875" y="501"/>
                      <a:pt x="12409" y="267"/>
                      <a:pt x="1294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2" name="Google Shape;6742;p49"/>
              <p:cNvSpPr/>
              <p:nvPr/>
            </p:nvSpPr>
            <p:spPr>
              <a:xfrm>
                <a:off x="6304636" y="4006376"/>
                <a:ext cx="113557" cy="84623"/>
              </a:xfrm>
              <a:custGeom>
                <a:avLst/>
                <a:gdLst/>
                <a:ahLst/>
                <a:cxnLst/>
                <a:rect l="l" t="t" r="r" b="b"/>
                <a:pathLst>
                  <a:path w="6939" h="5171" extrusionOk="0">
                    <a:moveTo>
                      <a:pt x="4070" y="0"/>
                    </a:moveTo>
                    <a:cubicBezTo>
                      <a:pt x="4037" y="34"/>
                      <a:pt x="3970" y="34"/>
                      <a:pt x="3937" y="67"/>
                    </a:cubicBezTo>
                    <a:cubicBezTo>
                      <a:pt x="3670" y="167"/>
                      <a:pt x="3436" y="334"/>
                      <a:pt x="3236" y="534"/>
                    </a:cubicBezTo>
                    <a:cubicBezTo>
                      <a:pt x="3036" y="667"/>
                      <a:pt x="2869" y="834"/>
                      <a:pt x="2702" y="1001"/>
                    </a:cubicBezTo>
                    <a:cubicBezTo>
                      <a:pt x="2369" y="1334"/>
                      <a:pt x="2002" y="1701"/>
                      <a:pt x="1702" y="2068"/>
                    </a:cubicBezTo>
                    <a:cubicBezTo>
                      <a:pt x="1068" y="2769"/>
                      <a:pt x="501" y="3536"/>
                      <a:pt x="0" y="4337"/>
                    </a:cubicBezTo>
                    <a:cubicBezTo>
                      <a:pt x="768" y="3770"/>
                      <a:pt x="1468" y="3136"/>
                      <a:pt x="2202" y="2502"/>
                    </a:cubicBezTo>
                    <a:lnTo>
                      <a:pt x="3269" y="1601"/>
                    </a:lnTo>
                    <a:lnTo>
                      <a:pt x="3770" y="1168"/>
                    </a:lnTo>
                    <a:cubicBezTo>
                      <a:pt x="3913" y="1082"/>
                      <a:pt x="4057" y="971"/>
                      <a:pt x="4200" y="899"/>
                    </a:cubicBezTo>
                    <a:lnTo>
                      <a:pt x="4200" y="899"/>
                    </a:lnTo>
                    <a:cubicBezTo>
                      <a:pt x="4243" y="944"/>
                      <a:pt x="4281" y="989"/>
                      <a:pt x="4304" y="1034"/>
                    </a:cubicBezTo>
                    <a:cubicBezTo>
                      <a:pt x="4437" y="1201"/>
                      <a:pt x="4570" y="1401"/>
                      <a:pt x="4704" y="1601"/>
                    </a:cubicBezTo>
                    <a:cubicBezTo>
                      <a:pt x="4937" y="1968"/>
                      <a:pt x="5171" y="2369"/>
                      <a:pt x="5438" y="2769"/>
                    </a:cubicBezTo>
                    <a:lnTo>
                      <a:pt x="6939" y="5171"/>
                    </a:lnTo>
                    <a:cubicBezTo>
                      <a:pt x="6772" y="4237"/>
                      <a:pt x="6438" y="3336"/>
                      <a:pt x="6038" y="2469"/>
                    </a:cubicBezTo>
                    <a:cubicBezTo>
                      <a:pt x="5838" y="2002"/>
                      <a:pt x="5638" y="1601"/>
                      <a:pt x="5404" y="1168"/>
                    </a:cubicBezTo>
                    <a:cubicBezTo>
                      <a:pt x="5271" y="934"/>
                      <a:pt x="5137" y="734"/>
                      <a:pt x="4971" y="534"/>
                    </a:cubicBezTo>
                    <a:cubicBezTo>
                      <a:pt x="4904" y="400"/>
                      <a:pt x="4804" y="300"/>
                      <a:pt x="4704" y="200"/>
                    </a:cubicBezTo>
                    <a:cubicBezTo>
                      <a:pt x="4604" y="100"/>
                      <a:pt x="4504" y="34"/>
                      <a:pt x="4337" y="0"/>
                    </a:cubicBezTo>
                    <a:close/>
                  </a:path>
                </a:pathLst>
              </a:custGeom>
              <a:solidFill>
                <a:srgbClr val="C7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3" name="Google Shape;6743;p49"/>
              <p:cNvSpPr/>
              <p:nvPr/>
            </p:nvSpPr>
            <p:spPr>
              <a:xfrm>
                <a:off x="5453633" y="3722523"/>
                <a:ext cx="2663960" cy="478218"/>
              </a:xfrm>
              <a:custGeom>
                <a:avLst/>
                <a:gdLst/>
                <a:ahLst/>
                <a:cxnLst/>
                <a:rect l="l" t="t" r="r" b="b"/>
                <a:pathLst>
                  <a:path w="162784" h="29222" extrusionOk="0">
                    <a:moveTo>
                      <a:pt x="81392" y="0"/>
                    </a:moveTo>
                    <a:cubicBezTo>
                      <a:pt x="36427" y="0"/>
                      <a:pt x="1" y="6538"/>
                      <a:pt x="1" y="14611"/>
                    </a:cubicBezTo>
                    <a:cubicBezTo>
                      <a:pt x="1" y="22683"/>
                      <a:pt x="36427" y="29221"/>
                      <a:pt x="81392" y="29221"/>
                    </a:cubicBezTo>
                    <a:cubicBezTo>
                      <a:pt x="126358" y="29221"/>
                      <a:pt x="162784" y="22683"/>
                      <a:pt x="162784" y="14611"/>
                    </a:cubicBezTo>
                    <a:cubicBezTo>
                      <a:pt x="162784" y="6538"/>
                      <a:pt x="126358" y="0"/>
                      <a:pt x="813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4" name="Google Shape;6744;p49"/>
              <p:cNvSpPr/>
              <p:nvPr/>
            </p:nvSpPr>
            <p:spPr>
              <a:xfrm>
                <a:off x="5506587" y="3706699"/>
                <a:ext cx="572104" cy="113000"/>
              </a:xfrm>
              <a:custGeom>
                <a:avLst/>
                <a:gdLst/>
                <a:ahLst/>
                <a:cxnLst/>
                <a:rect l="l" t="t" r="r" b="b"/>
                <a:pathLst>
                  <a:path w="34959" h="6905" extrusionOk="0">
                    <a:moveTo>
                      <a:pt x="17479" y="0"/>
                    </a:moveTo>
                    <a:cubicBezTo>
                      <a:pt x="7839" y="0"/>
                      <a:pt x="0" y="1568"/>
                      <a:pt x="0" y="3469"/>
                    </a:cubicBezTo>
                    <a:cubicBezTo>
                      <a:pt x="0" y="5371"/>
                      <a:pt x="7839" y="6905"/>
                      <a:pt x="17479" y="6905"/>
                    </a:cubicBezTo>
                    <a:cubicBezTo>
                      <a:pt x="27153" y="6905"/>
                      <a:pt x="34959" y="5371"/>
                      <a:pt x="34959" y="3469"/>
                    </a:cubicBezTo>
                    <a:cubicBezTo>
                      <a:pt x="34959" y="1568"/>
                      <a:pt x="27153" y="0"/>
                      <a:pt x="1747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5" name="Google Shape;6745;p49"/>
              <p:cNvSpPr/>
              <p:nvPr/>
            </p:nvSpPr>
            <p:spPr>
              <a:xfrm>
                <a:off x="7442765" y="3786392"/>
                <a:ext cx="467286" cy="217818"/>
              </a:xfrm>
              <a:custGeom>
                <a:avLst/>
                <a:gdLst/>
                <a:ahLst/>
                <a:cxnLst/>
                <a:rect l="l" t="t" r="r" b="b"/>
                <a:pathLst>
                  <a:path w="28554" h="13310" extrusionOk="0">
                    <a:moveTo>
                      <a:pt x="12576" y="0"/>
                    </a:moveTo>
                    <a:lnTo>
                      <a:pt x="0" y="7405"/>
                    </a:lnTo>
                    <a:lnTo>
                      <a:pt x="15444" y="13310"/>
                    </a:lnTo>
                    <a:lnTo>
                      <a:pt x="28554" y="5337"/>
                    </a:lnTo>
                    <a:lnTo>
                      <a:pt x="1257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6" name="Google Shape;6746;p49"/>
              <p:cNvSpPr/>
              <p:nvPr/>
            </p:nvSpPr>
            <p:spPr>
              <a:xfrm>
                <a:off x="7687311" y="3872632"/>
                <a:ext cx="161048" cy="97732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5972" extrusionOk="0">
                    <a:moveTo>
                      <a:pt x="9840" y="1"/>
                    </a:moveTo>
                    <a:lnTo>
                      <a:pt x="9840" y="1"/>
                    </a:lnTo>
                    <a:cubicBezTo>
                      <a:pt x="9373" y="201"/>
                      <a:pt x="8973" y="434"/>
                      <a:pt x="8540" y="668"/>
                    </a:cubicBezTo>
                    <a:lnTo>
                      <a:pt x="7305" y="1368"/>
                    </a:lnTo>
                    <a:cubicBezTo>
                      <a:pt x="6438" y="1835"/>
                      <a:pt x="5604" y="2302"/>
                      <a:pt x="4804" y="2803"/>
                    </a:cubicBezTo>
                    <a:cubicBezTo>
                      <a:pt x="3970" y="3303"/>
                      <a:pt x="3169" y="3803"/>
                      <a:pt x="2368" y="4337"/>
                    </a:cubicBezTo>
                    <a:cubicBezTo>
                      <a:pt x="1568" y="4871"/>
                      <a:pt x="767" y="5405"/>
                      <a:pt x="0" y="5972"/>
                    </a:cubicBezTo>
                    <a:cubicBezTo>
                      <a:pt x="867" y="5538"/>
                      <a:pt x="1701" y="5104"/>
                      <a:pt x="2535" y="4637"/>
                    </a:cubicBezTo>
                    <a:cubicBezTo>
                      <a:pt x="3369" y="4170"/>
                      <a:pt x="4203" y="3703"/>
                      <a:pt x="5004" y="3203"/>
                    </a:cubicBezTo>
                    <a:cubicBezTo>
                      <a:pt x="5838" y="2703"/>
                      <a:pt x="6638" y="2169"/>
                      <a:pt x="7439" y="1668"/>
                    </a:cubicBezTo>
                    <a:lnTo>
                      <a:pt x="8640" y="835"/>
                    </a:lnTo>
                    <a:cubicBezTo>
                      <a:pt x="9040" y="568"/>
                      <a:pt x="9440" y="301"/>
                      <a:pt x="984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7" name="Google Shape;6747;p49"/>
              <p:cNvSpPr/>
              <p:nvPr/>
            </p:nvSpPr>
            <p:spPr>
              <a:xfrm>
                <a:off x="7721152" y="3862813"/>
                <a:ext cx="95539" cy="58423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3570" extrusionOk="0">
                    <a:moveTo>
                      <a:pt x="5838" y="0"/>
                    </a:moveTo>
                    <a:lnTo>
                      <a:pt x="5838" y="0"/>
                    </a:lnTo>
                    <a:cubicBezTo>
                      <a:pt x="4804" y="467"/>
                      <a:pt x="3803" y="1001"/>
                      <a:pt x="2802" y="1601"/>
                    </a:cubicBezTo>
                    <a:cubicBezTo>
                      <a:pt x="1835" y="2168"/>
                      <a:pt x="901" y="2836"/>
                      <a:pt x="0" y="3569"/>
                    </a:cubicBezTo>
                    <a:cubicBezTo>
                      <a:pt x="2102" y="2602"/>
                      <a:pt x="4036" y="1435"/>
                      <a:pt x="5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8" name="Google Shape;6748;p49"/>
              <p:cNvSpPr/>
              <p:nvPr/>
            </p:nvSpPr>
            <p:spPr>
              <a:xfrm>
                <a:off x="7625078" y="3852978"/>
                <a:ext cx="160508" cy="97732"/>
              </a:xfrm>
              <a:custGeom>
                <a:avLst/>
                <a:gdLst/>
                <a:ahLst/>
                <a:cxnLst/>
                <a:rect l="l" t="t" r="r" b="b"/>
                <a:pathLst>
                  <a:path w="9808" h="5972" extrusionOk="0">
                    <a:moveTo>
                      <a:pt x="9807" y="1"/>
                    </a:moveTo>
                    <a:lnTo>
                      <a:pt x="9807" y="1"/>
                    </a:lnTo>
                    <a:cubicBezTo>
                      <a:pt x="9374" y="201"/>
                      <a:pt x="8940" y="434"/>
                      <a:pt x="8540" y="668"/>
                    </a:cubicBezTo>
                    <a:lnTo>
                      <a:pt x="7272" y="1368"/>
                    </a:lnTo>
                    <a:cubicBezTo>
                      <a:pt x="6438" y="1835"/>
                      <a:pt x="5604" y="2302"/>
                      <a:pt x="4804" y="2803"/>
                    </a:cubicBezTo>
                    <a:cubicBezTo>
                      <a:pt x="4003" y="3303"/>
                      <a:pt x="3169" y="3803"/>
                      <a:pt x="2369" y="4337"/>
                    </a:cubicBezTo>
                    <a:cubicBezTo>
                      <a:pt x="1568" y="4871"/>
                      <a:pt x="768" y="5405"/>
                      <a:pt x="0" y="5972"/>
                    </a:cubicBezTo>
                    <a:cubicBezTo>
                      <a:pt x="868" y="5538"/>
                      <a:pt x="1702" y="5071"/>
                      <a:pt x="2536" y="4604"/>
                    </a:cubicBezTo>
                    <a:cubicBezTo>
                      <a:pt x="3369" y="4137"/>
                      <a:pt x="4203" y="3670"/>
                      <a:pt x="5004" y="3170"/>
                    </a:cubicBezTo>
                    <a:cubicBezTo>
                      <a:pt x="5838" y="2669"/>
                      <a:pt x="6638" y="2169"/>
                      <a:pt x="7439" y="1635"/>
                    </a:cubicBezTo>
                    <a:lnTo>
                      <a:pt x="8640" y="835"/>
                    </a:lnTo>
                    <a:cubicBezTo>
                      <a:pt x="9040" y="534"/>
                      <a:pt x="9440" y="301"/>
                      <a:pt x="980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9" name="Google Shape;6749;p49"/>
              <p:cNvSpPr/>
              <p:nvPr/>
            </p:nvSpPr>
            <p:spPr>
              <a:xfrm>
                <a:off x="7617436" y="3843160"/>
                <a:ext cx="137581" cy="84083"/>
              </a:xfrm>
              <a:custGeom>
                <a:avLst/>
                <a:gdLst/>
                <a:ahLst/>
                <a:cxnLst/>
                <a:rect l="l" t="t" r="r" b="b"/>
                <a:pathLst>
                  <a:path w="8407" h="5138" extrusionOk="0">
                    <a:moveTo>
                      <a:pt x="8406" y="0"/>
                    </a:moveTo>
                    <a:lnTo>
                      <a:pt x="8406" y="0"/>
                    </a:lnTo>
                    <a:cubicBezTo>
                      <a:pt x="6905" y="734"/>
                      <a:pt x="5471" y="1535"/>
                      <a:pt x="4070" y="2402"/>
                    </a:cubicBezTo>
                    <a:cubicBezTo>
                      <a:pt x="2702" y="3236"/>
                      <a:pt x="1301" y="4137"/>
                      <a:pt x="0" y="5137"/>
                    </a:cubicBezTo>
                    <a:cubicBezTo>
                      <a:pt x="1468" y="4403"/>
                      <a:pt x="2902" y="3603"/>
                      <a:pt x="4303" y="2736"/>
                    </a:cubicBezTo>
                    <a:cubicBezTo>
                      <a:pt x="5704" y="1902"/>
                      <a:pt x="7072" y="1001"/>
                      <a:pt x="8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0" name="Google Shape;6750;p49"/>
              <p:cNvSpPr/>
              <p:nvPr/>
            </p:nvSpPr>
            <p:spPr>
              <a:xfrm>
                <a:off x="7644175" y="3832785"/>
                <a:ext cx="79730" cy="48604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2970" extrusionOk="0">
                    <a:moveTo>
                      <a:pt x="4871" y="1"/>
                    </a:moveTo>
                    <a:lnTo>
                      <a:pt x="4871" y="1"/>
                    </a:lnTo>
                    <a:cubicBezTo>
                      <a:pt x="3970" y="367"/>
                      <a:pt x="3136" y="801"/>
                      <a:pt x="2336" y="1301"/>
                    </a:cubicBezTo>
                    <a:cubicBezTo>
                      <a:pt x="1502" y="1802"/>
                      <a:pt x="735" y="2369"/>
                      <a:pt x="1" y="2969"/>
                    </a:cubicBezTo>
                    <a:cubicBezTo>
                      <a:pt x="868" y="2636"/>
                      <a:pt x="1735" y="2169"/>
                      <a:pt x="2536" y="1668"/>
                    </a:cubicBezTo>
                    <a:cubicBezTo>
                      <a:pt x="3370" y="1201"/>
                      <a:pt x="4137" y="634"/>
                      <a:pt x="487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1" name="Google Shape;6751;p49"/>
              <p:cNvSpPr/>
              <p:nvPr/>
            </p:nvSpPr>
            <p:spPr>
              <a:xfrm>
                <a:off x="7008247" y="3870455"/>
                <a:ext cx="638710" cy="320443"/>
              </a:xfrm>
              <a:custGeom>
                <a:avLst/>
                <a:gdLst/>
                <a:ahLst/>
                <a:cxnLst/>
                <a:rect l="l" t="t" r="r" b="b"/>
                <a:pathLst>
                  <a:path w="39029" h="19581" extrusionOk="0">
                    <a:moveTo>
                      <a:pt x="19848" y="0"/>
                    </a:moveTo>
                    <a:lnTo>
                      <a:pt x="1" y="7739"/>
                    </a:lnTo>
                    <a:lnTo>
                      <a:pt x="19281" y="19581"/>
                    </a:lnTo>
                    <a:lnTo>
                      <a:pt x="39029" y="11542"/>
                    </a:lnTo>
                    <a:lnTo>
                      <a:pt x="1984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2" name="Google Shape;6752;p49"/>
              <p:cNvSpPr/>
              <p:nvPr/>
            </p:nvSpPr>
            <p:spPr>
              <a:xfrm>
                <a:off x="7190576" y="3964893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1" y="0"/>
                    </a:moveTo>
                    <a:cubicBezTo>
                      <a:pt x="15244" y="200"/>
                      <a:pt x="14577" y="467"/>
                      <a:pt x="13910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468"/>
                      <a:pt x="7906" y="3036"/>
                    </a:cubicBezTo>
                    <a:cubicBezTo>
                      <a:pt x="6571" y="3569"/>
                      <a:pt x="5237" y="4136"/>
                      <a:pt x="3936" y="4703"/>
                    </a:cubicBezTo>
                    <a:cubicBezTo>
                      <a:pt x="2602" y="5270"/>
                      <a:pt x="1301" y="5838"/>
                      <a:pt x="0" y="6471"/>
                    </a:cubicBezTo>
                    <a:cubicBezTo>
                      <a:pt x="1368" y="6038"/>
                      <a:pt x="2702" y="5504"/>
                      <a:pt x="4036" y="5004"/>
                    </a:cubicBezTo>
                    <a:cubicBezTo>
                      <a:pt x="5371" y="4503"/>
                      <a:pt x="6705" y="3970"/>
                      <a:pt x="8039" y="3436"/>
                    </a:cubicBezTo>
                    <a:cubicBezTo>
                      <a:pt x="9373" y="2869"/>
                      <a:pt x="10708" y="2335"/>
                      <a:pt x="12009" y="1768"/>
                    </a:cubicBezTo>
                    <a:lnTo>
                      <a:pt x="13977" y="901"/>
                    </a:lnTo>
                    <a:cubicBezTo>
                      <a:pt x="14611" y="600"/>
                      <a:pt x="15278" y="300"/>
                      <a:pt x="159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3" name="Google Shape;6753;p49"/>
              <p:cNvSpPr/>
              <p:nvPr/>
            </p:nvSpPr>
            <p:spPr>
              <a:xfrm>
                <a:off x="7188384" y="3944143"/>
                <a:ext cx="230927" cy="93902"/>
              </a:xfrm>
              <a:custGeom>
                <a:avLst/>
                <a:gdLst/>
                <a:ahLst/>
                <a:cxnLst/>
                <a:rect l="l" t="t" r="r" b="b"/>
                <a:pathLst>
                  <a:path w="14111" h="5738" extrusionOk="0">
                    <a:moveTo>
                      <a:pt x="14111" y="0"/>
                    </a:moveTo>
                    <a:cubicBezTo>
                      <a:pt x="13510" y="201"/>
                      <a:pt x="12910" y="434"/>
                      <a:pt x="12309" y="634"/>
                    </a:cubicBezTo>
                    <a:lnTo>
                      <a:pt x="10508" y="1301"/>
                    </a:lnTo>
                    <a:cubicBezTo>
                      <a:pt x="9341" y="1735"/>
                      <a:pt x="8140" y="2202"/>
                      <a:pt x="6972" y="2702"/>
                    </a:cubicBezTo>
                    <a:cubicBezTo>
                      <a:pt x="5805" y="3169"/>
                      <a:pt x="4604" y="3670"/>
                      <a:pt x="3470" y="4170"/>
                    </a:cubicBezTo>
                    <a:cubicBezTo>
                      <a:pt x="2302" y="4670"/>
                      <a:pt x="1135" y="5204"/>
                      <a:pt x="1" y="5738"/>
                    </a:cubicBezTo>
                    <a:cubicBezTo>
                      <a:pt x="1202" y="5338"/>
                      <a:pt x="2402" y="4904"/>
                      <a:pt x="3570" y="4470"/>
                    </a:cubicBezTo>
                    <a:cubicBezTo>
                      <a:pt x="4771" y="4037"/>
                      <a:pt x="5938" y="3570"/>
                      <a:pt x="7139" y="3069"/>
                    </a:cubicBezTo>
                    <a:cubicBezTo>
                      <a:pt x="8307" y="2602"/>
                      <a:pt x="9474" y="2102"/>
                      <a:pt x="10642" y="1602"/>
                    </a:cubicBezTo>
                    <a:lnTo>
                      <a:pt x="12376" y="834"/>
                    </a:lnTo>
                    <a:cubicBezTo>
                      <a:pt x="12977" y="534"/>
                      <a:pt x="13544" y="301"/>
                      <a:pt x="1411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4" name="Google Shape;6754;p49"/>
              <p:cNvSpPr/>
              <p:nvPr/>
            </p:nvSpPr>
            <p:spPr>
              <a:xfrm>
                <a:off x="7126707" y="3923949"/>
                <a:ext cx="260400" cy="105914"/>
              </a:xfrm>
              <a:custGeom>
                <a:avLst/>
                <a:gdLst/>
                <a:ahLst/>
                <a:cxnLst/>
                <a:rect l="l" t="t" r="r" b="b"/>
                <a:pathLst>
                  <a:path w="15912" h="6472" extrusionOk="0">
                    <a:moveTo>
                      <a:pt x="15912" y="0"/>
                    </a:moveTo>
                    <a:cubicBezTo>
                      <a:pt x="15245" y="200"/>
                      <a:pt x="14577" y="467"/>
                      <a:pt x="13877" y="701"/>
                    </a:cubicBezTo>
                    <a:lnTo>
                      <a:pt x="11875" y="1468"/>
                    </a:lnTo>
                    <a:cubicBezTo>
                      <a:pt x="10541" y="1968"/>
                      <a:pt x="9207" y="2502"/>
                      <a:pt x="7873" y="3036"/>
                    </a:cubicBezTo>
                    <a:cubicBezTo>
                      <a:pt x="6572" y="3569"/>
                      <a:pt x="5237" y="4137"/>
                      <a:pt x="3903" y="4704"/>
                    </a:cubicBezTo>
                    <a:cubicBezTo>
                      <a:pt x="2602" y="5271"/>
                      <a:pt x="1301" y="5838"/>
                      <a:pt x="0" y="6472"/>
                    </a:cubicBezTo>
                    <a:cubicBezTo>
                      <a:pt x="1368" y="6038"/>
                      <a:pt x="2702" y="5504"/>
                      <a:pt x="4037" y="5004"/>
                    </a:cubicBezTo>
                    <a:cubicBezTo>
                      <a:pt x="5371" y="4503"/>
                      <a:pt x="6705" y="3970"/>
                      <a:pt x="8039" y="3436"/>
                    </a:cubicBezTo>
                    <a:cubicBezTo>
                      <a:pt x="9374" y="2869"/>
                      <a:pt x="10675" y="2335"/>
                      <a:pt x="12009" y="1768"/>
                    </a:cubicBezTo>
                    <a:lnTo>
                      <a:pt x="13977" y="901"/>
                    </a:lnTo>
                    <a:cubicBezTo>
                      <a:pt x="14611" y="601"/>
                      <a:pt x="15278" y="300"/>
                      <a:pt x="159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5" name="Google Shape;6755;p49"/>
              <p:cNvSpPr/>
              <p:nvPr/>
            </p:nvSpPr>
            <p:spPr>
              <a:xfrm>
                <a:off x="7200935" y="3903200"/>
                <a:ext cx="153962" cy="62793"/>
              </a:xfrm>
              <a:custGeom>
                <a:avLst/>
                <a:gdLst/>
                <a:ahLst/>
                <a:cxnLst/>
                <a:rect l="l" t="t" r="r" b="b"/>
                <a:pathLst>
                  <a:path w="9408" h="3837" extrusionOk="0">
                    <a:moveTo>
                      <a:pt x="9408" y="1"/>
                    </a:moveTo>
                    <a:lnTo>
                      <a:pt x="9408" y="1"/>
                    </a:lnTo>
                    <a:cubicBezTo>
                      <a:pt x="7806" y="468"/>
                      <a:pt x="6205" y="1101"/>
                      <a:pt x="4638" y="1735"/>
                    </a:cubicBezTo>
                    <a:cubicBezTo>
                      <a:pt x="3070" y="2369"/>
                      <a:pt x="1502" y="3036"/>
                      <a:pt x="1" y="3837"/>
                    </a:cubicBezTo>
                    <a:cubicBezTo>
                      <a:pt x="1635" y="3336"/>
                      <a:pt x="3237" y="2703"/>
                      <a:pt x="4804" y="2102"/>
                    </a:cubicBezTo>
                    <a:cubicBezTo>
                      <a:pt x="6372" y="1468"/>
                      <a:pt x="7907" y="801"/>
                      <a:pt x="940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6" name="Google Shape;6756;p49"/>
              <p:cNvSpPr/>
              <p:nvPr/>
            </p:nvSpPr>
            <p:spPr>
              <a:xfrm>
                <a:off x="6317187" y="3574051"/>
                <a:ext cx="1368016" cy="537165"/>
              </a:xfrm>
              <a:custGeom>
                <a:avLst/>
                <a:gdLst/>
                <a:ahLst/>
                <a:cxnLst/>
                <a:rect l="l" t="t" r="r" b="b"/>
                <a:pathLst>
                  <a:path w="83594" h="32824" extrusionOk="0">
                    <a:moveTo>
                      <a:pt x="57041" y="0"/>
                    </a:moveTo>
                    <a:lnTo>
                      <a:pt x="1" y="15044"/>
                    </a:lnTo>
                    <a:lnTo>
                      <a:pt x="27787" y="32824"/>
                    </a:lnTo>
                    <a:lnTo>
                      <a:pt x="83594" y="14244"/>
                    </a:lnTo>
                    <a:lnTo>
                      <a:pt x="5704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7" name="Google Shape;6757;p49"/>
              <p:cNvSpPr/>
              <p:nvPr/>
            </p:nvSpPr>
            <p:spPr>
              <a:xfrm>
                <a:off x="6372226" y="3577538"/>
                <a:ext cx="1271937" cy="507691"/>
              </a:xfrm>
              <a:custGeom>
                <a:avLst/>
                <a:gdLst/>
                <a:ahLst/>
                <a:cxnLst/>
                <a:rect l="l" t="t" r="r" b="b"/>
                <a:pathLst>
                  <a:path w="77723" h="31023" extrusionOk="0">
                    <a:moveTo>
                      <a:pt x="52071" y="0"/>
                    </a:moveTo>
                    <a:cubicBezTo>
                      <a:pt x="52071" y="0"/>
                      <a:pt x="36427" y="2068"/>
                      <a:pt x="35693" y="2302"/>
                    </a:cubicBezTo>
                    <a:cubicBezTo>
                      <a:pt x="34959" y="2535"/>
                      <a:pt x="28087" y="5404"/>
                      <a:pt x="28087" y="5404"/>
                    </a:cubicBezTo>
                    <a:cubicBezTo>
                      <a:pt x="28087" y="5404"/>
                      <a:pt x="18380" y="7072"/>
                      <a:pt x="17747" y="7306"/>
                    </a:cubicBezTo>
                    <a:cubicBezTo>
                      <a:pt x="17079" y="7539"/>
                      <a:pt x="1" y="14677"/>
                      <a:pt x="1" y="14677"/>
                    </a:cubicBezTo>
                    <a:lnTo>
                      <a:pt x="25452" y="31023"/>
                    </a:lnTo>
                    <a:lnTo>
                      <a:pt x="77723" y="13643"/>
                    </a:lnTo>
                    <a:lnTo>
                      <a:pt x="52071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8" name="Google Shape;6758;p49"/>
              <p:cNvSpPr/>
              <p:nvPr/>
            </p:nvSpPr>
            <p:spPr>
              <a:xfrm>
                <a:off x="6834672" y="3664120"/>
                <a:ext cx="400697" cy="271872"/>
              </a:xfrm>
              <a:custGeom>
                <a:avLst/>
                <a:gdLst/>
                <a:ahLst/>
                <a:cxnLst/>
                <a:rect l="l" t="t" r="r" b="b"/>
                <a:pathLst>
                  <a:path w="24485" h="16613" extrusionOk="0">
                    <a:moveTo>
                      <a:pt x="0" y="0"/>
                    </a:moveTo>
                    <a:lnTo>
                      <a:pt x="3002" y="2135"/>
                    </a:lnTo>
                    <a:lnTo>
                      <a:pt x="6038" y="4237"/>
                    </a:lnTo>
                    <a:lnTo>
                      <a:pt x="12142" y="8440"/>
                    </a:lnTo>
                    <a:lnTo>
                      <a:pt x="18313" y="12542"/>
                    </a:lnTo>
                    <a:lnTo>
                      <a:pt x="21382" y="14577"/>
                    </a:lnTo>
                    <a:lnTo>
                      <a:pt x="24484" y="16612"/>
                    </a:lnTo>
                    <a:lnTo>
                      <a:pt x="21482" y="14477"/>
                    </a:lnTo>
                    <a:lnTo>
                      <a:pt x="18447" y="12342"/>
                    </a:lnTo>
                    <a:lnTo>
                      <a:pt x="12342" y="8173"/>
                    </a:lnTo>
                    <a:lnTo>
                      <a:pt x="6171" y="4036"/>
                    </a:lnTo>
                    <a:lnTo>
                      <a:pt x="3102" y="20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9" name="Google Shape;6759;p49"/>
              <p:cNvSpPr/>
              <p:nvPr/>
            </p:nvSpPr>
            <p:spPr>
              <a:xfrm>
                <a:off x="6913825" y="3828972"/>
                <a:ext cx="133211" cy="30030"/>
              </a:xfrm>
              <a:custGeom>
                <a:avLst/>
                <a:gdLst/>
                <a:ahLst/>
                <a:cxnLst/>
                <a:rect l="l" t="t" r="r" b="b"/>
                <a:pathLst>
                  <a:path w="8140" h="1835" extrusionOk="0">
                    <a:moveTo>
                      <a:pt x="8139" y="0"/>
                    </a:moveTo>
                    <a:lnTo>
                      <a:pt x="8139" y="0"/>
                    </a:lnTo>
                    <a:cubicBezTo>
                      <a:pt x="7439" y="67"/>
                      <a:pt x="6772" y="200"/>
                      <a:pt x="6071" y="334"/>
                    </a:cubicBezTo>
                    <a:cubicBezTo>
                      <a:pt x="5404" y="434"/>
                      <a:pt x="4703" y="600"/>
                      <a:pt x="4036" y="734"/>
                    </a:cubicBezTo>
                    <a:cubicBezTo>
                      <a:pt x="3369" y="901"/>
                      <a:pt x="2669" y="1067"/>
                      <a:pt x="2001" y="1234"/>
                    </a:cubicBezTo>
                    <a:cubicBezTo>
                      <a:pt x="1334" y="1434"/>
                      <a:pt x="667" y="1601"/>
                      <a:pt x="0" y="1835"/>
                    </a:cubicBezTo>
                    <a:cubicBezTo>
                      <a:pt x="701" y="1735"/>
                      <a:pt x="1401" y="1601"/>
                      <a:pt x="2068" y="1468"/>
                    </a:cubicBezTo>
                    <a:cubicBezTo>
                      <a:pt x="2769" y="1368"/>
                      <a:pt x="3436" y="1234"/>
                      <a:pt x="4103" y="1067"/>
                    </a:cubicBezTo>
                    <a:cubicBezTo>
                      <a:pt x="4770" y="901"/>
                      <a:pt x="5471" y="734"/>
                      <a:pt x="6138" y="567"/>
                    </a:cubicBezTo>
                    <a:cubicBezTo>
                      <a:pt x="6805" y="400"/>
                      <a:pt x="7472" y="200"/>
                      <a:pt x="81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0" name="Google Shape;6760;p49"/>
              <p:cNvSpPr/>
              <p:nvPr/>
            </p:nvSpPr>
            <p:spPr>
              <a:xfrm>
                <a:off x="6723313" y="3845892"/>
                <a:ext cx="351569" cy="124472"/>
              </a:xfrm>
              <a:custGeom>
                <a:avLst/>
                <a:gdLst/>
                <a:ahLst/>
                <a:cxnLst/>
                <a:rect l="l" t="t" r="r" b="b"/>
                <a:pathLst>
                  <a:path w="21483" h="7606" extrusionOk="0">
                    <a:moveTo>
                      <a:pt x="21482" y="0"/>
                    </a:moveTo>
                    <a:lnTo>
                      <a:pt x="21482" y="0"/>
                    </a:lnTo>
                    <a:cubicBezTo>
                      <a:pt x="19614" y="367"/>
                      <a:pt x="17746" y="734"/>
                      <a:pt x="15878" y="1134"/>
                    </a:cubicBezTo>
                    <a:lnTo>
                      <a:pt x="14477" y="1434"/>
                    </a:lnTo>
                    <a:lnTo>
                      <a:pt x="13777" y="1601"/>
                    </a:lnTo>
                    <a:cubicBezTo>
                      <a:pt x="13543" y="1668"/>
                      <a:pt x="13310" y="1735"/>
                      <a:pt x="13076" y="1801"/>
                    </a:cubicBezTo>
                    <a:cubicBezTo>
                      <a:pt x="12176" y="2168"/>
                      <a:pt x="11308" y="2535"/>
                      <a:pt x="10441" y="2902"/>
                    </a:cubicBezTo>
                    <a:cubicBezTo>
                      <a:pt x="8673" y="3669"/>
                      <a:pt x="6939" y="4437"/>
                      <a:pt x="5171" y="5204"/>
                    </a:cubicBezTo>
                    <a:cubicBezTo>
                      <a:pt x="3436" y="6004"/>
                      <a:pt x="1702" y="6772"/>
                      <a:pt x="0" y="7606"/>
                    </a:cubicBezTo>
                    <a:cubicBezTo>
                      <a:pt x="1768" y="6905"/>
                      <a:pt x="3503" y="6171"/>
                      <a:pt x="5271" y="5437"/>
                    </a:cubicBezTo>
                    <a:lnTo>
                      <a:pt x="10541" y="3202"/>
                    </a:lnTo>
                    <a:cubicBezTo>
                      <a:pt x="11442" y="2835"/>
                      <a:pt x="12309" y="2435"/>
                      <a:pt x="13176" y="2102"/>
                    </a:cubicBezTo>
                    <a:cubicBezTo>
                      <a:pt x="13610" y="1935"/>
                      <a:pt x="14077" y="1801"/>
                      <a:pt x="14544" y="1701"/>
                    </a:cubicBezTo>
                    <a:lnTo>
                      <a:pt x="15912" y="1368"/>
                    </a:lnTo>
                    <a:cubicBezTo>
                      <a:pt x="17780" y="934"/>
                      <a:pt x="19648" y="500"/>
                      <a:pt x="214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1" name="Google Shape;6761;p49"/>
              <p:cNvSpPr/>
              <p:nvPr/>
            </p:nvSpPr>
            <p:spPr>
              <a:xfrm>
                <a:off x="6752245" y="3865529"/>
                <a:ext cx="340654" cy="123949"/>
              </a:xfrm>
              <a:custGeom>
                <a:avLst/>
                <a:gdLst/>
                <a:ahLst/>
                <a:cxnLst/>
                <a:rect l="l" t="t" r="r" b="b"/>
                <a:pathLst>
                  <a:path w="20816" h="7574" extrusionOk="0">
                    <a:moveTo>
                      <a:pt x="20815" y="1"/>
                    </a:moveTo>
                    <a:lnTo>
                      <a:pt x="20815" y="1"/>
                    </a:lnTo>
                    <a:cubicBezTo>
                      <a:pt x="19014" y="335"/>
                      <a:pt x="17179" y="701"/>
                      <a:pt x="15378" y="1102"/>
                    </a:cubicBezTo>
                    <a:lnTo>
                      <a:pt x="14010" y="1402"/>
                    </a:lnTo>
                    <a:cubicBezTo>
                      <a:pt x="13777" y="1435"/>
                      <a:pt x="13577" y="1502"/>
                      <a:pt x="13343" y="1569"/>
                    </a:cubicBezTo>
                    <a:cubicBezTo>
                      <a:pt x="13076" y="1635"/>
                      <a:pt x="12876" y="1736"/>
                      <a:pt x="12676" y="1836"/>
                    </a:cubicBezTo>
                    <a:cubicBezTo>
                      <a:pt x="11809" y="2169"/>
                      <a:pt x="10941" y="2536"/>
                      <a:pt x="10108" y="2936"/>
                    </a:cubicBezTo>
                    <a:cubicBezTo>
                      <a:pt x="8406" y="3670"/>
                      <a:pt x="6738" y="4438"/>
                      <a:pt x="5037" y="5205"/>
                    </a:cubicBezTo>
                    <a:cubicBezTo>
                      <a:pt x="3336" y="5972"/>
                      <a:pt x="1668" y="6739"/>
                      <a:pt x="0" y="7573"/>
                    </a:cubicBezTo>
                    <a:cubicBezTo>
                      <a:pt x="1702" y="6873"/>
                      <a:pt x="3403" y="6139"/>
                      <a:pt x="5137" y="5405"/>
                    </a:cubicBezTo>
                    <a:cubicBezTo>
                      <a:pt x="6839" y="4671"/>
                      <a:pt x="8540" y="3937"/>
                      <a:pt x="10241" y="3203"/>
                    </a:cubicBezTo>
                    <a:lnTo>
                      <a:pt x="12776" y="2102"/>
                    </a:lnTo>
                    <a:cubicBezTo>
                      <a:pt x="13010" y="2002"/>
                      <a:pt x="13210" y="1902"/>
                      <a:pt x="13410" y="1836"/>
                    </a:cubicBezTo>
                    <a:cubicBezTo>
                      <a:pt x="13610" y="1769"/>
                      <a:pt x="13844" y="1736"/>
                      <a:pt x="14077" y="1669"/>
                    </a:cubicBezTo>
                    <a:lnTo>
                      <a:pt x="15411" y="1335"/>
                    </a:lnTo>
                    <a:cubicBezTo>
                      <a:pt x="17213" y="902"/>
                      <a:pt x="19047" y="468"/>
                      <a:pt x="208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2" name="Google Shape;6762;p49"/>
              <p:cNvSpPr/>
              <p:nvPr/>
            </p:nvSpPr>
            <p:spPr>
              <a:xfrm>
                <a:off x="6781177" y="3884103"/>
                <a:ext cx="343370" cy="121199"/>
              </a:xfrm>
              <a:custGeom>
                <a:avLst/>
                <a:gdLst/>
                <a:ahLst/>
                <a:cxnLst/>
                <a:rect l="l" t="t" r="r" b="b"/>
                <a:pathLst>
                  <a:path w="20982" h="7406" extrusionOk="0">
                    <a:moveTo>
                      <a:pt x="20982" y="0"/>
                    </a:moveTo>
                    <a:cubicBezTo>
                      <a:pt x="19181" y="434"/>
                      <a:pt x="17413" y="934"/>
                      <a:pt x="15611" y="1401"/>
                    </a:cubicBezTo>
                    <a:lnTo>
                      <a:pt x="12909" y="2168"/>
                    </a:lnTo>
                    <a:cubicBezTo>
                      <a:pt x="12009" y="2469"/>
                      <a:pt x="11175" y="2802"/>
                      <a:pt x="10308" y="3136"/>
                    </a:cubicBezTo>
                    <a:cubicBezTo>
                      <a:pt x="8573" y="3836"/>
                      <a:pt x="6838" y="4503"/>
                      <a:pt x="5137" y="5237"/>
                    </a:cubicBezTo>
                    <a:cubicBezTo>
                      <a:pt x="3403" y="5938"/>
                      <a:pt x="1701" y="6672"/>
                      <a:pt x="0" y="7405"/>
                    </a:cubicBezTo>
                    <a:cubicBezTo>
                      <a:pt x="1735" y="6805"/>
                      <a:pt x="3469" y="6105"/>
                      <a:pt x="5204" y="5437"/>
                    </a:cubicBezTo>
                    <a:cubicBezTo>
                      <a:pt x="6939" y="4804"/>
                      <a:pt x="8673" y="4103"/>
                      <a:pt x="10408" y="3436"/>
                    </a:cubicBezTo>
                    <a:cubicBezTo>
                      <a:pt x="11275" y="3102"/>
                      <a:pt x="12142" y="2735"/>
                      <a:pt x="13010" y="2469"/>
                    </a:cubicBezTo>
                    <a:lnTo>
                      <a:pt x="15678" y="1668"/>
                    </a:lnTo>
                    <a:cubicBezTo>
                      <a:pt x="17446" y="1134"/>
                      <a:pt x="19214" y="601"/>
                      <a:pt x="209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3" name="Google Shape;6763;p49"/>
              <p:cNvSpPr/>
              <p:nvPr/>
            </p:nvSpPr>
            <p:spPr>
              <a:xfrm>
                <a:off x="7200395" y="3763466"/>
                <a:ext cx="328642" cy="103181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6305" extrusionOk="0">
                    <a:moveTo>
                      <a:pt x="20082" y="0"/>
                    </a:moveTo>
                    <a:lnTo>
                      <a:pt x="20082" y="0"/>
                    </a:lnTo>
                    <a:cubicBezTo>
                      <a:pt x="18347" y="400"/>
                      <a:pt x="16646" y="834"/>
                      <a:pt x="14945" y="1268"/>
                    </a:cubicBezTo>
                    <a:cubicBezTo>
                      <a:pt x="13243" y="1735"/>
                      <a:pt x="11542" y="2135"/>
                      <a:pt x="9874" y="2602"/>
                    </a:cubicBezTo>
                    <a:lnTo>
                      <a:pt x="7306" y="3269"/>
                    </a:lnTo>
                    <a:lnTo>
                      <a:pt x="6672" y="3469"/>
                    </a:lnTo>
                    <a:cubicBezTo>
                      <a:pt x="6438" y="3503"/>
                      <a:pt x="6238" y="3603"/>
                      <a:pt x="6038" y="3669"/>
                    </a:cubicBezTo>
                    <a:cubicBezTo>
                      <a:pt x="5638" y="3836"/>
                      <a:pt x="5238" y="4003"/>
                      <a:pt x="4804" y="4170"/>
                    </a:cubicBezTo>
                    <a:cubicBezTo>
                      <a:pt x="3169" y="4837"/>
                      <a:pt x="1568" y="5537"/>
                      <a:pt x="1" y="6305"/>
                    </a:cubicBezTo>
                    <a:cubicBezTo>
                      <a:pt x="1668" y="5704"/>
                      <a:pt x="3303" y="5070"/>
                      <a:pt x="4937" y="4437"/>
                    </a:cubicBezTo>
                    <a:lnTo>
                      <a:pt x="6138" y="3970"/>
                    </a:lnTo>
                    <a:cubicBezTo>
                      <a:pt x="6338" y="3870"/>
                      <a:pt x="6572" y="3803"/>
                      <a:pt x="6772" y="3736"/>
                    </a:cubicBezTo>
                    <a:lnTo>
                      <a:pt x="7372" y="3569"/>
                    </a:lnTo>
                    <a:lnTo>
                      <a:pt x="9941" y="2869"/>
                    </a:lnTo>
                    <a:cubicBezTo>
                      <a:pt x="11609" y="2402"/>
                      <a:pt x="13310" y="1935"/>
                      <a:pt x="15011" y="1468"/>
                    </a:cubicBezTo>
                    <a:cubicBezTo>
                      <a:pt x="16712" y="968"/>
                      <a:pt x="18380" y="501"/>
                      <a:pt x="200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4" name="Google Shape;6764;p49"/>
              <p:cNvSpPr/>
              <p:nvPr/>
            </p:nvSpPr>
            <p:spPr>
              <a:xfrm>
                <a:off x="7172003" y="3748182"/>
                <a:ext cx="319363" cy="96635"/>
              </a:xfrm>
              <a:custGeom>
                <a:avLst/>
                <a:gdLst/>
                <a:ahLst/>
                <a:cxnLst/>
                <a:rect l="l" t="t" r="r" b="b"/>
                <a:pathLst>
                  <a:path w="19515" h="5905" extrusionOk="0">
                    <a:moveTo>
                      <a:pt x="19515" y="0"/>
                    </a:moveTo>
                    <a:cubicBezTo>
                      <a:pt x="17880" y="400"/>
                      <a:pt x="16246" y="834"/>
                      <a:pt x="14578" y="1268"/>
                    </a:cubicBezTo>
                    <a:cubicBezTo>
                      <a:pt x="12944" y="1701"/>
                      <a:pt x="11309" y="2135"/>
                      <a:pt x="9675" y="2569"/>
                    </a:cubicBezTo>
                    <a:lnTo>
                      <a:pt x="7206" y="3236"/>
                    </a:lnTo>
                    <a:cubicBezTo>
                      <a:pt x="6372" y="3469"/>
                      <a:pt x="5572" y="3770"/>
                      <a:pt x="4771" y="4070"/>
                    </a:cubicBezTo>
                    <a:cubicBezTo>
                      <a:pt x="3170" y="4637"/>
                      <a:pt x="1569" y="5237"/>
                      <a:pt x="1" y="5904"/>
                    </a:cubicBezTo>
                    <a:cubicBezTo>
                      <a:pt x="1635" y="5404"/>
                      <a:pt x="3270" y="4870"/>
                      <a:pt x="4871" y="4337"/>
                    </a:cubicBezTo>
                    <a:lnTo>
                      <a:pt x="6072" y="3936"/>
                    </a:lnTo>
                    <a:cubicBezTo>
                      <a:pt x="6472" y="3803"/>
                      <a:pt x="6873" y="3636"/>
                      <a:pt x="7273" y="3536"/>
                    </a:cubicBezTo>
                    <a:lnTo>
                      <a:pt x="9741" y="2836"/>
                    </a:lnTo>
                    <a:cubicBezTo>
                      <a:pt x="11376" y="2402"/>
                      <a:pt x="13010" y="1902"/>
                      <a:pt x="14645" y="1435"/>
                    </a:cubicBezTo>
                    <a:cubicBezTo>
                      <a:pt x="16279" y="968"/>
                      <a:pt x="17914" y="467"/>
                      <a:pt x="195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5" name="Google Shape;6765;p49"/>
              <p:cNvSpPr/>
              <p:nvPr/>
            </p:nvSpPr>
            <p:spPr>
              <a:xfrm>
                <a:off x="7145264" y="3734534"/>
                <a:ext cx="318267" cy="90629"/>
              </a:xfrm>
              <a:custGeom>
                <a:avLst/>
                <a:gdLst/>
                <a:ahLst/>
                <a:cxnLst/>
                <a:rect l="l" t="t" r="r" b="b"/>
                <a:pathLst>
                  <a:path w="19448" h="5538" extrusionOk="0">
                    <a:moveTo>
                      <a:pt x="19448" y="0"/>
                    </a:moveTo>
                    <a:cubicBezTo>
                      <a:pt x="17813" y="367"/>
                      <a:pt x="16179" y="734"/>
                      <a:pt x="14511" y="1101"/>
                    </a:cubicBezTo>
                    <a:cubicBezTo>
                      <a:pt x="12876" y="1501"/>
                      <a:pt x="11242" y="1868"/>
                      <a:pt x="9574" y="2269"/>
                    </a:cubicBezTo>
                    <a:lnTo>
                      <a:pt x="7139" y="2869"/>
                    </a:lnTo>
                    <a:cubicBezTo>
                      <a:pt x="6305" y="3136"/>
                      <a:pt x="5504" y="3436"/>
                      <a:pt x="4704" y="3703"/>
                    </a:cubicBezTo>
                    <a:cubicBezTo>
                      <a:pt x="3136" y="4270"/>
                      <a:pt x="1535" y="4904"/>
                      <a:pt x="0" y="5538"/>
                    </a:cubicBezTo>
                    <a:cubicBezTo>
                      <a:pt x="1602" y="5037"/>
                      <a:pt x="3203" y="4537"/>
                      <a:pt x="4804" y="3970"/>
                    </a:cubicBezTo>
                    <a:lnTo>
                      <a:pt x="7206" y="3169"/>
                    </a:lnTo>
                    <a:cubicBezTo>
                      <a:pt x="8006" y="2969"/>
                      <a:pt x="8840" y="2769"/>
                      <a:pt x="9641" y="2535"/>
                    </a:cubicBezTo>
                    <a:cubicBezTo>
                      <a:pt x="11309" y="2135"/>
                      <a:pt x="12943" y="1701"/>
                      <a:pt x="14578" y="1301"/>
                    </a:cubicBezTo>
                    <a:cubicBezTo>
                      <a:pt x="16212" y="868"/>
                      <a:pt x="17813" y="434"/>
                      <a:pt x="194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6" name="Google Shape;6766;p49"/>
              <p:cNvSpPr/>
              <p:nvPr/>
            </p:nvSpPr>
            <p:spPr>
              <a:xfrm>
                <a:off x="7121798" y="3722523"/>
                <a:ext cx="320443" cy="8845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405" extrusionOk="0">
                    <a:moveTo>
                      <a:pt x="19581" y="0"/>
                    </a:moveTo>
                    <a:lnTo>
                      <a:pt x="19581" y="0"/>
                    </a:lnTo>
                    <a:cubicBezTo>
                      <a:pt x="16245" y="634"/>
                      <a:pt x="12943" y="1335"/>
                      <a:pt x="9607" y="2002"/>
                    </a:cubicBezTo>
                    <a:lnTo>
                      <a:pt x="7105" y="2536"/>
                    </a:lnTo>
                    <a:lnTo>
                      <a:pt x="5838" y="2802"/>
                    </a:lnTo>
                    <a:cubicBezTo>
                      <a:pt x="5637" y="2869"/>
                      <a:pt x="5404" y="2936"/>
                      <a:pt x="5204" y="3003"/>
                    </a:cubicBezTo>
                    <a:cubicBezTo>
                      <a:pt x="5004" y="3069"/>
                      <a:pt x="4804" y="3136"/>
                      <a:pt x="4603" y="3236"/>
                    </a:cubicBezTo>
                    <a:cubicBezTo>
                      <a:pt x="3036" y="3903"/>
                      <a:pt x="1501" y="4604"/>
                      <a:pt x="0" y="5404"/>
                    </a:cubicBezTo>
                    <a:cubicBezTo>
                      <a:pt x="1601" y="4804"/>
                      <a:pt x="3169" y="4103"/>
                      <a:pt x="4703" y="3536"/>
                    </a:cubicBezTo>
                    <a:cubicBezTo>
                      <a:pt x="5104" y="3336"/>
                      <a:pt x="5504" y="3203"/>
                      <a:pt x="5904" y="3103"/>
                    </a:cubicBezTo>
                    <a:lnTo>
                      <a:pt x="7139" y="2836"/>
                    </a:lnTo>
                    <a:lnTo>
                      <a:pt x="9640" y="2269"/>
                    </a:lnTo>
                    <a:cubicBezTo>
                      <a:pt x="12976" y="1535"/>
                      <a:pt x="16278" y="801"/>
                      <a:pt x="19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7" name="Google Shape;6767;p49"/>
              <p:cNvSpPr/>
              <p:nvPr/>
            </p:nvSpPr>
            <p:spPr>
              <a:xfrm>
                <a:off x="7096139" y="3704506"/>
                <a:ext cx="320443" cy="8845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405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634"/>
                      <a:pt x="12943" y="1335"/>
                      <a:pt x="9607" y="2002"/>
                    </a:cubicBezTo>
                    <a:lnTo>
                      <a:pt x="7105" y="2536"/>
                    </a:lnTo>
                    <a:lnTo>
                      <a:pt x="5871" y="2836"/>
                    </a:lnTo>
                    <a:cubicBezTo>
                      <a:pt x="5638" y="2869"/>
                      <a:pt x="5438" y="2936"/>
                      <a:pt x="5237" y="3003"/>
                    </a:cubicBezTo>
                    <a:cubicBezTo>
                      <a:pt x="5004" y="3069"/>
                      <a:pt x="4837" y="3136"/>
                      <a:pt x="4637" y="3236"/>
                    </a:cubicBezTo>
                    <a:cubicBezTo>
                      <a:pt x="3069" y="3870"/>
                      <a:pt x="1501" y="4604"/>
                      <a:pt x="0" y="5404"/>
                    </a:cubicBezTo>
                    <a:cubicBezTo>
                      <a:pt x="1601" y="4837"/>
                      <a:pt x="3169" y="4137"/>
                      <a:pt x="4737" y="3536"/>
                    </a:cubicBezTo>
                    <a:cubicBezTo>
                      <a:pt x="5104" y="3336"/>
                      <a:pt x="5504" y="3203"/>
                      <a:pt x="5905" y="3103"/>
                    </a:cubicBezTo>
                    <a:lnTo>
                      <a:pt x="7172" y="2836"/>
                    </a:lnTo>
                    <a:lnTo>
                      <a:pt x="9674" y="2269"/>
                    </a:lnTo>
                    <a:cubicBezTo>
                      <a:pt x="12976" y="1535"/>
                      <a:pt x="16279" y="801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8" name="Google Shape;6768;p49"/>
              <p:cNvSpPr/>
              <p:nvPr/>
            </p:nvSpPr>
            <p:spPr>
              <a:xfrm>
                <a:off x="7045377" y="3669569"/>
                <a:ext cx="320443" cy="8791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372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635"/>
                      <a:pt x="12943" y="1302"/>
                      <a:pt x="9607" y="2002"/>
                    </a:cubicBezTo>
                    <a:lnTo>
                      <a:pt x="7105" y="2536"/>
                    </a:lnTo>
                    <a:lnTo>
                      <a:pt x="5838" y="2803"/>
                    </a:lnTo>
                    <a:cubicBezTo>
                      <a:pt x="5637" y="2836"/>
                      <a:pt x="5437" y="2903"/>
                      <a:pt x="5204" y="2970"/>
                    </a:cubicBezTo>
                    <a:cubicBezTo>
                      <a:pt x="5037" y="3036"/>
                      <a:pt x="4804" y="3103"/>
                      <a:pt x="4603" y="3203"/>
                    </a:cubicBezTo>
                    <a:cubicBezTo>
                      <a:pt x="3036" y="3870"/>
                      <a:pt x="1501" y="4571"/>
                      <a:pt x="0" y="5371"/>
                    </a:cubicBezTo>
                    <a:cubicBezTo>
                      <a:pt x="1601" y="4804"/>
                      <a:pt x="3169" y="4104"/>
                      <a:pt x="4737" y="3503"/>
                    </a:cubicBezTo>
                    <a:cubicBezTo>
                      <a:pt x="5104" y="3336"/>
                      <a:pt x="5504" y="3170"/>
                      <a:pt x="5904" y="3070"/>
                    </a:cubicBezTo>
                    <a:lnTo>
                      <a:pt x="7139" y="2803"/>
                    </a:lnTo>
                    <a:lnTo>
                      <a:pt x="9640" y="2269"/>
                    </a:lnTo>
                    <a:cubicBezTo>
                      <a:pt x="12976" y="1502"/>
                      <a:pt x="16278" y="768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9" name="Google Shape;6769;p49"/>
              <p:cNvSpPr/>
              <p:nvPr/>
            </p:nvSpPr>
            <p:spPr>
              <a:xfrm>
                <a:off x="6980951" y="3641193"/>
                <a:ext cx="319919" cy="87896"/>
              </a:xfrm>
              <a:custGeom>
                <a:avLst/>
                <a:gdLst/>
                <a:ahLst/>
                <a:cxnLst/>
                <a:rect l="l" t="t" r="r" b="b"/>
                <a:pathLst>
                  <a:path w="19549" h="5371" extrusionOk="0">
                    <a:moveTo>
                      <a:pt x="19548" y="0"/>
                    </a:moveTo>
                    <a:lnTo>
                      <a:pt x="19548" y="0"/>
                    </a:lnTo>
                    <a:cubicBezTo>
                      <a:pt x="16213" y="634"/>
                      <a:pt x="12910" y="1301"/>
                      <a:pt x="9574" y="2002"/>
                    </a:cubicBezTo>
                    <a:lnTo>
                      <a:pt x="7073" y="2535"/>
                    </a:lnTo>
                    <a:lnTo>
                      <a:pt x="5838" y="2802"/>
                    </a:lnTo>
                    <a:cubicBezTo>
                      <a:pt x="5605" y="2836"/>
                      <a:pt x="5405" y="2902"/>
                      <a:pt x="5205" y="2969"/>
                    </a:cubicBezTo>
                    <a:cubicBezTo>
                      <a:pt x="5005" y="3036"/>
                      <a:pt x="4804" y="3102"/>
                      <a:pt x="4604" y="3202"/>
                    </a:cubicBezTo>
                    <a:cubicBezTo>
                      <a:pt x="3036" y="3870"/>
                      <a:pt x="1502" y="4570"/>
                      <a:pt x="1" y="5371"/>
                    </a:cubicBezTo>
                    <a:cubicBezTo>
                      <a:pt x="1602" y="4804"/>
                      <a:pt x="3137" y="4136"/>
                      <a:pt x="4704" y="3503"/>
                    </a:cubicBezTo>
                    <a:cubicBezTo>
                      <a:pt x="5071" y="3336"/>
                      <a:pt x="5472" y="3169"/>
                      <a:pt x="5872" y="3069"/>
                    </a:cubicBezTo>
                    <a:lnTo>
                      <a:pt x="7139" y="2802"/>
                    </a:lnTo>
                    <a:lnTo>
                      <a:pt x="9641" y="2235"/>
                    </a:lnTo>
                    <a:cubicBezTo>
                      <a:pt x="12944" y="1501"/>
                      <a:pt x="16246" y="767"/>
                      <a:pt x="1954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0" name="Google Shape;6770;p49"/>
              <p:cNvSpPr/>
              <p:nvPr/>
            </p:nvSpPr>
            <p:spPr>
              <a:xfrm>
                <a:off x="6955308" y="3627546"/>
                <a:ext cx="320443" cy="84083"/>
              </a:xfrm>
              <a:custGeom>
                <a:avLst/>
                <a:gdLst/>
                <a:ahLst/>
                <a:cxnLst/>
                <a:rect l="l" t="t" r="r" b="b"/>
                <a:pathLst>
                  <a:path w="19581" h="5138" extrusionOk="0">
                    <a:moveTo>
                      <a:pt x="19581" y="0"/>
                    </a:moveTo>
                    <a:cubicBezTo>
                      <a:pt x="16245" y="567"/>
                      <a:pt x="12909" y="1168"/>
                      <a:pt x="9574" y="1802"/>
                    </a:cubicBezTo>
                    <a:lnTo>
                      <a:pt x="7072" y="2302"/>
                    </a:lnTo>
                    <a:lnTo>
                      <a:pt x="5804" y="2569"/>
                    </a:lnTo>
                    <a:cubicBezTo>
                      <a:pt x="5604" y="2602"/>
                      <a:pt x="5404" y="2669"/>
                      <a:pt x="5171" y="2736"/>
                    </a:cubicBezTo>
                    <a:cubicBezTo>
                      <a:pt x="4970" y="2802"/>
                      <a:pt x="4770" y="2869"/>
                      <a:pt x="4603" y="2969"/>
                    </a:cubicBezTo>
                    <a:cubicBezTo>
                      <a:pt x="3036" y="3636"/>
                      <a:pt x="1501" y="4337"/>
                      <a:pt x="0" y="5137"/>
                    </a:cubicBezTo>
                    <a:cubicBezTo>
                      <a:pt x="1601" y="4537"/>
                      <a:pt x="3136" y="3870"/>
                      <a:pt x="4704" y="3269"/>
                    </a:cubicBezTo>
                    <a:cubicBezTo>
                      <a:pt x="5070" y="3102"/>
                      <a:pt x="5471" y="2969"/>
                      <a:pt x="5871" y="2836"/>
                    </a:cubicBezTo>
                    <a:lnTo>
                      <a:pt x="7105" y="2602"/>
                    </a:lnTo>
                    <a:lnTo>
                      <a:pt x="9607" y="2068"/>
                    </a:lnTo>
                    <a:cubicBezTo>
                      <a:pt x="12943" y="1401"/>
                      <a:pt x="16278" y="701"/>
                      <a:pt x="1958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1" name="Google Shape;6771;p49"/>
              <p:cNvSpPr/>
              <p:nvPr/>
            </p:nvSpPr>
            <p:spPr>
              <a:xfrm>
                <a:off x="6929649" y="3614438"/>
                <a:ext cx="320459" cy="79714"/>
              </a:xfrm>
              <a:custGeom>
                <a:avLst/>
                <a:gdLst/>
                <a:ahLst/>
                <a:cxnLst/>
                <a:rect l="l" t="t" r="r" b="b"/>
                <a:pathLst>
                  <a:path w="19582" h="4871" extrusionOk="0">
                    <a:moveTo>
                      <a:pt x="19581" y="1"/>
                    </a:moveTo>
                    <a:lnTo>
                      <a:pt x="19581" y="1"/>
                    </a:lnTo>
                    <a:cubicBezTo>
                      <a:pt x="16245" y="501"/>
                      <a:pt x="12910" y="1035"/>
                      <a:pt x="9574" y="1602"/>
                    </a:cubicBezTo>
                    <a:lnTo>
                      <a:pt x="7072" y="2035"/>
                    </a:lnTo>
                    <a:lnTo>
                      <a:pt x="5838" y="2269"/>
                    </a:lnTo>
                    <a:cubicBezTo>
                      <a:pt x="5604" y="2302"/>
                      <a:pt x="5404" y="2369"/>
                      <a:pt x="5204" y="2469"/>
                    </a:cubicBezTo>
                    <a:cubicBezTo>
                      <a:pt x="5004" y="2536"/>
                      <a:pt x="4804" y="2603"/>
                      <a:pt x="4604" y="2669"/>
                    </a:cubicBezTo>
                    <a:cubicBezTo>
                      <a:pt x="3036" y="3336"/>
                      <a:pt x="1501" y="4037"/>
                      <a:pt x="0" y="4871"/>
                    </a:cubicBezTo>
                    <a:cubicBezTo>
                      <a:pt x="1635" y="4270"/>
                      <a:pt x="3169" y="3603"/>
                      <a:pt x="4670" y="2969"/>
                    </a:cubicBezTo>
                    <a:cubicBezTo>
                      <a:pt x="5071" y="2803"/>
                      <a:pt x="5471" y="2669"/>
                      <a:pt x="5871" y="2569"/>
                    </a:cubicBezTo>
                    <a:lnTo>
                      <a:pt x="7105" y="2336"/>
                    </a:lnTo>
                    <a:lnTo>
                      <a:pt x="9607" y="1869"/>
                    </a:lnTo>
                    <a:cubicBezTo>
                      <a:pt x="12943" y="1268"/>
                      <a:pt x="16245" y="668"/>
                      <a:pt x="1958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2" name="Google Shape;6772;p49"/>
              <p:cNvSpPr/>
              <p:nvPr/>
            </p:nvSpPr>
            <p:spPr>
              <a:xfrm>
                <a:off x="6904530" y="3604620"/>
                <a:ext cx="320999" cy="71531"/>
              </a:xfrm>
              <a:custGeom>
                <a:avLst/>
                <a:gdLst/>
                <a:ahLst/>
                <a:cxnLst/>
                <a:rect l="l" t="t" r="r" b="b"/>
                <a:pathLst>
                  <a:path w="19615" h="4371" extrusionOk="0">
                    <a:moveTo>
                      <a:pt x="19615" y="0"/>
                    </a:moveTo>
                    <a:lnTo>
                      <a:pt x="19615" y="0"/>
                    </a:lnTo>
                    <a:cubicBezTo>
                      <a:pt x="17914" y="167"/>
                      <a:pt x="16279" y="367"/>
                      <a:pt x="14578" y="601"/>
                    </a:cubicBezTo>
                    <a:cubicBezTo>
                      <a:pt x="12910" y="801"/>
                      <a:pt x="11242" y="1034"/>
                      <a:pt x="9574" y="1268"/>
                    </a:cubicBezTo>
                    <a:lnTo>
                      <a:pt x="7073" y="1601"/>
                    </a:lnTo>
                    <a:lnTo>
                      <a:pt x="5805" y="1802"/>
                    </a:lnTo>
                    <a:cubicBezTo>
                      <a:pt x="5605" y="1835"/>
                      <a:pt x="5371" y="1902"/>
                      <a:pt x="5171" y="1968"/>
                    </a:cubicBezTo>
                    <a:cubicBezTo>
                      <a:pt x="4971" y="2035"/>
                      <a:pt x="4771" y="2135"/>
                      <a:pt x="4571" y="2202"/>
                    </a:cubicBezTo>
                    <a:cubicBezTo>
                      <a:pt x="3003" y="2869"/>
                      <a:pt x="1469" y="3569"/>
                      <a:pt x="1" y="4370"/>
                    </a:cubicBezTo>
                    <a:cubicBezTo>
                      <a:pt x="1569" y="3803"/>
                      <a:pt x="3137" y="3102"/>
                      <a:pt x="4704" y="2502"/>
                    </a:cubicBezTo>
                    <a:cubicBezTo>
                      <a:pt x="5071" y="2302"/>
                      <a:pt x="5438" y="2202"/>
                      <a:pt x="5872" y="2102"/>
                    </a:cubicBezTo>
                    <a:lnTo>
                      <a:pt x="7106" y="1902"/>
                    </a:lnTo>
                    <a:lnTo>
                      <a:pt x="9608" y="1535"/>
                    </a:lnTo>
                    <a:cubicBezTo>
                      <a:pt x="12944" y="1034"/>
                      <a:pt x="16279" y="534"/>
                      <a:pt x="1961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3" name="Google Shape;6773;p49"/>
              <p:cNvSpPr/>
              <p:nvPr/>
            </p:nvSpPr>
            <p:spPr>
              <a:xfrm>
                <a:off x="6810649" y="3910302"/>
                <a:ext cx="348836" cy="119563"/>
              </a:xfrm>
              <a:custGeom>
                <a:avLst/>
                <a:gdLst/>
                <a:ahLst/>
                <a:cxnLst/>
                <a:rect l="l" t="t" r="r" b="b"/>
                <a:pathLst>
                  <a:path w="21316" h="7306" extrusionOk="0">
                    <a:moveTo>
                      <a:pt x="21316" y="0"/>
                    </a:moveTo>
                    <a:lnTo>
                      <a:pt x="21316" y="0"/>
                    </a:lnTo>
                    <a:cubicBezTo>
                      <a:pt x="19481" y="501"/>
                      <a:pt x="17680" y="1001"/>
                      <a:pt x="15879" y="1535"/>
                    </a:cubicBezTo>
                    <a:lnTo>
                      <a:pt x="13177" y="2335"/>
                    </a:lnTo>
                    <a:cubicBezTo>
                      <a:pt x="12276" y="2636"/>
                      <a:pt x="11409" y="2969"/>
                      <a:pt x="10541" y="3269"/>
                    </a:cubicBezTo>
                    <a:cubicBezTo>
                      <a:pt x="8773" y="3936"/>
                      <a:pt x="7006" y="4570"/>
                      <a:pt x="5238" y="5271"/>
                    </a:cubicBezTo>
                    <a:cubicBezTo>
                      <a:pt x="3503" y="5938"/>
                      <a:pt x="1735" y="6605"/>
                      <a:pt x="1" y="7306"/>
                    </a:cubicBezTo>
                    <a:cubicBezTo>
                      <a:pt x="1802" y="6705"/>
                      <a:pt x="3570" y="6105"/>
                      <a:pt x="5338" y="5438"/>
                    </a:cubicBezTo>
                    <a:lnTo>
                      <a:pt x="10641" y="3570"/>
                    </a:lnTo>
                    <a:cubicBezTo>
                      <a:pt x="11509" y="3236"/>
                      <a:pt x="12409" y="2902"/>
                      <a:pt x="13277" y="2602"/>
                    </a:cubicBezTo>
                    <a:lnTo>
                      <a:pt x="15945" y="1768"/>
                    </a:lnTo>
                    <a:cubicBezTo>
                      <a:pt x="17747" y="1201"/>
                      <a:pt x="19548" y="634"/>
                      <a:pt x="2131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4" name="Google Shape;6774;p49"/>
              <p:cNvSpPr/>
              <p:nvPr/>
            </p:nvSpPr>
            <p:spPr>
              <a:xfrm>
                <a:off x="7221145" y="3776018"/>
                <a:ext cx="352649" cy="112460"/>
              </a:xfrm>
              <a:custGeom>
                <a:avLst/>
                <a:gdLst/>
                <a:ahLst/>
                <a:cxnLst/>
                <a:rect l="l" t="t" r="r" b="b"/>
                <a:pathLst>
                  <a:path w="21549" h="6872" extrusionOk="0">
                    <a:moveTo>
                      <a:pt x="21549" y="0"/>
                    </a:moveTo>
                    <a:lnTo>
                      <a:pt x="21549" y="0"/>
                    </a:lnTo>
                    <a:cubicBezTo>
                      <a:pt x="19714" y="434"/>
                      <a:pt x="17880" y="934"/>
                      <a:pt x="16078" y="1435"/>
                    </a:cubicBezTo>
                    <a:lnTo>
                      <a:pt x="13343" y="2169"/>
                    </a:lnTo>
                    <a:cubicBezTo>
                      <a:pt x="12442" y="2469"/>
                      <a:pt x="11542" y="2736"/>
                      <a:pt x="10641" y="3069"/>
                    </a:cubicBezTo>
                    <a:cubicBezTo>
                      <a:pt x="8873" y="3670"/>
                      <a:pt x="7105" y="4270"/>
                      <a:pt x="5304" y="4904"/>
                    </a:cubicBezTo>
                    <a:cubicBezTo>
                      <a:pt x="3536" y="5538"/>
                      <a:pt x="1768" y="6205"/>
                      <a:pt x="0" y="6872"/>
                    </a:cubicBezTo>
                    <a:cubicBezTo>
                      <a:pt x="1801" y="6305"/>
                      <a:pt x="3603" y="5738"/>
                      <a:pt x="5404" y="5137"/>
                    </a:cubicBezTo>
                    <a:lnTo>
                      <a:pt x="10741" y="3336"/>
                    </a:lnTo>
                    <a:cubicBezTo>
                      <a:pt x="11642" y="3036"/>
                      <a:pt x="12542" y="2736"/>
                      <a:pt x="13410" y="2435"/>
                    </a:cubicBezTo>
                    <a:lnTo>
                      <a:pt x="16145" y="1668"/>
                    </a:lnTo>
                    <a:cubicBezTo>
                      <a:pt x="17946" y="1101"/>
                      <a:pt x="19748" y="567"/>
                      <a:pt x="2154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5" name="Google Shape;6775;p49"/>
              <p:cNvSpPr/>
              <p:nvPr/>
            </p:nvSpPr>
            <p:spPr>
              <a:xfrm>
                <a:off x="6228215" y="3936321"/>
                <a:ext cx="245671" cy="210912"/>
              </a:xfrm>
              <a:custGeom>
                <a:avLst/>
                <a:gdLst/>
                <a:ahLst/>
                <a:cxnLst/>
                <a:rect l="l" t="t" r="r" b="b"/>
                <a:pathLst>
                  <a:path w="15012" h="12888" extrusionOk="0">
                    <a:moveTo>
                      <a:pt x="10397" y="0"/>
                    </a:moveTo>
                    <a:cubicBezTo>
                      <a:pt x="9919" y="0"/>
                      <a:pt x="9407" y="45"/>
                      <a:pt x="8940" y="112"/>
                    </a:cubicBezTo>
                    <a:cubicBezTo>
                      <a:pt x="8473" y="278"/>
                      <a:pt x="7973" y="378"/>
                      <a:pt x="7472" y="378"/>
                    </a:cubicBezTo>
                    <a:cubicBezTo>
                      <a:pt x="6805" y="378"/>
                      <a:pt x="6205" y="745"/>
                      <a:pt x="5871" y="1312"/>
                    </a:cubicBezTo>
                    <a:cubicBezTo>
                      <a:pt x="5671" y="1613"/>
                      <a:pt x="5438" y="1913"/>
                      <a:pt x="5204" y="2180"/>
                    </a:cubicBezTo>
                    <a:cubicBezTo>
                      <a:pt x="5204" y="2180"/>
                      <a:pt x="2869" y="1746"/>
                      <a:pt x="2169" y="1746"/>
                    </a:cubicBezTo>
                    <a:cubicBezTo>
                      <a:pt x="1435" y="1746"/>
                      <a:pt x="1101" y="2547"/>
                      <a:pt x="634" y="3080"/>
                    </a:cubicBezTo>
                    <a:cubicBezTo>
                      <a:pt x="167" y="3614"/>
                      <a:pt x="701" y="4782"/>
                      <a:pt x="701" y="5482"/>
                    </a:cubicBezTo>
                    <a:lnTo>
                      <a:pt x="701" y="6850"/>
                    </a:lnTo>
                    <a:cubicBezTo>
                      <a:pt x="701" y="7450"/>
                      <a:pt x="334" y="7650"/>
                      <a:pt x="167" y="8384"/>
                    </a:cubicBezTo>
                    <a:cubicBezTo>
                      <a:pt x="0" y="9118"/>
                      <a:pt x="467" y="9185"/>
                      <a:pt x="601" y="9452"/>
                    </a:cubicBezTo>
                    <a:cubicBezTo>
                      <a:pt x="1001" y="9919"/>
                      <a:pt x="1502" y="10319"/>
                      <a:pt x="2102" y="10552"/>
                    </a:cubicBezTo>
                    <a:cubicBezTo>
                      <a:pt x="2769" y="10819"/>
                      <a:pt x="3436" y="10886"/>
                      <a:pt x="4170" y="11353"/>
                    </a:cubicBezTo>
                    <a:cubicBezTo>
                      <a:pt x="4871" y="11820"/>
                      <a:pt x="5471" y="12887"/>
                      <a:pt x="6672" y="12887"/>
                    </a:cubicBezTo>
                    <a:cubicBezTo>
                      <a:pt x="7839" y="12887"/>
                      <a:pt x="8974" y="12087"/>
                      <a:pt x="9441" y="11753"/>
                    </a:cubicBezTo>
                    <a:cubicBezTo>
                      <a:pt x="9908" y="11420"/>
                      <a:pt x="9974" y="11153"/>
                      <a:pt x="10508" y="11019"/>
                    </a:cubicBezTo>
                    <a:cubicBezTo>
                      <a:pt x="10535" y="11013"/>
                      <a:pt x="10565" y="11009"/>
                      <a:pt x="10598" y="11009"/>
                    </a:cubicBezTo>
                    <a:cubicBezTo>
                      <a:pt x="11097" y="11009"/>
                      <a:pt x="12228" y="11752"/>
                      <a:pt x="12938" y="11752"/>
                    </a:cubicBezTo>
                    <a:cubicBezTo>
                      <a:pt x="13099" y="11752"/>
                      <a:pt x="13238" y="11713"/>
                      <a:pt x="13343" y="11620"/>
                    </a:cubicBezTo>
                    <a:cubicBezTo>
                      <a:pt x="13944" y="11086"/>
                      <a:pt x="14277" y="9552"/>
                      <a:pt x="13877" y="9051"/>
                    </a:cubicBezTo>
                    <a:cubicBezTo>
                      <a:pt x="13510" y="8518"/>
                      <a:pt x="13610" y="8184"/>
                      <a:pt x="13877" y="7884"/>
                    </a:cubicBezTo>
                    <a:cubicBezTo>
                      <a:pt x="14144" y="7584"/>
                      <a:pt x="14344" y="6983"/>
                      <a:pt x="14678" y="6583"/>
                    </a:cubicBezTo>
                    <a:cubicBezTo>
                      <a:pt x="15011" y="6183"/>
                      <a:pt x="14678" y="5849"/>
                      <a:pt x="14678" y="5649"/>
                    </a:cubicBezTo>
                    <a:cubicBezTo>
                      <a:pt x="14511" y="5048"/>
                      <a:pt x="14177" y="4448"/>
                      <a:pt x="13744" y="3981"/>
                    </a:cubicBezTo>
                    <a:cubicBezTo>
                      <a:pt x="13210" y="3447"/>
                      <a:pt x="12076" y="2713"/>
                      <a:pt x="11909" y="2313"/>
                    </a:cubicBezTo>
                    <a:cubicBezTo>
                      <a:pt x="11709" y="1913"/>
                      <a:pt x="12343" y="1513"/>
                      <a:pt x="12243" y="712"/>
                    </a:cubicBezTo>
                    <a:cubicBezTo>
                      <a:pt x="12176" y="178"/>
                      <a:pt x="11353" y="0"/>
                      <a:pt x="1039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6" name="Google Shape;6776;p49"/>
              <p:cNvSpPr/>
              <p:nvPr/>
            </p:nvSpPr>
            <p:spPr>
              <a:xfrm>
                <a:off x="6239670" y="3969753"/>
                <a:ext cx="215102" cy="146909"/>
              </a:xfrm>
              <a:custGeom>
                <a:avLst/>
                <a:gdLst/>
                <a:ahLst/>
                <a:cxnLst/>
                <a:rect l="l" t="t" r="r" b="b"/>
                <a:pathLst>
                  <a:path w="13144" h="8977" extrusionOk="0">
                    <a:moveTo>
                      <a:pt x="4529" y="34"/>
                    </a:moveTo>
                    <a:cubicBezTo>
                      <a:pt x="4520" y="44"/>
                      <a:pt x="4512" y="55"/>
                      <a:pt x="4505" y="69"/>
                    </a:cubicBezTo>
                    <a:lnTo>
                      <a:pt x="4505" y="69"/>
                    </a:lnTo>
                    <a:cubicBezTo>
                      <a:pt x="4512" y="55"/>
                      <a:pt x="4520" y="44"/>
                      <a:pt x="4529" y="34"/>
                    </a:cubicBezTo>
                    <a:close/>
                    <a:moveTo>
                      <a:pt x="4624" y="1"/>
                    </a:moveTo>
                    <a:cubicBezTo>
                      <a:pt x="4587" y="1"/>
                      <a:pt x="4554" y="9"/>
                      <a:pt x="4529" y="34"/>
                    </a:cubicBezTo>
                    <a:lnTo>
                      <a:pt x="4529" y="34"/>
                    </a:lnTo>
                    <a:cubicBezTo>
                      <a:pt x="4552" y="11"/>
                      <a:pt x="4582" y="3"/>
                      <a:pt x="4613" y="3"/>
                    </a:cubicBezTo>
                    <a:cubicBezTo>
                      <a:pt x="4687" y="3"/>
                      <a:pt x="4775" y="49"/>
                      <a:pt x="4838" y="70"/>
                    </a:cubicBezTo>
                    <a:cubicBezTo>
                      <a:pt x="4971" y="137"/>
                      <a:pt x="5071" y="170"/>
                      <a:pt x="5205" y="237"/>
                    </a:cubicBezTo>
                    <a:cubicBezTo>
                      <a:pt x="5438" y="370"/>
                      <a:pt x="5672" y="470"/>
                      <a:pt x="5905" y="604"/>
                    </a:cubicBezTo>
                    <a:cubicBezTo>
                      <a:pt x="6339" y="871"/>
                      <a:pt x="6806" y="1137"/>
                      <a:pt x="7206" y="1438"/>
                    </a:cubicBezTo>
                    <a:cubicBezTo>
                      <a:pt x="8107" y="1971"/>
                      <a:pt x="8941" y="2572"/>
                      <a:pt x="9775" y="3172"/>
                    </a:cubicBezTo>
                    <a:cubicBezTo>
                      <a:pt x="10609" y="3739"/>
                      <a:pt x="11376" y="4406"/>
                      <a:pt x="12043" y="5140"/>
                    </a:cubicBezTo>
                    <a:cubicBezTo>
                      <a:pt x="12176" y="5274"/>
                      <a:pt x="12243" y="5440"/>
                      <a:pt x="12310" y="5607"/>
                    </a:cubicBezTo>
                    <a:lnTo>
                      <a:pt x="12276" y="5674"/>
                    </a:lnTo>
                    <a:lnTo>
                      <a:pt x="12243" y="5807"/>
                    </a:lnTo>
                    <a:cubicBezTo>
                      <a:pt x="12210" y="5907"/>
                      <a:pt x="12143" y="6008"/>
                      <a:pt x="12110" y="6108"/>
                    </a:cubicBezTo>
                    <a:cubicBezTo>
                      <a:pt x="11843" y="6475"/>
                      <a:pt x="11509" y="6808"/>
                      <a:pt x="11142" y="7075"/>
                    </a:cubicBezTo>
                    <a:cubicBezTo>
                      <a:pt x="10742" y="7375"/>
                      <a:pt x="10308" y="7642"/>
                      <a:pt x="9875" y="7876"/>
                    </a:cubicBezTo>
                    <a:lnTo>
                      <a:pt x="9308" y="8142"/>
                    </a:lnTo>
                    <a:cubicBezTo>
                      <a:pt x="9107" y="8142"/>
                      <a:pt x="8907" y="8142"/>
                      <a:pt x="8707" y="8076"/>
                    </a:cubicBezTo>
                    <a:cubicBezTo>
                      <a:pt x="7706" y="7809"/>
                      <a:pt x="6739" y="7509"/>
                      <a:pt x="5772" y="7142"/>
                    </a:cubicBezTo>
                    <a:cubicBezTo>
                      <a:pt x="4804" y="6775"/>
                      <a:pt x="3837" y="6374"/>
                      <a:pt x="2870" y="6008"/>
                    </a:cubicBezTo>
                    <a:cubicBezTo>
                      <a:pt x="1902" y="5607"/>
                      <a:pt x="935" y="5207"/>
                      <a:pt x="1" y="4773"/>
                    </a:cubicBezTo>
                    <a:lnTo>
                      <a:pt x="1" y="4773"/>
                    </a:lnTo>
                    <a:cubicBezTo>
                      <a:pt x="1769" y="5907"/>
                      <a:pt x="3604" y="6908"/>
                      <a:pt x="5538" y="7742"/>
                    </a:cubicBezTo>
                    <a:cubicBezTo>
                      <a:pt x="6472" y="8209"/>
                      <a:pt x="7473" y="8576"/>
                      <a:pt x="8507" y="8876"/>
                    </a:cubicBezTo>
                    <a:cubicBezTo>
                      <a:pt x="8807" y="8943"/>
                      <a:pt x="9141" y="8976"/>
                      <a:pt x="9441" y="8976"/>
                    </a:cubicBezTo>
                    <a:cubicBezTo>
                      <a:pt x="9508" y="8943"/>
                      <a:pt x="9574" y="8943"/>
                      <a:pt x="9641" y="8910"/>
                    </a:cubicBezTo>
                    <a:lnTo>
                      <a:pt x="9741" y="8876"/>
                    </a:lnTo>
                    <a:lnTo>
                      <a:pt x="9908" y="8776"/>
                    </a:lnTo>
                    <a:lnTo>
                      <a:pt x="10275" y="8609"/>
                    </a:lnTo>
                    <a:cubicBezTo>
                      <a:pt x="10742" y="8376"/>
                      <a:pt x="11242" y="8076"/>
                      <a:pt x="11676" y="7775"/>
                    </a:cubicBezTo>
                    <a:cubicBezTo>
                      <a:pt x="12143" y="7442"/>
                      <a:pt x="12543" y="7008"/>
                      <a:pt x="12843" y="6508"/>
                    </a:cubicBezTo>
                    <a:cubicBezTo>
                      <a:pt x="12944" y="6374"/>
                      <a:pt x="13010" y="6241"/>
                      <a:pt x="13044" y="6108"/>
                    </a:cubicBezTo>
                    <a:lnTo>
                      <a:pt x="13110" y="5874"/>
                    </a:lnTo>
                    <a:lnTo>
                      <a:pt x="13144" y="5741"/>
                    </a:lnTo>
                    <a:cubicBezTo>
                      <a:pt x="13144" y="5674"/>
                      <a:pt x="13144" y="5607"/>
                      <a:pt x="13144" y="5541"/>
                    </a:cubicBezTo>
                    <a:cubicBezTo>
                      <a:pt x="13077" y="5207"/>
                      <a:pt x="12944" y="4873"/>
                      <a:pt x="12677" y="4640"/>
                    </a:cubicBezTo>
                    <a:cubicBezTo>
                      <a:pt x="11943" y="3839"/>
                      <a:pt x="11076" y="3172"/>
                      <a:pt x="10175" y="2638"/>
                    </a:cubicBezTo>
                    <a:cubicBezTo>
                      <a:pt x="9274" y="2071"/>
                      <a:pt x="8374" y="1538"/>
                      <a:pt x="7440" y="1071"/>
                    </a:cubicBezTo>
                    <a:cubicBezTo>
                      <a:pt x="6939" y="837"/>
                      <a:pt x="6472" y="604"/>
                      <a:pt x="6005" y="404"/>
                    </a:cubicBezTo>
                    <a:cubicBezTo>
                      <a:pt x="5738" y="303"/>
                      <a:pt x="5505" y="203"/>
                      <a:pt x="5238" y="137"/>
                    </a:cubicBezTo>
                    <a:cubicBezTo>
                      <a:pt x="5138" y="103"/>
                      <a:pt x="4971" y="37"/>
                      <a:pt x="4871" y="37"/>
                    </a:cubicBezTo>
                    <a:cubicBezTo>
                      <a:pt x="4791" y="37"/>
                      <a:pt x="4699" y="1"/>
                      <a:pt x="46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7" name="Google Shape;6777;p49"/>
              <p:cNvSpPr/>
              <p:nvPr/>
            </p:nvSpPr>
            <p:spPr>
              <a:xfrm>
                <a:off x="5895237" y="3929857"/>
                <a:ext cx="134848" cy="118712"/>
              </a:xfrm>
              <a:custGeom>
                <a:avLst/>
                <a:gdLst/>
                <a:ahLst/>
                <a:cxnLst/>
                <a:rect l="l" t="t" r="r" b="b"/>
                <a:pathLst>
                  <a:path w="8240" h="7254" extrusionOk="0">
                    <a:moveTo>
                      <a:pt x="4317" y="0"/>
                    </a:moveTo>
                    <a:cubicBezTo>
                      <a:pt x="4280" y="0"/>
                      <a:pt x="4242" y="2"/>
                      <a:pt x="4204" y="6"/>
                    </a:cubicBezTo>
                    <a:cubicBezTo>
                      <a:pt x="3670" y="106"/>
                      <a:pt x="3136" y="373"/>
                      <a:pt x="2736" y="740"/>
                    </a:cubicBezTo>
                    <a:cubicBezTo>
                      <a:pt x="2502" y="974"/>
                      <a:pt x="2502" y="1107"/>
                      <a:pt x="2202" y="1207"/>
                    </a:cubicBezTo>
                    <a:cubicBezTo>
                      <a:pt x="2181" y="1215"/>
                      <a:pt x="2155" y="1218"/>
                      <a:pt x="2126" y="1218"/>
                    </a:cubicBezTo>
                    <a:cubicBezTo>
                      <a:pt x="1861" y="1218"/>
                      <a:pt x="1278" y="938"/>
                      <a:pt x="892" y="938"/>
                    </a:cubicBezTo>
                    <a:cubicBezTo>
                      <a:pt x="770" y="938"/>
                      <a:pt x="668" y="966"/>
                      <a:pt x="601" y="1040"/>
                    </a:cubicBezTo>
                    <a:cubicBezTo>
                      <a:pt x="301" y="1340"/>
                      <a:pt x="201" y="2208"/>
                      <a:pt x="468" y="2475"/>
                    </a:cubicBezTo>
                    <a:cubicBezTo>
                      <a:pt x="668" y="2608"/>
                      <a:pt x="701" y="2908"/>
                      <a:pt x="501" y="3108"/>
                    </a:cubicBezTo>
                    <a:cubicBezTo>
                      <a:pt x="368" y="3275"/>
                      <a:pt x="301" y="3609"/>
                      <a:pt x="134" y="3842"/>
                    </a:cubicBezTo>
                    <a:cubicBezTo>
                      <a:pt x="1" y="4076"/>
                      <a:pt x="201" y="4243"/>
                      <a:pt x="201" y="4376"/>
                    </a:cubicBezTo>
                    <a:cubicBezTo>
                      <a:pt x="301" y="4676"/>
                      <a:pt x="534" y="4976"/>
                      <a:pt x="801" y="5210"/>
                    </a:cubicBezTo>
                    <a:cubicBezTo>
                      <a:pt x="1168" y="5477"/>
                      <a:pt x="1535" y="5744"/>
                      <a:pt x="1902" y="6044"/>
                    </a:cubicBezTo>
                    <a:cubicBezTo>
                      <a:pt x="2002" y="6244"/>
                      <a:pt x="1702" y="6511"/>
                      <a:pt x="1802" y="6944"/>
                    </a:cubicBezTo>
                    <a:cubicBezTo>
                      <a:pt x="1855" y="7174"/>
                      <a:pt x="2150" y="7254"/>
                      <a:pt x="2525" y="7254"/>
                    </a:cubicBezTo>
                    <a:cubicBezTo>
                      <a:pt x="2859" y="7254"/>
                      <a:pt x="3257" y="7190"/>
                      <a:pt x="3603" y="7111"/>
                    </a:cubicBezTo>
                    <a:cubicBezTo>
                      <a:pt x="3870" y="6978"/>
                      <a:pt x="4137" y="6911"/>
                      <a:pt x="4437" y="6878"/>
                    </a:cubicBezTo>
                    <a:cubicBezTo>
                      <a:pt x="4804" y="6844"/>
                      <a:pt x="5104" y="6644"/>
                      <a:pt x="5271" y="6311"/>
                    </a:cubicBezTo>
                    <a:cubicBezTo>
                      <a:pt x="5338" y="6111"/>
                      <a:pt x="5471" y="5944"/>
                      <a:pt x="5571" y="5810"/>
                    </a:cubicBezTo>
                    <a:cubicBezTo>
                      <a:pt x="5571" y="5810"/>
                      <a:pt x="6284" y="5867"/>
                      <a:pt x="6810" y="5867"/>
                    </a:cubicBezTo>
                    <a:cubicBezTo>
                      <a:pt x="6985" y="5867"/>
                      <a:pt x="7139" y="5860"/>
                      <a:pt x="7239" y="5844"/>
                    </a:cubicBezTo>
                    <a:cubicBezTo>
                      <a:pt x="7639" y="5810"/>
                      <a:pt x="7806" y="5377"/>
                      <a:pt x="8006" y="5043"/>
                    </a:cubicBezTo>
                    <a:cubicBezTo>
                      <a:pt x="8240" y="4743"/>
                      <a:pt x="7906" y="4109"/>
                      <a:pt x="7873" y="3742"/>
                    </a:cubicBezTo>
                    <a:cubicBezTo>
                      <a:pt x="7806" y="3375"/>
                      <a:pt x="7806" y="3309"/>
                      <a:pt x="7773" y="2975"/>
                    </a:cubicBezTo>
                    <a:cubicBezTo>
                      <a:pt x="7773" y="2675"/>
                      <a:pt x="7940" y="2541"/>
                      <a:pt x="8006" y="2141"/>
                    </a:cubicBezTo>
                    <a:cubicBezTo>
                      <a:pt x="8073" y="1707"/>
                      <a:pt x="7806" y="1707"/>
                      <a:pt x="7739" y="1574"/>
                    </a:cubicBezTo>
                    <a:cubicBezTo>
                      <a:pt x="7473" y="1307"/>
                      <a:pt x="7172" y="1140"/>
                      <a:pt x="6839" y="1040"/>
                    </a:cubicBezTo>
                    <a:cubicBezTo>
                      <a:pt x="6439" y="974"/>
                      <a:pt x="6038" y="840"/>
                      <a:pt x="5671" y="707"/>
                    </a:cubicBezTo>
                    <a:cubicBezTo>
                      <a:pt x="5263" y="487"/>
                      <a:pt x="4914" y="0"/>
                      <a:pt x="43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8" name="Google Shape;6778;p49"/>
              <p:cNvSpPr/>
              <p:nvPr/>
            </p:nvSpPr>
            <p:spPr>
              <a:xfrm>
                <a:off x="5907248" y="3944683"/>
                <a:ext cx="102101" cy="84853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5185" extrusionOk="0">
                    <a:moveTo>
                      <a:pt x="2969" y="1"/>
                    </a:moveTo>
                    <a:cubicBezTo>
                      <a:pt x="2669" y="34"/>
                      <a:pt x="2369" y="68"/>
                      <a:pt x="2035" y="134"/>
                    </a:cubicBezTo>
                    <a:cubicBezTo>
                      <a:pt x="1935" y="168"/>
                      <a:pt x="1835" y="201"/>
                      <a:pt x="1735" y="301"/>
                    </a:cubicBezTo>
                    <a:lnTo>
                      <a:pt x="1568" y="434"/>
                    </a:lnTo>
                    <a:lnTo>
                      <a:pt x="1268" y="735"/>
                    </a:lnTo>
                    <a:cubicBezTo>
                      <a:pt x="834" y="1135"/>
                      <a:pt x="434" y="1535"/>
                      <a:pt x="0" y="1936"/>
                    </a:cubicBezTo>
                    <a:cubicBezTo>
                      <a:pt x="534" y="1669"/>
                      <a:pt x="1001" y="1335"/>
                      <a:pt x="1502" y="1068"/>
                    </a:cubicBezTo>
                    <a:lnTo>
                      <a:pt x="1868" y="801"/>
                    </a:lnTo>
                    <a:lnTo>
                      <a:pt x="2069" y="701"/>
                    </a:lnTo>
                    <a:lnTo>
                      <a:pt x="2069" y="701"/>
                    </a:lnTo>
                    <a:cubicBezTo>
                      <a:pt x="2057" y="712"/>
                      <a:pt x="2054" y="716"/>
                      <a:pt x="2056" y="716"/>
                    </a:cubicBezTo>
                    <a:cubicBezTo>
                      <a:pt x="2061" y="716"/>
                      <a:pt x="2091" y="701"/>
                      <a:pt x="2135" y="701"/>
                    </a:cubicBezTo>
                    <a:cubicBezTo>
                      <a:pt x="2269" y="685"/>
                      <a:pt x="2402" y="676"/>
                      <a:pt x="2536" y="676"/>
                    </a:cubicBezTo>
                    <a:cubicBezTo>
                      <a:pt x="2669" y="676"/>
                      <a:pt x="2802" y="685"/>
                      <a:pt x="2936" y="701"/>
                    </a:cubicBezTo>
                    <a:cubicBezTo>
                      <a:pt x="3503" y="735"/>
                      <a:pt x="4070" y="801"/>
                      <a:pt x="4604" y="935"/>
                    </a:cubicBezTo>
                    <a:cubicBezTo>
                      <a:pt x="4937" y="968"/>
                      <a:pt x="5238" y="1035"/>
                      <a:pt x="5571" y="1135"/>
                    </a:cubicBezTo>
                    <a:cubicBezTo>
                      <a:pt x="5438" y="1235"/>
                      <a:pt x="5371" y="1402"/>
                      <a:pt x="5371" y="1569"/>
                    </a:cubicBezTo>
                    <a:cubicBezTo>
                      <a:pt x="5338" y="2102"/>
                      <a:pt x="5238" y="2603"/>
                      <a:pt x="5037" y="3103"/>
                    </a:cubicBezTo>
                    <a:cubicBezTo>
                      <a:pt x="4971" y="3370"/>
                      <a:pt x="4871" y="3637"/>
                      <a:pt x="4737" y="3870"/>
                    </a:cubicBezTo>
                    <a:cubicBezTo>
                      <a:pt x="4704" y="4004"/>
                      <a:pt x="4670" y="4104"/>
                      <a:pt x="4570" y="4237"/>
                    </a:cubicBezTo>
                    <a:cubicBezTo>
                      <a:pt x="4504" y="4337"/>
                      <a:pt x="4504" y="4337"/>
                      <a:pt x="4404" y="4404"/>
                    </a:cubicBezTo>
                    <a:cubicBezTo>
                      <a:pt x="3903" y="4571"/>
                      <a:pt x="3370" y="4671"/>
                      <a:pt x="2836" y="4704"/>
                    </a:cubicBezTo>
                    <a:cubicBezTo>
                      <a:pt x="2269" y="4771"/>
                      <a:pt x="1668" y="4771"/>
                      <a:pt x="1101" y="4838"/>
                    </a:cubicBezTo>
                    <a:cubicBezTo>
                      <a:pt x="1668" y="4971"/>
                      <a:pt x="2235" y="5071"/>
                      <a:pt x="2836" y="5138"/>
                    </a:cubicBezTo>
                    <a:cubicBezTo>
                      <a:pt x="3039" y="5170"/>
                      <a:pt x="3242" y="5185"/>
                      <a:pt x="3444" y="5185"/>
                    </a:cubicBezTo>
                    <a:cubicBezTo>
                      <a:pt x="3872" y="5185"/>
                      <a:pt x="4296" y="5118"/>
                      <a:pt x="4704" y="5004"/>
                    </a:cubicBezTo>
                    <a:cubicBezTo>
                      <a:pt x="4904" y="4938"/>
                      <a:pt x="5071" y="4804"/>
                      <a:pt x="5171" y="4637"/>
                    </a:cubicBezTo>
                    <a:cubicBezTo>
                      <a:pt x="5271" y="4504"/>
                      <a:pt x="5371" y="4371"/>
                      <a:pt x="5438" y="4237"/>
                    </a:cubicBezTo>
                    <a:cubicBezTo>
                      <a:pt x="5571" y="3937"/>
                      <a:pt x="5705" y="3670"/>
                      <a:pt x="5838" y="3403"/>
                    </a:cubicBezTo>
                    <a:cubicBezTo>
                      <a:pt x="6071" y="2803"/>
                      <a:pt x="6205" y="2169"/>
                      <a:pt x="6238" y="1569"/>
                    </a:cubicBezTo>
                    <a:cubicBezTo>
                      <a:pt x="6238" y="1368"/>
                      <a:pt x="6238" y="1168"/>
                      <a:pt x="6172" y="1002"/>
                    </a:cubicBezTo>
                    <a:cubicBezTo>
                      <a:pt x="6105" y="768"/>
                      <a:pt x="5971" y="535"/>
                      <a:pt x="5738" y="401"/>
                    </a:cubicBezTo>
                    <a:cubicBezTo>
                      <a:pt x="5438" y="268"/>
                      <a:pt x="5137" y="168"/>
                      <a:pt x="4804" y="101"/>
                    </a:cubicBezTo>
                    <a:cubicBezTo>
                      <a:pt x="4203" y="34"/>
                      <a:pt x="3570" y="1"/>
                      <a:pt x="29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9" name="Google Shape;6779;p49"/>
              <p:cNvSpPr/>
              <p:nvPr/>
            </p:nvSpPr>
            <p:spPr>
              <a:xfrm>
                <a:off x="5925265" y="3958331"/>
                <a:ext cx="70435" cy="48064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937" extrusionOk="0">
                    <a:moveTo>
                      <a:pt x="701" y="1"/>
                    </a:moveTo>
                    <a:cubicBezTo>
                      <a:pt x="367" y="468"/>
                      <a:pt x="167" y="1001"/>
                      <a:pt x="67" y="1569"/>
                    </a:cubicBezTo>
                    <a:cubicBezTo>
                      <a:pt x="0" y="1902"/>
                      <a:pt x="34" y="2269"/>
                      <a:pt x="200" y="2569"/>
                    </a:cubicBezTo>
                    <a:cubicBezTo>
                      <a:pt x="300" y="2703"/>
                      <a:pt x="401" y="2803"/>
                      <a:pt x="534" y="2869"/>
                    </a:cubicBezTo>
                    <a:cubicBezTo>
                      <a:pt x="634" y="2903"/>
                      <a:pt x="734" y="2936"/>
                      <a:pt x="868" y="2936"/>
                    </a:cubicBezTo>
                    <a:cubicBezTo>
                      <a:pt x="1034" y="2936"/>
                      <a:pt x="1201" y="2936"/>
                      <a:pt x="1368" y="2903"/>
                    </a:cubicBezTo>
                    <a:cubicBezTo>
                      <a:pt x="2435" y="2669"/>
                      <a:pt x="3469" y="2202"/>
                      <a:pt x="4303" y="1468"/>
                    </a:cubicBezTo>
                    <a:lnTo>
                      <a:pt x="4303" y="1468"/>
                    </a:lnTo>
                    <a:cubicBezTo>
                      <a:pt x="3770" y="1502"/>
                      <a:pt x="3236" y="1602"/>
                      <a:pt x="2702" y="1735"/>
                    </a:cubicBezTo>
                    <a:cubicBezTo>
                      <a:pt x="2202" y="1835"/>
                      <a:pt x="1701" y="1969"/>
                      <a:pt x="1201" y="2069"/>
                    </a:cubicBezTo>
                    <a:cubicBezTo>
                      <a:pt x="1101" y="2069"/>
                      <a:pt x="1001" y="2069"/>
                      <a:pt x="901" y="2102"/>
                    </a:cubicBezTo>
                    <a:cubicBezTo>
                      <a:pt x="834" y="2069"/>
                      <a:pt x="767" y="1802"/>
                      <a:pt x="767" y="1569"/>
                    </a:cubicBezTo>
                    <a:cubicBezTo>
                      <a:pt x="701" y="1068"/>
                      <a:pt x="734" y="534"/>
                      <a:pt x="70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0" name="Google Shape;6780;p49"/>
              <p:cNvSpPr/>
              <p:nvPr/>
            </p:nvSpPr>
            <p:spPr>
              <a:xfrm>
                <a:off x="5639775" y="3792954"/>
                <a:ext cx="230386" cy="225902"/>
              </a:xfrm>
              <a:custGeom>
                <a:avLst/>
                <a:gdLst/>
                <a:ahLst/>
                <a:cxnLst/>
                <a:rect l="l" t="t" r="r" b="b"/>
                <a:pathLst>
                  <a:path w="14078" h="13804" extrusionOk="0">
                    <a:moveTo>
                      <a:pt x="6637" y="0"/>
                    </a:moveTo>
                    <a:cubicBezTo>
                      <a:pt x="5781" y="0"/>
                      <a:pt x="4634" y="284"/>
                      <a:pt x="4304" y="567"/>
                    </a:cubicBezTo>
                    <a:cubicBezTo>
                      <a:pt x="3837" y="967"/>
                      <a:pt x="3636" y="1734"/>
                      <a:pt x="3169" y="2068"/>
                    </a:cubicBezTo>
                    <a:cubicBezTo>
                      <a:pt x="2702" y="2401"/>
                      <a:pt x="2035" y="2935"/>
                      <a:pt x="1435" y="3469"/>
                    </a:cubicBezTo>
                    <a:cubicBezTo>
                      <a:pt x="868" y="4002"/>
                      <a:pt x="0" y="4736"/>
                      <a:pt x="267" y="6037"/>
                    </a:cubicBezTo>
                    <a:cubicBezTo>
                      <a:pt x="534" y="7371"/>
                      <a:pt x="1135" y="7838"/>
                      <a:pt x="1502" y="8506"/>
                    </a:cubicBezTo>
                    <a:cubicBezTo>
                      <a:pt x="1902" y="9173"/>
                      <a:pt x="1235" y="10374"/>
                      <a:pt x="1768" y="11875"/>
                    </a:cubicBezTo>
                    <a:cubicBezTo>
                      <a:pt x="2220" y="13174"/>
                      <a:pt x="4133" y="13804"/>
                      <a:pt x="5112" y="13804"/>
                    </a:cubicBezTo>
                    <a:cubicBezTo>
                      <a:pt x="5289" y="13804"/>
                      <a:pt x="5436" y="13783"/>
                      <a:pt x="5538" y="13743"/>
                    </a:cubicBezTo>
                    <a:cubicBezTo>
                      <a:pt x="6205" y="13476"/>
                      <a:pt x="7973" y="12342"/>
                      <a:pt x="8940" y="12342"/>
                    </a:cubicBezTo>
                    <a:cubicBezTo>
                      <a:pt x="9689" y="12342"/>
                      <a:pt x="10038" y="12821"/>
                      <a:pt x="10545" y="12821"/>
                    </a:cubicBezTo>
                    <a:cubicBezTo>
                      <a:pt x="10692" y="12821"/>
                      <a:pt x="10853" y="12781"/>
                      <a:pt x="11042" y="12675"/>
                    </a:cubicBezTo>
                    <a:cubicBezTo>
                      <a:pt x="11876" y="12208"/>
                      <a:pt x="13143" y="11208"/>
                      <a:pt x="13210" y="10807"/>
                    </a:cubicBezTo>
                    <a:cubicBezTo>
                      <a:pt x="13277" y="10440"/>
                      <a:pt x="12476" y="10073"/>
                      <a:pt x="12743" y="9440"/>
                    </a:cubicBezTo>
                    <a:cubicBezTo>
                      <a:pt x="13010" y="8839"/>
                      <a:pt x="14077" y="7672"/>
                      <a:pt x="13944" y="6904"/>
                    </a:cubicBezTo>
                    <a:cubicBezTo>
                      <a:pt x="13810" y="6104"/>
                      <a:pt x="12142" y="5370"/>
                      <a:pt x="11842" y="4469"/>
                    </a:cubicBezTo>
                    <a:cubicBezTo>
                      <a:pt x="11492" y="3355"/>
                      <a:pt x="11537" y="2059"/>
                      <a:pt x="10353" y="2059"/>
                    </a:cubicBezTo>
                    <a:cubicBezTo>
                      <a:pt x="10296" y="2059"/>
                      <a:pt x="10237" y="2062"/>
                      <a:pt x="10174" y="2068"/>
                    </a:cubicBezTo>
                    <a:cubicBezTo>
                      <a:pt x="10122" y="2073"/>
                      <a:pt x="10071" y="2075"/>
                      <a:pt x="10021" y="2075"/>
                    </a:cubicBezTo>
                    <a:cubicBezTo>
                      <a:pt x="8780" y="2075"/>
                      <a:pt x="8049" y="551"/>
                      <a:pt x="7472" y="166"/>
                    </a:cubicBezTo>
                    <a:cubicBezTo>
                      <a:pt x="7297" y="49"/>
                      <a:pt x="6992" y="0"/>
                      <a:pt x="663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1" name="Google Shape;6781;p49"/>
              <p:cNvSpPr/>
              <p:nvPr/>
            </p:nvSpPr>
            <p:spPr>
              <a:xfrm>
                <a:off x="5689441" y="3824603"/>
                <a:ext cx="168150" cy="149723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9149" extrusionOk="0">
                    <a:moveTo>
                      <a:pt x="1724" y="5165"/>
                    </a:moveTo>
                    <a:cubicBezTo>
                      <a:pt x="1731" y="5178"/>
                      <a:pt x="1736" y="5191"/>
                      <a:pt x="1736" y="5204"/>
                    </a:cubicBezTo>
                    <a:cubicBezTo>
                      <a:pt x="1717" y="5204"/>
                      <a:pt x="1719" y="5184"/>
                      <a:pt x="1724" y="5165"/>
                    </a:cubicBezTo>
                    <a:close/>
                    <a:moveTo>
                      <a:pt x="4071" y="2068"/>
                    </a:moveTo>
                    <a:cubicBezTo>
                      <a:pt x="4204" y="2102"/>
                      <a:pt x="4337" y="2168"/>
                      <a:pt x="4437" y="2268"/>
                    </a:cubicBezTo>
                    <a:cubicBezTo>
                      <a:pt x="4571" y="2402"/>
                      <a:pt x="4704" y="2535"/>
                      <a:pt x="4871" y="2702"/>
                    </a:cubicBezTo>
                    <a:cubicBezTo>
                      <a:pt x="5935" y="3891"/>
                      <a:pt x="6911" y="5169"/>
                      <a:pt x="7827" y="6507"/>
                    </a:cubicBezTo>
                    <a:lnTo>
                      <a:pt x="7827" y="6507"/>
                    </a:lnTo>
                    <a:lnTo>
                      <a:pt x="5838" y="6138"/>
                    </a:lnTo>
                    <a:cubicBezTo>
                      <a:pt x="5005" y="5971"/>
                      <a:pt x="4171" y="5771"/>
                      <a:pt x="3337" y="5571"/>
                    </a:cubicBezTo>
                    <a:cubicBezTo>
                      <a:pt x="2936" y="5471"/>
                      <a:pt x="2536" y="5371"/>
                      <a:pt x="2136" y="5271"/>
                    </a:cubicBezTo>
                    <a:cubicBezTo>
                      <a:pt x="1996" y="5215"/>
                      <a:pt x="1879" y="5158"/>
                      <a:pt x="1746" y="5102"/>
                    </a:cubicBezTo>
                    <a:lnTo>
                      <a:pt x="1746" y="5102"/>
                    </a:lnTo>
                    <a:cubicBezTo>
                      <a:pt x="1770" y="5021"/>
                      <a:pt x="1777" y="4958"/>
                      <a:pt x="1836" y="4870"/>
                    </a:cubicBezTo>
                    <a:cubicBezTo>
                      <a:pt x="2236" y="4136"/>
                      <a:pt x="2703" y="3469"/>
                      <a:pt x="3270" y="2836"/>
                    </a:cubicBezTo>
                    <a:cubicBezTo>
                      <a:pt x="3403" y="2702"/>
                      <a:pt x="3537" y="2535"/>
                      <a:pt x="3670" y="2402"/>
                    </a:cubicBezTo>
                    <a:cubicBezTo>
                      <a:pt x="3770" y="2335"/>
                      <a:pt x="3837" y="2235"/>
                      <a:pt x="3904" y="2202"/>
                    </a:cubicBezTo>
                    <a:cubicBezTo>
                      <a:pt x="3937" y="2168"/>
                      <a:pt x="3970" y="2135"/>
                      <a:pt x="4004" y="2102"/>
                    </a:cubicBezTo>
                    <a:lnTo>
                      <a:pt x="4071" y="2068"/>
                    </a:lnTo>
                    <a:close/>
                    <a:moveTo>
                      <a:pt x="9453" y="7799"/>
                    </a:moveTo>
                    <a:lnTo>
                      <a:pt x="9474" y="7806"/>
                    </a:lnTo>
                    <a:cubicBezTo>
                      <a:pt x="9474" y="7806"/>
                      <a:pt x="9462" y="7806"/>
                      <a:pt x="9453" y="7799"/>
                    </a:cubicBezTo>
                    <a:close/>
                    <a:moveTo>
                      <a:pt x="6372" y="0"/>
                    </a:moveTo>
                    <a:lnTo>
                      <a:pt x="6372" y="0"/>
                    </a:lnTo>
                    <a:cubicBezTo>
                      <a:pt x="5505" y="167"/>
                      <a:pt x="4704" y="434"/>
                      <a:pt x="3937" y="667"/>
                    </a:cubicBezTo>
                    <a:cubicBezTo>
                      <a:pt x="3103" y="901"/>
                      <a:pt x="2269" y="1201"/>
                      <a:pt x="1469" y="1535"/>
                    </a:cubicBezTo>
                    <a:cubicBezTo>
                      <a:pt x="1235" y="1635"/>
                      <a:pt x="1035" y="1735"/>
                      <a:pt x="868" y="1902"/>
                    </a:cubicBezTo>
                    <a:cubicBezTo>
                      <a:pt x="601" y="2202"/>
                      <a:pt x="635" y="2402"/>
                      <a:pt x="568" y="2602"/>
                    </a:cubicBezTo>
                    <a:cubicBezTo>
                      <a:pt x="468" y="3036"/>
                      <a:pt x="401" y="3503"/>
                      <a:pt x="335" y="3903"/>
                    </a:cubicBezTo>
                    <a:cubicBezTo>
                      <a:pt x="201" y="4770"/>
                      <a:pt x="101" y="5638"/>
                      <a:pt x="68" y="6505"/>
                    </a:cubicBezTo>
                    <a:cubicBezTo>
                      <a:pt x="1" y="6939"/>
                      <a:pt x="1" y="7406"/>
                      <a:pt x="68" y="7873"/>
                    </a:cubicBezTo>
                    <a:cubicBezTo>
                      <a:pt x="68" y="7973"/>
                      <a:pt x="101" y="8106"/>
                      <a:pt x="134" y="8239"/>
                    </a:cubicBezTo>
                    <a:cubicBezTo>
                      <a:pt x="168" y="8406"/>
                      <a:pt x="268" y="8573"/>
                      <a:pt x="435" y="8706"/>
                    </a:cubicBezTo>
                    <a:cubicBezTo>
                      <a:pt x="668" y="8840"/>
                      <a:pt x="902" y="8940"/>
                      <a:pt x="1168" y="8973"/>
                    </a:cubicBezTo>
                    <a:cubicBezTo>
                      <a:pt x="1915" y="9084"/>
                      <a:pt x="2638" y="9149"/>
                      <a:pt x="3376" y="9149"/>
                    </a:cubicBezTo>
                    <a:cubicBezTo>
                      <a:pt x="3529" y="9149"/>
                      <a:pt x="3682" y="9146"/>
                      <a:pt x="3837" y="9140"/>
                    </a:cubicBezTo>
                    <a:cubicBezTo>
                      <a:pt x="4271" y="9140"/>
                      <a:pt x="4738" y="9107"/>
                      <a:pt x="5171" y="9073"/>
                    </a:cubicBezTo>
                    <a:cubicBezTo>
                      <a:pt x="5672" y="8973"/>
                      <a:pt x="6039" y="8907"/>
                      <a:pt x="6472" y="8807"/>
                    </a:cubicBezTo>
                    <a:cubicBezTo>
                      <a:pt x="7306" y="8673"/>
                      <a:pt x="8173" y="8506"/>
                      <a:pt x="9041" y="8306"/>
                    </a:cubicBezTo>
                    <a:cubicBezTo>
                      <a:pt x="9241" y="8239"/>
                      <a:pt x="9474" y="8173"/>
                      <a:pt x="9708" y="8106"/>
                    </a:cubicBezTo>
                    <a:cubicBezTo>
                      <a:pt x="9775" y="8073"/>
                      <a:pt x="9841" y="8039"/>
                      <a:pt x="9908" y="8006"/>
                    </a:cubicBezTo>
                    <a:cubicBezTo>
                      <a:pt x="9941" y="7973"/>
                      <a:pt x="9975" y="7973"/>
                      <a:pt x="10008" y="7939"/>
                    </a:cubicBezTo>
                    <a:cubicBezTo>
                      <a:pt x="10075" y="7873"/>
                      <a:pt x="10142" y="7806"/>
                      <a:pt x="10208" y="7739"/>
                    </a:cubicBezTo>
                    <a:cubicBezTo>
                      <a:pt x="10242" y="7639"/>
                      <a:pt x="10275" y="7506"/>
                      <a:pt x="10242" y="7372"/>
                    </a:cubicBezTo>
                    <a:cubicBezTo>
                      <a:pt x="10208" y="7305"/>
                      <a:pt x="10175" y="7272"/>
                      <a:pt x="10108" y="7205"/>
                    </a:cubicBezTo>
                    <a:cubicBezTo>
                      <a:pt x="10075" y="7172"/>
                      <a:pt x="10041" y="7139"/>
                      <a:pt x="10008" y="7105"/>
                    </a:cubicBezTo>
                    <a:cubicBezTo>
                      <a:pt x="9975" y="7072"/>
                      <a:pt x="9908" y="7072"/>
                      <a:pt x="9875" y="7039"/>
                    </a:cubicBezTo>
                    <a:lnTo>
                      <a:pt x="9675" y="6972"/>
                    </a:lnTo>
                    <a:cubicBezTo>
                      <a:pt x="9241" y="6838"/>
                      <a:pt x="9508" y="6838"/>
                      <a:pt x="9074" y="6738"/>
                    </a:cubicBezTo>
                    <a:lnTo>
                      <a:pt x="7865" y="6514"/>
                    </a:lnTo>
                    <a:lnTo>
                      <a:pt x="7865" y="6514"/>
                    </a:lnTo>
                    <a:cubicBezTo>
                      <a:pt x="7067" y="5073"/>
                      <a:pt x="6179" y="3693"/>
                      <a:pt x="5171" y="2402"/>
                    </a:cubicBezTo>
                    <a:cubicBezTo>
                      <a:pt x="5038" y="2235"/>
                      <a:pt x="4871" y="2068"/>
                      <a:pt x="4738" y="1902"/>
                    </a:cubicBezTo>
                    <a:cubicBezTo>
                      <a:pt x="4638" y="1835"/>
                      <a:pt x="4538" y="1768"/>
                      <a:pt x="4437" y="1701"/>
                    </a:cubicBezTo>
                    <a:cubicBezTo>
                      <a:pt x="4336" y="1599"/>
                      <a:pt x="4214" y="1556"/>
                      <a:pt x="4073" y="1556"/>
                    </a:cubicBezTo>
                    <a:cubicBezTo>
                      <a:pt x="4030" y="1556"/>
                      <a:pt x="3984" y="1560"/>
                      <a:pt x="3937" y="1568"/>
                    </a:cubicBezTo>
                    <a:cubicBezTo>
                      <a:pt x="3870" y="1601"/>
                      <a:pt x="3804" y="1635"/>
                      <a:pt x="3737" y="1668"/>
                    </a:cubicBezTo>
                    <a:cubicBezTo>
                      <a:pt x="3670" y="1701"/>
                      <a:pt x="3637" y="1735"/>
                      <a:pt x="3604" y="1768"/>
                    </a:cubicBezTo>
                    <a:cubicBezTo>
                      <a:pt x="3503" y="1835"/>
                      <a:pt x="3403" y="1935"/>
                      <a:pt x="3337" y="2002"/>
                    </a:cubicBezTo>
                    <a:cubicBezTo>
                      <a:pt x="3170" y="2135"/>
                      <a:pt x="3003" y="2302"/>
                      <a:pt x="2836" y="2469"/>
                    </a:cubicBezTo>
                    <a:cubicBezTo>
                      <a:pt x="2203" y="3102"/>
                      <a:pt x="1669" y="3803"/>
                      <a:pt x="1202" y="4570"/>
                    </a:cubicBezTo>
                    <a:cubicBezTo>
                      <a:pt x="1135" y="4670"/>
                      <a:pt x="1102" y="4804"/>
                      <a:pt x="1068" y="4904"/>
                    </a:cubicBezTo>
                    <a:cubicBezTo>
                      <a:pt x="1035" y="5004"/>
                      <a:pt x="1002" y="5070"/>
                      <a:pt x="1002" y="5171"/>
                    </a:cubicBezTo>
                    <a:lnTo>
                      <a:pt x="1002" y="5304"/>
                    </a:lnTo>
                    <a:cubicBezTo>
                      <a:pt x="1002" y="5371"/>
                      <a:pt x="1035" y="5437"/>
                      <a:pt x="1068" y="5471"/>
                    </a:cubicBezTo>
                    <a:cubicBezTo>
                      <a:pt x="1102" y="5504"/>
                      <a:pt x="1102" y="5537"/>
                      <a:pt x="1135" y="5571"/>
                    </a:cubicBezTo>
                    <a:cubicBezTo>
                      <a:pt x="1369" y="5738"/>
                      <a:pt x="1602" y="5871"/>
                      <a:pt x="1869" y="5938"/>
                    </a:cubicBezTo>
                    <a:cubicBezTo>
                      <a:pt x="2303" y="6105"/>
                      <a:pt x="2703" y="6205"/>
                      <a:pt x="3137" y="6305"/>
                    </a:cubicBezTo>
                    <a:cubicBezTo>
                      <a:pt x="4004" y="6505"/>
                      <a:pt x="4838" y="6705"/>
                      <a:pt x="5672" y="6905"/>
                    </a:cubicBezTo>
                    <a:lnTo>
                      <a:pt x="8173" y="7439"/>
                    </a:lnTo>
                    <a:cubicBezTo>
                      <a:pt x="8271" y="7463"/>
                      <a:pt x="8370" y="7488"/>
                      <a:pt x="8470" y="7512"/>
                    </a:cubicBezTo>
                    <a:lnTo>
                      <a:pt x="8470" y="7512"/>
                    </a:lnTo>
                    <a:cubicBezTo>
                      <a:pt x="7757" y="7681"/>
                      <a:pt x="7002" y="7827"/>
                      <a:pt x="6272" y="7973"/>
                    </a:cubicBezTo>
                    <a:cubicBezTo>
                      <a:pt x="5872" y="8073"/>
                      <a:pt x="5371" y="8173"/>
                      <a:pt x="5038" y="8239"/>
                    </a:cubicBezTo>
                    <a:cubicBezTo>
                      <a:pt x="4604" y="8273"/>
                      <a:pt x="4204" y="8306"/>
                      <a:pt x="3770" y="8340"/>
                    </a:cubicBezTo>
                    <a:cubicBezTo>
                      <a:pt x="3573" y="8347"/>
                      <a:pt x="3377" y="8352"/>
                      <a:pt x="3180" y="8352"/>
                    </a:cubicBezTo>
                    <a:cubicBezTo>
                      <a:pt x="2543" y="8352"/>
                      <a:pt x="1906" y="8308"/>
                      <a:pt x="1269" y="8206"/>
                    </a:cubicBezTo>
                    <a:cubicBezTo>
                      <a:pt x="1102" y="8173"/>
                      <a:pt x="935" y="8139"/>
                      <a:pt x="802" y="8073"/>
                    </a:cubicBezTo>
                    <a:cubicBezTo>
                      <a:pt x="768" y="7973"/>
                      <a:pt x="735" y="7839"/>
                      <a:pt x="701" y="7739"/>
                    </a:cubicBezTo>
                    <a:cubicBezTo>
                      <a:pt x="668" y="7339"/>
                      <a:pt x="635" y="6905"/>
                      <a:pt x="635" y="6505"/>
                    </a:cubicBezTo>
                    <a:cubicBezTo>
                      <a:pt x="635" y="5671"/>
                      <a:pt x="735" y="4804"/>
                      <a:pt x="802" y="3970"/>
                    </a:cubicBezTo>
                    <a:cubicBezTo>
                      <a:pt x="835" y="3536"/>
                      <a:pt x="902" y="3136"/>
                      <a:pt x="968" y="2702"/>
                    </a:cubicBezTo>
                    <a:cubicBezTo>
                      <a:pt x="1002" y="2535"/>
                      <a:pt x="1035" y="2235"/>
                      <a:pt x="1102" y="2235"/>
                    </a:cubicBezTo>
                    <a:cubicBezTo>
                      <a:pt x="1269" y="2102"/>
                      <a:pt x="1402" y="2002"/>
                      <a:pt x="1602" y="1902"/>
                    </a:cubicBezTo>
                    <a:cubicBezTo>
                      <a:pt x="3137" y="1168"/>
                      <a:pt x="4738" y="534"/>
                      <a:pt x="637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2" name="Google Shape;6782;p49"/>
              <p:cNvSpPr/>
              <p:nvPr/>
            </p:nvSpPr>
            <p:spPr>
              <a:xfrm>
                <a:off x="6748351" y="2613067"/>
                <a:ext cx="645877" cy="886885"/>
              </a:xfrm>
              <a:custGeom>
                <a:avLst/>
                <a:gdLst/>
                <a:ahLst/>
                <a:cxnLst/>
                <a:rect l="l" t="t" r="r" b="b"/>
                <a:pathLst>
                  <a:path w="39467" h="54194" extrusionOk="0">
                    <a:moveTo>
                      <a:pt x="2092" y="1"/>
                    </a:moveTo>
                    <a:cubicBezTo>
                      <a:pt x="525" y="1"/>
                      <a:pt x="0" y="1904"/>
                      <a:pt x="2340" y="7822"/>
                    </a:cubicBezTo>
                    <a:cubicBezTo>
                      <a:pt x="7377" y="20598"/>
                      <a:pt x="14015" y="38144"/>
                      <a:pt x="13948" y="38978"/>
                    </a:cubicBezTo>
                    <a:cubicBezTo>
                      <a:pt x="13891" y="39949"/>
                      <a:pt x="27719" y="54193"/>
                      <a:pt x="33919" y="54193"/>
                    </a:cubicBezTo>
                    <a:cubicBezTo>
                      <a:pt x="34962" y="54193"/>
                      <a:pt x="35788" y="53791"/>
                      <a:pt x="36297" y="52854"/>
                    </a:cubicBezTo>
                    <a:cubicBezTo>
                      <a:pt x="39466" y="46984"/>
                      <a:pt x="22421" y="18096"/>
                      <a:pt x="8878" y="4353"/>
                    </a:cubicBezTo>
                    <a:cubicBezTo>
                      <a:pt x="7091" y="2531"/>
                      <a:pt x="3899" y="1"/>
                      <a:pt x="2092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3" name="Google Shape;6783;p49"/>
              <p:cNvSpPr/>
              <p:nvPr/>
            </p:nvSpPr>
            <p:spPr>
              <a:xfrm>
                <a:off x="6750052" y="2609712"/>
                <a:ext cx="622966" cy="892858"/>
              </a:xfrm>
              <a:custGeom>
                <a:avLst/>
                <a:gdLst/>
                <a:ahLst/>
                <a:cxnLst/>
                <a:rect l="l" t="t" r="r" b="b"/>
                <a:pathLst>
                  <a:path w="38067" h="54559" extrusionOk="0">
                    <a:moveTo>
                      <a:pt x="2168" y="0"/>
                    </a:moveTo>
                    <a:cubicBezTo>
                      <a:pt x="218" y="0"/>
                      <a:pt x="1" y="2565"/>
                      <a:pt x="1535" y="6893"/>
                    </a:cubicBezTo>
                    <a:cubicBezTo>
                      <a:pt x="4137" y="14198"/>
                      <a:pt x="13144" y="37348"/>
                      <a:pt x="13744" y="39216"/>
                    </a:cubicBezTo>
                    <a:cubicBezTo>
                      <a:pt x="13744" y="39216"/>
                      <a:pt x="19448" y="46822"/>
                      <a:pt x="25819" y="51158"/>
                    </a:cubicBezTo>
                    <a:cubicBezTo>
                      <a:pt x="28962" y="53289"/>
                      <a:pt x="31799" y="54558"/>
                      <a:pt x="33830" y="54558"/>
                    </a:cubicBezTo>
                    <a:cubicBezTo>
                      <a:pt x="36823" y="54558"/>
                      <a:pt x="38066" y="51803"/>
                      <a:pt x="35960" y="44987"/>
                    </a:cubicBezTo>
                    <a:cubicBezTo>
                      <a:pt x="32257" y="33078"/>
                      <a:pt x="16079" y="10729"/>
                      <a:pt x="8740" y="3991"/>
                    </a:cubicBezTo>
                    <a:cubicBezTo>
                      <a:pt x="5717" y="1241"/>
                      <a:pt x="3523" y="0"/>
                      <a:pt x="2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4" name="Google Shape;6784;p49"/>
              <p:cNvSpPr/>
              <p:nvPr/>
            </p:nvSpPr>
            <p:spPr>
              <a:xfrm>
                <a:off x="6850496" y="2687573"/>
                <a:ext cx="2130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803" extrusionOk="0">
                    <a:moveTo>
                      <a:pt x="1302" y="0"/>
                    </a:moveTo>
                    <a:lnTo>
                      <a:pt x="1302" y="0"/>
                    </a:lnTo>
                    <a:cubicBezTo>
                      <a:pt x="968" y="400"/>
                      <a:pt x="701" y="834"/>
                      <a:pt x="468" y="1301"/>
                    </a:cubicBezTo>
                    <a:cubicBezTo>
                      <a:pt x="234" y="1768"/>
                      <a:pt x="101" y="2268"/>
                      <a:pt x="1" y="2802"/>
                    </a:cubicBezTo>
                    <a:cubicBezTo>
                      <a:pt x="368" y="2402"/>
                      <a:pt x="634" y="1968"/>
                      <a:pt x="835" y="1468"/>
                    </a:cubicBezTo>
                    <a:cubicBezTo>
                      <a:pt x="1068" y="1001"/>
                      <a:pt x="1235" y="500"/>
                      <a:pt x="130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5" name="Google Shape;6785;p49"/>
              <p:cNvSpPr/>
              <p:nvPr/>
            </p:nvSpPr>
            <p:spPr>
              <a:xfrm>
                <a:off x="7229867" y="3186483"/>
                <a:ext cx="2130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803" extrusionOk="0">
                    <a:moveTo>
                      <a:pt x="1268" y="1"/>
                    </a:moveTo>
                    <a:cubicBezTo>
                      <a:pt x="601" y="801"/>
                      <a:pt x="168" y="1769"/>
                      <a:pt x="1" y="2803"/>
                    </a:cubicBezTo>
                    <a:cubicBezTo>
                      <a:pt x="334" y="2402"/>
                      <a:pt x="601" y="1969"/>
                      <a:pt x="835" y="1502"/>
                    </a:cubicBezTo>
                    <a:cubicBezTo>
                      <a:pt x="1035" y="1035"/>
                      <a:pt x="1202" y="534"/>
                      <a:pt x="130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6" name="Google Shape;6786;p49"/>
              <p:cNvSpPr/>
              <p:nvPr/>
            </p:nvSpPr>
            <p:spPr>
              <a:xfrm>
                <a:off x="7099411" y="2987790"/>
                <a:ext cx="20767" cy="45871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803" extrusionOk="0">
                    <a:moveTo>
                      <a:pt x="1268" y="1"/>
                    </a:moveTo>
                    <a:lnTo>
                      <a:pt x="1268" y="1"/>
                    </a:lnTo>
                    <a:cubicBezTo>
                      <a:pt x="934" y="401"/>
                      <a:pt x="668" y="835"/>
                      <a:pt x="467" y="1302"/>
                    </a:cubicBezTo>
                    <a:cubicBezTo>
                      <a:pt x="234" y="1769"/>
                      <a:pt x="67" y="2269"/>
                      <a:pt x="0" y="2803"/>
                    </a:cubicBezTo>
                    <a:cubicBezTo>
                      <a:pt x="668" y="2002"/>
                      <a:pt x="1101" y="1035"/>
                      <a:pt x="126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7" name="Google Shape;6787;p49"/>
              <p:cNvSpPr/>
              <p:nvPr/>
            </p:nvSpPr>
            <p:spPr>
              <a:xfrm>
                <a:off x="6946570" y="2951772"/>
                <a:ext cx="45871" cy="2129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01" y="334"/>
                      <a:pt x="834" y="600"/>
                      <a:pt x="1335" y="834"/>
                    </a:cubicBezTo>
                    <a:cubicBezTo>
                      <a:pt x="1802" y="1034"/>
                      <a:pt x="2302" y="1201"/>
                      <a:pt x="2802" y="1301"/>
                    </a:cubicBezTo>
                    <a:lnTo>
                      <a:pt x="2802" y="1268"/>
                    </a:lnTo>
                    <a:cubicBezTo>
                      <a:pt x="2002" y="600"/>
                      <a:pt x="1035" y="167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8" name="Google Shape;6788;p49"/>
              <p:cNvSpPr/>
              <p:nvPr/>
            </p:nvSpPr>
            <p:spPr>
              <a:xfrm>
                <a:off x="7069383" y="3152642"/>
                <a:ext cx="45331" cy="21307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3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8" y="367"/>
                      <a:pt x="835" y="634"/>
                      <a:pt x="1302" y="834"/>
                    </a:cubicBezTo>
                    <a:cubicBezTo>
                      <a:pt x="1769" y="1068"/>
                      <a:pt x="2269" y="1235"/>
                      <a:pt x="2769" y="1301"/>
                    </a:cubicBezTo>
                    <a:cubicBezTo>
                      <a:pt x="1969" y="634"/>
                      <a:pt x="1002" y="201"/>
                      <a:pt x="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89" name="Google Shape;6789;p49"/>
              <p:cNvSpPr/>
              <p:nvPr/>
            </p:nvSpPr>
            <p:spPr>
              <a:xfrm>
                <a:off x="6969496" y="2808209"/>
                <a:ext cx="45871" cy="2129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13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01" y="334"/>
                      <a:pt x="834" y="634"/>
                      <a:pt x="1335" y="834"/>
                    </a:cubicBezTo>
                    <a:cubicBezTo>
                      <a:pt x="1802" y="1068"/>
                      <a:pt x="2302" y="1201"/>
                      <a:pt x="2802" y="1301"/>
                    </a:cubicBezTo>
                    <a:cubicBezTo>
                      <a:pt x="2402" y="967"/>
                      <a:pt x="1969" y="667"/>
                      <a:pt x="1502" y="467"/>
                    </a:cubicBezTo>
                    <a:cubicBezTo>
                      <a:pt x="1035" y="234"/>
                      <a:pt x="534" y="100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0" name="Google Shape;6790;p49"/>
              <p:cNvSpPr/>
              <p:nvPr/>
            </p:nvSpPr>
            <p:spPr>
              <a:xfrm>
                <a:off x="6912172" y="3059841"/>
                <a:ext cx="17494" cy="46968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70" extrusionOk="0">
                    <a:moveTo>
                      <a:pt x="1" y="1"/>
                    </a:moveTo>
                    <a:cubicBezTo>
                      <a:pt x="101" y="1035"/>
                      <a:pt x="468" y="2036"/>
                      <a:pt x="1068" y="2869"/>
                    </a:cubicBezTo>
                    <a:cubicBezTo>
                      <a:pt x="968" y="1835"/>
                      <a:pt x="601" y="835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1" name="Google Shape;6791;p49"/>
              <p:cNvSpPr/>
              <p:nvPr/>
            </p:nvSpPr>
            <p:spPr>
              <a:xfrm>
                <a:off x="7168190" y="3299477"/>
                <a:ext cx="17478" cy="46968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2870" extrusionOk="0">
                    <a:moveTo>
                      <a:pt x="0" y="1"/>
                    </a:moveTo>
                    <a:cubicBezTo>
                      <a:pt x="101" y="1035"/>
                      <a:pt x="467" y="2002"/>
                      <a:pt x="1068" y="2869"/>
                    </a:cubicBezTo>
                    <a:cubicBezTo>
                      <a:pt x="1035" y="2336"/>
                      <a:pt x="934" y="1835"/>
                      <a:pt x="734" y="1368"/>
                    </a:cubicBezTo>
                    <a:cubicBezTo>
                      <a:pt x="568" y="868"/>
                      <a:pt x="334" y="401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2" name="Google Shape;6792;p49"/>
              <p:cNvSpPr/>
              <p:nvPr/>
            </p:nvSpPr>
            <p:spPr>
              <a:xfrm>
                <a:off x="7001161" y="3278188"/>
                <a:ext cx="25120" cy="11488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702" extrusionOk="0">
                    <a:moveTo>
                      <a:pt x="1535" y="1"/>
                    </a:moveTo>
                    <a:lnTo>
                      <a:pt x="1535" y="1"/>
                    </a:lnTo>
                    <a:cubicBezTo>
                      <a:pt x="1034" y="67"/>
                      <a:pt x="501" y="167"/>
                      <a:pt x="34" y="368"/>
                    </a:cubicBezTo>
                    <a:lnTo>
                      <a:pt x="0" y="368"/>
                    </a:lnTo>
                    <a:lnTo>
                      <a:pt x="267" y="701"/>
                    </a:lnTo>
                    <a:cubicBezTo>
                      <a:pt x="734" y="534"/>
                      <a:pt x="1168" y="301"/>
                      <a:pt x="15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3" name="Google Shape;6793;p49"/>
              <p:cNvSpPr/>
              <p:nvPr/>
            </p:nvSpPr>
            <p:spPr>
              <a:xfrm>
                <a:off x="7280088" y="3415205"/>
                <a:ext cx="47508" cy="17478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1068" extrusionOk="0">
                    <a:moveTo>
                      <a:pt x="2903" y="0"/>
                    </a:moveTo>
                    <a:lnTo>
                      <a:pt x="2903" y="0"/>
                    </a:lnTo>
                    <a:cubicBezTo>
                      <a:pt x="2369" y="34"/>
                      <a:pt x="1869" y="167"/>
                      <a:pt x="1402" y="334"/>
                    </a:cubicBezTo>
                    <a:cubicBezTo>
                      <a:pt x="901" y="534"/>
                      <a:pt x="434" y="768"/>
                      <a:pt x="1" y="1068"/>
                    </a:cubicBezTo>
                    <a:cubicBezTo>
                      <a:pt x="534" y="1034"/>
                      <a:pt x="1035" y="901"/>
                      <a:pt x="1535" y="734"/>
                    </a:cubicBezTo>
                    <a:cubicBezTo>
                      <a:pt x="2002" y="534"/>
                      <a:pt x="2469" y="301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4" name="Google Shape;6794;p49"/>
              <p:cNvSpPr/>
              <p:nvPr/>
            </p:nvSpPr>
            <p:spPr>
              <a:xfrm>
                <a:off x="6833575" y="2866613"/>
                <a:ext cx="40962" cy="1639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1002" extrusionOk="0">
                    <a:moveTo>
                      <a:pt x="2502" y="0"/>
                    </a:moveTo>
                    <a:lnTo>
                      <a:pt x="2502" y="0"/>
                    </a:lnTo>
                    <a:cubicBezTo>
                      <a:pt x="1969" y="34"/>
                      <a:pt x="1468" y="134"/>
                      <a:pt x="968" y="334"/>
                    </a:cubicBezTo>
                    <a:cubicBezTo>
                      <a:pt x="634" y="467"/>
                      <a:pt x="301" y="601"/>
                      <a:pt x="1" y="801"/>
                    </a:cubicBezTo>
                    <a:lnTo>
                      <a:pt x="67" y="1001"/>
                    </a:lnTo>
                    <a:cubicBezTo>
                      <a:pt x="434" y="934"/>
                      <a:pt x="768" y="834"/>
                      <a:pt x="1101" y="701"/>
                    </a:cubicBezTo>
                    <a:cubicBezTo>
                      <a:pt x="1602" y="534"/>
                      <a:pt x="2069" y="301"/>
                      <a:pt x="250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5" name="Google Shape;6795;p49"/>
              <p:cNvSpPr/>
              <p:nvPr/>
            </p:nvSpPr>
            <p:spPr>
              <a:xfrm>
                <a:off x="6105402" y="2558787"/>
                <a:ext cx="845040" cy="971115"/>
              </a:xfrm>
              <a:custGeom>
                <a:avLst/>
                <a:gdLst/>
                <a:ahLst/>
                <a:cxnLst/>
                <a:rect l="l" t="t" r="r" b="b"/>
                <a:pathLst>
                  <a:path w="51637" h="59341" extrusionOk="0">
                    <a:moveTo>
                      <a:pt x="32764" y="1"/>
                    </a:moveTo>
                    <a:cubicBezTo>
                      <a:pt x="30822" y="1"/>
                      <a:pt x="29042" y="433"/>
                      <a:pt x="27920" y="1432"/>
                    </a:cubicBezTo>
                    <a:cubicBezTo>
                      <a:pt x="8173" y="18911"/>
                      <a:pt x="0" y="59340"/>
                      <a:pt x="0" y="59340"/>
                    </a:cubicBezTo>
                    <a:lnTo>
                      <a:pt x="51504" y="59340"/>
                    </a:lnTo>
                    <a:cubicBezTo>
                      <a:pt x="51637" y="59140"/>
                      <a:pt x="47968" y="20813"/>
                      <a:pt x="46667" y="14742"/>
                    </a:cubicBezTo>
                    <a:cubicBezTo>
                      <a:pt x="45366" y="8637"/>
                      <a:pt x="40763" y="2199"/>
                      <a:pt x="39462" y="1566"/>
                    </a:cubicBezTo>
                    <a:cubicBezTo>
                      <a:pt x="37536" y="594"/>
                      <a:pt x="35039" y="1"/>
                      <a:pt x="327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6" name="Google Shape;6796;p49"/>
              <p:cNvSpPr/>
              <p:nvPr/>
            </p:nvSpPr>
            <p:spPr>
              <a:xfrm>
                <a:off x="6875058" y="2840545"/>
                <a:ext cx="35496" cy="226033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13812" extrusionOk="0">
                    <a:moveTo>
                      <a:pt x="38" y="0"/>
                    </a:moveTo>
                    <a:cubicBezTo>
                      <a:pt x="17" y="0"/>
                      <a:pt x="1" y="9"/>
                      <a:pt x="1" y="26"/>
                    </a:cubicBezTo>
                    <a:cubicBezTo>
                      <a:pt x="134" y="2361"/>
                      <a:pt x="401" y="4696"/>
                      <a:pt x="801" y="6997"/>
                    </a:cubicBezTo>
                    <a:cubicBezTo>
                      <a:pt x="1001" y="8165"/>
                      <a:pt x="1669" y="12801"/>
                      <a:pt x="1902" y="13702"/>
                    </a:cubicBezTo>
                    <a:cubicBezTo>
                      <a:pt x="1932" y="13777"/>
                      <a:pt x="1989" y="13812"/>
                      <a:pt x="2043" y="13812"/>
                    </a:cubicBezTo>
                    <a:cubicBezTo>
                      <a:pt x="2108" y="13812"/>
                      <a:pt x="2169" y="13760"/>
                      <a:pt x="2169" y="13669"/>
                    </a:cubicBezTo>
                    <a:cubicBezTo>
                      <a:pt x="2136" y="12768"/>
                      <a:pt x="1735" y="8298"/>
                      <a:pt x="1568" y="7097"/>
                    </a:cubicBezTo>
                    <a:cubicBezTo>
                      <a:pt x="1502" y="6463"/>
                      <a:pt x="1402" y="5830"/>
                      <a:pt x="1302" y="5196"/>
                    </a:cubicBezTo>
                    <a:cubicBezTo>
                      <a:pt x="1302" y="4829"/>
                      <a:pt x="1368" y="4429"/>
                      <a:pt x="1368" y="4062"/>
                    </a:cubicBezTo>
                    <a:cubicBezTo>
                      <a:pt x="1435" y="3228"/>
                      <a:pt x="1402" y="2427"/>
                      <a:pt x="1302" y="1627"/>
                    </a:cubicBezTo>
                    <a:cubicBezTo>
                      <a:pt x="1302" y="1610"/>
                      <a:pt x="1277" y="1602"/>
                      <a:pt x="1252" y="1602"/>
                    </a:cubicBezTo>
                    <a:cubicBezTo>
                      <a:pt x="1227" y="1602"/>
                      <a:pt x="1202" y="1610"/>
                      <a:pt x="1202" y="1627"/>
                    </a:cubicBezTo>
                    <a:cubicBezTo>
                      <a:pt x="1135" y="2427"/>
                      <a:pt x="1101" y="3228"/>
                      <a:pt x="1101" y="4028"/>
                    </a:cubicBezTo>
                    <a:lnTo>
                      <a:pt x="1101" y="4195"/>
                    </a:lnTo>
                    <a:cubicBezTo>
                      <a:pt x="835" y="2794"/>
                      <a:pt x="501" y="1393"/>
                      <a:pt x="101" y="26"/>
                    </a:cubicBezTo>
                    <a:cubicBezTo>
                      <a:pt x="84" y="9"/>
                      <a:pt x="59" y="0"/>
                      <a:pt x="38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7" name="Google Shape;6797;p49"/>
              <p:cNvSpPr/>
              <p:nvPr/>
            </p:nvSpPr>
            <p:spPr>
              <a:xfrm>
                <a:off x="6132681" y="2635159"/>
                <a:ext cx="771364" cy="894740"/>
              </a:xfrm>
              <a:custGeom>
                <a:avLst/>
                <a:gdLst/>
                <a:ahLst/>
                <a:cxnLst/>
                <a:rect l="l" t="t" r="r" b="b"/>
                <a:pathLst>
                  <a:path w="47135" h="54674" extrusionOk="0">
                    <a:moveTo>
                      <a:pt x="32257" y="1"/>
                    </a:moveTo>
                    <a:lnTo>
                      <a:pt x="32257" y="1"/>
                    </a:lnTo>
                    <a:cubicBezTo>
                      <a:pt x="32658" y="334"/>
                      <a:pt x="33091" y="601"/>
                      <a:pt x="33558" y="835"/>
                    </a:cubicBezTo>
                    <a:cubicBezTo>
                      <a:pt x="34025" y="1068"/>
                      <a:pt x="34526" y="1202"/>
                      <a:pt x="35059" y="1302"/>
                    </a:cubicBezTo>
                    <a:cubicBezTo>
                      <a:pt x="34659" y="968"/>
                      <a:pt x="34192" y="668"/>
                      <a:pt x="33725" y="468"/>
                    </a:cubicBezTo>
                    <a:cubicBezTo>
                      <a:pt x="33258" y="234"/>
                      <a:pt x="32758" y="68"/>
                      <a:pt x="32257" y="1"/>
                    </a:cubicBezTo>
                    <a:close/>
                    <a:moveTo>
                      <a:pt x="23685" y="1268"/>
                    </a:moveTo>
                    <a:lnTo>
                      <a:pt x="23685" y="1268"/>
                    </a:lnTo>
                    <a:cubicBezTo>
                      <a:pt x="23718" y="1769"/>
                      <a:pt x="23818" y="2269"/>
                      <a:pt x="24018" y="2769"/>
                    </a:cubicBezTo>
                    <a:cubicBezTo>
                      <a:pt x="24185" y="3270"/>
                      <a:pt x="24418" y="3737"/>
                      <a:pt x="24752" y="4137"/>
                    </a:cubicBezTo>
                    <a:cubicBezTo>
                      <a:pt x="24652" y="3103"/>
                      <a:pt x="24252" y="2102"/>
                      <a:pt x="23685" y="1268"/>
                    </a:cubicBezTo>
                    <a:close/>
                    <a:moveTo>
                      <a:pt x="36761" y="6639"/>
                    </a:moveTo>
                    <a:cubicBezTo>
                      <a:pt x="36794" y="7139"/>
                      <a:pt x="36894" y="7673"/>
                      <a:pt x="37061" y="8140"/>
                    </a:cubicBezTo>
                    <a:cubicBezTo>
                      <a:pt x="37261" y="8640"/>
                      <a:pt x="37494" y="9107"/>
                      <a:pt x="37828" y="9508"/>
                    </a:cubicBezTo>
                    <a:cubicBezTo>
                      <a:pt x="37728" y="8474"/>
                      <a:pt x="37361" y="7473"/>
                      <a:pt x="36761" y="6639"/>
                    </a:cubicBezTo>
                    <a:close/>
                    <a:moveTo>
                      <a:pt x="29489" y="7306"/>
                    </a:moveTo>
                    <a:lnTo>
                      <a:pt x="29489" y="7306"/>
                    </a:lnTo>
                    <a:cubicBezTo>
                      <a:pt x="29155" y="7706"/>
                      <a:pt x="28888" y="8140"/>
                      <a:pt x="28688" y="8640"/>
                    </a:cubicBezTo>
                    <a:cubicBezTo>
                      <a:pt x="28455" y="9107"/>
                      <a:pt x="28288" y="9608"/>
                      <a:pt x="28221" y="10108"/>
                    </a:cubicBezTo>
                    <a:cubicBezTo>
                      <a:pt x="28888" y="9307"/>
                      <a:pt x="29322" y="8340"/>
                      <a:pt x="29489" y="7306"/>
                    </a:cubicBezTo>
                    <a:close/>
                    <a:moveTo>
                      <a:pt x="21016" y="9574"/>
                    </a:moveTo>
                    <a:lnTo>
                      <a:pt x="21016" y="9574"/>
                    </a:lnTo>
                    <a:cubicBezTo>
                      <a:pt x="20516" y="9608"/>
                      <a:pt x="20015" y="9741"/>
                      <a:pt x="19515" y="9941"/>
                    </a:cubicBezTo>
                    <a:cubicBezTo>
                      <a:pt x="19015" y="10108"/>
                      <a:pt x="18581" y="10342"/>
                      <a:pt x="18147" y="10642"/>
                    </a:cubicBezTo>
                    <a:cubicBezTo>
                      <a:pt x="18648" y="10608"/>
                      <a:pt x="19181" y="10475"/>
                      <a:pt x="19648" y="10308"/>
                    </a:cubicBezTo>
                    <a:cubicBezTo>
                      <a:pt x="20149" y="10141"/>
                      <a:pt x="20616" y="9875"/>
                      <a:pt x="21016" y="9574"/>
                    </a:cubicBezTo>
                    <a:close/>
                    <a:moveTo>
                      <a:pt x="45333" y="14144"/>
                    </a:moveTo>
                    <a:lnTo>
                      <a:pt x="45333" y="14144"/>
                    </a:lnTo>
                    <a:cubicBezTo>
                      <a:pt x="44299" y="14244"/>
                      <a:pt x="43299" y="14611"/>
                      <a:pt x="42465" y="15212"/>
                    </a:cubicBezTo>
                    <a:cubicBezTo>
                      <a:pt x="42965" y="15145"/>
                      <a:pt x="43465" y="15045"/>
                      <a:pt x="43966" y="14845"/>
                    </a:cubicBezTo>
                    <a:cubicBezTo>
                      <a:pt x="44433" y="14678"/>
                      <a:pt x="44900" y="14445"/>
                      <a:pt x="45333" y="14144"/>
                    </a:cubicBezTo>
                    <a:close/>
                    <a:moveTo>
                      <a:pt x="32257" y="14678"/>
                    </a:moveTo>
                    <a:cubicBezTo>
                      <a:pt x="32658" y="15012"/>
                      <a:pt x="33091" y="15312"/>
                      <a:pt x="33558" y="15512"/>
                    </a:cubicBezTo>
                    <a:cubicBezTo>
                      <a:pt x="34025" y="15745"/>
                      <a:pt x="34526" y="15879"/>
                      <a:pt x="35059" y="15979"/>
                    </a:cubicBezTo>
                    <a:cubicBezTo>
                      <a:pt x="34659" y="15645"/>
                      <a:pt x="34225" y="15345"/>
                      <a:pt x="33725" y="15145"/>
                    </a:cubicBezTo>
                    <a:cubicBezTo>
                      <a:pt x="33258" y="14912"/>
                      <a:pt x="32758" y="14778"/>
                      <a:pt x="32257" y="14678"/>
                    </a:cubicBezTo>
                    <a:close/>
                    <a:moveTo>
                      <a:pt x="22784" y="16279"/>
                    </a:moveTo>
                    <a:lnTo>
                      <a:pt x="22784" y="16279"/>
                    </a:lnTo>
                    <a:cubicBezTo>
                      <a:pt x="22851" y="16813"/>
                      <a:pt x="22951" y="17313"/>
                      <a:pt x="23151" y="17780"/>
                    </a:cubicBezTo>
                    <a:lnTo>
                      <a:pt x="23151" y="17814"/>
                    </a:lnTo>
                    <a:cubicBezTo>
                      <a:pt x="23318" y="18281"/>
                      <a:pt x="23551" y="18748"/>
                      <a:pt x="23885" y="19181"/>
                    </a:cubicBezTo>
                    <a:cubicBezTo>
                      <a:pt x="23818" y="18648"/>
                      <a:pt x="23718" y="18147"/>
                      <a:pt x="23518" y="17680"/>
                    </a:cubicBezTo>
                    <a:cubicBezTo>
                      <a:pt x="23351" y="17180"/>
                      <a:pt x="23117" y="16713"/>
                      <a:pt x="22784" y="16279"/>
                    </a:cubicBezTo>
                    <a:close/>
                    <a:moveTo>
                      <a:pt x="15112" y="18414"/>
                    </a:moveTo>
                    <a:cubicBezTo>
                      <a:pt x="14745" y="18814"/>
                      <a:pt x="14478" y="19248"/>
                      <a:pt x="14278" y="19748"/>
                    </a:cubicBezTo>
                    <a:cubicBezTo>
                      <a:pt x="14044" y="20215"/>
                      <a:pt x="13878" y="20716"/>
                      <a:pt x="13811" y="21216"/>
                    </a:cubicBezTo>
                    <a:cubicBezTo>
                      <a:pt x="14144" y="20816"/>
                      <a:pt x="14411" y="20382"/>
                      <a:pt x="14645" y="19915"/>
                    </a:cubicBezTo>
                    <a:cubicBezTo>
                      <a:pt x="14845" y="19415"/>
                      <a:pt x="15012" y="18948"/>
                      <a:pt x="15112" y="18414"/>
                    </a:cubicBezTo>
                    <a:close/>
                    <a:moveTo>
                      <a:pt x="31757" y="21917"/>
                    </a:moveTo>
                    <a:cubicBezTo>
                      <a:pt x="31223" y="21983"/>
                      <a:pt x="30723" y="22083"/>
                      <a:pt x="30223" y="22283"/>
                    </a:cubicBezTo>
                    <a:cubicBezTo>
                      <a:pt x="29722" y="22450"/>
                      <a:pt x="29289" y="22684"/>
                      <a:pt x="28855" y="22984"/>
                    </a:cubicBezTo>
                    <a:cubicBezTo>
                      <a:pt x="29389" y="22951"/>
                      <a:pt x="29889" y="22851"/>
                      <a:pt x="30356" y="22650"/>
                    </a:cubicBezTo>
                    <a:cubicBezTo>
                      <a:pt x="30856" y="22484"/>
                      <a:pt x="31323" y="22217"/>
                      <a:pt x="31757" y="21917"/>
                    </a:cubicBezTo>
                    <a:close/>
                    <a:moveTo>
                      <a:pt x="40396" y="21583"/>
                    </a:moveTo>
                    <a:lnTo>
                      <a:pt x="40396" y="21583"/>
                    </a:lnTo>
                    <a:cubicBezTo>
                      <a:pt x="40063" y="21983"/>
                      <a:pt x="39763" y="22417"/>
                      <a:pt x="39563" y="22917"/>
                    </a:cubicBezTo>
                    <a:lnTo>
                      <a:pt x="39563" y="22884"/>
                    </a:lnTo>
                    <a:cubicBezTo>
                      <a:pt x="39329" y="23351"/>
                      <a:pt x="39196" y="23851"/>
                      <a:pt x="39096" y="24385"/>
                    </a:cubicBezTo>
                    <a:cubicBezTo>
                      <a:pt x="39429" y="23985"/>
                      <a:pt x="39729" y="23551"/>
                      <a:pt x="39929" y="23051"/>
                    </a:cubicBezTo>
                    <a:cubicBezTo>
                      <a:pt x="40163" y="22584"/>
                      <a:pt x="40296" y="22083"/>
                      <a:pt x="40396" y="21583"/>
                    </a:cubicBezTo>
                    <a:close/>
                    <a:moveTo>
                      <a:pt x="14511" y="27854"/>
                    </a:moveTo>
                    <a:cubicBezTo>
                      <a:pt x="13477" y="27954"/>
                      <a:pt x="12477" y="28321"/>
                      <a:pt x="11643" y="28922"/>
                    </a:cubicBezTo>
                    <a:cubicBezTo>
                      <a:pt x="12143" y="28888"/>
                      <a:pt x="12643" y="28755"/>
                      <a:pt x="13144" y="28588"/>
                    </a:cubicBezTo>
                    <a:cubicBezTo>
                      <a:pt x="13644" y="28421"/>
                      <a:pt x="14111" y="28154"/>
                      <a:pt x="14511" y="27854"/>
                    </a:cubicBezTo>
                    <a:close/>
                    <a:moveTo>
                      <a:pt x="23351" y="26520"/>
                    </a:moveTo>
                    <a:lnTo>
                      <a:pt x="23351" y="26520"/>
                    </a:lnTo>
                    <a:cubicBezTo>
                      <a:pt x="23017" y="26920"/>
                      <a:pt x="22717" y="27354"/>
                      <a:pt x="22517" y="27821"/>
                    </a:cubicBezTo>
                    <a:cubicBezTo>
                      <a:pt x="22284" y="28288"/>
                      <a:pt x="22150" y="28788"/>
                      <a:pt x="22050" y="29322"/>
                    </a:cubicBezTo>
                    <a:cubicBezTo>
                      <a:pt x="22384" y="28922"/>
                      <a:pt x="22684" y="28488"/>
                      <a:pt x="22884" y="27988"/>
                    </a:cubicBezTo>
                    <a:cubicBezTo>
                      <a:pt x="23117" y="27521"/>
                      <a:pt x="23284" y="27020"/>
                      <a:pt x="23351" y="26520"/>
                    </a:cubicBezTo>
                    <a:close/>
                    <a:moveTo>
                      <a:pt x="35493" y="31257"/>
                    </a:moveTo>
                    <a:cubicBezTo>
                      <a:pt x="35893" y="31590"/>
                      <a:pt x="36327" y="31857"/>
                      <a:pt x="36827" y="32090"/>
                    </a:cubicBezTo>
                    <a:cubicBezTo>
                      <a:pt x="37294" y="32291"/>
                      <a:pt x="37795" y="32457"/>
                      <a:pt x="38295" y="32524"/>
                    </a:cubicBezTo>
                    <a:cubicBezTo>
                      <a:pt x="37895" y="32191"/>
                      <a:pt x="37461" y="31924"/>
                      <a:pt x="36994" y="31690"/>
                    </a:cubicBezTo>
                    <a:cubicBezTo>
                      <a:pt x="36494" y="31490"/>
                      <a:pt x="36027" y="31323"/>
                      <a:pt x="35493" y="31257"/>
                    </a:cubicBezTo>
                    <a:close/>
                    <a:moveTo>
                      <a:pt x="29155" y="33158"/>
                    </a:moveTo>
                    <a:lnTo>
                      <a:pt x="29155" y="33158"/>
                    </a:lnTo>
                    <a:cubicBezTo>
                      <a:pt x="29222" y="33658"/>
                      <a:pt x="29322" y="34159"/>
                      <a:pt x="29522" y="34659"/>
                    </a:cubicBezTo>
                    <a:cubicBezTo>
                      <a:pt x="29689" y="35159"/>
                      <a:pt x="29922" y="35626"/>
                      <a:pt x="30256" y="36027"/>
                    </a:cubicBezTo>
                    <a:cubicBezTo>
                      <a:pt x="30156" y="34993"/>
                      <a:pt x="29756" y="33992"/>
                      <a:pt x="29155" y="33158"/>
                    </a:cubicBezTo>
                    <a:close/>
                    <a:moveTo>
                      <a:pt x="6606" y="33858"/>
                    </a:moveTo>
                    <a:lnTo>
                      <a:pt x="6606" y="33858"/>
                    </a:lnTo>
                    <a:cubicBezTo>
                      <a:pt x="6272" y="34225"/>
                      <a:pt x="6005" y="34692"/>
                      <a:pt x="5772" y="35159"/>
                    </a:cubicBezTo>
                    <a:cubicBezTo>
                      <a:pt x="5572" y="35626"/>
                      <a:pt x="5405" y="36127"/>
                      <a:pt x="5338" y="36627"/>
                    </a:cubicBezTo>
                    <a:cubicBezTo>
                      <a:pt x="5672" y="36260"/>
                      <a:pt x="5939" y="35793"/>
                      <a:pt x="6172" y="35326"/>
                    </a:cubicBezTo>
                    <a:cubicBezTo>
                      <a:pt x="6372" y="34859"/>
                      <a:pt x="6539" y="34359"/>
                      <a:pt x="6606" y="33858"/>
                    </a:cubicBezTo>
                    <a:close/>
                    <a:moveTo>
                      <a:pt x="16780" y="35393"/>
                    </a:moveTo>
                    <a:lnTo>
                      <a:pt x="16780" y="35393"/>
                    </a:lnTo>
                    <a:cubicBezTo>
                      <a:pt x="17180" y="35726"/>
                      <a:pt x="17614" y="35993"/>
                      <a:pt x="18114" y="36227"/>
                    </a:cubicBezTo>
                    <a:cubicBezTo>
                      <a:pt x="18581" y="36460"/>
                      <a:pt x="19081" y="36594"/>
                      <a:pt x="19582" y="36694"/>
                    </a:cubicBezTo>
                    <a:cubicBezTo>
                      <a:pt x="19181" y="36360"/>
                      <a:pt x="18748" y="36060"/>
                      <a:pt x="18281" y="35860"/>
                    </a:cubicBezTo>
                    <a:cubicBezTo>
                      <a:pt x="17814" y="35626"/>
                      <a:pt x="17313" y="35460"/>
                      <a:pt x="16780" y="35393"/>
                    </a:cubicBezTo>
                    <a:close/>
                    <a:moveTo>
                      <a:pt x="47135" y="35593"/>
                    </a:moveTo>
                    <a:lnTo>
                      <a:pt x="47135" y="35593"/>
                    </a:lnTo>
                    <a:cubicBezTo>
                      <a:pt x="46801" y="35960"/>
                      <a:pt x="46534" y="36394"/>
                      <a:pt x="46334" y="36861"/>
                    </a:cubicBezTo>
                    <a:cubicBezTo>
                      <a:pt x="46101" y="37328"/>
                      <a:pt x="45934" y="37828"/>
                      <a:pt x="45867" y="38328"/>
                    </a:cubicBezTo>
                    <a:cubicBezTo>
                      <a:pt x="46201" y="37928"/>
                      <a:pt x="46501" y="37494"/>
                      <a:pt x="46701" y="37027"/>
                    </a:cubicBezTo>
                    <a:cubicBezTo>
                      <a:pt x="46901" y="36560"/>
                      <a:pt x="47068" y="36093"/>
                      <a:pt x="47135" y="35593"/>
                    </a:cubicBezTo>
                    <a:close/>
                    <a:moveTo>
                      <a:pt x="39196" y="40963"/>
                    </a:moveTo>
                    <a:lnTo>
                      <a:pt x="39196" y="40963"/>
                    </a:lnTo>
                    <a:cubicBezTo>
                      <a:pt x="38662" y="41030"/>
                      <a:pt x="38162" y="41130"/>
                      <a:pt x="37661" y="41330"/>
                    </a:cubicBezTo>
                    <a:cubicBezTo>
                      <a:pt x="37194" y="41497"/>
                      <a:pt x="36727" y="41731"/>
                      <a:pt x="36294" y="42031"/>
                    </a:cubicBezTo>
                    <a:cubicBezTo>
                      <a:pt x="36827" y="41998"/>
                      <a:pt x="37328" y="41864"/>
                      <a:pt x="37828" y="41697"/>
                    </a:cubicBezTo>
                    <a:cubicBezTo>
                      <a:pt x="38295" y="41531"/>
                      <a:pt x="38762" y="41264"/>
                      <a:pt x="39196" y="40963"/>
                    </a:cubicBezTo>
                    <a:close/>
                    <a:moveTo>
                      <a:pt x="25319" y="41531"/>
                    </a:moveTo>
                    <a:cubicBezTo>
                      <a:pt x="24785" y="41564"/>
                      <a:pt x="24285" y="41697"/>
                      <a:pt x="23818" y="41864"/>
                    </a:cubicBezTo>
                    <a:cubicBezTo>
                      <a:pt x="23318" y="42064"/>
                      <a:pt x="22851" y="42298"/>
                      <a:pt x="22450" y="42598"/>
                    </a:cubicBezTo>
                    <a:cubicBezTo>
                      <a:pt x="22951" y="42565"/>
                      <a:pt x="23451" y="42431"/>
                      <a:pt x="23951" y="42264"/>
                    </a:cubicBezTo>
                    <a:cubicBezTo>
                      <a:pt x="24452" y="42064"/>
                      <a:pt x="24885" y="41831"/>
                      <a:pt x="25319" y="41531"/>
                    </a:cubicBezTo>
                    <a:close/>
                    <a:moveTo>
                      <a:pt x="2002" y="42798"/>
                    </a:moveTo>
                    <a:cubicBezTo>
                      <a:pt x="1769" y="42798"/>
                      <a:pt x="1569" y="42831"/>
                      <a:pt x="1369" y="42865"/>
                    </a:cubicBezTo>
                    <a:lnTo>
                      <a:pt x="1402" y="42865"/>
                    </a:lnTo>
                    <a:cubicBezTo>
                      <a:pt x="1369" y="42998"/>
                      <a:pt x="1335" y="43098"/>
                      <a:pt x="1302" y="43232"/>
                    </a:cubicBezTo>
                    <a:cubicBezTo>
                      <a:pt x="1535" y="43098"/>
                      <a:pt x="1769" y="42965"/>
                      <a:pt x="2002" y="42798"/>
                    </a:cubicBezTo>
                    <a:close/>
                    <a:moveTo>
                      <a:pt x="11176" y="40963"/>
                    </a:moveTo>
                    <a:cubicBezTo>
                      <a:pt x="11242" y="41497"/>
                      <a:pt x="11342" y="41998"/>
                      <a:pt x="11543" y="42498"/>
                    </a:cubicBezTo>
                    <a:cubicBezTo>
                      <a:pt x="11709" y="42965"/>
                      <a:pt x="11943" y="43432"/>
                      <a:pt x="12276" y="43866"/>
                    </a:cubicBezTo>
                    <a:cubicBezTo>
                      <a:pt x="12210" y="43332"/>
                      <a:pt x="12110" y="42831"/>
                      <a:pt x="11909" y="42331"/>
                    </a:cubicBezTo>
                    <a:cubicBezTo>
                      <a:pt x="11743" y="41864"/>
                      <a:pt x="11509" y="41397"/>
                      <a:pt x="11176" y="40963"/>
                    </a:cubicBezTo>
                    <a:close/>
                    <a:moveTo>
                      <a:pt x="44900" y="45000"/>
                    </a:moveTo>
                    <a:lnTo>
                      <a:pt x="44900" y="45000"/>
                    </a:lnTo>
                    <a:cubicBezTo>
                      <a:pt x="44933" y="45500"/>
                      <a:pt x="45066" y="46000"/>
                      <a:pt x="45233" y="46501"/>
                    </a:cubicBezTo>
                    <a:cubicBezTo>
                      <a:pt x="45433" y="47001"/>
                      <a:pt x="45667" y="47468"/>
                      <a:pt x="45967" y="47868"/>
                    </a:cubicBezTo>
                    <a:cubicBezTo>
                      <a:pt x="45867" y="46834"/>
                      <a:pt x="45500" y="45834"/>
                      <a:pt x="44900" y="45000"/>
                    </a:cubicBezTo>
                    <a:close/>
                    <a:moveTo>
                      <a:pt x="30790" y="45600"/>
                    </a:moveTo>
                    <a:lnTo>
                      <a:pt x="30790" y="45600"/>
                    </a:lnTo>
                    <a:cubicBezTo>
                      <a:pt x="30456" y="46000"/>
                      <a:pt x="30156" y="46434"/>
                      <a:pt x="29956" y="46934"/>
                    </a:cubicBezTo>
                    <a:lnTo>
                      <a:pt x="29956" y="46901"/>
                    </a:lnTo>
                    <a:cubicBezTo>
                      <a:pt x="29722" y="47368"/>
                      <a:pt x="29589" y="47868"/>
                      <a:pt x="29489" y="48402"/>
                    </a:cubicBezTo>
                    <a:cubicBezTo>
                      <a:pt x="29822" y="48002"/>
                      <a:pt x="30122" y="47568"/>
                      <a:pt x="30323" y="47068"/>
                    </a:cubicBezTo>
                    <a:cubicBezTo>
                      <a:pt x="30556" y="46601"/>
                      <a:pt x="30690" y="46101"/>
                      <a:pt x="30790" y="45600"/>
                    </a:cubicBezTo>
                    <a:close/>
                    <a:moveTo>
                      <a:pt x="18914" y="47001"/>
                    </a:moveTo>
                    <a:lnTo>
                      <a:pt x="18914" y="47001"/>
                    </a:lnTo>
                    <a:cubicBezTo>
                      <a:pt x="18581" y="47401"/>
                      <a:pt x="18281" y="47835"/>
                      <a:pt x="18081" y="48335"/>
                    </a:cubicBezTo>
                    <a:lnTo>
                      <a:pt x="18081" y="48302"/>
                    </a:lnTo>
                    <a:cubicBezTo>
                      <a:pt x="17847" y="48769"/>
                      <a:pt x="17714" y="49269"/>
                      <a:pt x="17614" y="49803"/>
                    </a:cubicBezTo>
                    <a:cubicBezTo>
                      <a:pt x="17980" y="49403"/>
                      <a:pt x="18247" y="48969"/>
                      <a:pt x="18447" y="48469"/>
                    </a:cubicBezTo>
                    <a:cubicBezTo>
                      <a:pt x="18681" y="48002"/>
                      <a:pt x="18848" y="47502"/>
                      <a:pt x="18914" y="47001"/>
                    </a:cubicBezTo>
                    <a:close/>
                    <a:moveTo>
                      <a:pt x="5205" y="48802"/>
                    </a:moveTo>
                    <a:cubicBezTo>
                      <a:pt x="5605" y="49136"/>
                      <a:pt x="6039" y="49436"/>
                      <a:pt x="6539" y="49636"/>
                    </a:cubicBezTo>
                    <a:cubicBezTo>
                      <a:pt x="7006" y="49870"/>
                      <a:pt x="7506" y="50003"/>
                      <a:pt x="8007" y="50103"/>
                    </a:cubicBezTo>
                    <a:cubicBezTo>
                      <a:pt x="7606" y="49770"/>
                      <a:pt x="7173" y="49470"/>
                      <a:pt x="6706" y="49269"/>
                    </a:cubicBezTo>
                    <a:cubicBezTo>
                      <a:pt x="6205" y="49036"/>
                      <a:pt x="5705" y="48903"/>
                      <a:pt x="5205" y="48802"/>
                    </a:cubicBezTo>
                    <a:close/>
                    <a:moveTo>
                      <a:pt x="36027" y="52172"/>
                    </a:moveTo>
                    <a:lnTo>
                      <a:pt x="36027" y="52172"/>
                    </a:lnTo>
                    <a:cubicBezTo>
                      <a:pt x="36427" y="52505"/>
                      <a:pt x="36861" y="52772"/>
                      <a:pt x="37328" y="53005"/>
                    </a:cubicBezTo>
                    <a:lnTo>
                      <a:pt x="37661" y="53139"/>
                    </a:lnTo>
                    <a:lnTo>
                      <a:pt x="38495" y="53172"/>
                    </a:lnTo>
                    <a:cubicBezTo>
                      <a:pt x="38195" y="52972"/>
                      <a:pt x="37861" y="52772"/>
                      <a:pt x="37528" y="52639"/>
                    </a:cubicBezTo>
                    <a:cubicBezTo>
                      <a:pt x="37027" y="52405"/>
                      <a:pt x="36527" y="52238"/>
                      <a:pt x="36027" y="52172"/>
                    </a:cubicBezTo>
                    <a:close/>
                    <a:moveTo>
                      <a:pt x="25719" y="53372"/>
                    </a:moveTo>
                    <a:lnTo>
                      <a:pt x="25719" y="53372"/>
                    </a:lnTo>
                    <a:cubicBezTo>
                      <a:pt x="25186" y="53406"/>
                      <a:pt x="24685" y="53539"/>
                      <a:pt x="24185" y="53739"/>
                    </a:cubicBezTo>
                    <a:cubicBezTo>
                      <a:pt x="23685" y="53906"/>
                      <a:pt x="23251" y="54140"/>
                      <a:pt x="22817" y="54440"/>
                    </a:cubicBezTo>
                    <a:cubicBezTo>
                      <a:pt x="23318" y="54406"/>
                      <a:pt x="23818" y="54273"/>
                      <a:pt x="24318" y="54106"/>
                    </a:cubicBezTo>
                    <a:cubicBezTo>
                      <a:pt x="24819" y="53939"/>
                      <a:pt x="25286" y="53673"/>
                      <a:pt x="25719" y="53372"/>
                    </a:cubicBezTo>
                    <a:close/>
                    <a:moveTo>
                      <a:pt x="13777" y="53005"/>
                    </a:moveTo>
                    <a:cubicBezTo>
                      <a:pt x="13811" y="53506"/>
                      <a:pt x="13944" y="54040"/>
                      <a:pt x="14111" y="54507"/>
                    </a:cubicBezTo>
                    <a:lnTo>
                      <a:pt x="14178" y="54640"/>
                    </a:lnTo>
                    <a:lnTo>
                      <a:pt x="14578" y="54640"/>
                    </a:lnTo>
                    <a:cubicBezTo>
                      <a:pt x="14578" y="54573"/>
                      <a:pt x="14545" y="54473"/>
                      <a:pt x="14511" y="54373"/>
                    </a:cubicBezTo>
                    <a:cubicBezTo>
                      <a:pt x="14311" y="53873"/>
                      <a:pt x="14078" y="53439"/>
                      <a:pt x="13777" y="53005"/>
                    </a:cubicBezTo>
                    <a:close/>
                    <a:moveTo>
                      <a:pt x="1" y="54440"/>
                    </a:moveTo>
                    <a:lnTo>
                      <a:pt x="1" y="54673"/>
                    </a:lnTo>
                    <a:lnTo>
                      <a:pt x="134" y="54673"/>
                    </a:lnTo>
                    <a:cubicBezTo>
                      <a:pt x="101" y="54573"/>
                      <a:pt x="68" y="54507"/>
                      <a:pt x="1" y="5444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8" name="Google Shape;6798;p49"/>
              <p:cNvSpPr/>
              <p:nvPr/>
            </p:nvSpPr>
            <p:spPr>
              <a:xfrm>
                <a:off x="6578654" y="2379256"/>
                <a:ext cx="239665" cy="345727"/>
              </a:xfrm>
              <a:custGeom>
                <a:avLst/>
                <a:gdLst/>
                <a:ahLst/>
                <a:cxnLst/>
                <a:rect l="l" t="t" r="r" b="b"/>
                <a:pathLst>
                  <a:path w="14645" h="21126" extrusionOk="0">
                    <a:moveTo>
                      <a:pt x="1650" y="0"/>
                    </a:moveTo>
                    <a:cubicBezTo>
                      <a:pt x="1596" y="0"/>
                      <a:pt x="1569" y="9"/>
                      <a:pt x="1569" y="28"/>
                    </a:cubicBezTo>
                    <a:cubicBezTo>
                      <a:pt x="1502" y="2129"/>
                      <a:pt x="1235" y="4431"/>
                      <a:pt x="968" y="6466"/>
                    </a:cubicBezTo>
                    <a:cubicBezTo>
                      <a:pt x="501" y="9835"/>
                      <a:pt x="1" y="12570"/>
                      <a:pt x="134" y="12870"/>
                    </a:cubicBezTo>
                    <a:cubicBezTo>
                      <a:pt x="1992" y="16523"/>
                      <a:pt x="6673" y="21126"/>
                      <a:pt x="9773" y="21126"/>
                    </a:cubicBezTo>
                    <a:cubicBezTo>
                      <a:pt x="9957" y="21126"/>
                      <a:pt x="10136" y="21110"/>
                      <a:pt x="10308" y="21076"/>
                    </a:cubicBezTo>
                    <a:cubicBezTo>
                      <a:pt x="13344" y="20476"/>
                      <a:pt x="13344" y="14405"/>
                      <a:pt x="13110" y="12770"/>
                    </a:cubicBezTo>
                    <a:cubicBezTo>
                      <a:pt x="13110" y="12737"/>
                      <a:pt x="13110" y="12670"/>
                      <a:pt x="13110" y="12637"/>
                    </a:cubicBezTo>
                    <a:cubicBezTo>
                      <a:pt x="13043" y="12336"/>
                      <a:pt x="13043" y="12070"/>
                      <a:pt x="13043" y="11769"/>
                    </a:cubicBezTo>
                    <a:cubicBezTo>
                      <a:pt x="13177" y="8100"/>
                      <a:pt x="14645" y="3764"/>
                      <a:pt x="14645" y="3764"/>
                    </a:cubicBezTo>
                    <a:cubicBezTo>
                      <a:pt x="14645" y="3764"/>
                      <a:pt x="2748" y="0"/>
                      <a:pt x="1650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99" name="Google Shape;6799;p49"/>
              <p:cNvSpPr/>
              <p:nvPr/>
            </p:nvSpPr>
            <p:spPr>
              <a:xfrm>
                <a:off x="6610859" y="2379698"/>
                <a:ext cx="207459" cy="208965"/>
              </a:xfrm>
              <a:custGeom>
                <a:avLst/>
                <a:gdLst/>
                <a:ahLst/>
                <a:cxnLst/>
                <a:rect l="l" t="t" r="r" b="b"/>
                <a:pathLst>
                  <a:path w="12677" h="127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01" y="2436"/>
                      <a:pt x="2036" y="12276"/>
                      <a:pt x="9808" y="12743"/>
                    </a:cubicBezTo>
                    <a:cubicBezTo>
                      <a:pt x="10025" y="12760"/>
                      <a:pt x="10250" y="12768"/>
                      <a:pt x="10475" y="12768"/>
                    </a:cubicBezTo>
                    <a:cubicBezTo>
                      <a:pt x="10700" y="12768"/>
                      <a:pt x="10925" y="12760"/>
                      <a:pt x="11142" y="12743"/>
                    </a:cubicBezTo>
                    <a:cubicBezTo>
                      <a:pt x="11142" y="12710"/>
                      <a:pt x="11142" y="12643"/>
                      <a:pt x="11142" y="12610"/>
                    </a:cubicBezTo>
                    <a:cubicBezTo>
                      <a:pt x="11109" y="12309"/>
                      <a:pt x="11075" y="12043"/>
                      <a:pt x="11109" y="11742"/>
                    </a:cubicBezTo>
                    <a:cubicBezTo>
                      <a:pt x="11209" y="8073"/>
                      <a:pt x="12677" y="3737"/>
                      <a:pt x="12677" y="3737"/>
                    </a:cubicBezTo>
                    <a:cubicBezTo>
                      <a:pt x="12677" y="3737"/>
                      <a:pt x="2102" y="368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0" name="Google Shape;6800;p49"/>
              <p:cNvSpPr/>
              <p:nvPr/>
            </p:nvSpPr>
            <p:spPr>
              <a:xfrm>
                <a:off x="6534994" y="2028671"/>
                <a:ext cx="434540" cy="522158"/>
              </a:xfrm>
              <a:custGeom>
                <a:avLst/>
                <a:gdLst/>
                <a:ahLst/>
                <a:cxnLst/>
                <a:rect l="l" t="t" r="r" b="b"/>
                <a:pathLst>
                  <a:path w="26553" h="31907" extrusionOk="0">
                    <a:moveTo>
                      <a:pt x="12468" y="1"/>
                    </a:moveTo>
                    <a:cubicBezTo>
                      <a:pt x="7443" y="1"/>
                      <a:pt x="2138" y="3343"/>
                      <a:pt x="1034" y="8542"/>
                    </a:cubicBezTo>
                    <a:cubicBezTo>
                      <a:pt x="0" y="13346"/>
                      <a:pt x="3636" y="26589"/>
                      <a:pt x="7205" y="29291"/>
                    </a:cubicBezTo>
                    <a:cubicBezTo>
                      <a:pt x="9439" y="30991"/>
                      <a:pt x="12183" y="31907"/>
                      <a:pt x="14837" y="31907"/>
                    </a:cubicBezTo>
                    <a:cubicBezTo>
                      <a:pt x="18328" y="31907"/>
                      <a:pt x="21665" y="30323"/>
                      <a:pt x="23484" y="26856"/>
                    </a:cubicBezTo>
                    <a:cubicBezTo>
                      <a:pt x="26552" y="20951"/>
                      <a:pt x="21516" y="3772"/>
                      <a:pt x="17579" y="1371"/>
                    </a:cubicBezTo>
                    <a:cubicBezTo>
                      <a:pt x="16051" y="434"/>
                      <a:pt x="14278" y="1"/>
                      <a:pt x="12468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1" name="Google Shape;6801;p49"/>
              <p:cNvSpPr/>
              <p:nvPr/>
            </p:nvSpPr>
            <p:spPr>
              <a:xfrm>
                <a:off x="6768069" y="2293344"/>
                <a:ext cx="15858" cy="42713"/>
              </a:xfrm>
              <a:custGeom>
                <a:avLst/>
                <a:gdLst/>
                <a:ahLst/>
                <a:cxnLst/>
                <a:rect l="l" t="t" r="r" b="b"/>
                <a:pathLst>
                  <a:path w="969" h="2610" extrusionOk="0">
                    <a:moveTo>
                      <a:pt x="364" y="1"/>
                    </a:moveTo>
                    <a:cubicBezTo>
                      <a:pt x="350" y="1"/>
                      <a:pt x="301" y="79"/>
                      <a:pt x="301" y="107"/>
                    </a:cubicBezTo>
                    <a:cubicBezTo>
                      <a:pt x="568" y="975"/>
                      <a:pt x="735" y="2042"/>
                      <a:pt x="1" y="2576"/>
                    </a:cubicBezTo>
                    <a:cubicBezTo>
                      <a:pt x="1" y="2576"/>
                      <a:pt x="1" y="2609"/>
                      <a:pt x="34" y="2609"/>
                    </a:cubicBezTo>
                    <a:cubicBezTo>
                      <a:pt x="968" y="2209"/>
                      <a:pt x="768" y="808"/>
                      <a:pt x="368" y="7"/>
                    </a:cubicBezTo>
                    <a:cubicBezTo>
                      <a:pt x="368" y="3"/>
                      <a:pt x="366" y="1"/>
                      <a:pt x="3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2" name="Google Shape;6802;p49"/>
              <p:cNvSpPr/>
              <p:nvPr/>
            </p:nvSpPr>
            <p:spPr>
              <a:xfrm>
                <a:off x="6733639" y="2281235"/>
                <a:ext cx="53792" cy="48555"/>
              </a:xfrm>
              <a:custGeom>
                <a:avLst/>
                <a:gdLst/>
                <a:ahLst/>
                <a:cxnLst/>
                <a:rect l="l" t="t" r="r" b="b"/>
                <a:pathLst>
                  <a:path w="3287" h="2967" extrusionOk="0">
                    <a:moveTo>
                      <a:pt x="1545" y="0"/>
                    </a:moveTo>
                    <a:cubicBezTo>
                      <a:pt x="1499" y="0"/>
                      <a:pt x="1452" y="4"/>
                      <a:pt x="1404" y="13"/>
                    </a:cubicBezTo>
                    <a:cubicBezTo>
                      <a:pt x="1" y="300"/>
                      <a:pt x="549" y="2966"/>
                      <a:pt x="1795" y="2966"/>
                    </a:cubicBezTo>
                    <a:cubicBezTo>
                      <a:pt x="1853" y="2966"/>
                      <a:pt x="1911" y="2961"/>
                      <a:pt x="1971" y="2949"/>
                    </a:cubicBezTo>
                    <a:cubicBezTo>
                      <a:pt x="3286" y="2692"/>
                      <a:pt x="2689" y="0"/>
                      <a:pt x="15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3" name="Google Shape;6803;p49"/>
              <p:cNvSpPr/>
              <p:nvPr/>
            </p:nvSpPr>
            <p:spPr>
              <a:xfrm>
                <a:off x="6864144" y="2270615"/>
                <a:ext cx="25120" cy="35496"/>
              </a:xfrm>
              <a:custGeom>
                <a:avLst/>
                <a:gdLst/>
                <a:ahLst/>
                <a:cxnLst/>
                <a:rect l="l" t="t" r="r" b="b"/>
                <a:pathLst>
                  <a:path w="1535" h="2169" extrusionOk="0">
                    <a:moveTo>
                      <a:pt x="16" y="0"/>
                    </a:moveTo>
                    <a:cubicBezTo>
                      <a:pt x="7" y="0"/>
                      <a:pt x="1" y="8"/>
                      <a:pt x="1" y="29"/>
                    </a:cubicBezTo>
                    <a:cubicBezTo>
                      <a:pt x="33" y="866"/>
                      <a:pt x="438" y="2169"/>
                      <a:pt x="1396" y="2169"/>
                    </a:cubicBezTo>
                    <a:cubicBezTo>
                      <a:pt x="1430" y="2169"/>
                      <a:pt x="1466" y="2167"/>
                      <a:pt x="1502" y="2163"/>
                    </a:cubicBezTo>
                    <a:cubicBezTo>
                      <a:pt x="1535" y="2163"/>
                      <a:pt x="1535" y="2097"/>
                      <a:pt x="1502" y="2097"/>
                    </a:cubicBezTo>
                    <a:cubicBezTo>
                      <a:pt x="601" y="1997"/>
                      <a:pt x="267" y="996"/>
                      <a:pt x="67" y="62"/>
                    </a:cubicBezTo>
                    <a:cubicBezTo>
                      <a:pt x="67" y="39"/>
                      <a:pt x="36" y="0"/>
                      <a:pt x="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4" name="Google Shape;6804;p49"/>
              <p:cNvSpPr/>
              <p:nvPr/>
            </p:nvSpPr>
            <p:spPr>
              <a:xfrm>
                <a:off x="6855683" y="2251779"/>
                <a:ext cx="52810" cy="47868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925" extrusionOk="0">
                    <a:moveTo>
                      <a:pt x="1403" y="1"/>
                    </a:moveTo>
                    <a:cubicBezTo>
                      <a:pt x="1311" y="1"/>
                      <a:pt x="1216" y="15"/>
                      <a:pt x="1118" y="45"/>
                    </a:cubicBezTo>
                    <a:cubicBezTo>
                      <a:pt x="0" y="387"/>
                      <a:pt x="559" y="2925"/>
                      <a:pt x="1717" y="2925"/>
                    </a:cubicBezTo>
                    <a:cubicBezTo>
                      <a:pt x="1803" y="2925"/>
                      <a:pt x="1893" y="2911"/>
                      <a:pt x="1985" y="2881"/>
                    </a:cubicBezTo>
                    <a:cubicBezTo>
                      <a:pt x="3226" y="2508"/>
                      <a:pt x="2621" y="1"/>
                      <a:pt x="14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5" name="Google Shape;6805;p49"/>
              <p:cNvSpPr/>
              <p:nvPr/>
            </p:nvSpPr>
            <p:spPr>
              <a:xfrm>
                <a:off x="6719730" y="2244301"/>
                <a:ext cx="56557" cy="32877"/>
              </a:xfrm>
              <a:custGeom>
                <a:avLst/>
                <a:gdLst/>
                <a:ahLst/>
                <a:cxnLst/>
                <a:rect l="l" t="t" r="r" b="b"/>
                <a:pathLst>
                  <a:path w="3456" h="2009" extrusionOk="0">
                    <a:moveTo>
                      <a:pt x="2269" y="1"/>
                    </a:moveTo>
                    <a:cubicBezTo>
                      <a:pt x="2087" y="1"/>
                      <a:pt x="1902" y="34"/>
                      <a:pt x="1720" y="102"/>
                    </a:cubicBezTo>
                    <a:cubicBezTo>
                      <a:pt x="1153" y="202"/>
                      <a:pt x="653" y="502"/>
                      <a:pt x="286" y="969"/>
                    </a:cubicBezTo>
                    <a:cubicBezTo>
                      <a:pt x="1" y="1413"/>
                      <a:pt x="349" y="2008"/>
                      <a:pt x="871" y="2008"/>
                    </a:cubicBezTo>
                    <a:cubicBezTo>
                      <a:pt x="898" y="2008"/>
                      <a:pt x="925" y="2007"/>
                      <a:pt x="953" y="2004"/>
                    </a:cubicBezTo>
                    <a:cubicBezTo>
                      <a:pt x="1354" y="1903"/>
                      <a:pt x="1754" y="1803"/>
                      <a:pt x="2154" y="1703"/>
                    </a:cubicBezTo>
                    <a:cubicBezTo>
                      <a:pt x="2588" y="1637"/>
                      <a:pt x="2988" y="1436"/>
                      <a:pt x="3288" y="1170"/>
                    </a:cubicBezTo>
                    <a:cubicBezTo>
                      <a:pt x="3455" y="903"/>
                      <a:pt x="3455" y="603"/>
                      <a:pt x="3255" y="369"/>
                    </a:cubicBezTo>
                    <a:cubicBezTo>
                      <a:pt x="2969" y="127"/>
                      <a:pt x="2624" y="1"/>
                      <a:pt x="22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6" name="Google Shape;6806;p49"/>
              <p:cNvSpPr/>
              <p:nvPr/>
            </p:nvSpPr>
            <p:spPr>
              <a:xfrm>
                <a:off x="6841757" y="2196109"/>
                <a:ext cx="58439" cy="28033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1713" extrusionOk="0">
                    <a:moveTo>
                      <a:pt x="1411" y="0"/>
                    </a:moveTo>
                    <a:cubicBezTo>
                      <a:pt x="910" y="0"/>
                      <a:pt x="430" y="231"/>
                      <a:pt x="134" y="645"/>
                    </a:cubicBezTo>
                    <a:cubicBezTo>
                      <a:pt x="1" y="912"/>
                      <a:pt x="68" y="1212"/>
                      <a:pt x="268" y="1413"/>
                    </a:cubicBezTo>
                    <a:cubicBezTo>
                      <a:pt x="577" y="1609"/>
                      <a:pt x="933" y="1688"/>
                      <a:pt x="1316" y="1688"/>
                    </a:cubicBezTo>
                    <a:cubicBezTo>
                      <a:pt x="1388" y="1688"/>
                      <a:pt x="1461" y="1685"/>
                      <a:pt x="1535" y="1679"/>
                    </a:cubicBezTo>
                    <a:cubicBezTo>
                      <a:pt x="1936" y="1713"/>
                      <a:pt x="2336" y="1713"/>
                      <a:pt x="2736" y="1713"/>
                    </a:cubicBezTo>
                    <a:cubicBezTo>
                      <a:pt x="3337" y="1679"/>
                      <a:pt x="3570" y="946"/>
                      <a:pt x="3170" y="545"/>
                    </a:cubicBezTo>
                    <a:cubicBezTo>
                      <a:pt x="2737" y="205"/>
                      <a:pt x="2246" y="8"/>
                      <a:pt x="1724" y="8"/>
                    </a:cubicBezTo>
                    <a:cubicBezTo>
                      <a:pt x="1684" y="8"/>
                      <a:pt x="1643" y="9"/>
                      <a:pt x="1602" y="12"/>
                    </a:cubicBezTo>
                    <a:cubicBezTo>
                      <a:pt x="1538" y="4"/>
                      <a:pt x="1474" y="0"/>
                      <a:pt x="14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7" name="Google Shape;6807;p49"/>
              <p:cNvSpPr/>
              <p:nvPr/>
            </p:nvSpPr>
            <p:spPr>
              <a:xfrm>
                <a:off x="6789899" y="2426958"/>
                <a:ext cx="32075" cy="12797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782" extrusionOk="0">
                    <a:moveTo>
                      <a:pt x="1930" y="1"/>
                    </a:moveTo>
                    <a:cubicBezTo>
                      <a:pt x="1922" y="1"/>
                      <a:pt x="1912" y="5"/>
                      <a:pt x="1902" y="15"/>
                    </a:cubicBezTo>
                    <a:cubicBezTo>
                      <a:pt x="1635" y="215"/>
                      <a:pt x="1302" y="348"/>
                      <a:pt x="968" y="448"/>
                    </a:cubicBezTo>
                    <a:cubicBezTo>
                      <a:pt x="932" y="456"/>
                      <a:pt x="897" y="459"/>
                      <a:pt x="863" y="459"/>
                    </a:cubicBezTo>
                    <a:cubicBezTo>
                      <a:pt x="577" y="459"/>
                      <a:pt x="339" y="230"/>
                      <a:pt x="101" y="81"/>
                    </a:cubicBezTo>
                    <a:cubicBezTo>
                      <a:pt x="68" y="81"/>
                      <a:pt x="1" y="115"/>
                      <a:pt x="34" y="148"/>
                    </a:cubicBezTo>
                    <a:cubicBezTo>
                      <a:pt x="168" y="515"/>
                      <a:pt x="501" y="782"/>
                      <a:pt x="902" y="782"/>
                    </a:cubicBezTo>
                    <a:cubicBezTo>
                      <a:pt x="1369" y="749"/>
                      <a:pt x="1769" y="448"/>
                      <a:pt x="1936" y="48"/>
                    </a:cubicBezTo>
                    <a:cubicBezTo>
                      <a:pt x="1959" y="25"/>
                      <a:pt x="1950" y="1"/>
                      <a:pt x="19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8" name="Google Shape;6808;p49"/>
              <p:cNvSpPr/>
              <p:nvPr/>
            </p:nvSpPr>
            <p:spPr>
              <a:xfrm>
                <a:off x="6796118" y="2205845"/>
                <a:ext cx="85573" cy="189752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595" extrusionOk="0">
                    <a:moveTo>
                      <a:pt x="1820" y="1"/>
                    </a:moveTo>
                    <a:cubicBezTo>
                      <a:pt x="1764" y="1"/>
                      <a:pt x="1701" y="52"/>
                      <a:pt x="1722" y="117"/>
                    </a:cubicBezTo>
                    <a:cubicBezTo>
                      <a:pt x="2456" y="2986"/>
                      <a:pt x="3657" y="5721"/>
                      <a:pt x="4424" y="8623"/>
                    </a:cubicBezTo>
                    <a:cubicBezTo>
                      <a:pt x="4064" y="8551"/>
                      <a:pt x="3686" y="8496"/>
                      <a:pt x="3315" y="8496"/>
                    </a:cubicBezTo>
                    <a:cubicBezTo>
                      <a:pt x="3172" y="8496"/>
                      <a:pt x="3030" y="8505"/>
                      <a:pt x="2890" y="8523"/>
                    </a:cubicBezTo>
                    <a:cubicBezTo>
                      <a:pt x="2790" y="8557"/>
                      <a:pt x="3490" y="10491"/>
                      <a:pt x="3557" y="10825"/>
                    </a:cubicBezTo>
                    <a:cubicBezTo>
                      <a:pt x="3557" y="10825"/>
                      <a:pt x="3557" y="10858"/>
                      <a:pt x="3557" y="10858"/>
                    </a:cubicBezTo>
                    <a:cubicBezTo>
                      <a:pt x="3114" y="11028"/>
                      <a:pt x="2696" y="11105"/>
                      <a:pt x="2274" y="11105"/>
                    </a:cubicBezTo>
                    <a:cubicBezTo>
                      <a:pt x="1616" y="11105"/>
                      <a:pt x="947" y="10916"/>
                      <a:pt x="155" y="10591"/>
                    </a:cubicBezTo>
                    <a:cubicBezTo>
                      <a:pt x="136" y="10585"/>
                      <a:pt x="119" y="10582"/>
                      <a:pt x="104" y="10582"/>
                    </a:cubicBezTo>
                    <a:cubicBezTo>
                      <a:pt x="35" y="10582"/>
                      <a:pt x="0" y="10637"/>
                      <a:pt x="55" y="10691"/>
                    </a:cubicBezTo>
                    <a:cubicBezTo>
                      <a:pt x="659" y="11264"/>
                      <a:pt x="1446" y="11594"/>
                      <a:pt x="2300" y="11594"/>
                    </a:cubicBezTo>
                    <a:cubicBezTo>
                      <a:pt x="2341" y="11594"/>
                      <a:pt x="2382" y="11594"/>
                      <a:pt x="2423" y="11592"/>
                    </a:cubicBezTo>
                    <a:cubicBezTo>
                      <a:pt x="2790" y="11559"/>
                      <a:pt x="3157" y="11492"/>
                      <a:pt x="3524" y="11392"/>
                    </a:cubicBezTo>
                    <a:cubicBezTo>
                      <a:pt x="3590" y="11359"/>
                      <a:pt x="3657" y="11325"/>
                      <a:pt x="3724" y="11325"/>
                    </a:cubicBezTo>
                    <a:cubicBezTo>
                      <a:pt x="3791" y="11292"/>
                      <a:pt x="3857" y="11258"/>
                      <a:pt x="3924" y="11225"/>
                    </a:cubicBezTo>
                    <a:cubicBezTo>
                      <a:pt x="4024" y="11192"/>
                      <a:pt x="4091" y="11092"/>
                      <a:pt x="4057" y="10992"/>
                    </a:cubicBezTo>
                    <a:cubicBezTo>
                      <a:pt x="4057" y="10958"/>
                      <a:pt x="4057" y="10925"/>
                      <a:pt x="4024" y="10892"/>
                    </a:cubicBezTo>
                    <a:lnTo>
                      <a:pt x="4024" y="10825"/>
                    </a:lnTo>
                    <a:cubicBezTo>
                      <a:pt x="3891" y="10124"/>
                      <a:pt x="3590" y="9090"/>
                      <a:pt x="3590" y="9090"/>
                    </a:cubicBezTo>
                    <a:lnTo>
                      <a:pt x="3590" y="9090"/>
                    </a:lnTo>
                    <a:cubicBezTo>
                      <a:pt x="3760" y="9133"/>
                      <a:pt x="4400" y="9269"/>
                      <a:pt x="4820" y="9269"/>
                    </a:cubicBezTo>
                    <a:cubicBezTo>
                      <a:pt x="5060" y="9269"/>
                      <a:pt x="5228" y="9224"/>
                      <a:pt x="5192" y="9090"/>
                    </a:cubicBezTo>
                    <a:cubicBezTo>
                      <a:pt x="4324" y="6121"/>
                      <a:pt x="3357" y="2819"/>
                      <a:pt x="1889" y="50"/>
                    </a:cubicBezTo>
                    <a:cubicBezTo>
                      <a:pt x="1878" y="16"/>
                      <a:pt x="1850" y="1"/>
                      <a:pt x="18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9" name="Google Shape;6809;p49"/>
              <p:cNvSpPr/>
              <p:nvPr/>
            </p:nvSpPr>
            <p:spPr>
              <a:xfrm>
                <a:off x="6514785" y="1948405"/>
                <a:ext cx="416538" cy="413871"/>
              </a:xfrm>
              <a:custGeom>
                <a:avLst/>
                <a:gdLst/>
                <a:ahLst/>
                <a:cxnLst/>
                <a:rect l="l" t="t" r="r" b="b"/>
                <a:pathLst>
                  <a:path w="25453" h="25290" extrusionOk="0">
                    <a:moveTo>
                      <a:pt x="18162" y="0"/>
                    </a:moveTo>
                    <a:cubicBezTo>
                      <a:pt x="14218" y="0"/>
                      <a:pt x="11776" y="3907"/>
                      <a:pt x="11776" y="3907"/>
                    </a:cubicBezTo>
                    <a:cubicBezTo>
                      <a:pt x="11776" y="3907"/>
                      <a:pt x="11651" y="3903"/>
                      <a:pt x="11430" y="3903"/>
                    </a:cubicBezTo>
                    <a:cubicBezTo>
                      <a:pt x="10181" y="3903"/>
                      <a:pt x="5880" y="4047"/>
                      <a:pt x="4037" y="5975"/>
                    </a:cubicBezTo>
                    <a:cubicBezTo>
                      <a:pt x="2836" y="7110"/>
                      <a:pt x="2369" y="8844"/>
                      <a:pt x="2870" y="10445"/>
                    </a:cubicBezTo>
                    <a:cubicBezTo>
                      <a:pt x="2870" y="10445"/>
                      <a:pt x="301" y="11880"/>
                      <a:pt x="201" y="13814"/>
                    </a:cubicBezTo>
                    <a:cubicBezTo>
                      <a:pt x="1" y="18117"/>
                      <a:pt x="4838" y="25289"/>
                      <a:pt x="4838" y="25289"/>
                    </a:cubicBezTo>
                    <a:cubicBezTo>
                      <a:pt x="5872" y="24956"/>
                      <a:pt x="6639" y="24088"/>
                      <a:pt x="6839" y="23021"/>
                    </a:cubicBezTo>
                    <a:cubicBezTo>
                      <a:pt x="7173" y="19885"/>
                      <a:pt x="7073" y="16716"/>
                      <a:pt x="6506" y="13614"/>
                    </a:cubicBezTo>
                    <a:lnTo>
                      <a:pt x="6506" y="13614"/>
                    </a:lnTo>
                    <a:cubicBezTo>
                      <a:pt x="6506" y="13614"/>
                      <a:pt x="9566" y="14128"/>
                      <a:pt x="12985" y="14128"/>
                    </a:cubicBezTo>
                    <a:cubicBezTo>
                      <a:pt x="15474" y="14128"/>
                      <a:pt x="18155" y="13855"/>
                      <a:pt x="19982" y="12914"/>
                    </a:cubicBezTo>
                    <a:cubicBezTo>
                      <a:pt x="24418" y="10612"/>
                      <a:pt x="22450" y="8077"/>
                      <a:pt x="22450" y="8077"/>
                    </a:cubicBezTo>
                    <a:cubicBezTo>
                      <a:pt x="22450" y="8077"/>
                      <a:pt x="25452" y="2173"/>
                      <a:pt x="20282" y="371"/>
                    </a:cubicBezTo>
                    <a:cubicBezTo>
                      <a:pt x="19536" y="111"/>
                      <a:pt x="18827" y="0"/>
                      <a:pt x="181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0" name="Google Shape;6810;p49"/>
              <p:cNvSpPr/>
              <p:nvPr/>
            </p:nvSpPr>
            <p:spPr>
              <a:xfrm>
                <a:off x="6545909" y="2004779"/>
                <a:ext cx="176333" cy="125160"/>
              </a:xfrm>
              <a:custGeom>
                <a:avLst/>
                <a:gdLst/>
                <a:ahLst/>
                <a:cxnLst/>
                <a:rect l="l" t="t" r="r" b="b"/>
                <a:pathLst>
                  <a:path w="10775" h="7648" extrusionOk="0">
                    <a:moveTo>
                      <a:pt x="7825" y="0"/>
                    </a:moveTo>
                    <a:cubicBezTo>
                      <a:pt x="7596" y="0"/>
                      <a:pt x="7367" y="10"/>
                      <a:pt x="7139" y="29"/>
                    </a:cubicBezTo>
                    <a:cubicBezTo>
                      <a:pt x="6038" y="62"/>
                      <a:pt x="4971" y="295"/>
                      <a:pt x="3936" y="696"/>
                    </a:cubicBezTo>
                    <a:cubicBezTo>
                      <a:pt x="2135" y="1430"/>
                      <a:pt x="601" y="2864"/>
                      <a:pt x="401" y="4865"/>
                    </a:cubicBezTo>
                    <a:cubicBezTo>
                      <a:pt x="267" y="5866"/>
                      <a:pt x="567" y="6867"/>
                      <a:pt x="1235" y="7634"/>
                    </a:cubicBezTo>
                    <a:cubicBezTo>
                      <a:pt x="1235" y="7643"/>
                      <a:pt x="1239" y="7647"/>
                      <a:pt x="1246" y="7647"/>
                    </a:cubicBezTo>
                    <a:cubicBezTo>
                      <a:pt x="1263" y="7647"/>
                      <a:pt x="1292" y="7616"/>
                      <a:pt x="1268" y="7567"/>
                    </a:cubicBezTo>
                    <a:cubicBezTo>
                      <a:pt x="0" y="6200"/>
                      <a:pt x="534" y="3898"/>
                      <a:pt x="1668" y="2630"/>
                    </a:cubicBezTo>
                    <a:cubicBezTo>
                      <a:pt x="2969" y="1163"/>
                      <a:pt x="5071" y="529"/>
                      <a:pt x="6939" y="362"/>
                    </a:cubicBezTo>
                    <a:cubicBezTo>
                      <a:pt x="7238" y="346"/>
                      <a:pt x="7540" y="338"/>
                      <a:pt x="7842" y="338"/>
                    </a:cubicBezTo>
                    <a:cubicBezTo>
                      <a:pt x="8786" y="338"/>
                      <a:pt x="9740" y="419"/>
                      <a:pt x="10675" y="596"/>
                    </a:cubicBezTo>
                    <a:cubicBezTo>
                      <a:pt x="10741" y="596"/>
                      <a:pt x="10775" y="529"/>
                      <a:pt x="10741" y="496"/>
                    </a:cubicBezTo>
                    <a:cubicBezTo>
                      <a:pt x="9795" y="171"/>
                      <a:pt x="8806" y="0"/>
                      <a:pt x="78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1" name="Google Shape;6811;p49"/>
              <p:cNvSpPr/>
              <p:nvPr/>
            </p:nvSpPr>
            <p:spPr>
              <a:xfrm>
                <a:off x="6581387" y="2162448"/>
                <a:ext cx="279400" cy="32615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993" extrusionOk="0">
                    <a:moveTo>
                      <a:pt x="67" y="0"/>
                    </a:moveTo>
                    <a:cubicBezTo>
                      <a:pt x="1" y="0"/>
                      <a:pt x="1" y="67"/>
                      <a:pt x="67" y="67"/>
                    </a:cubicBezTo>
                    <a:cubicBezTo>
                      <a:pt x="2302" y="901"/>
                      <a:pt x="4637" y="1502"/>
                      <a:pt x="7039" y="1835"/>
                    </a:cubicBezTo>
                    <a:cubicBezTo>
                      <a:pt x="7811" y="1940"/>
                      <a:pt x="8592" y="1992"/>
                      <a:pt x="9372" y="1992"/>
                    </a:cubicBezTo>
                    <a:cubicBezTo>
                      <a:pt x="10816" y="1992"/>
                      <a:pt x="12258" y="1815"/>
                      <a:pt x="13644" y="1468"/>
                    </a:cubicBezTo>
                    <a:cubicBezTo>
                      <a:pt x="14844" y="1135"/>
                      <a:pt x="15979" y="668"/>
                      <a:pt x="17046" y="67"/>
                    </a:cubicBezTo>
                    <a:cubicBezTo>
                      <a:pt x="17073" y="67"/>
                      <a:pt x="17057" y="25"/>
                      <a:pt x="17032" y="25"/>
                    </a:cubicBezTo>
                    <a:cubicBezTo>
                      <a:pt x="17026" y="25"/>
                      <a:pt x="17019" y="27"/>
                      <a:pt x="17013" y="34"/>
                    </a:cubicBezTo>
                    <a:cubicBezTo>
                      <a:pt x="15011" y="934"/>
                      <a:pt x="12876" y="1435"/>
                      <a:pt x="10675" y="1435"/>
                    </a:cubicBezTo>
                    <a:cubicBezTo>
                      <a:pt x="10389" y="1443"/>
                      <a:pt x="10103" y="1447"/>
                      <a:pt x="9818" y="1447"/>
                    </a:cubicBezTo>
                    <a:cubicBezTo>
                      <a:pt x="7836" y="1447"/>
                      <a:pt x="5861" y="1247"/>
                      <a:pt x="3937" y="868"/>
                    </a:cubicBezTo>
                    <a:cubicBezTo>
                      <a:pt x="2636" y="601"/>
                      <a:pt x="1335" y="334"/>
                      <a:pt x="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2" name="Google Shape;6812;p49"/>
              <p:cNvSpPr/>
              <p:nvPr/>
            </p:nvSpPr>
            <p:spPr>
              <a:xfrm>
                <a:off x="6694725" y="2259814"/>
                <a:ext cx="144879" cy="121003"/>
              </a:xfrm>
              <a:custGeom>
                <a:avLst/>
                <a:gdLst/>
                <a:ahLst/>
                <a:cxnLst/>
                <a:rect l="l" t="t" r="r" b="b"/>
                <a:pathLst>
                  <a:path w="8853" h="7394" extrusionOk="0">
                    <a:moveTo>
                      <a:pt x="4662" y="491"/>
                    </a:moveTo>
                    <a:cubicBezTo>
                      <a:pt x="6155" y="491"/>
                      <a:pt x="7481" y="1539"/>
                      <a:pt x="7785" y="3057"/>
                    </a:cubicBezTo>
                    <a:cubicBezTo>
                      <a:pt x="8119" y="4725"/>
                      <a:pt x="7118" y="6359"/>
                      <a:pt x="5450" y="6793"/>
                    </a:cubicBezTo>
                    <a:cubicBezTo>
                      <a:pt x="5165" y="6875"/>
                      <a:pt x="4877" y="6913"/>
                      <a:pt x="4594" y="6913"/>
                    </a:cubicBezTo>
                    <a:cubicBezTo>
                      <a:pt x="3257" y="6913"/>
                      <a:pt x="2021" y="6046"/>
                      <a:pt x="1581" y="4725"/>
                    </a:cubicBezTo>
                    <a:cubicBezTo>
                      <a:pt x="1047" y="3124"/>
                      <a:pt x="1847" y="1356"/>
                      <a:pt x="3449" y="722"/>
                    </a:cubicBezTo>
                    <a:cubicBezTo>
                      <a:pt x="3682" y="622"/>
                      <a:pt x="3949" y="555"/>
                      <a:pt x="4216" y="522"/>
                    </a:cubicBezTo>
                    <a:cubicBezTo>
                      <a:pt x="4366" y="501"/>
                      <a:pt x="4515" y="491"/>
                      <a:pt x="4662" y="491"/>
                    </a:cubicBezTo>
                    <a:close/>
                    <a:moveTo>
                      <a:pt x="4652" y="1"/>
                    </a:moveTo>
                    <a:cubicBezTo>
                      <a:pt x="3411" y="1"/>
                      <a:pt x="2166" y="607"/>
                      <a:pt x="1447" y="1856"/>
                    </a:cubicBezTo>
                    <a:cubicBezTo>
                      <a:pt x="0" y="4373"/>
                      <a:pt x="1876" y="7394"/>
                      <a:pt x="4640" y="7394"/>
                    </a:cubicBezTo>
                    <a:cubicBezTo>
                      <a:pt x="4807" y="7394"/>
                      <a:pt x="4977" y="7383"/>
                      <a:pt x="5150" y="7360"/>
                    </a:cubicBezTo>
                    <a:cubicBezTo>
                      <a:pt x="5450" y="7327"/>
                      <a:pt x="5750" y="7227"/>
                      <a:pt x="6050" y="7127"/>
                    </a:cubicBezTo>
                    <a:cubicBezTo>
                      <a:pt x="7952" y="6326"/>
                      <a:pt x="8852" y="4191"/>
                      <a:pt x="8085" y="2290"/>
                    </a:cubicBezTo>
                    <a:cubicBezTo>
                      <a:pt x="7464" y="782"/>
                      <a:pt x="6061" y="1"/>
                      <a:pt x="46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3" name="Google Shape;6813;p49"/>
              <p:cNvSpPr/>
              <p:nvPr/>
            </p:nvSpPr>
            <p:spPr>
              <a:xfrm>
                <a:off x="6854325" y="2225253"/>
                <a:ext cx="99908" cy="119334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7292" extrusionOk="0">
                    <a:moveTo>
                      <a:pt x="2391" y="495"/>
                    </a:moveTo>
                    <a:cubicBezTo>
                      <a:pt x="2917" y="495"/>
                      <a:pt x="3434" y="692"/>
                      <a:pt x="3836" y="1033"/>
                    </a:cubicBezTo>
                    <a:cubicBezTo>
                      <a:pt x="4470" y="1566"/>
                      <a:pt x="4904" y="2300"/>
                      <a:pt x="5104" y="3101"/>
                    </a:cubicBezTo>
                    <a:cubicBezTo>
                      <a:pt x="5537" y="4802"/>
                      <a:pt x="4937" y="6437"/>
                      <a:pt x="3703" y="6770"/>
                    </a:cubicBezTo>
                    <a:cubicBezTo>
                      <a:pt x="3573" y="6803"/>
                      <a:pt x="3441" y="6818"/>
                      <a:pt x="3310" y="6818"/>
                    </a:cubicBezTo>
                    <a:cubicBezTo>
                      <a:pt x="2224" y="6818"/>
                      <a:pt x="1121" y="5752"/>
                      <a:pt x="734" y="4235"/>
                    </a:cubicBezTo>
                    <a:cubicBezTo>
                      <a:pt x="500" y="3434"/>
                      <a:pt x="534" y="2600"/>
                      <a:pt x="801" y="1833"/>
                    </a:cubicBezTo>
                    <a:cubicBezTo>
                      <a:pt x="1001" y="1233"/>
                      <a:pt x="1468" y="732"/>
                      <a:pt x="2102" y="566"/>
                    </a:cubicBezTo>
                    <a:cubicBezTo>
                      <a:pt x="2168" y="532"/>
                      <a:pt x="2235" y="532"/>
                      <a:pt x="2268" y="499"/>
                    </a:cubicBezTo>
                    <a:cubicBezTo>
                      <a:pt x="2309" y="497"/>
                      <a:pt x="2350" y="495"/>
                      <a:pt x="2391" y="495"/>
                    </a:cubicBezTo>
                    <a:close/>
                    <a:moveTo>
                      <a:pt x="2573" y="0"/>
                    </a:moveTo>
                    <a:cubicBezTo>
                      <a:pt x="1602" y="0"/>
                      <a:pt x="649" y="614"/>
                      <a:pt x="334" y="1666"/>
                    </a:cubicBezTo>
                    <a:cubicBezTo>
                      <a:pt x="33" y="2534"/>
                      <a:pt x="0" y="3468"/>
                      <a:pt x="234" y="4368"/>
                    </a:cubicBezTo>
                    <a:cubicBezTo>
                      <a:pt x="699" y="6075"/>
                      <a:pt x="2002" y="7291"/>
                      <a:pt x="3309" y="7291"/>
                    </a:cubicBezTo>
                    <a:cubicBezTo>
                      <a:pt x="3407" y="7291"/>
                      <a:pt x="3505" y="7284"/>
                      <a:pt x="3603" y="7270"/>
                    </a:cubicBezTo>
                    <a:cubicBezTo>
                      <a:pt x="3703" y="7270"/>
                      <a:pt x="3769" y="7270"/>
                      <a:pt x="3836" y="7237"/>
                    </a:cubicBezTo>
                    <a:cubicBezTo>
                      <a:pt x="5304" y="6870"/>
                      <a:pt x="6104" y="4935"/>
                      <a:pt x="5571" y="2967"/>
                    </a:cubicBezTo>
                    <a:cubicBezTo>
                      <a:pt x="5337" y="2067"/>
                      <a:pt x="4870" y="1266"/>
                      <a:pt x="4170" y="666"/>
                    </a:cubicBezTo>
                    <a:cubicBezTo>
                      <a:pt x="3714" y="210"/>
                      <a:pt x="3141" y="0"/>
                      <a:pt x="25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4" name="Google Shape;6814;p49"/>
              <p:cNvSpPr/>
              <p:nvPr/>
            </p:nvSpPr>
            <p:spPr>
              <a:xfrm>
                <a:off x="6819928" y="2282266"/>
                <a:ext cx="43138" cy="22125"/>
              </a:xfrm>
              <a:custGeom>
                <a:avLst/>
                <a:gdLst/>
                <a:ahLst/>
                <a:cxnLst/>
                <a:rect l="l" t="t" r="r" b="b"/>
                <a:pathLst>
                  <a:path w="2636" h="1352" extrusionOk="0">
                    <a:moveTo>
                      <a:pt x="1793" y="1"/>
                    </a:moveTo>
                    <a:cubicBezTo>
                      <a:pt x="990" y="1"/>
                      <a:pt x="300" y="636"/>
                      <a:pt x="1" y="1085"/>
                    </a:cubicBezTo>
                    <a:lnTo>
                      <a:pt x="401" y="1351"/>
                    </a:lnTo>
                    <a:cubicBezTo>
                      <a:pt x="428" y="1325"/>
                      <a:pt x="1038" y="477"/>
                      <a:pt x="1796" y="477"/>
                    </a:cubicBezTo>
                    <a:cubicBezTo>
                      <a:pt x="1980" y="477"/>
                      <a:pt x="2173" y="527"/>
                      <a:pt x="2369" y="651"/>
                    </a:cubicBezTo>
                    <a:lnTo>
                      <a:pt x="2636" y="251"/>
                    </a:lnTo>
                    <a:cubicBezTo>
                      <a:pt x="2349" y="74"/>
                      <a:pt x="2065" y="1"/>
                      <a:pt x="17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5" name="Google Shape;6815;p49"/>
              <p:cNvSpPr/>
              <p:nvPr/>
            </p:nvSpPr>
            <p:spPr>
              <a:xfrm>
                <a:off x="6561733" y="2317465"/>
                <a:ext cx="154502" cy="70451"/>
              </a:xfrm>
              <a:custGeom>
                <a:avLst/>
                <a:gdLst/>
                <a:ahLst/>
                <a:cxnLst/>
                <a:rect l="l" t="t" r="r" b="b"/>
                <a:pathLst>
                  <a:path w="9441" h="4305" extrusionOk="0">
                    <a:moveTo>
                      <a:pt x="9341" y="1"/>
                    </a:moveTo>
                    <a:cubicBezTo>
                      <a:pt x="9074" y="34"/>
                      <a:pt x="2569" y="1068"/>
                      <a:pt x="1535" y="1535"/>
                    </a:cubicBezTo>
                    <a:cubicBezTo>
                      <a:pt x="534" y="2002"/>
                      <a:pt x="34" y="3970"/>
                      <a:pt x="1" y="4204"/>
                    </a:cubicBezTo>
                    <a:lnTo>
                      <a:pt x="468" y="4304"/>
                    </a:lnTo>
                    <a:cubicBezTo>
                      <a:pt x="601" y="3770"/>
                      <a:pt x="1001" y="2303"/>
                      <a:pt x="1735" y="1969"/>
                    </a:cubicBezTo>
                    <a:cubicBezTo>
                      <a:pt x="2469" y="1669"/>
                      <a:pt x="7539" y="802"/>
                      <a:pt x="9441" y="468"/>
                    </a:cubicBezTo>
                    <a:lnTo>
                      <a:pt x="934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6" name="Google Shape;6816;p49"/>
              <p:cNvSpPr/>
              <p:nvPr/>
            </p:nvSpPr>
            <p:spPr>
              <a:xfrm>
                <a:off x="6509875" y="2301216"/>
                <a:ext cx="137041" cy="136239"/>
              </a:xfrm>
              <a:custGeom>
                <a:avLst/>
                <a:gdLst/>
                <a:ahLst/>
                <a:cxnLst/>
                <a:rect l="l" t="t" r="r" b="b"/>
                <a:pathLst>
                  <a:path w="8374" h="8325" extrusionOk="0">
                    <a:moveTo>
                      <a:pt x="2701" y="0"/>
                    </a:moveTo>
                    <a:cubicBezTo>
                      <a:pt x="2390" y="0"/>
                      <a:pt x="2097" y="78"/>
                      <a:pt x="1835" y="260"/>
                    </a:cubicBezTo>
                    <a:cubicBezTo>
                      <a:pt x="1" y="1528"/>
                      <a:pt x="2970" y="7599"/>
                      <a:pt x="5371" y="8199"/>
                    </a:cubicBezTo>
                    <a:cubicBezTo>
                      <a:pt x="5619" y="8284"/>
                      <a:pt x="5871" y="8324"/>
                      <a:pt x="6118" y="8324"/>
                    </a:cubicBezTo>
                    <a:cubicBezTo>
                      <a:pt x="7135" y="8324"/>
                      <a:pt x="8078" y="7644"/>
                      <a:pt x="8373" y="6598"/>
                    </a:cubicBezTo>
                    <a:lnTo>
                      <a:pt x="7206" y="2962"/>
                    </a:lnTo>
                    <a:cubicBezTo>
                      <a:pt x="7206" y="2962"/>
                      <a:pt x="4614" y="0"/>
                      <a:pt x="2701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7" name="Google Shape;6817;p49"/>
              <p:cNvSpPr/>
              <p:nvPr/>
            </p:nvSpPr>
            <p:spPr>
              <a:xfrm>
                <a:off x="6554091" y="2333289"/>
                <a:ext cx="72808" cy="81825"/>
              </a:xfrm>
              <a:custGeom>
                <a:avLst/>
                <a:gdLst/>
                <a:ahLst/>
                <a:cxnLst/>
                <a:rect l="l" t="t" r="r" b="b"/>
                <a:pathLst>
                  <a:path w="4449" h="5000" extrusionOk="0">
                    <a:moveTo>
                      <a:pt x="75" y="1"/>
                    </a:moveTo>
                    <a:cubicBezTo>
                      <a:pt x="61" y="1"/>
                      <a:pt x="48" y="1"/>
                      <a:pt x="34" y="1"/>
                    </a:cubicBezTo>
                    <a:cubicBezTo>
                      <a:pt x="1" y="1"/>
                      <a:pt x="1" y="68"/>
                      <a:pt x="34" y="68"/>
                    </a:cubicBezTo>
                    <a:cubicBezTo>
                      <a:pt x="1735" y="535"/>
                      <a:pt x="2736" y="1969"/>
                      <a:pt x="3503" y="3470"/>
                    </a:cubicBezTo>
                    <a:cubicBezTo>
                      <a:pt x="3191" y="3139"/>
                      <a:pt x="2823" y="2910"/>
                      <a:pt x="2424" y="2910"/>
                    </a:cubicBezTo>
                    <a:cubicBezTo>
                      <a:pt x="2140" y="2910"/>
                      <a:pt x="1840" y="3026"/>
                      <a:pt x="1535" y="3304"/>
                    </a:cubicBezTo>
                    <a:cubicBezTo>
                      <a:pt x="1502" y="3337"/>
                      <a:pt x="1535" y="3404"/>
                      <a:pt x="1568" y="3404"/>
                    </a:cubicBezTo>
                    <a:cubicBezTo>
                      <a:pt x="1763" y="3312"/>
                      <a:pt x="1969" y="3268"/>
                      <a:pt x="2174" y="3268"/>
                    </a:cubicBezTo>
                    <a:cubicBezTo>
                      <a:pt x="2566" y="3268"/>
                      <a:pt x="2951" y="3431"/>
                      <a:pt x="3236" y="3737"/>
                    </a:cubicBezTo>
                    <a:cubicBezTo>
                      <a:pt x="3570" y="4104"/>
                      <a:pt x="3870" y="4505"/>
                      <a:pt x="4137" y="4938"/>
                    </a:cubicBezTo>
                    <a:cubicBezTo>
                      <a:pt x="4169" y="4981"/>
                      <a:pt x="4216" y="5000"/>
                      <a:pt x="4261" y="5000"/>
                    </a:cubicBezTo>
                    <a:cubicBezTo>
                      <a:pt x="4357" y="5000"/>
                      <a:pt x="4449" y="4918"/>
                      <a:pt x="4404" y="4805"/>
                    </a:cubicBezTo>
                    <a:cubicBezTo>
                      <a:pt x="4404" y="4805"/>
                      <a:pt x="4404" y="4771"/>
                      <a:pt x="4404" y="4771"/>
                    </a:cubicBezTo>
                    <a:cubicBezTo>
                      <a:pt x="4205" y="2716"/>
                      <a:pt x="2292" y="1"/>
                      <a:pt x="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8" name="Google Shape;6818;p49"/>
              <p:cNvSpPr/>
              <p:nvPr/>
            </p:nvSpPr>
            <p:spPr>
              <a:xfrm>
                <a:off x="6617584" y="3248339"/>
                <a:ext cx="757781" cy="381075"/>
              </a:xfrm>
              <a:custGeom>
                <a:avLst/>
                <a:gdLst/>
                <a:ahLst/>
                <a:cxnLst/>
                <a:rect l="l" t="t" r="r" b="b"/>
                <a:pathLst>
                  <a:path w="46305" h="23286" extrusionOk="0">
                    <a:moveTo>
                      <a:pt x="23660" y="1"/>
                    </a:moveTo>
                    <a:cubicBezTo>
                      <a:pt x="23417" y="1"/>
                      <a:pt x="23177" y="8"/>
                      <a:pt x="22940" y="23"/>
                    </a:cubicBezTo>
                    <a:cubicBezTo>
                      <a:pt x="21806" y="90"/>
                      <a:pt x="6795" y="2959"/>
                      <a:pt x="2992" y="3926"/>
                    </a:cubicBezTo>
                    <a:cubicBezTo>
                      <a:pt x="1" y="4649"/>
                      <a:pt x="9092" y="23286"/>
                      <a:pt x="12103" y="23286"/>
                    </a:cubicBezTo>
                    <a:cubicBezTo>
                      <a:pt x="12147" y="23286"/>
                      <a:pt x="12190" y="23282"/>
                      <a:pt x="12232" y="23273"/>
                    </a:cubicBezTo>
                    <a:cubicBezTo>
                      <a:pt x="32947" y="19204"/>
                      <a:pt x="41220" y="18370"/>
                      <a:pt x="44288" y="14033"/>
                    </a:cubicBezTo>
                    <a:cubicBezTo>
                      <a:pt x="46305" y="11139"/>
                      <a:pt x="33102" y="1"/>
                      <a:pt x="23660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9" name="Google Shape;6819;p49"/>
              <p:cNvSpPr/>
              <p:nvPr/>
            </p:nvSpPr>
            <p:spPr>
              <a:xfrm>
                <a:off x="6207465" y="3296745"/>
                <a:ext cx="771364" cy="583429"/>
              </a:xfrm>
              <a:custGeom>
                <a:avLst/>
                <a:gdLst/>
                <a:ahLst/>
                <a:cxnLst/>
                <a:rect l="l" t="t" r="r" b="b"/>
                <a:pathLst>
                  <a:path w="47135" h="35651" extrusionOk="0">
                    <a:moveTo>
                      <a:pt x="32191" y="1"/>
                    </a:moveTo>
                    <a:cubicBezTo>
                      <a:pt x="32191" y="1"/>
                      <a:pt x="23451" y="1335"/>
                      <a:pt x="19014" y="3470"/>
                    </a:cubicBezTo>
                    <a:cubicBezTo>
                      <a:pt x="13144" y="6305"/>
                      <a:pt x="9241" y="11175"/>
                      <a:pt x="7740" y="13310"/>
                    </a:cubicBezTo>
                    <a:cubicBezTo>
                      <a:pt x="4571" y="17814"/>
                      <a:pt x="1" y="30789"/>
                      <a:pt x="3537" y="32758"/>
                    </a:cubicBezTo>
                    <a:cubicBezTo>
                      <a:pt x="3731" y="32866"/>
                      <a:pt x="3929" y="32917"/>
                      <a:pt x="4129" y="32917"/>
                    </a:cubicBezTo>
                    <a:cubicBezTo>
                      <a:pt x="5363" y="32917"/>
                      <a:pt x="6670" y="30969"/>
                      <a:pt x="7789" y="28648"/>
                    </a:cubicBezTo>
                    <a:lnTo>
                      <a:pt x="7789" y="28648"/>
                    </a:lnTo>
                    <a:cubicBezTo>
                      <a:pt x="6926" y="31813"/>
                      <a:pt x="6654" y="34904"/>
                      <a:pt x="8574" y="35560"/>
                    </a:cubicBezTo>
                    <a:cubicBezTo>
                      <a:pt x="8756" y="35621"/>
                      <a:pt x="8937" y="35651"/>
                      <a:pt x="9118" y="35651"/>
                    </a:cubicBezTo>
                    <a:cubicBezTo>
                      <a:pt x="10695" y="35651"/>
                      <a:pt x="12182" y="33388"/>
                      <a:pt x="13405" y="30644"/>
                    </a:cubicBezTo>
                    <a:lnTo>
                      <a:pt x="13405" y="30644"/>
                    </a:lnTo>
                    <a:cubicBezTo>
                      <a:pt x="13005" y="33111"/>
                      <a:pt x="13220" y="35163"/>
                      <a:pt x="14912" y="35459"/>
                    </a:cubicBezTo>
                    <a:cubicBezTo>
                      <a:pt x="14983" y="35472"/>
                      <a:pt x="15055" y="35478"/>
                      <a:pt x="15127" y="35478"/>
                    </a:cubicBezTo>
                    <a:cubicBezTo>
                      <a:pt x="16856" y="35478"/>
                      <a:pt x="18739" y="31988"/>
                      <a:pt x="20181" y="28532"/>
                    </a:cubicBezTo>
                    <a:lnTo>
                      <a:pt x="20181" y="28532"/>
                    </a:lnTo>
                    <a:cubicBezTo>
                      <a:pt x="19466" y="31299"/>
                      <a:pt x="19251" y="33941"/>
                      <a:pt x="20882" y="34292"/>
                    </a:cubicBezTo>
                    <a:cubicBezTo>
                      <a:pt x="21005" y="34318"/>
                      <a:pt x="21127" y="34331"/>
                      <a:pt x="21251" y="34331"/>
                    </a:cubicBezTo>
                    <a:cubicBezTo>
                      <a:pt x="25075" y="34331"/>
                      <a:pt x="29489" y="22217"/>
                      <a:pt x="29489" y="22217"/>
                    </a:cubicBezTo>
                    <a:cubicBezTo>
                      <a:pt x="30005" y="22241"/>
                      <a:pt x="30507" y="22252"/>
                      <a:pt x="30996" y="22252"/>
                    </a:cubicBezTo>
                    <a:cubicBezTo>
                      <a:pt x="39305" y="22252"/>
                      <a:pt x="43597" y="18883"/>
                      <a:pt x="46401" y="16079"/>
                    </a:cubicBezTo>
                    <a:cubicBezTo>
                      <a:pt x="47135" y="15378"/>
                      <a:pt x="32191" y="1"/>
                      <a:pt x="32191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0" name="Google Shape;6820;p49"/>
              <p:cNvSpPr/>
              <p:nvPr/>
            </p:nvSpPr>
            <p:spPr>
              <a:xfrm>
                <a:off x="6323913" y="3563807"/>
                <a:ext cx="90728" cy="262036"/>
              </a:xfrm>
              <a:custGeom>
                <a:avLst/>
                <a:gdLst/>
                <a:ahLst/>
                <a:cxnLst/>
                <a:rect l="l" t="t" r="r" b="b"/>
                <a:pathLst>
                  <a:path w="5544" h="16012" extrusionOk="0">
                    <a:moveTo>
                      <a:pt x="5519" y="1"/>
                    </a:moveTo>
                    <a:cubicBezTo>
                      <a:pt x="5502" y="1"/>
                      <a:pt x="5477" y="9"/>
                      <a:pt x="5461" y="26"/>
                    </a:cubicBezTo>
                    <a:cubicBezTo>
                      <a:pt x="4660" y="1527"/>
                      <a:pt x="3859" y="3061"/>
                      <a:pt x="3192" y="4629"/>
                    </a:cubicBezTo>
                    <a:cubicBezTo>
                      <a:pt x="2525" y="6230"/>
                      <a:pt x="1925" y="7831"/>
                      <a:pt x="1424" y="9466"/>
                    </a:cubicBezTo>
                    <a:cubicBezTo>
                      <a:pt x="194" y="13351"/>
                      <a:pt x="1" y="16011"/>
                      <a:pt x="21" y="16011"/>
                    </a:cubicBezTo>
                    <a:cubicBezTo>
                      <a:pt x="22" y="16011"/>
                      <a:pt x="22" y="16009"/>
                      <a:pt x="23" y="16004"/>
                    </a:cubicBezTo>
                    <a:cubicBezTo>
                      <a:pt x="690" y="12068"/>
                      <a:pt x="2959" y="6397"/>
                      <a:pt x="3626" y="4796"/>
                    </a:cubicBezTo>
                    <a:cubicBezTo>
                      <a:pt x="4293" y="3228"/>
                      <a:pt x="4893" y="1627"/>
                      <a:pt x="5527" y="26"/>
                    </a:cubicBezTo>
                    <a:cubicBezTo>
                      <a:pt x="5544" y="9"/>
                      <a:pt x="5536" y="1"/>
                      <a:pt x="551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1" name="Google Shape;6821;p49"/>
              <p:cNvSpPr/>
              <p:nvPr/>
            </p:nvSpPr>
            <p:spPr>
              <a:xfrm>
                <a:off x="6425845" y="3601347"/>
                <a:ext cx="82971" cy="197836"/>
              </a:xfrm>
              <a:custGeom>
                <a:avLst/>
                <a:gdLst/>
                <a:ahLst/>
                <a:cxnLst/>
                <a:rect l="l" t="t" r="r" b="b"/>
                <a:pathLst>
                  <a:path w="5070" h="12089" extrusionOk="0">
                    <a:moveTo>
                      <a:pt x="5002" y="0"/>
                    </a:moveTo>
                    <a:cubicBezTo>
                      <a:pt x="4068" y="2002"/>
                      <a:pt x="3068" y="3903"/>
                      <a:pt x="2200" y="5938"/>
                    </a:cubicBezTo>
                    <a:cubicBezTo>
                      <a:pt x="1366" y="7972"/>
                      <a:pt x="733" y="9941"/>
                      <a:pt x="32" y="11975"/>
                    </a:cubicBezTo>
                    <a:cubicBezTo>
                      <a:pt x="1" y="12054"/>
                      <a:pt x="6" y="12088"/>
                      <a:pt x="28" y="12088"/>
                    </a:cubicBezTo>
                    <a:cubicBezTo>
                      <a:pt x="53" y="12088"/>
                      <a:pt x="97" y="12046"/>
                      <a:pt x="132" y="11975"/>
                    </a:cubicBezTo>
                    <a:cubicBezTo>
                      <a:pt x="933" y="9941"/>
                      <a:pt x="1800" y="8139"/>
                      <a:pt x="2634" y="6104"/>
                    </a:cubicBezTo>
                    <a:cubicBezTo>
                      <a:pt x="3468" y="4070"/>
                      <a:pt x="4168" y="2035"/>
                      <a:pt x="5069" y="33"/>
                    </a:cubicBezTo>
                    <a:cubicBezTo>
                      <a:pt x="5069" y="0"/>
                      <a:pt x="5002" y="0"/>
                      <a:pt x="50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2" name="Google Shape;6822;p49"/>
              <p:cNvSpPr/>
              <p:nvPr/>
            </p:nvSpPr>
            <p:spPr>
              <a:xfrm>
                <a:off x="6535305" y="3618889"/>
                <a:ext cx="60665" cy="155500"/>
              </a:xfrm>
              <a:custGeom>
                <a:avLst/>
                <a:gdLst/>
                <a:ahLst/>
                <a:cxnLst/>
                <a:rect l="l" t="t" r="r" b="b"/>
                <a:pathLst>
                  <a:path w="3707" h="9502" extrusionOk="0">
                    <a:moveTo>
                      <a:pt x="3628" y="0"/>
                    </a:moveTo>
                    <a:cubicBezTo>
                      <a:pt x="3611" y="0"/>
                      <a:pt x="3594" y="8"/>
                      <a:pt x="3584" y="29"/>
                    </a:cubicBezTo>
                    <a:cubicBezTo>
                      <a:pt x="2016" y="2964"/>
                      <a:pt x="949" y="6200"/>
                      <a:pt x="15" y="9402"/>
                    </a:cubicBezTo>
                    <a:cubicBezTo>
                      <a:pt x="1" y="9472"/>
                      <a:pt x="16" y="9501"/>
                      <a:pt x="41" y="9501"/>
                    </a:cubicBezTo>
                    <a:cubicBezTo>
                      <a:pt x="76" y="9501"/>
                      <a:pt x="129" y="9446"/>
                      <a:pt x="148" y="9369"/>
                    </a:cubicBezTo>
                    <a:cubicBezTo>
                      <a:pt x="1282" y="6233"/>
                      <a:pt x="2149" y="3732"/>
                      <a:pt x="3684" y="62"/>
                    </a:cubicBezTo>
                    <a:cubicBezTo>
                      <a:pt x="3707" y="39"/>
                      <a:pt x="3666" y="0"/>
                      <a:pt x="36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3" name="Google Shape;6823;p49"/>
              <p:cNvSpPr/>
              <p:nvPr/>
            </p:nvSpPr>
            <p:spPr>
              <a:xfrm>
                <a:off x="6704200" y="3248405"/>
                <a:ext cx="668788" cy="379177"/>
              </a:xfrm>
              <a:custGeom>
                <a:avLst/>
                <a:gdLst/>
                <a:ahLst/>
                <a:cxnLst/>
                <a:rect l="l" t="t" r="r" b="b"/>
                <a:pathLst>
                  <a:path w="40867" h="23170" extrusionOk="0">
                    <a:moveTo>
                      <a:pt x="18464" y="0"/>
                    </a:moveTo>
                    <a:cubicBezTo>
                      <a:pt x="17872" y="0"/>
                      <a:pt x="17287" y="39"/>
                      <a:pt x="16713" y="119"/>
                    </a:cubicBezTo>
                    <a:lnTo>
                      <a:pt x="1" y="2955"/>
                    </a:lnTo>
                    <a:lnTo>
                      <a:pt x="18147" y="23169"/>
                    </a:lnTo>
                    <a:cubicBezTo>
                      <a:pt x="18147" y="23169"/>
                      <a:pt x="36494" y="18966"/>
                      <a:pt x="39196" y="14263"/>
                    </a:cubicBezTo>
                    <a:cubicBezTo>
                      <a:pt x="40866" y="11331"/>
                      <a:pt x="28627" y="0"/>
                      <a:pt x="18464" y="0"/>
                    </a:cubicBezTo>
                    <a:close/>
                  </a:path>
                </a:pathLst>
              </a:custGeom>
              <a:solidFill>
                <a:srgbClr val="FFC7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4" name="Google Shape;6824;p49"/>
              <p:cNvSpPr/>
              <p:nvPr/>
            </p:nvSpPr>
            <p:spPr>
              <a:xfrm>
                <a:off x="6726586" y="3278188"/>
                <a:ext cx="596128" cy="308448"/>
              </a:xfrm>
              <a:custGeom>
                <a:avLst/>
                <a:gdLst/>
                <a:ahLst/>
                <a:cxnLst/>
                <a:rect l="l" t="t" r="r" b="b"/>
                <a:pathLst>
                  <a:path w="36427" h="18848" extrusionOk="0">
                    <a:moveTo>
                      <a:pt x="18314" y="1"/>
                    </a:moveTo>
                    <a:lnTo>
                      <a:pt x="18314" y="1"/>
                    </a:lnTo>
                    <a:cubicBezTo>
                      <a:pt x="17813" y="67"/>
                      <a:pt x="17280" y="167"/>
                      <a:pt x="16813" y="368"/>
                    </a:cubicBezTo>
                    <a:cubicBezTo>
                      <a:pt x="16312" y="534"/>
                      <a:pt x="15845" y="768"/>
                      <a:pt x="15445" y="1068"/>
                    </a:cubicBezTo>
                    <a:cubicBezTo>
                      <a:pt x="15945" y="1035"/>
                      <a:pt x="16446" y="901"/>
                      <a:pt x="16946" y="734"/>
                    </a:cubicBezTo>
                    <a:cubicBezTo>
                      <a:pt x="17446" y="568"/>
                      <a:pt x="17913" y="301"/>
                      <a:pt x="18314" y="1"/>
                    </a:cubicBezTo>
                    <a:close/>
                    <a:moveTo>
                      <a:pt x="2903" y="1668"/>
                    </a:moveTo>
                    <a:lnTo>
                      <a:pt x="2903" y="1668"/>
                    </a:lnTo>
                    <a:cubicBezTo>
                      <a:pt x="2369" y="1735"/>
                      <a:pt x="1869" y="1835"/>
                      <a:pt x="1368" y="2035"/>
                    </a:cubicBezTo>
                    <a:cubicBezTo>
                      <a:pt x="901" y="2202"/>
                      <a:pt x="434" y="2436"/>
                      <a:pt x="1" y="2736"/>
                    </a:cubicBezTo>
                    <a:cubicBezTo>
                      <a:pt x="534" y="2703"/>
                      <a:pt x="1035" y="2569"/>
                      <a:pt x="1535" y="2402"/>
                    </a:cubicBezTo>
                    <a:cubicBezTo>
                      <a:pt x="2002" y="2236"/>
                      <a:pt x="2469" y="1969"/>
                      <a:pt x="2903" y="1668"/>
                    </a:cubicBezTo>
                    <a:close/>
                    <a:moveTo>
                      <a:pt x="26986" y="1302"/>
                    </a:moveTo>
                    <a:cubicBezTo>
                      <a:pt x="27053" y="1802"/>
                      <a:pt x="27153" y="2336"/>
                      <a:pt x="27353" y="2803"/>
                    </a:cubicBezTo>
                    <a:cubicBezTo>
                      <a:pt x="27520" y="3303"/>
                      <a:pt x="27754" y="3770"/>
                      <a:pt x="28054" y="4170"/>
                    </a:cubicBezTo>
                    <a:cubicBezTo>
                      <a:pt x="28021" y="3670"/>
                      <a:pt x="27920" y="3170"/>
                      <a:pt x="27720" y="2669"/>
                    </a:cubicBezTo>
                    <a:cubicBezTo>
                      <a:pt x="27554" y="2169"/>
                      <a:pt x="27320" y="1735"/>
                      <a:pt x="26986" y="1302"/>
                    </a:cubicBezTo>
                    <a:close/>
                    <a:moveTo>
                      <a:pt x="8607" y="5671"/>
                    </a:moveTo>
                    <a:lnTo>
                      <a:pt x="8607" y="5671"/>
                    </a:lnTo>
                    <a:cubicBezTo>
                      <a:pt x="8640" y="6205"/>
                      <a:pt x="8773" y="6705"/>
                      <a:pt x="8940" y="7206"/>
                    </a:cubicBezTo>
                    <a:lnTo>
                      <a:pt x="8940" y="7172"/>
                    </a:lnTo>
                    <a:cubicBezTo>
                      <a:pt x="9140" y="7673"/>
                      <a:pt x="9374" y="8140"/>
                      <a:pt x="9674" y="8573"/>
                    </a:cubicBezTo>
                    <a:cubicBezTo>
                      <a:pt x="9574" y="7506"/>
                      <a:pt x="9207" y="6539"/>
                      <a:pt x="8607" y="5671"/>
                    </a:cubicBezTo>
                    <a:close/>
                    <a:moveTo>
                      <a:pt x="16879" y="7906"/>
                    </a:moveTo>
                    <a:lnTo>
                      <a:pt x="16879" y="7906"/>
                    </a:lnTo>
                    <a:cubicBezTo>
                      <a:pt x="17280" y="8240"/>
                      <a:pt x="17713" y="8540"/>
                      <a:pt x="18180" y="8740"/>
                    </a:cubicBezTo>
                    <a:cubicBezTo>
                      <a:pt x="18647" y="8974"/>
                      <a:pt x="19148" y="9141"/>
                      <a:pt x="19681" y="9207"/>
                    </a:cubicBezTo>
                    <a:cubicBezTo>
                      <a:pt x="19281" y="8874"/>
                      <a:pt x="18847" y="8573"/>
                      <a:pt x="18347" y="8373"/>
                    </a:cubicBezTo>
                    <a:cubicBezTo>
                      <a:pt x="17880" y="8140"/>
                      <a:pt x="17380" y="8006"/>
                      <a:pt x="16879" y="7906"/>
                    </a:cubicBezTo>
                    <a:close/>
                    <a:moveTo>
                      <a:pt x="36293" y="8407"/>
                    </a:moveTo>
                    <a:cubicBezTo>
                      <a:pt x="35926" y="8473"/>
                      <a:pt x="35559" y="8573"/>
                      <a:pt x="35192" y="8707"/>
                    </a:cubicBezTo>
                    <a:cubicBezTo>
                      <a:pt x="34725" y="8907"/>
                      <a:pt x="34258" y="9141"/>
                      <a:pt x="33825" y="9441"/>
                    </a:cubicBezTo>
                    <a:cubicBezTo>
                      <a:pt x="34358" y="9407"/>
                      <a:pt x="34859" y="9274"/>
                      <a:pt x="35359" y="9107"/>
                    </a:cubicBezTo>
                    <a:cubicBezTo>
                      <a:pt x="35726" y="8974"/>
                      <a:pt x="36093" y="8774"/>
                      <a:pt x="36427" y="8573"/>
                    </a:cubicBezTo>
                    <a:lnTo>
                      <a:pt x="36293" y="8407"/>
                    </a:lnTo>
                    <a:close/>
                    <a:moveTo>
                      <a:pt x="28221" y="11309"/>
                    </a:moveTo>
                    <a:lnTo>
                      <a:pt x="28221" y="11309"/>
                    </a:lnTo>
                    <a:cubicBezTo>
                      <a:pt x="27854" y="11709"/>
                      <a:pt x="27587" y="12143"/>
                      <a:pt x="27387" y="12610"/>
                    </a:cubicBezTo>
                    <a:cubicBezTo>
                      <a:pt x="27153" y="13077"/>
                      <a:pt x="26986" y="13577"/>
                      <a:pt x="26920" y="14111"/>
                    </a:cubicBezTo>
                    <a:cubicBezTo>
                      <a:pt x="27253" y="13710"/>
                      <a:pt x="27520" y="13277"/>
                      <a:pt x="27754" y="12776"/>
                    </a:cubicBezTo>
                    <a:cubicBezTo>
                      <a:pt x="27954" y="12309"/>
                      <a:pt x="28121" y="11809"/>
                      <a:pt x="28221" y="11309"/>
                    </a:cubicBezTo>
                    <a:close/>
                    <a:moveTo>
                      <a:pt x="14744" y="13744"/>
                    </a:moveTo>
                    <a:lnTo>
                      <a:pt x="14744" y="13744"/>
                    </a:lnTo>
                    <a:cubicBezTo>
                      <a:pt x="14411" y="14144"/>
                      <a:pt x="14144" y="14578"/>
                      <a:pt x="13910" y="15078"/>
                    </a:cubicBezTo>
                    <a:cubicBezTo>
                      <a:pt x="13677" y="15545"/>
                      <a:pt x="13544" y="16045"/>
                      <a:pt x="13443" y="16546"/>
                    </a:cubicBezTo>
                    <a:cubicBezTo>
                      <a:pt x="13810" y="16146"/>
                      <a:pt x="14077" y="15712"/>
                      <a:pt x="14277" y="15245"/>
                    </a:cubicBezTo>
                    <a:cubicBezTo>
                      <a:pt x="14511" y="14778"/>
                      <a:pt x="14678" y="14278"/>
                      <a:pt x="14744" y="13744"/>
                    </a:cubicBezTo>
                    <a:close/>
                    <a:moveTo>
                      <a:pt x="24051" y="17780"/>
                    </a:moveTo>
                    <a:cubicBezTo>
                      <a:pt x="23517" y="17813"/>
                      <a:pt x="23017" y="17947"/>
                      <a:pt x="22517" y="18114"/>
                    </a:cubicBezTo>
                    <a:cubicBezTo>
                      <a:pt x="22016" y="18280"/>
                      <a:pt x="21583" y="18547"/>
                      <a:pt x="21149" y="18847"/>
                    </a:cubicBezTo>
                    <a:cubicBezTo>
                      <a:pt x="21683" y="18781"/>
                      <a:pt x="22183" y="18681"/>
                      <a:pt x="22650" y="18481"/>
                    </a:cubicBezTo>
                    <a:cubicBezTo>
                      <a:pt x="23150" y="18314"/>
                      <a:pt x="23617" y="18080"/>
                      <a:pt x="24051" y="1778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5" name="Google Shape;6825;p49"/>
              <p:cNvSpPr/>
              <p:nvPr/>
            </p:nvSpPr>
            <p:spPr>
              <a:xfrm>
                <a:off x="6977138" y="3248225"/>
                <a:ext cx="205168" cy="57425"/>
              </a:xfrm>
              <a:custGeom>
                <a:avLst/>
                <a:gdLst/>
                <a:ahLst/>
                <a:cxnLst/>
                <a:rect l="l" t="t" r="r" b="b"/>
                <a:pathLst>
                  <a:path w="12537" h="3509" extrusionOk="0">
                    <a:moveTo>
                      <a:pt x="2085" y="1"/>
                    </a:moveTo>
                    <a:cubicBezTo>
                      <a:pt x="1420" y="1"/>
                      <a:pt x="736" y="41"/>
                      <a:pt x="34" y="130"/>
                    </a:cubicBezTo>
                    <a:cubicBezTo>
                      <a:pt x="0" y="130"/>
                      <a:pt x="0" y="230"/>
                      <a:pt x="34" y="230"/>
                    </a:cubicBezTo>
                    <a:cubicBezTo>
                      <a:pt x="158" y="227"/>
                      <a:pt x="284" y="225"/>
                      <a:pt x="411" y="225"/>
                    </a:cubicBezTo>
                    <a:cubicBezTo>
                      <a:pt x="4935" y="225"/>
                      <a:pt x="10788" y="2494"/>
                      <a:pt x="12443" y="3499"/>
                    </a:cubicBezTo>
                    <a:cubicBezTo>
                      <a:pt x="12455" y="3506"/>
                      <a:pt x="12467" y="3509"/>
                      <a:pt x="12477" y="3509"/>
                    </a:cubicBezTo>
                    <a:cubicBezTo>
                      <a:pt x="12520" y="3509"/>
                      <a:pt x="12536" y="3460"/>
                      <a:pt x="12509" y="3433"/>
                    </a:cubicBezTo>
                    <a:cubicBezTo>
                      <a:pt x="11035" y="2342"/>
                      <a:pt x="7139" y="1"/>
                      <a:pt x="2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6" name="Google Shape;6826;p49"/>
              <p:cNvSpPr/>
              <p:nvPr/>
            </p:nvSpPr>
            <p:spPr>
              <a:xfrm>
                <a:off x="6827733" y="3293243"/>
                <a:ext cx="255163" cy="280742"/>
              </a:xfrm>
              <a:custGeom>
                <a:avLst/>
                <a:gdLst/>
                <a:ahLst/>
                <a:cxnLst/>
                <a:rect l="l" t="t" r="r" b="b"/>
                <a:pathLst>
                  <a:path w="15592" h="17155" extrusionOk="0">
                    <a:moveTo>
                      <a:pt x="56" y="1"/>
                    </a:moveTo>
                    <a:cubicBezTo>
                      <a:pt x="27" y="1"/>
                      <a:pt x="0" y="24"/>
                      <a:pt x="24" y="48"/>
                    </a:cubicBezTo>
                    <a:cubicBezTo>
                      <a:pt x="1892" y="2383"/>
                      <a:pt x="3893" y="4618"/>
                      <a:pt x="5861" y="6853"/>
                    </a:cubicBezTo>
                    <a:cubicBezTo>
                      <a:pt x="7830" y="9088"/>
                      <a:pt x="9864" y="11289"/>
                      <a:pt x="11899" y="13491"/>
                    </a:cubicBezTo>
                    <a:cubicBezTo>
                      <a:pt x="13033" y="14759"/>
                      <a:pt x="14234" y="15959"/>
                      <a:pt x="15435" y="17127"/>
                    </a:cubicBezTo>
                    <a:cubicBezTo>
                      <a:pt x="15455" y="17146"/>
                      <a:pt x="15477" y="17155"/>
                      <a:pt x="15498" y="17155"/>
                    </a:cubicBezTo>
                    <a:cubicBezTo>
                      <a:pt x="15549" y="17155"/>
                      <a:pt x="15592" y="17107"/>
                      <a:pt x="15568" y="17060"/>
                    </a:cubicBezTo>
                    <a:cubicBezTo>
                      <a:pt x="13700" y="14725"/>
                      <a:pt x="11699" y="12490"/>
                      <a:pt x="9664" y="10255"/>
                    </a:cubicBezTo>
                    <a:cubicBezTo>
                      <a:pt x="7663" y="8054"/>
                      <a:pt x="5661" y="5819"/>
                      <a:pt x="3627" y="3651"/>
                    </a:cubicBezTo>
                    <a:cubicBezTo>
                      <a:pt x="2459" y="2416"/>
                      <a:pt x="1292" y="1182"/>
                      <a:pt x="91" y="15"/>
                    </a:cubicBezTo>
                    <a:cubicBezTo>
                      <a:pt x="81" y="5"/>
                      <a:pt x="68" y="1"/>
                      <a:pt x="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7" name="Google Shape;6827;p49"/>
              <p:cNvSpPr/>
              <p:nvPr/>
            </p:nvSpPr>
            <p:spPr>
              <a:xfrm>
                <a:off x="6543504" y="2615063"/>
                <a:ext cx="281740" cy="177380"/>
              </a:xfrm>
              <a:custGeom>
                <a:avLst/>
                <a:gdLst/>
                <a:ahLst/>
                <a:cxnLst/>
                <a:rect l="l" t="t" r="r" b="b"/>
                <a:pathLst>
                  <a:path w="17216" h="10839" extrusionOk="0">
                    <a:moveTo>
                      <a:pt x="85" y="0"/>
                    </a:moveTo>
                    <a:cubicBezTo>
                      <a:pt x="36" y="0"/>
                      <a:pt x="0" y="48"/>
                      <a:pt x="47" y="95"/>
                    </a:cubicBezTo>
                    <a:cubicBezTo>
                      <a:pt x="1181" y="1763"/>
                      <a:pt x="2182" y="3430"/>
                      <a:pt x="3516" y="4998"/>
                    </a:cubicBezTo>
                    <a:cubicBezTo>
                      <a:pt x="4751" y="6499"/>
                      <a:pt x="6218" y="7800"/>
                      <a:pt x="7819" y="8901"/>
                    </a:cubicBezTo>
                    <a:cubicBezTo>
                      <a:pt x="9273" y="9870"/>
                      <a:pt x="11008" y="10839"/>
                      <a:pt x="12812" y="10839"/>
                    </a:cubicBezTo>
                    <a:cubicBezTo>
                      <a:pt x="12871" y="10839"/>
                      <a:pt x="12931" y="10838"/>
                      <a:pt x="12990" y="10836"/>
                    </a:cubicBezTo>
                    <a:cubicBezTo>
                      <a:pt x="14791" y="10802"/>
                      <a:pt x="15992" y="9601"/>
                      <a:pt x="16392" y="7934"/>
                    </a:cubicBezTo>
                    <a:cubicBezTo>
                      <a:pt x="16959" y="5732"/>
                      <a:pt x="16726" y="3197"/>
                      <a:pt x="16225" y="995"/>
                    </a:cubicBezTo>
                    <a:cubicBezTo>
                      <a:pt x="16225" y="979"/>
                      <a:pt x="16217" y="970"/>
                      <a:pt x="16209" y="970"/>
                    </a:cubicBezTo>
                    <a:cubicBezTo>
                      <a:pt x="16200" y="970"/>
                      <a:pt x="16192" y="979"/>
                      <a:pt x="16192" y="995"/>
                    </a:cubicBezTo>
                    <a:cubicBezTo>
                      <a:pt x="16556" y="3776"/>
                      <a:pt x="17216" y="10170"/>
                      <a:pt x="12923" y="10170"/>
                    </a:cubicBezTo>
                    <a:cubicBezTo>
                      <a:pt x="12890" y="10170"/>
                      <a:pt x="12857" y="10169"/>
                      <a:pt x="12823" y="10169"/>
                    </a:cubicBezTo>
                    <a:cubicBezTo>
                      <a:pt x="11022" y="10135"/>
                      <a:pt x="9354" y="9134"/>
                      <a:pt x="7920" y="8167"/>
                    </a:cubicBezTo>
                    <a:cubicBezTo>
                      <a:pt x="6485" y="7133"/>
                      <a:pt x="5151" y="5966"/>
                      <a:pt x="3950" y="4631"/>
                    </a:cubicBezTo>
                    <a:cubicBezTo>
                      <a:pt x="2549" y="3197"/>
                      <a:pt x="1281" y="1662"/>
                      <a:pt x="147" y="28"/>
                    </a:cubicBezTo>
                    <a:cubicBezTo>
                      <a:pt x="128" y="8"/>
                      <a:pt x="105" y="0"/>
                      <a:pt x="8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8" name="Google Shape;6828;p49"/>
              <p:cNvSpPr/>
              <p:nvPr/>
            </p:nvSpPr>
            <p:spPr>
              <a:xfrm>
                <a:off x="6538807" y="2551096"/>
                <a:ext cx="281691" cy="297385"/>
              </a:xfrm>
              <a:custGeom>
                <a:avLst/>
                <a:gdLst/>
                <a:ahLst/>
                <a:cxnLst/>
                <a:rect l="l" t="t" r="r" b="b"/>
                <a:pathLst>
                  <a:path w="17213" h="18172" extrusionOk="0">
                    <a:moveTo>
                      <a:pt x="2769" y="1"/>
                    </a:moveTo>
                    <a:lnTo>
                      <a:pt x="1" y="3103"/>
                    </a:lnTo>
                    <a:cubicBezTo>
                      <a:pt x="1" y="3103"/>
                      <a:pt x="8857" y="18172"/>
                      <a:pt x="9322" y="18172"/>
                    </a:cubicBezTo>
                    <a:cubicBezTo>
                      <a:pt x="9333" y="18172"/>
                      <a:pt x="9339" y="18164"/>
                      <a:pt x="9341" y="18147"/>
                    </a:cubicBezTo>
                    <a:lnTo>
                      <a:pt x="12643" y="11476"/>
                    </a:lnTo>
                    <a:lnTo>
                      <a:pt x="17213" y="16212"/>
                    </a:lnTo>
                    <a:lnTo>
                      <a:pt x="17213" y="16212"/>
                    </a:lnTo>
                    <a:lnTo>
                      <a:pt x="16979" y="4504"/>
                    </a:lnTo>
                    <a:lnTo>
                      <a:pt x="15545" y="2202"/>
                    </a:lnTo>
                    <a:lnTo>
                      <a:pt x="12343" y="9941"/>
                    </a:lnTo>
                    <a:lnTo>
                      <a:pt x="2769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29" name="Google Shape;6829;p49"/>
              <p:cNvSpPr/>
              <p:nvPr/>
            </p:nvSpPr>
            <p:spPr>
              <a:xfrm>
                <a:off x="6545009" y="2614392"/>
                <a:ext cx="281494" cy="244608"/>
              </a:xfrm>
              <a:custGeom>
                <a:avLst/>
                <a:gdLst/>
                <a:ahLst/>
                <a:cxnLst/>
                <a:rect l="l" t="t" r="r" b="b"/>
                <a:pathLst>
                  <a:path w="17201" h="14947" extrusionOk="0">
                    <a:moveTo>
                      <a:pt x="70" y="1"/>
                    </a:moveTo>
                    <a:cubicBezTo>
                      <a:pt x="35" y="1"/>
                      <a:pt x="0" y="38"/>
                      <a:pt x="22" y="102"/>
                    </a:cubicBezTo>
                    <a:cubicBezTo>
                      <a:pt x="1288" y="2734"/>
                      <a:pt x="8741" y="14946"/>
                      <a:pt x="8861" y="14946"/>
                    </a:cubicBezTo>
                    <a:cubicBezTo>
                      <a:pt x="8861" y="14946"/>
                      <a:pt x="8861" y="14946"/>
                      <a:pt x="8862" y="14946"/>
                    </a:cubicBezTo>
                    <a:cubicBezTo>
                      <a:pt x="8862" y="14947"/>
                      <a:pt x="8863" y="14947"/>
                      <a:pt x="8864" y="14947"/>
                    </a:cubicBezTo>
                    <a:cubicBezTo>
                      <a:pt x="8995" y="14947"/>
                      <a:pt x="11933" y="9036"/>
                      <a:pt x="12297" y="7908"/>
                    </a:cubicBezTo>
                    <a:cubicBezTo>
                      <a:pt x="12975" y="8747"/>
                      <a:pt x="16806" y="12926"/>
                      <a:pt x="17085" y="12926"/>
                    </a:cubicBezTo>
                    <a:cubicBezTo>
                      <a:pt x="17094" y="12926"/>
                      <a:pt x="17100" y="12921"/>
                      <a:pt x="17101" y="12912"/>
                    </a:cubicBezTo>
                    <a:cubicBezTo>
                      <a:pt x="17201" y="10810"/>
                      <a:pt x="17168" y="8675"/>
                      <a:pt x="17034" y="6540"/>
                    </a:cubicBezTo>
                    <a:cubicBezTo>
                      <a:pt x="16934" y="4606"/>
                      <a:pt x="16901" y="2671"/>
                      <a:pt x="16701" y="736"/>
                    </a:cubicBezTo>
                    <a:cubicBezTo>
                      <a:pt x="16701" y="700"/>
                      <a:pt x="16660" y="673"/>
                      <a:pt x="16624" y="673"/>
                    </a:cubicBezTo>
                    <a:cubicBezTo>
                      <a:pt x="16594" y="673"/>
                      <a:pt x="16567" y="691"/>
                      <a:pt x="16567" y="736"/>
                    </a:cubicBezTo>
                    <a:cubicBezTo>
                      <a:pt x="16133" y="2604"/>
                      <a:pt x="16600" y="9976"/>
                      <a:pt x="16567" y="11744"/>
                    </a:cubicBezTo>
                    <a:lnTo>
                      <a:pt x="16534" y="11744"/>
                    </a:lnTo>
                    <a:cubicBezTo>
                      <a:pt x="16335" y="11546"/>
                      <a:pt x="12364" y="7640"/>
                      <a:pt x="12266" y="7640"/>
                    </a:cubicBezTo>
                    <a:cubicBezTo>
                      <a:pt x="12265" y="7640"/>
                      <a:pt x="12264" y="7641"/>
                      <a:pt x="12264" y="7641"/>
                    </a:cubicBezTo>
                    <a:cubicBezTo>
                      <a:pt x="11530" y="8708"/>
                      <a:pt x="9128" y="13545"/>
                      <a:pt x="8962" y="14012"/>
                    </a:cubicBezTo>
                    <a:cubicBezTo>
                      <a:pt x="7494" y="11510"/>
                      <a:pt x="1890" y="2404"/>
                      <a:pt x="122" y="36"/>
                    </a:cubicBezTo>
                    <a:cubicBezTo>
                      <a:pt x="110" y="12"/>
                      <a:pt x="9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0" name="Google Shape;6830;p49"/>
              <p:cNvSpPr/>
              <p:nvPr/>
            </p:nvSpPr>
            <p:spPr>
              <a:xfrm>
                <a:off x="6986957" y="3072392"/>
                <a:ext cx="124489" cy="94442"/>
              </a:xfrm>
              <a:custGeom>
                <a:avLst/>
                <a:gdLst/>
                <a:ahLst/>
                <a:cxnLst/>
                <a:rect l="l" t="t" r="r" b="b"/>
                <a:pathLst>
                  <a:path w="7607" h="5771" extrusionOk="0">
                    <a:moveTo>
                      <a:pt x="5638" y="1"/>
                    </a:moveTo>
                    <a:lnTo>
                      <a:pt x="1" y="1969"/>
                    </a:lnTo>
                    <a:cubicBezTo>
                      <a:pt x="1" y="1969"/>
                      <a:pt x="992" y="5771"/>
                      <a:pt x="3500" y="5771"/>
                    </a:cubicBezTo>
                    <a:cubicBezTo>
                      <a:pt x="3792" y="5771"/>
                      <a:pt x="4104" y="5720"/>
                      <a:pt x="4437" y="5605"/>
                    </a:cubicBezTo>
                    <a:cubicBezTo>
                      <a:pt x="7606" y="4504"/>
                      <a:pt x="5638" y="1"/>
                      <a:pt x="563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1" name="Google Shape;6831;p49"/>
              <p:cNvSpPr/>
              <p:nvPr/>
            </p:nvSpPr>
            <p:spPr>
              <a:xfrm>
                <a:off x="6801911" y="2468130"/>
                <a:ext cx="277878" cy="639250"/>
              </a:xfrm>
              <a:custGeom>
                <a:avLst/>
                <a:gdLst/>
                <a:ahLst/>
                <a:cxnLst/>
                <a:rect l="l" t="t" r="r" b="b"/>
                <a:pathLst>
                  <a:path w="16980" h="39062" extrusionOk="0">
                    <a:moveTo>
                      <a:pt x="935" y="1"/>
                    </a:moveTo>
                    <a:lnTo>
                      <a:pt x="701" y="1602"/>
                    </a:lnTo>
                    <a:lnTo>
                      <a:pt x="1" y="6338"/>
                    </a:lnTo>
                    <a:lnTo>
                      <a:pt x="11376" y="39062"/>
                    </a:lnTo>
                    <a:lnTo>
                      <a:pt x="16980" y="37127"/>
                    </a:lnTo>
                    <a:lnTo>
                      <a:pt x="5605" y="4404"/>
                    </a:lnTo>
                    <a:lnTo>
                      <a:pt x="2102" y="1101"/>
                    </a:lnTo>
                    <a:lnTo>
                      <a:pt x="93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2" name="Google Shape;6832;p49"/>
              <p:cNvSpPr/>
              <p:nvPr/>
            </p:nvSpPr>
            <p:spPr>
              <a:xfrm>
                <a:off x="6813382" y="2468130"/>
                <a:ext cx="22944" cy="25677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1569" extrusionOk="0">
                    <a:moveTo>
                      <a:pt x="234" y="1"/>
                    </a:moveTo>
                    <a:lnTo>
                      <a:pt x="0" y="1568"/>
                    </a:lnTo>
                    <a:lnTo>
                      <a:pt x="1401" y="1101"/>
                    </a:lnTo>
                    <a:lnTo>
                      <a:pt x="23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3" name="Google Shape;6833;p49"/>
              <p:cNvSpPr/>
              <p:nvPr/>
            </p:nvSpPr>
            <p:spPr>
              <a:xfrm>
                <a:off x="6973865" y="3054392"/>
                <a:ext cx="114653" cy="58963"/>
              </a:xfrm>
              <a:custGeom>
                <a:avLst/>
                <a:gdLst/>
                <a:ahLst/>
                <a:cxnLst/>
                <a:rect l="l" t="t" r="r" b="b"/>
                <a:pathLst>
                  <a:path w="7006" h="3603" extrusionOk="0">
                    <a:moveTo>
                      <a:pt x="6538" y="0"/>
                    </a:moveTo>
                    <a:lnTo>
                      <a:pt x="0" y="2302"/>
                    </a:lnTo>
                    <a:lnTo>
                      <a:pt x="434" y="3603"/>
                    </a:lnTo>
                    <a:lnTo>
                      <a:pt x="7005" y="1301"/>
                    </a:lnTo>
                    <a:lnTo>
                      <a:pt x="653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4" name="Google Shape;6834;p49"/>
              <p:cNvSpPr/>
              <p:nvPr/>
            </p:nvSpPr>
            <p:spPr>
              <a:xfrm>
                <a:off x="6965667" y="3030909"/>
                <a:ext cx="114653" cy="58439"/>
              </a:xfrm>
              <a:custGeom>
                <a:avLst/>
                <a:gdLst/>
                <a:ahLst/>
                <a:cxnLst/>
                <a:rect l="l" t="t" r="r" b="b"/>
                <a:pathLst>
                  <a:path w="7006" h="3571" extrusionOk="0">
                    <a:moveTo>
                      <a:pt x="6539" y="1"/>
                    </a:moveTo>
                    <a:lnTo>
                      <a:pt x="1" y="2269"/>
                    </a:lnTo>
                    <a:lnTo>
                      <a:pt x="468" y="3570"/>
                    </a:lnTo>
                    <a:lnTo>
                      <a:pt x="7006" y="1302"/>
                    </a:lnTo>
                    <a:lnTo>
                      <a:pt x="6539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5" name="Google Shape;6835;p49"/>
              <p:cNvSpPr/>
              <p:nvPr/>
            </p:nvSpPr>
            <p:spPr>
              <a:xfrm>
                <a:off x="6990246" y="2838778"/>
                <a:ext cx="82987" cy="204170"/>
              </a:xfrm>
              <a:custGeom>
                <a:avLst/>
                <a:gdLst/>
                <a:ahLst/>
                <a:cxnLst/>
                <a:rect l="l" t="t" r="r" b="b"/>
                <a:pathLst>
                  <a:path w="5071" h="12476" extrusionOk="0">
                    <a:moveTo>
                      <a:pt x="801" y="0"/>
                    </a:moveTo>
                    <a:lnTo>
                      <a:pt x="0" y="234"/>
                    </a:lnTo>
                    <a:lnTo>
                      <a:pt x="2935" y="12476"/>
                    </a:lnTo>
                    <a:lnTo>
                      <a:pt x="5070" y="11742"/>
                    </a:lnTo>
                    <a:lnTo>
                      <a:pt x="80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6" name="Google Shape;6836;p49"/>
              <p:cNvSpPr/>
              <p:nvPr/>
            </p:nvSpPr>
            <p:spPr>
              <a:xfrm>
                <a:off x="6002766" y="2638971"/>
                <a:ext cx="857493" cy="1004205"/>
              </a:xfrm>
              <a:custGeom>
                <a:avLst/>
                <a:gdLst/>
                <a:ahLst/>
                <a:cxnLst/>
                <a:rect l="l" t="t" r="r" b="b"/>
                <a:pathLst>
                  <a:path w="52398" h="61363" extrusionOk="0">
                    <a:moveTo>
                      <a:pt x="32176" y="0"/>
                    </a:moveTo>
                    <a:cubicBezTo>
                      <a:pt x="30716" y="0"/>
                      <a:pt x="28058" y="2657"/>
                      <a:pt x="25152" y="6272"/>
                    </a:cubicBezTo>
                    <a:cubicBezTo>
                      <a:pt x="11976" y="22751"/>
                      <a:pt x="1" y="46468"/>
                      <a:pt x="2436" y="55041"/>
                    </a:cubicBezTo>
                    <a:cubicBezTo>
                      <a:pt x="3155" y="57543"/>
                      <a:pt x="6911" y="61362"/>
                      <a:pt x="12722" y="61362"/>
                    </a:cubicBezTo>
                    <a:cubicBezTo>
                      <a:pt x="14193" y="61362"/>
                      <a:pt x="15795" y="61117"/>
                      <a:pt x="17513" y="60545"/>
                    </a:cubicBezTo>
                    <a:cubicBezTo>
                      <a:pt x="27087" y="57376"/>
                      <a:pt x="39029" y="49570"/>
                      <a:pt x="50170" y="41264"/>
                    </a:cubicBezTo>
                    <a:cubicBezTo>
                      <a:pt x="52397" y="39602"/>
                      <a:pt x="35391" y="26523"/>
                      <a:pt x="31248" y="26523"/>
                    </a:cubicBezTo>
                    <a:cubicBezTo>
                      <a:pt x="30985" y="26523"/>
                      <a:pt x="30774" y="26576"/>
                      <a:pt x="30623" y="26687"/>
                    </a:cubicBezTo>
                    <a:cubicBezTo>
                      <a:pt x="29466" y="27490"/>
                      <a:pt x="26422" y="30336"/>
                      <a:pt x="25752" y="30336"/>
                    </a:cubicBezTo>
                    <a:cubicBezTo>
                      <a:pt x="25727" y="30336"/>
                      <a:pt x="25704" y="30332"/>
                      <a:pt x="25686" y="30323"/>
                    </a:cubicBezTo>
                    <a:cubicBezTo>
                      <a:pt x="24952" y="29956"/>
                      <a:pt x="28855" y="21850"/>
                      <a:pt x="32157" y="9141"/>
                    </a:cubicBezTo>
                    <a:cubicBezTo>
                      <a:pt x="33886" y="2523"/>
                      <a:pt x="33599" y="0"/>
                      <a:pt x="32176" y="0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7" name="Google Shape;6837;p49"/>
              <p:cNvSpPr/>
              <p:nvPr/>
            </p:nvSpPr>
            <p:spPr>
              <a:xfrm>
                <a:off x="6484216" y="2704068"/>
                <a:ext cx="589582" cy="653324"/>
              </a:xfrm>
              <a:custGeom>
                <a:avLst/>
                <a:gdLst/>
                <a:ahLst/>
                <a:cxnLst/>
                <a:rect l="l" t="t" r="r" b="b"/>
                <a:pathLst>
                  <a:path w="36027" h="39922" extrusionOk="0">
                    <a:moveTo>
                      <a:pt x="26792" y="1"/>
                    </a:moveTo>
                    <a:cubicBezTo>
                      <a:pt x="22353" y="1"/>
                      <a:pt x="13824" y="5556"/>
                      <a:pt x="11509" y="7265"/>
                    </a:cubicBezTo>
                    <a:cubicBezTo>
                      <a:pt x="8140" y="9733"/>
                      <a:pt x="1" y="23943"/>
                      <a:pt x="1" y="23943"/>
                    </a:cubicBezTo>
                    <a:lnTo>
                      <a:pt x="15912" y="39921"/>
                    </a:lnTo>
                    <a:cubicBezTo>
                      <a:pt x="17580" y="38887"/>
                      <a:pt x="27020" y="34251"/>
                      <a:pt x="29522" y="31782"/>
                    </a:cubicBezTo>
                    <a:cubicBezTo>
                      <a:pt x="32024" y="29347"/>
                      <a:pt x="36027" y="25511"/>
                      <a:pt x="35259" y="21975"/>
                    </a:cubicBezTo>
                    <a:cubicBezTo>
                      <a:pt x="34959" y="20674"/>
                      <a:pt x="34159" y="19507"/>
                      <a:pt x="33058" y="18740"/>
                    </a:cubicBezTo>
                    <a:cubicBezTo>
                      <a:pt x="33058" y="18740"/>
                      <a:pt x="33858" y="15270"/>
                      <a:pt x="32324" y="13869"/>
                    </a:cubicBezTo>
                    <a:cubicBezTo>
                      <a:pt x="31357" y="13036"/>
                      <a:pt x="30156" y="12535"/>
                      <a:pt x="28855" y="12402"/>
                    </a:cubicBezTo>
                    <a:cubicBezTo>
                      <a:pt x="28855" y="12402"/>
                      <a:pt x="30122" y="9133"/>
                      <a:pt x="28421" y="7832"/>
                    </a:cubicBezTo>
                    <a:cubicBezTo>
                      <a:pt x="27517" y="7248"/>
                      <a:pt x="26485" y="6946"/>
                      <a:pt x="25438" y="6946"/>
                    </a:cubicBezTo>
                    <a:cubicBezTo>
                      <a:pt x="25287" y="6946"/>
                      <a:pt x="25136" y="6952"/>
                      <a:pt x="24985" y="6965"/>
                    </a:cubicBezTo>
                    <a:cubicBezTo>
                      <a:pt x="24985" y="6965"/>
                      <a:pt x="30723" y="3028"/>
                      <a:pt x="28955" y="827"/>
                    </a:cubicBezTo>
                    <a:cubicBezTo>
                      <a:pt x="28479" y="247"/>
                      <a:pt x="27726" y="1"/>
                      <a:pt x="26792" y="1"/>
                    </a:cubicBezTo>
                    <a:close/>
                  </a:path>
                </a:pathLst>
              </a:custGeom>
              <a:solidFill>
                <a:srgbClr val="AD635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8" name="Google Shape;6838;p49"/>
              <p:cNvSpPr/>
              <p:nvPr/>
            </p:nvSpPr>
            <p:spPr>
              <a:xfrm>
                <a:off x="6731037" y="2817733"/>
                <a:ext cx="162848" cy="101954"/>
              </a:xfrm>
              <a:custGeom>
                <a:avLst/>
                <a:gdLst/>
                <a:ahLst/>
                <a:cxnLst/>
                <a:rect l="l" t="t" r="r" b="b"/>
                <a:pathLst>
                  <a:path w="9951" h="6230" extrusionOk="0">
                    <a:moveTo>
                      <a:pt x="9855" y="0"/>
                    </a:moveTo>
                    <a:cubicBezTo>
                      <a:pt x="9839" y="0"/>
                      <a:pt x="9822" y="6"/>
                      <a:pt x="9802" y="19"/>
                    </a:cubicBezTo>
                    <a:cubicBezTo>
                      <a:pt x="6267" y="1486"/>
                      <a:pt x="3064" y="3821"/>
                      <a:pt x="29" y="6123"/>
                    </a:cubicBezTo>
                    <a:cubicBezTo>
                      <a:pt x="0" y="6152"/>
                      <a:pt x="45" y="6230"/>
                      <a:pt x="101" y="6230"/>
                    </a:cubicBezTo>
                    <a:cubicBezTo>
                      <a:pt x="110" y="6230"/>
                      <a:pt x="120" y="6228"/>
                      <a:pt x="129" y="6223"/>
                    </a:cubicBezTo>
                    <a:cubicBezTo>
                      <a:pt x="3131" y="3921"/>
                      <a:pt x="6800" y="2354"/>
                      <a:pt x="9869" y="152"/>
                    </a:cubicBezTo>
                    <a:cubicBezTo>
                      <a:pt x="9950" y="98"/>
                      <a:pt x="9922" y="0"/>
                      <a:pt x="985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9" name="Google Shape;6839;p49"/>
              <p:cNvSpPr/>
              <p:nvPr/>
            </p:nvSpPr>
            <p:spPr>
              <a:xfrm>
                <a:off x="6816229" y="2903547"/>
                <a:ext cx="140772" cy="119563"/>
              </a:xfrm>
              <a:custGeom>
                <a:avLst/>
                <a:gdLst/>
                <a:ahLst/>
                <a:cxnLst/>
                <a:rect l="l" t="t" r="r" b="b"/>
                <a:pathLst>
                  <a:path w="8602" h="7306" extrusionOk="0">
                    <a:moveTo>
                      <a:pt x="8398" y="1"/>
                    </a:moveTo>
                    <a:cubicBezTo>
                      <a:pt x="8365" y="1"/>
                      <a:pt x="8330" y="14"/>
                      <a:pt x="8299" y="45"/>
                    </a:cubicBezTo>
                    <a:cubicBezTo>
                      <a:pt x="7532" y="445"/>
                      <a:pt x="6831" y="979"/>
                      <a:pt x="6198" y="1579"/>
                    </a:cubicBezTo>
                    <a:cubicBezTo>
                      <a:pt x="5464" y="2146"/>
                      <a:pt x="4797" y="2780"/>
                      <a:pt x="4096" y="3381"/>
                    </a:cubicBezTo>
                    <a:cubicBezTo>
                      <a:pt x="2728" y="4615"/>
                      <a:pt x="1361" y="5882"/>
                      <a:pt x="26" y="7183"/>
                    </a:cubicBezTo>
                    <a:cubicBezTo>
                      <a:pt x="1" y="7235"/>
                      <a:pt x="15" y="7305"/>
                      <a:pt x="68" y="7305"/>
                    </a:cubicBezTo>
                    <a:cubicBezTo>
                      <a:pt x="84" y="7305"/>
                      <a:pt x="103" y="7299"/>
                      <a:pt x="127" y="7283"/>
                    </a:cubicBezTo>
                    <a:cubicBezTo>
                      <a:pt x="1494" y="6083"/>
                      <a:pt x="2929" y="4882"/>
                      <a:pt x="4330" y="3681"/>
                    </a:cubicBezTo>
                    <a:cubicBezTo>
                      <a:pt x="5063" y="3114"/>
                      <a:pt x="5797" y="2513"/>
                      <a:pt x="6498" y="1946"/>
                    </a:cubicBezTo>
                    <a:cubicBezTo>
                      <a:pt x="7232" y="1446"/>
                      <a:pt x="7899" y="879"/>
                      <a:pt x="8499" y="245"/>
                    </a:cubicBezTo>
                    <a:cubicBezTo>
                      <a:pt x="8602" y="143"/>
                      <a:pt x="8507" y="1"/>
                      <a:pt x="83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0" name="Google Shape;6840;p49"/>
              <p:cNvSpPr/>
              <p:nvPr/>
            </p:nvSpPr>
            <p:spPr>
              <a:xfrm>
                <a:off x="6900423" y="3011256"/>
                <a:ext cx="124767" cy="109564"/>
              </a:xfrm>
              <a:custGeom>
                <a:avLst/>
                <a:gdLst/>
                <a:ahLst/>
                <a:cxnLst/>
                <a:rect l="l" t="t" r="r" b="b"/>
                <a:pathLst>
                  <a:path w="7624" h="6695" extrusionOk="0">
                    <a:moveTo>
                      <a:pt x="7591" y="1"/>
                    </a:moveTo>
                    <a:cubicBezTo>
                      <a:pt x="6890" y="301"/>
                      <a:pt x="6290" y="1002"/>
                      <a:pt x="5723" y="1502"/>
                    </a:cubicBezTo>
                    <a:cubicBezTo>
                      <a:pt x="5122" y="2069"/>
                      <a:pt x="4488" y="2636"/>
                      <a:pt x="3855" y="3203"/>
                    </a:cubicBezTo>
                    <a:cubicBezTo>
                      <a:pt x="2620" y="4371"/>
                      <a:pt x="1353" y="5505"/>
                      <a:pt x="52" y="6572"/>
                    </a:cubicBezTo>
                    <a:cubicBezTo>
                      <a:pt x="1" y="6624"/>
                      <a:pt x="28" y="6694"/>
                      <a:pt x="89" y="6694"/>
                    </a:cubicBezTo>
                    <a:cubicBezTo>
                      <a:pt x="107" y="6694"/>
                      <a:pt x="129" y="6688"/>
                      <a:pt x="152" y="6672"/>
                    </a:cubicBezTo>
                    <a:cubicBezTo>
                      <a:pt x="1453" y="5572"/>
                      <a:pt x="2787" y="4504"/>
                      <a:pt x="4088" y="3370"/>
                    </a:cubicBezTo>
                    <a:cubicBezTo>
                      <a:pt x="4755" y="2836"/>
                      <a:pt x="5389" y="2269"/>
                      <a:pt x="6023" y="1702"/>
                    </a:cubicBezTo>
                    <a:cubicBezTo>
                      <a:pt x="6556" y="1235"/>
                      <a:pt x="7290" y="701"/>
                      <a:pt x="7624" y="34"/>
                    </a:cubicBezTo>
                    <a:cubicBezTo>
                      <a:pt x="7624" y="34"/>
                      <a:pt x="7591" y="1"/>
                      <a:pt x="75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1" name="Google Shape;6841;p49"/>
              <p:cNvSpPr/>
              <p:nvPr/>
            </p:nvSpPr>
            <p:spPr>
              <a:xfrm>
                <a:off x="6742410" y="3314221"/>
                <a:ext cx="81367" cy="59520"/>
              </a:xfrm>
              <a:custGeom>
                <a:avLst/>
                <a:gdLst/>
                <a:ahLst/>
                <a:cxnLst/>
                <a:rect l="l" t="t" r="r" b="b"/>
                <a:pathLst>
                  <a:path w="4972" h="3637" extrusionOk="0">
                    <a:moveTo>
                      <a:pt x="4971" y="0"/>
                    </a:moveTo>
                    <a:lnTo>
                      <a:pt x="4971" y="0"/>
                    </a:lnTo>
                    <a:cubicBezTo>
                      <a:pt x="4070" y="467"/>
                      <a:pt x="3203" y="1034"/>
                      <a:pt x="2369" y="1635"/>
                    </a:cubicBezTo>
                    <a:cubicBezTo>
                      <a:pt x="1535" y="2235"/>
                      <a:pt x="735" y="2902"/>
                      <a:pt x="1" y="3636"/>
                    </a:cubicBezTo>
                    <a:cubicBezTo>
                      <a:pt x="902" y="3136"/>
                      <a:pt x="1769" y="2602"/>
                      <a:pt x="2603" y="2002"/>
                    </a:cubicBezTo>
                    <a:cubicBezTo>
                      <a:pt x="3437" y="1401"/>
                      <a:pt x="4237" y="734"/>
                      <a:pt x="49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2" name="Google Shape;6842;p49"/>
              <p:cNvSpPr/>
              <p:nvPr/>
            </p:nvSpPr>
            <p:spPr>
              <a:xfrm>
                <a:off x="6021339" y="2624522"/>
                <a:ext cx="757700" cy="1029375"/>
              </a:xfrm>
              <a:custGeom>
                <a:avLst/>
                <a:gdLst/>
                <a:ahLst/>
                <a:cxnLst/>
                <a:rect l="l" t="t" r="r" b="b"/>
                <a:pathLst>
                  <a:path w="46300" h="62901" extrusionOk="0">
                    <a:moveTo>
                      <a:pt x="31335" y="0"/>
                    </a:moveTo>
                    <a:cubicBezTo>
                      <a:pt x="30187" y="0"/>
                      <a:pt x="28275" y="1278"/>
                      <a:pt x="25318" y="4420"/>
                    </a:cubicBezTo>
                    <a:cubicBezTo>
                      <a:pt x="16245" y="14027"/>
                      <a:pt x="0" y="42414"/>
                      <a:pt x="267" y="53589"/>
                    </a:cubicBezTo>
                    <a:cubicBezTo>
                      <a:pt x="333" y="56774"/>
                      <a:pt x="3695" y="62900"/>
                      <a:pt x="12391" y="62900"/>
                    </a:cubicBezTo>
                    <a:cubicBezTo>
                      <a:pt x="12529" y="62900"/>
                      <a:pt x="12668" y="62899"/>
                      <a:pt x="12809" y="62895"/>
                    </a:cubicBezTo>
                    <a:cubicBezTo>
                      <a:pt x="21782" y="62662"/>
                      <a:pt x="46300" y="47818"/>
                      <a:pt x="46300" y="47818"/>
                    </a:cubicBezTo>
                    <a:lnTo>
                      <a:pt x="28120" y="28070"/>
                    </a:lnTo>
                    <a:lnTo>
                      <a:pt x="25085" y="30272"/>
                    </a:lnTo>
                    <a:cubicBezTo>
                      <a:pt x="25085" y="30272"/>
                      <a:pt x="28687" y="19765"/>
                      <a:pt x="31156" y="11225"/>
                    </a:cubicBezTo>
                    <a:cubicBezTo>
                      <a:pt x="32820" y="5469"/>
                      <a:pt x="33711" y="0"/>
                      <a:pt x="3133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3" name="Google Shape;6843;p49"/>
              <p:cNvSpPr/>
              <p:nvPr/>
            </p:nvSpPr>
            <p:spPr>
              <a:xfrm>
                <a:off x="6042629" y="2655908"/>
                <a:ext cx="593935" cy="949857"/>
              </a:xfrm>
              <a:custGeom>
                <a:avLst/>
                <a:gdLst/>
                <a:ahLst/>
                <a:cxnLst/>
                <a:rect l="l" t="t" r="r" b="b"/>
                <a:pathLst>
                  <a:path w="36293" h="58042" extrusionOk="0">
                    <a:moveTo>
                      <a:pt x="29188" y="0"/>
                    </a:moveTo>
                    <a:lnTo>
                      <a:pt x="29188" y="0"/>
                    </a:lnTo>
                    <a:cubicBezTo>
                      <a:pt x="29221" y="501"/>
                      <a:pt x="29321" y="1001"/>
                      <a:pt x="29521" y="1501"/>
                    </a:cubicBezTo>
                    <a:cubicBezTo>
                      <a:pt x="29688" y="2002"/>
                      <a:pt x="29921" y="2469"/>
                      <a:pt x="30255" y="2869"/>
                    </a:cubicBezTo>
                    <a:cubicBezTo>
                      <a:pt x="30155" y="1835"/>
                      <a:pt x="29755" y="834"/>
                      <a:pt x="29188" y="0"/>
                    </a:cubicBezTo>
                    <a:close/>
                    <a:moveTo>
                      <a:pt x="26552" y="8306"/>
                    </a:moveTo>
                    <a:cubicBezTo>
                      <a:pt x="26019" y="8340"/>
                      <a:pt x="25518" y="8473"/>
                      <a:pt x="25018" y="8673"/>
                    </a:cubicBezTo>
                    <a:cubicBezTo>
                      <a:pt x="24551" y="8840"/>
                      <a:pt x="24084" y="9074"/>
                      <a:pt x="23650" y="9374"/>
                    </a:cubicBezTo>
                    <a:cubicBezTo>
                      <a:pt x="24184" y="9340"/>
                      <a:pt x="24684" y="9207"/>
                      <a:pt x="25151" y="9040"/>
                    </a:cubicBezTo>
                    <a:cubicBezTo>
                      <a:pt x="25652" y="8873"/>
                      <a:pt x="26119" y="8607"/>
                      <a:pt x="26552" y="8306"/>
                    </a:cubicBezTo>
                    <a:close/>
                    <a:moveTo>
                      <a:pt x="17179" y="11309"/>
                    </a:moveTo>
                    <a:lnTo>
                      <a:pt x="16945" y="11609"/>
                    </a:lnTo>
                    <a:cubicBezTo>
                      <a:pt x="17312" y="11776"/>
                      <a:pt x="17713" y="11876"/>
                      <a:pt x="18080" y="11942"/>
                    </a:cubicBezTo>
                    <a:cubicBezTo>
                      <a:pt x="17813" y="11675"/>
                      <a:pt x="17513" y="11475"/>
                      <a:pt x="17179" y="11309"/>
                    </a:cubicBezTo>
                    <a:close/>
                    <a:moveTo>
                      <a:pt x="20615" y="17146"/>
                    </a:moveTo>
                    <a:cubicBezTo>
                      <a:pt x="20248" y="17546"/>
                      <a:pt x="19981" y="17980"/>
                      <a:pt x="19781" y="18480"/>
                    </a:cubicBezTo>
                    <a:cubicBezTo>
                      <a:pt x="19547" y="18947"/>
                      <a:pt x="19381" y="19448"/>
                      <a:pt x="19314" y="19948"/>
                    </a:cubicBezTo>
                    <a:cubicBezTo>
                      <a:pt x="19647" y="19548"/>
                      <a:pt x="19914" y="19114"/>
                      <a:pt x="20148" y="18647"/>
                    </a:cubicBezTo>
                    <a:cubicBezTo>
                      <a:pt x="20348" y="18147"/>
                      <a:pt x="20515" y="17680"/>
                      <a:pt x="20615" y="17146"/>
                    </a:cubicBezTo>
                    <a:close/>
                    <a:moveTo>
                      <a:pt x="10941" y="22984"/>
                    </a:moveTo>
                    <a:cubicBezTo>
                      <a:pt x="10975" y="23484"/>
                      <a:pt x="11108" y="24018"/>
                      <a:pt x="11275" y="24485"/>
                    </a:cubicBezTo>
                    <a:cubicBezTo>
                      <a:pt x="11475" y="24985"/>
                      <a:pt x="11708" y="25452"/>
                      <a:pt x="12009" y="25852"/>
                    </a:cubicBezTo>
                    <a:cubicBezTo>
                      <a:pt x="11909" y="24818"/>
                      <a:pt x="11542" y="23817"/>
                      <a:pt x="10941" y="22984"/>
                    </a:cubicBezTo>
                    <a:close/>
                    <a:moveTo>
                      <a:pt x="20014" y="26586"/>
                    </a:moveTo>
                    <a:lnTo>
                      <a:pt x="20014" y="26586"/>
                    </a:lnTo>
                    <a:cubicBezTo>
                      <a:pt x="18980" y="26686"/>
                      <a:pt x="17980" y="27053"/>
                      <a:pt x="17112" y="27654"/>
                    </a:cubicBezTo>
                    <a:cubicBezTo>
                      <a:pt x="17646" y="27620"/>
                      <a:pt x="18146" y="27487"/>
                      <a:pt x="18647" y="27320"/>
                    </a:cubicBezTo>
                    <a:cubicBezTo>
                      <a:pt x="19114" y="27120"/>
                      <a:pt x="19581" y="26886"/>
                      <a:pt x="20014" y="26586"/>
                    </a:cubicBezTo>
                    <a:close/>
                    <a:moveTo>
                      <a:pt x="27787" y="27220"/>
                    </a:moveTo>
                    <a:cubicBezTo>
                      <a:pt x="27686" y="27487"/>
                      <a:pt x="27586" y="27754"/>
                      <a:pt x="27553" y="28054"/>
                    </a:cubicBezTo>
                    <a:cubicBezTo>
                      <a:pt x="27720" y="27854"/>
                      <a:pt x="27887" y="27654"/>
                      <a:pt x="27987" y="27453"/>
                    </a:cubicBezTo>
                    <a:lnTo>
                      <a:pt x="27787" y="27220"/>
                    </a:lnTo>
                    <a:close/>
                    <a:moveTo>
                      <a:pt x="4670" y="33124"/>
                    </a:moveTo>
                    <a:lnTo>
                      <a:pt x="4670" y="33157"/>
                    </a:lnTo>
                    <a:cubicBezTo>
                      <a:pt x="4603" y="33258"/>
                      <a:pt x="4570" y="33391"/>
                      <a:pt x="4503" y="33524"/>
                    </a:cubicBezTo>
                    <a:cubicBezTo>
                      <a:pt x="4970" y="33725"/>
                      <a:pt x="5471" y="33891"/>
                      <a:pt x="6004" y="33991"/>
                    </a:cubicBezTo>
                    <a:cubicBezTo>
                      <a:pt x="5604" y="33624"/>
                      <a:pt x="5137" y="33358"/>
                      <a:pt x="4670" y="33124"/>
                    </a:cubicBezTo>
                    <a:close/>
                    <a:moveTo>
                      <a:pt x="12109" y="32590"/>
                    </a:moveTo>
                    <a:lnTo>
                      <a:pt x="12109" y="32590"/>
                    </a:lnTo>
                    <a:cubicBezTo>
                      <a:pt x="11775" y="32957"/>
                      <a:pt x="11508" y="33424"/>
                      <a:pt x="11275" y="33891"/>
                    </a:cubicBezTo>
                    <a:cubicBezTo>
                      <a:pt x="11075" y="34358"/>
                      <a:pt x="10908" y="34859"/>
                      <a:pt x="10841" y="35359"/>
                    </a:cubicBezTo>
                    <a:cubicBezTo>
                      <a:pt x="11175" y="34992"/>
                      <a:pt x="11442" y="34525"/>
                      <a:pt x="11675" y="34058"/>
                    </a:cubicBezTo>
                    <a:cubicBezTo>
                      <a:pt x="11875" y="33591"/>
                      <a:pt x="12042" y="33091"/>
                      <a:pt x="12109" y="32590"/>
                    </a:cubicBezTo>
                    <a:close/>
                    <a:moveTo>
                      <a:pt x="22283" y="34125"/>
                    </a:moveTo>
                    <a:cubicBezTo>
                      <a:pt x="22683" y="34458"/>
                      <a:pt x="23117" y="34759"/>
                      <a:pt x="23584" y="34959"/>
                    </a:cubicBezTo>
                    <a:cubicBezTo>
                      <a:pt x="24051" y="35192"/>
                      <a:pt x="24551" y="35359"/>
                      <a:pt x="25085" y="35426"/>
                    </a:cubicBezTo>
                    <a:cubicBezTo>
                      <a:pt x="24684" y="35092"/>
                      <a:pt x="24251" y="34792"/>
                      <a:pt x="23784" y="34592"/>
                    </a:cubicBezTo>
                    <a:lnTo>
                      <a:pt x="23750" y="34592"/>
                    </a:lnTo>
                    <a:cubicBezTo>
                      <a:pt x="23283" y="34358"/>
                      <a:pt x="22783" y="34225"/>
                      <a:pt x="22283" y="34125"/>
                    </a:cubicBezTo>
                    <a:close/>
                    <a:moveTo>
                      <a:pt x="30822" y="40263"/>
                    </a:moveTo>
                    <a:cubicBezTo>
                      <a:pt x="30288" y="40296"/>
                      <a:pt x="29788" y="40429"/>
                      <a:pt x="29321" y="40596"/>
                    </a:cubicBezTo>
                    <a:cubicBezTo>
                      <a:pt x="28821" y="40796"/>
                      <a:pt x="28354" y="41030"/>
                      <a:pt x="27953" y="41330"/>
                    </a:cubicBezTo>
                    <a:cubicBezTo>
                      <a:pt x="28454" y="41297"/>
                      <a:pt x="28954" y="41163"/>
                      <a:pt x="29454" y="40996"/>
                    </a:cubicBezTo>
                    <a:cubicBezTo>
                      <a:pt x="29955" y="40796"/>
                      <a:pt x="30388" y="40563"/>
                      <a:pt x="30822" y="40263"/>
                    </a:cubicBezTo>
                    <a:close/>
                    <a:moveTo>
                      <a:pt x="7472" y="41497"/>
                    </a:moveTo>
                    <a:lnTo>
                      <a:pt x="7472" y="41497"/>
                    </a:lnTo>
                    <a:cubicBezTo>
                      <a:pt x="6972" y="41563"/>
                      <a:pt x="6438" y="41664"/>
                      <a:pt x="5971" y="41864"/>
                    </a:cubicBezTo>
                    <a:cubicBezTo>
                      <a:pt x="5471" y="42030"/>
                      <a:pt x="5004" y="42264"/>
                      <a:pt x="4603" y="42564"/>
                    </a:cubicBezTo>
                    <a:cubicBezTo>
                      <a:pt x="5104" y="42531"/>
                      <a:pt x="5604" y="42431"/>
                      <a:pt x="6104" y="42231"/>
                    </a:cubicBezTo>
                    <a:cubicBezTo>
                      <a:pt x="6605" y="42064"/>
                      <a:pt x="7072" y="41830"/>
                      <a:pt x="7472" y="41497"/>
                    </a:cubicBezTo>
                    <a:close/>
                    <a:moveTo>
                      <a:pt x="16679" y="39695"/>
                    </a:moveTo>
                    <a:cubicBezTo>
                      <a:pt x="16745" y="40229"/>
                      <a:pt x="16845" y="40730"/>
                      <a:pt x="17046" y="41230"/>
                    </a:cubicBezTo>
                    <a:cubicBezTo>
                      <a:pt x="17212" y="41697"/>
                      <a:pt x="17446" y="42164"/>
                      <a:pt x="17779" y="42598"/>
                    </a:cubicBezTo>
                    <a:cubicBezTo>
                      <a:pt x="17713" y="42064"/>
                      <a:pt x="17613" y="41563"/>
                      <a:pt x="17412" y="41063"/>
                    </a:cubicBezTo>
                    <a:cubicBezTo>
                      <a:pt x="17246" y="40596"/>
                      <a:pt x="17012" y="40129"/>
                      <a:pt x="16679" y="39695"/>
                    </a:cubicBezTo>
                    <a:close/>
                    <a:moveTo>
                      <a:pt x="36293" y="44332"/>
                    </a:moveTo>
                    <a:lnTo>
                      <a:pt x="36293" y="44332"/>
                    </a:lnTo>
                    <a:cubicBezTo>
                      <a:pt x="35959" y="44732"/>
                      <a:pt x="35659" y="45166"/>
                      <a:pt x="35459" y="45666"/>
                    </a:cubicBezTo>
                    <a:lnTo>
                      <a:pt x="35459" y="45633"/>
                    </a:lnTo>
                    <a:cubicBezTo>
                      <a:pt x="35225" y="46100"/>
                      <a:pt x="35092" y="46600"/>
                      <a:pt x="34992" y="47134"/>
                    </a:cubicBezTo>
                    <a:cubicBezTo>
                      <a:pt x="35325" y="46734"/>
                      <a:pt x="35625" y="46300"/>
                      <a:pt x="35826" y="45800"/>
                    </a:cubicBezTo>
                    <a:cubicBezTo>
                      <a:pt x="36059" y="45333"/>
                      <a:pt x="36193" y="44833"/>
                      <a:pt x="36293" y="44332"/>
                    </a:cubicBezTo>
                    <a:close/>
                    <a:moveTo>
                      <a:pt x="24417" y="45733"/>
                    </a:moveTo>
                    <a:lnTo>
                      <a:pt x="24417" y="45733"/>
                    </a:lnTo>
                    <a:cubicBezTo>
                      <a:pt x="24084" y="46133"/>
                      <a:pt x="23784" y="46567"/>
                      <a:pt x="23584" y="47067"/>
                    </a:cubicBezTo>
                    <a:lnTo>
                      <a:pt x="23584" y="47034"/>
                    </a:lnTo>
                    <a:cubicBezTo>
                      <a:pt x="23350" y="47501"/>
                      <a:pt x="23217" y="48001"/>
                      <a:pt x="23117" y="48535"/>
                    </a:cubicBezTo>
                    <a:cubicBezTo>
                      <a:pt x="23483" y="48135"/>
                      <a:pt x="23750" y="47701"/>
                      <a:pt x="23950" y="47201"/>
                    </a:cubicBezTo>
                    <a:cubicBezTo>
                      <a:pt x="24184" y="46734"/>
                      <a:pt x="24351" y="46234"/>
                      <a:pt x="24417" y="45733"/>
                    </a:cubicBezTo>
                    <a:close/>
                    <a:moveTo>
                      <a:pt x="10708" y="47534"/>
                    </a:moveTo>
                    <a:cubicBezTo>
                      <a:pt x="11108" y="47901"/>
                      <a:pt x="11542" y="48168"/>
                      <a:pt x="12009" y="48368"/>
                    </a:cubicBezTo>
                    <a:cubicBezTo>
                      <a:pt x="12476" y="48602"/>
                      <a:pt x="12976" y="48769"/>
                      <a:pt x="13510" y="48835"/>
                    </a:cubicBezTo>
                    <a:cubicBezTo>
                      <a:pt x="13109" y="48502"/>
                      <a:pt x="12676" y="48202"/>
                      <a:pt x="12209" y="48001"/>
                    </a:cubicBezTo>
                    <a:lnTo>
                      <a:pt x="12175" y="48001"/>
                    </a:lnTo>
                    <a:cubicBezTo>
                      <a:pt x="11708" y="47801"/>
                      <a:pt x="11208" y="47635"/>
                      <a:pt x="10708" y="47534"/>
                    </a:cubicBezTo>
                    <a:close/>
                    <a:moveTo>
                      <a:pt x="1301" y="47601"/>
                    </a:moveTo>
                    <a:lnTo>
                      <a:pt x="1301" y="47601"/>
                    </a:lnTo>
                    <a:cubicBezTo>
                      <a:pt x="967" y="48001"/>
                      <a:pt x="667" y="48468"/>
                      <a:pt x="467" y="48935"/>
                    </a:cubicBezTo>
                    <a:cubicBezTo>
                      <a:pt x="234" y="49402"/>
                      <a:pt x="100" y="49903"/>
                      <a:pt x="0" y="50403"/>
                    </a:cubicBezTo>
                    <a:cubicBezTo>
                      <a:pt x="334" y="50003"/>
                      <a:pt x="634" y="49569"/>
                      <a:pt x="834" y="49102"/>
                    </a:cubicBezTo>
                    <a:cubicBezTo>
                      <a:pt x="1067" y="48635"/>
                      <a:pt x="1234" y="48135"/>
                      <a:pt x="1301" y="47601"/>
                    </a:cubicBezTo>
                    <a:close/>
                    <a:moveTo>
                      <a:pt x="31189" y="52104"/>
                    </a:moveTo>
                    <a:lnTo>
                      <a:pt x="31189" y="52104"/>
                    </a:lnTo>
                    <a:cubicBezTo>
                      <a:pt x="30689" y="52138"/>
                      <a:pt x="30155" y="52238"/>
                      <a:pt x="29688" y="52438"/>
                    </a:cubicBezTo>
                    <a:cubicBezTo>
                      <a:pt x="29188" y="52605"/>
                      <a:pt x="28721" y="52872"/>
                      <a:pt x="28320" y="53172"/>
                    </a:cubicBezTo>
                    <a:cubicBezTo>
                      <a:pt x="28821" y="53138"/>
                      <a:pt x="29321" y="53005"/>
                      <a:pt x="29821" y="52838"/>
                    </a:cubicBezTo>
                    <a:lnTo>
                      <a:pt x="29821" y="52805"/>
                    </a:lnTo>
                    <a:cubicBezTo>
                      <a:pt x="30322" y="52638"/>
                      <a:pt x="30755" y="52405"/>
                      <a:pt x="31189" y="52104"/>
                    </a:cubicBezTo>
                    <a:close/>
                    <a:moveTo>
                      <a:pt x="19247" y="51737"/>
                    </a:moveTo>
                    <a:lnTo>
                      <a:pt x="19247" y="51737"/>
                    </a:lnTo>
                    <a:cubicBezTo>
                      <a:pt x="19314" y="52271"/>
                      <a:pt x="19414" y="52772"/>
                      <a:pt x="19614" y="53239"/>
                    </a:cubicBezTo>
                    <a:lnTo>
                      <a:pt x="19581" y="53272"/>
                    </a:lnTo>
                    <a:cubicBezTo>
                      <a:pt x="19781" y="53739"/>
                      <a:pt x="20014" y="54206"/>
                      <a:pt x="20315" y="54640"/>
                    </a:cubicBezTo>
                    <a:cubicBezTo>
                      <a:pt x="20281" y="54106"/>
                      <a:pt x="20148" y="53605"/>
                      <a:pt x="19981" y="53138"/>
                    </a:cubicBezTo>
                    <a:cubicBezTo>
                      <a:pt x="19781" y="52638"/>
                      <a:pt x="19547" y="52171"/>
                      <a:pt x="19247" y="51737"/>
                    </a:cubicBezTo>
                    <a:close/>
                    <a:moveTo>
                      <a:pt x="5471" y="53205"/>
                    </a:moveTo>
                    <a:lnTo>
                      <a:pt x="5471" y="53205"/>
                    </a:lnTo>
                    <a:cubicBezTo>
                      <a:pt x="5537" y="53706"/>
                      <a:pt x="5637" y="54206"/>
                      <a:pt x="5838" y="54706"/>
                    </a:cubicBezTo>
                    <a:cubicBezTo>
                      <a:pt x="6004" y="55207"/>
                      <a:pt x="6238" y="55640"/>
                      <a:pt x="6538" y="56074"/>
                    </a:cubicBezTo>
                    <a:cubicBezTo>
                      <a:pt x="6505" y="55540"/>
                      <a:pt x="6405" y="55040"/>
                      <a:pt x="6204" y="54573"/>
                    </a:cubicBezTo>
                    <a:cubicBezTo>
                      <a:pt x="6038" y="54072"/>
                      <a:pt x="5804" y="53605"/>
                      <a:pt x="5471" y="53205"/>
                    </a:cubicBezTo>
                    <a:close/>
                    <a:moveTo>
                      <a:pt x="15111" y="56975"/>
                    </a:moveTo>
                    <a:lnTo>
                      <a:pt x="15111" y="56975"/>
                    </a:lnTo>
                    <a:cubicBezTo>
                      <a:pt x="14610" y="57008"/>
                      <a:pt x="14110" y="57141"/>
                      <a:pt x="13610" y="57308"/>
                    </a:cubicBezTo>
                    <a:cubicBezTo>
                      <a:pt x="13109" y="57508"/>
                      <a:pt x="12676" y="57742"/>
                      <a:pt x="12242" y="58042"/>
                    </a:cubicBezTo>
                    <a:cubicBezTo>
                      <a:pt x="12776" y="58009"/>
                      <a:pt x="13276" y="57875"/>
                      <a:pt x="13743" y="57708"/>
                    </a:cubicBezTo>
                    <a:cubicBezTo>
                      <a:pt x="14244" y="57508"/>
                      <a:pt x="14711" y="57275"/>
                      <a:pt x="15111" y="56975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4" name="Google Shape;6844;p49"/>
              <p:cNvSpPr/>
              <p:nvPr/>
            </p:nvSpPr>
            <p:spPr>
              <a:xfrm>
                <a:off x="6431982" y="3152969"/>
                <a:ext cx="255621" cy="280643"/>
              </a:xfrm>
              <a:custGeom>
                <a:avLst/>
                <a:gdLst/>
                <a:ahLst/>
                <a:cxnLst/>
                <a:rect l="l" t="t" r="r" b="b"/>
                <a:pathLst>
                  <a:path w="15620" h="17149" extrusionOk="0">
                    <a:moveTo>
                      <a:pt x="56" y="0"/>
                    </a:moveTo>
                    <a:cubicBezTo>
                      <a:pt x="27" y="0"/>
                      <a:pt x="0" y="24"/>
                      <a:pt x="24" y="47"/>
                    </a:cubicBezTo>
                    <a:cubicBezTo>
                      <a:pt x="1892" y="2382"/>
                      <a:pt x="3893" y="4617"/>
                      <a:pt x="5862" y="6852"/>
                    </a:cubicBezTo>
                    <a:cubicBezTo>
                      <a:pt x="7830" y="9054"/>
                      <a:pt x="9864" y="11289"/>
                      <a:pt x="11899" y="13490"/>
                    </a:cubicBezTo>
                    <a:cubicBezTo>
                      <a:pt x="13067" y="14724"/>
                      <a:pt x="14234" y="15959"/>
                      <a:pt x="15435" y="17126"/>
                    </a:cubicBezTo>
                    <a:cubicBezTo>
                      <a:pt x="15451" y="17142"/>
                      <a:pt x="15470" y="17148"/>
                      <a:pt x="15489" y="17148"/>
                    </a:cubicBezTo>
                    <a:cubicBezTo>
                      <a:pt x="15553" y="17148"/>
                      <a:pt x="15620" y="17077"/>
                      <a:pt x="15568" y="17026"/>
                    </a:cubicBezTo>
                    <a:cubicBezTo>
                      <a:pt x="13700" y="14724"/>
                      <a:pt x="11699" y="12489"/>
                      <a:pt x="9698" y="10254"/>
                    </a:cubicBezTo>
                    <a:cubicBezTo>
                      <a:pt x="7696" y="8053"/>
                      <a:pt x="5695" y="5818"/>
                      <a:pt x="3627" y="3650"/>
                    </a:cubicBezTo>
                    <a:cubicBezTo>
                      <a:pt x="2459" y="2416"/>
                      <a:pt x="1292" y="1181"/>
                      <a:pt x="91" y="14"/>
                    </a:cubicBezTo>
                    <a:cubicBezTo>
                      <a:pt x="81" y="4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5" name="Google Shape;6845;p49"/>
              <p:cNvSpPr/>
              <p:nvPr/>
            </p:nvSpPr>
            <p:spPr>
              <a:xfrm>
                <a:off x="6432375" y="2863422"/>
                <a:ext cx="96079" cy="256554"/>
              </a:xfrm>
              <a:custGeom>
                <a:avLst/>
                <a:gdLst/>
                <a:ahLst/>
                <a:cxnLst/>
                <a:rect l="l" t="t" r="r" b="b"/>
                <a:pathLst>
                  <a:path w="5871" h="15677" extrusionOk="0">
                    <a:moveTo>
                      <a:pt x="5780" y="1"/>
                    </a:moveTo>
                    <a:cubicBezTo>
                      <a:pt x="5763" y="1"/>
                      <a:pt x="5747" y="9"/>
                      <a:pt x="5737" y="29"/>
                    </a:cubicBezTo>
                    <a:cubicBezTo>
                      <a:pt x="5304" y="1029"/>
                      <a:pt x="4904" y="2030"/>
                      <a:pt x="4503" y="3031"/>
                    </a:cubicBezTo>
                    <a:cubicBezTo>
                      <a:pt x="4103" y="4065"/>
                      <a:pt x="3736" y="5032"/>
                      <a:pt x="3336" y="6033"/>
                    </a:cubicBezTo>
                    <a:cubicBezTo>
                      <a:pt x="2569" y="8068"/>
                      <a:pt x="1801" y="10102"/>
                      <a:pt x="1101" y="12137"/>
                    </a:cubicBezTo>
                    <a:cubicBezTo>
                      <a:pt x="667" y="13271"/>
                      <a:pt x="334" y="14439"/>
                      <a:pt x="0" y="15606"/>
                    </a:cubicBezTo>
                    <a:cubicBezTo>
                      <a:pt x="0" y="15648"/>
                      <a:pt x="13" y="15676"/>
                      <a:pt x="30" y="15676"/>
                    </a:cubicBezTo>
                    <a:cubicBezTo>
                      <a:pt x="41" y="15676"/>
                      <a:pt x="54" y="15665"/>
                      <a:pt x="67" y="15640"/>
                    </a:cubicBezTo>
                    <a:cubicBezTo>
                      <a:pt x="967" y="13705"/>
                      <a:pt x="1735" y="11670"/>
                      <a:pt x="2502" y="9669"/>
                    </a:cubicBezTo>
                    <a:cubicBezTo>
                      <a:pt x="2969" y="8334"/>
                      <a:pt x="3469" y="7000"/>
                      <a:pt x="3936" y="5699"/>
                    </a:cubicBezTo>
                    <a:cubicBezTo>
                      <a:pt x="4470" y="4765"/>
                      <a:pt x="4970" y="3798"/>
                      <a:pt x="5437" y="2831"/>
                    </a:cubicBezTo>
                    <a:cubicBezTo>
                      <a:pt x="5437" y="2807"/>
                      <a:pt x="5421" y="2783"/>
                      <a:pt x="5399" y="2783"/>
                    </a:cubicBezTo>
                    <a:cubicBezTo>
                      <a:pt x="5390" y="2783"/>
                      <a:pt x="5380" y="2787"/>
                      <a:pt x="5371" y="2797"/>
                    </a:cubicBezTo>
                    <a:cubicBezTo>
                      <a:pt x="5004" y="3331"/>
                      <a:pt x="4703" y="3865"/>
                      <a:pt x="4403" y="4432"/>
                    </a:cubicBezTo>
                    <a:cubicBezTo>
                      <a:pt x="4503" y="4131"/>
                      <a:pt x="4603" y="3865"/>
                      <a:pt x="4703" y="3564"/>
                    </a:cubicBezTo>
                    <a:cubicBezTo>
                      <a:pt x="5104" y="2397"/>
                      <a:pt x="5471" y="1263"/>
                      <a:pt x="5871" y="95"/>
                    </a:cubicBezTo>
                    <a:cubicBezTo>
                      <a:pt x="5871" y="48"/>
                      <a:pt x="5821" y="1"/>
                      <a:pt x="57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6" name="Google Shape;6846;p49"/>
              <p:cNvSpPr/>
              <p:nvPr/>
            </p:nvSpPr>
            <p:spPr>
              <a:xfrm>
                <a:off x="6068828" y="3080558"/>
                <a:ext cx="418028" cy="375069"/>
              </a:xfrm>
              <a:custGeom>
                <a:avLst/>
                <a:gdLst/>
                <a:ahLst/>
                <a:cxnLst/>
                <a:rect l="l" t="t" r="r" b="b"/>
                <a:pathLst>
                  <a:path w="25544" h="22919" extrusionOk="0">
                    <a:moveTo>
                      <a:pt x="25058" y="1"/>
                    </a:moveTo>
                    <a:cubicBezTo>
                      <a:pt x="25056" y="1"/>
                      <a:pt x="25053" y="1"/>
                      <a:pt x="25051" y="2"/>
                    </a:cubicBezTo>
                    <a:cubicBezTo>
                      <a:pt x="24051" y="669"/>
                      <a:pt x="23083" y="1470"/>
                      <a:pt x="22083" y="2204"/>
                    </a:cubicBezTo>
                    <a:cubicBezTo>
                      <a:pt x="21616" y="2571"/>
                      <a:pt x="18247" y="5173"/>
                      <a:pt x="17246" y="5973"/>
                    </a:cubicBezTo>
                    <a:cubicBezTo>
                      <a:pt x="15711" y="7174"/>
                      <a:pt x="14210" y="8408"/>
                      <a:pt x="12743" y="9676"/>
                    </a:cubicBezTo>
                    <a:cubicBezTo>
                      <a:pt x="9774" y="12244"/>
                      <a:pt x="6972" y="14980"/>
                      <a:pt x="4337" y="17848"/>
                    </a:cubicBezTo>
                    <a:cubicBezTo>
                      <a:pt x="2869" y="19483"/>
                      <a:pt x="1435" y="21184"/>
                      <a:pt x="0" y="22852"/>
                    </a:cubicBezTo>
                    <a:cubicBezTo>
                      <a:pt x="0" y="22885"/>
                      <a:pt x="34" y="22919"/>
                      <a:pt x="67" y="22919"/>
                    </a:cubicBezTo>
                    <a:cubicBezTo>
                      <a:pt x="1368" y="21451"/>
                      <a:pt x="2769" y="20050"/>
                      <a:pt x="4136" y="18682"/>
                    </a:cubicBezTo>
                    <a:cubicBezTo>
                      <a:pt x="5504" y="17315"/>
                      <a:pt x="6905" y="15947"/>
                      <a:pt x="8306" y="14613"/>
                    </a:cubicBezTo>
                    <a:cubicBezTo>
                      <a:pt x="11141" y="11978"/>
                      <a:pt x="14044" y="9376"/>
                      <a:pt x="16979" y="6874"/>
                    </a:cubicBezTo>
                    <a:cubicBezTo>
                      <a:pt x="18247" y="5806"/>
                      <a:pt x="21882" y="2904"/>
                      <a:pt x="22383" y="2504"/>
                    </a:cubicBezTo>
                    <a:cubicBezTo>
                      <a:pt x="23317" y="1770"/>
                      <a:pt x="24284" y="1103"/>
                      <a:pt x="25185" y="303"/>
                    </a:cubicBezTo>
                    <a:cubicBezTo>
                      <a:pt x="25185" y="336"/>
                      <a:pt x="25485" y="536"/>
                      <a:pt x="25485" y="536"/>
                    </a:cubicBezTo>
                    <a:cubicBezTo>
                      <a:pt x="25485" y="553"/>
                      <a:pt x="25489" y="559"/>
                      <a:pt x="25495" y="559"/>
                    </a:cubicBezTo>
                    <a:cubicBezTo>
                      <a:pt x="25512" y="559"/>
                      <a:pt x="25543" y="503"/>
                      <a:pt x="25518" y="503"/>
                    </a:cubicBezTo>
                    <a:cubicBezTo>
                      <a:pt x="25518" y="503"/>
                      <a:pt x="25142" y="1"/>
                      <a:pt x="250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7" name="Google Shape;6847;p49"/>
              <p:cNvSpPr/>
              <p:nvPr/>
            </p:nvSpPr>
            <p:spPr>
              <a:xfrm>
                <a:off x="5711827" y="3729625"/>
                <a:ext cx="161604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9875" h="1535" extrusionOk="0">
                    <a:moveTo>
                      <a:pt x="1" y="0"/>
                    </a:moveTo>
                    <a:lnTo>
                      <a:pt x="1" y="1534"/>
                    </a:lnTo>
                    <a:lnTo>
                      <a:pt x="9874" y="1534"/>
                    </a:lnTo>
                    <a:lnTo>
                      <a:pt x="98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8" name="Google Shape;6848;p49"/>
              <p:cNvSpPr/>
              <p:nvPr/>
            </p:nvSpPr>
            <p:spPr>
              <a:xfrm>
                <a:off x="5711827" y="3729625"/>
                <a:ext cx="161604" cy="16381"/>
              </a:xfrm>
              <a:custGeom>
                <a:avLst/>
                <a:gdLst/>
                <a:ahLst/>
                <a:cxnLst/>
                <a:rect l="l" t="t" r="r" b="b"/>
                <a:pathLst>
                  <a:path w="9875" h="1001" extrusionOk="0">
                    <a:moveTo>
                      <a:pt x="1" y="0"/>
                    </a:moveTo>
                    <a:lnTo>
                      <a:pt x="1" y="1001"/>
                    </a:lnTo>
                    <a:lnTo>
                      <a:pt x="9874" y="1001"/>
                    </a:lnTo>
                    <a:lnTo>
                      <a:pt x="987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49" name="Google Shape;6849;p49"/>
              <p:cNvSpPr/>
              <p:nvPr/>
            </p:nvSpPr>
            <p:spPr>
              <a:xfrm>
                <a:off x="5477655" y="3471301"/>
                <a:ext cx="173060" cy="230697"/>
              </a:xfrm>
              <a:custGeom>
                <a:avLst/>
                <a:gdLst/>
                <a:ahLst/>
                <a:cxnLst/>
                <a:rect l="l" t="t" r="r" b="b"/>
                <a:pathLst>
                  <a:path w="10575" h="14097" extrusionOk="0">
                    <a:moveTo>
                      <a:pt x="4718" y="1"/>
                    </a:moveTo>
                    <a:cubicBezTo>
                      <a:pt x="3774" y="1"/>
                      <a:pt x="2853" y="250"/>
                      <a:pt x="2235" y="975"/>
                    </a:cubicBezTo>
                    <a:cubicBezTo>
                      <a:pt x="0" y="3744"/>
                      <a:pt x="901" y="9248"/>
                      <a:pt x="2602" y="11650"/>
                    </a:cubicBezTo>
                    <a:cubicBezTo>
                      <a:pt x="3658" y="13191"/>
                      <a:pt x="5398" y="14097"/>
                      <a:pt x="7236" y="14097"/>
                    </a:cubicBezTo>
                    <a:cubicBezTo>
                      <a:pt x="7546" y="14097"/>
                      <a:pt x="7860" y="14071"/>
                      <a:pt x="8173" y="14018"/>
                    </a:cubicBezTo>
                    <a:cubicBezTo>
                      <a:pt x="8506" y="13951"/>
                      <a:pt x="8840" y="13851"/>
                      <a:pt x="9174" y="13751"/>
                    </a:cubicBezTo>
                    <a:cubicBezTo>
                      <a:pt x="9641" y="13551"/>
                      <a:pt x="10141" y="13284"/>
                      <a:pt x="10575" y="13017"/>
                    </a:cubicBezTo>
                    <a:lnTo>
                      <a:pt x="9307" y="11149"/>
                    </a:lnTo>
                    <a:cubicBezTo>
                      <a:pt x="9074" y="11316"/>
                      <a:pt x="8840" y="11450"/>
                      <a:pt x="8573" y="11550"/>
                    </a:cubicBezTo>
                    <a:cubicBezTo>
                      <a:pt x="8053" y="11784"/>
                      <a:pt x="7576" y="11879"/>
                      <a:pt x="7145" y="11879"/>
                    </a:cubicBezTo>
                    <a:cubicBezTo>
                      <a:pt x="5616" y="11879"/>
                      <a:pt x="4671" y="10687"/>
                      <a:pt x="4437" y="10349"/>
                    </a:cubicBezTo>
                    <a:cubicBezTo>
                      <a:pt x="3069" y="8447"/>
                      <a:pt x="2602" y="4111"/>
                      <a:pt x="3970" y="2443"/>
                    </a:cubicBezTo>
                    <a:cubicBezTo>
                      <a:pt x="4029" y="2364"/>
                      <a:pt x="4195" y="2261"/>
                      <a:pt x="4658" y="2261"/>
                    </a:cubicBezTo>
                    <a:cubicBezTo>
                      <a:pt x="4972" y="2261"/>
                      <a:pt x="5424" y="2308"/>
                      <a:pt x="6071" y="2443"/>
                    </a:cubicBezTo>
                    <a:cubicBezTo>
                      <a:pt x="6338" y="2510"/>
                      <a:pt x="6672" y="2577"/>
                      <a:pt x="7072" y="2677"/>
                    </a:cubicBezTo>
                    <a:cubicBezTo>
                      <a:pt x="7339" y="2777"/>
                      <a:pt x="7673" y="2843"/>
                      <a:pt x="7973" y="2877"/>
                    </a:cubicBezTo>
                    <a:lnTo>
                      <a:pt x="8006" y="1743"/>
                    </a:lnTo>
                    <a:lnTo>
                      <a:pt x="8106" y="642"/>
                    </a:lnTo>
                    <a:cubicBezTo>
                      <a:pt x="8006" y="642"/>
                      <a:pt x="7839" y="575"/>
                      <a:pt x="7639" y="508"/>
                    </a:cubicBezTo>
                    <a:cubicBezTo>
                      <a:pt x="6905" y="308"/>
                      <a:pt x="6171" y="142"/>
                      <a:pt x="5404" y="41"/>
                    </a:cubicBezTo>
                    <a:cubicBezTo>
                      <a:pt x="5177" y="15"/>
                      <a:pt x="4947" y="1"/>
                      <a:pt x="47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0" name="Google Shape;6850;p49"/>
              <p:cNvSpPr/>
              <p:nvPr/>
            </p:nvSpPr>
            <p:spPr>
              <a:xfrm>
                <a:off x="5617946" y="3653745"/>
                <a:ext cx="32763" cy="42042"/>
              </a:xfrm>
              <a:custGeom>
                <a:avLst/>
                <a:gdLst/>
                <a:ahLst/>
                <a:cxnLst/>
                <a:rect l="l" t="t" r="r" b="b"/>
                <a:pathLst>
                  <a:path w="2002" h="2569" extrusionOk="0">
                    <a:moveTo>
                      <a:pt x="734" y="0"/>
                    </a:moveTo>
                    <a:cubicBezTo>
                      <a:pt x="501" y="167"/>
                      <a:pt x="267" y="301"/>
                      <a:pt x="0" y="401"/>
                    </a:cubicBezTo>
                    <a:lnTo>
                      <a:pt x="601" y="2569"/>
                    </a:lnTo>
                    <a:cubicBezTo>
                      <a:pt x="1068" y="2402"/>
                      <a:pt x="1568" y="2135"/>
                      <a:pt x="2002" y="1835"/>
                    </a:cubicBezTo>
                    <a:lnTo>
                      <a:pt x="734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1" name="Google Shape;6851;p49"/>
              <p:cNvSpPr/>
              <p:nvPr/>
            </p:nvSpPr>
            <p:spPr>
              <a:xfrm>
                <a:off x="5578099" y="3425023"/>
                <a:ext cx="429630" cy="311180"/>
              </a:xfrm>
              <a:custGeom>
                <a:avLst/>
                <a:gdLst/>
                <a:ahLst/>
                <a:cxnLst/>
                <a:rect l="l" t="t" r="r" b="b"/>
                <a:pathLst>
                  <a:path w="26253" h="19015" extrusionOk="0">
                    <a:moveTo>
                      <a:pt x="0" y="1"/>
                    </a:moveTo>
                    <a:cubicBezTo>
                      <a:pt x="0" y="1"/>
                      <a:pt x="1168" y="10075"/>
                      <a:pt x="3236" y="14311"/>
                    </a:cubicBezTo>
                    <a:cubicBezTo>
                      <a:pt x="5271" y="18514"/>
                      <a:pt x="8106" y="19014"/>
                      <a:pt x="9907" y="19014"/>
                    </a:cubicBezTo>
                    <a:lnTo>
                      <a:pt x="16345" y="19014"/>
                    </a:lnTo>
                    <a:cubicBezTo>
                      <a:pt x="18113" y="19014"/>
                      <a:pt x="20982" y="18547"/>
                      <a:pt x="23017" y="14278"/>
                    </a:cubicBezTo>
                    <a:cubicBezTo>
                      <a:pt x="25085" y="10041"/>
                      <a:pt x="26252" y="1"/>
                      <a:pt x="2625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2" name="Google Shape;6852;p49"/>
              <p:cNvSpPr/>
              <p:nvPr/>
            </p:nvSpPr>
            <p:spPr>
              <a:xfrm>
                <a:off x="5598832" y="3551665"/>
                <a:ext cx="388145" cy="20767"/>
              </a:xfrm>
              <a:custGeom>
                <a:avLst/>
                <a:gdLst/>
                <a:ahLst/>
                <a:cxnLst/>
                <a:rect l="l" t="t" r="r" b="b"/>
                <a:pathLst>
                  <a:path w="23718" h="1269" extrusionOk="0">
                    <a:moveTo>
                      <a:pt x="1" y="1"/>
                    </a:moveTo>
                    <a:cubicBezTo>
                      <a:pt x="101" y="434"/>
                      <a:pt x="167" y="868"/>
                      <a:pt x="268" y="1268"/>
                    </a:cubicBezTo>
                    <a:lnTo>
                      <a:pt x="23417" y="1268"/>
                    </a:lnTo>
                    <a:cubicBezTo>
                      <a:pt x="23517" y="835"/>
                      <a:pt x="23618" y="434"/>
                      <a:pt x="237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53" name="Google Shape;6853;p49"/>
              <p:cNvSpPr/>
              <p:nvPr/>
            </p:nvSpPr>
            <p:spPr>
              <a:xfrm>
                <a:off x="5608111" y="3593148"/>
                <a:ext cx="369047" cy="43695"/>
              </a:xfrm>
              <a:custGeom>
                <a:avLst/>
                <a:gdLst/>
                <a:ahLst/>
                <a:cxnLst/>
                <a:rect l="l" t="t" r="r" b="b"/>
                <a:pathLst>
                  <a:path w="22551" h="2670" extrusionOk="0">
                    <a:moveTo>
                      <a:pt x="1" y="1"/>
                    </a:moveTo>
                    <a:cubicBezTo>
                      <a:pt x="268" y="968"/>
                      <a:pt x="534" y="1869"/>
                      <a:pt x="835" y="2669"/>
                    </a:cubicBezTo>
                    <a:lnTo>
                      <a:pt x="21750" y="2669"/>
                    </a:lnTo>
                    <a:cubicBezTo>
                      <a:pt x="22016" y="1869"/>
                      <a:pt x="22283" y="968"/>
                      <a:pt x="225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854" name="Google Shape;6854;p49"/>
          <p:cNvGrpSpPr/>
          <p:nvPr/>
        </p:nvGrpSpPr>
        <p:grpSpPr>
          <a:xfrm>
            <a:off x="486794" y="835440"/>
            <a:ext cx="1281364" cy="1314702"/>
            <a:chOff x="1728900" y="787675"/>
            <a:chExt cx="4134650" cy="4242225"/>
          </a:xfrm>
        </p:grpSpPr>
        <p:sp>
          <p:nvSpPr>
            <p:cNvPr id="6855" name="Google Shape;6855;p49"/>
            <p:cNvSpPr/>
            <p:nvPr/>
          </p:nvSpPr>
          <p:spPr>
            <a:xfrm>
              <a:off x="4605125" y="1779225"/>
              <a:ext cx="599625" cy="962375"/>
            </a:xfrm>
            <a:custGeom>
              <a:avLst/>
              <a:gdLst/>
              <a:ahLst/>
              <a:cxnLst/>
              <a:rect l="l" t="t" r="r" b="b"/>
              <a:pathLst>
                <a:path w="23985" h="38495" extrusionOk="0">
                  <a:moveTo>
                    <a:pt x="1" y="0"/>
                  </a:moveTo>
                  <a:lnTo>
                    <a:pt x="1" y="38494"/>
                  </a:lnTo>
                  <a:lnTo>
                    <a:pt x="23984" y="38494"/>
                  </a:lnTo>
                  <a:lnTo>
                    <a:pt x="239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49"/>
            <p:cNvSpPr/>
            <p:nvPr/>
          </p:nvSpPr>
          <p:spPr>
            <a:xfrm>
              <a:off x="4450850" y="2158650"/>
              <a:ext cx="123450" cy="72575"/>
            </a:xfrm>
            <a:custGeom>
              <a:avLst/>
              <a:gdLst/>
              <a:ahLst/>
              <a:cxnLst/>
              <a:rect l="l" t="t" r="r" b="b"/>
              <a:pathLst>
                <a:path w="4938" h="2903" extrusionOk="0">
                  <a:moveTo>
                    <a:pt x="0" y="1"/>
                  </a:moveTo>
                  <a:lnTo>
                    <a:pt x="0" y="2903"/>
                  </a:lnTo>
                  <a:lnTo>
                    <a:pt x="4937" y="2903"/>
                  </a:lnTo>
                  <a:lnTo>
                    <a:pt x="49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49"/>
            <p:cNvSpPr/>
            <p:nvPr/>
          </p:nvSpPr>
          <p:spPr>
            <a:xfrm>
              <a:off x="2099175" y="3165300"/>
              <a:ext cx="430925" cy="889725"/>
            </a:xfrm>
            <a:custGeom>
              <a:avLst/>
              <a:gdLst/>
              <a:ahLst/>
              <a:cxnLst/>
              <a:rect l="l" t="t" r="r" b="b"/>
              <a:pathLst>
                <a:path w="17237" h="35589" extrusionOk="0">
                  <a:moveTo>
                    <a:pt x="13401" y="1"/>
                  </a:moveTo>
                  <a:cubicBezTo>
                    <a:pt x="13357" y="1"/>
                    <a:pt x="13312" y="19"/>
                    <a:pt x="13276" y="64"/>
                  </a:cubicBezTo>
                  <a:cubicBezTo>
                    <a:pt x="11775" y="2065"/>
                    <a:pt x="10441" y="4166"/>
                    <a:pt x="9207" y="6335"/>
                  </a:cubicBezTo>
                  <a:cubicBezTo>
                    <a:pt x="8973" y="4400"/>
                    <a:pt x="8973" y="2399"/>
                    <a:pt x="9174" y="430"/>
                  </a:cubicBezTo>
                  <a:cubicBezTo>
                    <a:pt x="9157" y="414"/>
                    <a:pt x="9140" y="405"/>
                    <a:pt x="9123" y="405"/>
                  </a:cubicBezTo>
                  <a:cubicBezTo>
                    <a:pt x="9107" y="405"/>
                    <a:pt x="9090" y="414"/>
                    <a:pt x="9073" y="430"/>
                  </a:cubicBezTo>
                  <a:cubicBezTo>
                    <a:pt x="8673" y="2565"/>
                    <a:pt x="8606" y="4767"/>
                    <a:pt x="8907" y="6935"/>
                  </a:cubicBezTo>
                  <a:cubicBezTo>
                    <a:pt x="7873" y="8770"/>
                    <a:pt x="6939" y="10671"/>
                    <a:pt x="6071" y="12606"/>
                  </a:cubicBezTo>
                  <a:cubicBezTo>
                    <a:pt x="5838" y="11405"/>
                    <a:pt x="5471" y="10237"/>
                    <a:pt x="5237" y="9037"/>
                  </a:cubicBezTo>
                  <a:cubicBezTo>
                    <a:pt x="4904" y="7335"/>
                    <a:pt x="4837" y="5567"/>
                    <a:pt x="5037" y="3833"/>
                  </a:cubicBezTo>
                  <a:cubicBezTo>
                    <a:pt x="5037" y="3814"/>
                    <a:pt x="5015" y="3794"/>
                    <a:pt x="4996" y="3794"/>
                  </a:cubicBezTo>
                  <a:cubicBezTo>
                    <a:pt x="4982" y="3794"/>
                    <a:pt x="4971" y="3805"/>
                    <a:pt x="4971" y="3833"/>
                  </a:cubicBezTo>
                  <a:cubicBezTo>
                    <a:pt x="4370" y="7035"/>
                    <a:pt x="4637" y="10338"/>
                    <a:pt x="5738" y="13440"/>
                  </a:cubicBezTo>
                  <a:cubicBezTo>
                    <a:pt x="5237" y="14574"/>
                    <a:pt x="4770" y="15741"/>
                    <a:pt x="4303" y="16909"/>
                  </a:cubicBezTo>
                  <a:cubicBezTo>
                    <a:pt x="2035" y="22880"/>
                    <a:pt x="601" y="29118"/>
                    <a:pt x="0" y="35489"/>
                  </a:cubicBezTo>
                  <a:cubicBezTo>
                    <a:pt x="0" y="35556"/>
                    <a:pt x="50" y="35589"/>
                    <a:pt x="105" y="35589"/>
                  </a:cubicBezTo>
                  <a:cubicBezTo>
                    <a:pt x="159" y="35589"/>
                    <a:pt x="217" y="35556"/>
                    <a:pt x="234" y="35489"/>
                  </a:cubicBezTo>
                  <a:cubicBezTo>
                    <a:pt x="1168" y="29251"/>
                    <a:pt x="2769" y="23080"/>
                    <a:pt x="4971" y="17142"/>
                  </a:cubicBezTo>
                  <a:cubicBezTo>
                    <a:pt x="5838" y="14841"/>
                    <a:pt x="6839" y="12572"/>
                    <a:pt x="7906" y="10371"/>
                  </a:cubicBezTo>
                  <a:cubicBezTo>
                    <a:pt x="9507" y="9971"/>
                    <a:pt x="11108" y="9404"/>
                    <a:pt x="12709" y="8903"/>
                  </a:cubicBezTo>
                  <a:cubicBezTo>
                    <a:pt x="14277" y="8503"/>
                    <a:pt x="15778" y="7836"/>
                    <a:pt x="17146" y="6935"/>
                  </a:cubicBezTo>
                  <a:cubicBezTo>
                    <a:pt x="17179" y="6902"/>
                    <a:pt x="17179" y="6868"/>
                    <a:pt x="17113" y="6868"/>
                  </a:cubicBezTo>
                  <a:cubicBezTo>
                    <a:pt x="15378" y="7602"/>
                    <a:pt x="13577" y="8236"/>
                    <a:pt x="11742" y="8736"/>
                  </a:cubicBezTo>
                  <a:cubicBezTo>
                    <a:pt x="10541" y="9003"/>
                    <a:pt x="9340" y="9404"/>
                    <a:pt x="8173" y="9871"/>
                  </a:cubicBezTo>
                  <a:cubicBezTo>
                    <a:pt x="9407" y="7369"/>
                    <a:pt x="10741" y="4934"/>
                    <a:pt x="12176" y="2532"/>
                  </a:cubicBezTo>
                  <a:cubicBezTo>
                    <a:pt x="13944" y="2098"/>
                    <a:pt x="15812" y="1364"/>
                    <a:pt x="17179" y="197"/>
                  </a:cubicBezTo>
                  <a:cubicBezTo>
                    <a:pt x="17237" y="139"/>
                    <a:pt x="17195" y="57"/>
                    <a:pt x="17118" y="57"/>
                  </a:cubicBezTo>
                  <a:cubicBezTo>
                    <a:pt x="17106" y="57"/>
                    <a:pt x="17093" y="59"/>
                    <a:pt x="17079" y="64"/>
                  </a:cubicBezTo>
                  <a:cubicBezTo>
                    <a:pt x="15611" y="1031"/>
                    <a:pt x="14010" y="1565"/>
                    <a:pt x="12376" y="2198"/>
                  </a:cubicBezTo>
                  <a:cubicBezTo>
                    <a:pt x="12776" y="1565"/>
                    <a:pt x="13176" y="897"/>
                    <a:pt x="13543" y="264"/>
                  </a:cubicBezTo>
                  <a:cubicBezTo>
                    <a:pt x="13641" y="141"/>
                    <a:pt x="13523" y="1"/>
                    <a:pt x="134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49"/>
            <p:cNvSpPr/>
            <p:nvPr/>
          </p:nvSpPr>
          <p:spPr>
            <a:xfrm>
              <a:off x="2466925" y="3275275"/>
              <a:ext cx="128450" cy="49250"/>
            </a:xfrm>
            <a:custGeom>
              <a:avLst/>
              <a:gdLst/>
              <a:ahLst/>
              <a:cxnLst/>
              <a:rect l="l" t="t" r="r" b="b"/>
              <a:pathLst>
                <a:path w="5138" h="1970" extrusionOk="0">
                  <a:moveTo>
                    <a:pt x="5038" y="1"/>
                  </a:moveTo>
                  <a:cubicBezTo>
                    <a:pt x="3370" y="535"/>
                    <a:pt x="1769" y="1302"/>
                    <a:pt x="101" y="1836"/>
                  </a:cubicBezTo>
                  <a:cubicBezTo>
                    <a:pt x="1" y="1869"/>
                    <a:pt x="34" y="1969"/>
                    <a:pt x="134" y="1969"/>
                  </a:cubicBezTo>
                  <a:cubicBezTo>
                    <a:pt x="1902" y="1669"/>
                    <a:pt x="3637" y="1202"/>
                    <a:pt x="5104" y="101"/>
                  </a:cubicBezTo>
                  <a:cubicBezTo>
                    <a:pt x="5138" y="68"/>
                    <a:pt x="5071" y="1"/>
                    <a:pt x="50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49"/>
            <p:cNvSpPr/>
            <p:nvPr/>
          </p:nvSpPr>
          <p:spPr>
            <a:xfrm>
              <a:off x="2233425" y="3171000"/>
              <a:ext cx="25875" cy="119450"/>
            </a:xfrm>
            <a:custGeom>
              <a:avLst/>
              <a:gdLst/>
              <a:ahLst/>
              <a:cxnLst/>
              <a:rect l="l" t="t" r="r" b="b"/>
              <a:pathLst>
                <a:path w="1035" h="4778" extrusionOk="0">
                  <a:moveTo>
                    <a:pt x="955" y="1"/>
                  </a:moveTo>
                  <a:cubicBezTo>
                    <a:pt x="933" y="1"/>
                    <a:pt x="913" y="12"/>
                    <a:pt x="901" y="36"/>
                  </a:cubicBezTo>
                  <a:cubicBezTo>
                    <a:pt x="401" y="1537"/>
                    <a:pt x="1" y="3138"/>
                    <a:pt x="401" y="4739"/>
                  </a:cubicBezTo>
                  <a:cubicBezTo>
                    <a:pt x="401" y="4758"/>
                    <a:pt x="434" y="4778"/>
                    <a:pt x="463" y="4778"/>
                  </a:cubicBezTo>
                  <a:cubicBezTo>
                    <a:pt x="483" y="4778"/>
                    <a:pt x="501" y="4767"/>
                    <a:pt x="501" y="4739"/>
                  </a:cubicBezTo>
                  <a:cubicBezTo>
                    <a:pt x="668" y="3171"/>
                    <a:pt x="635" y="1637"/>
                    <a:pt x="1035" y="102"/>
                  </a:cubicBezTo>
                  <a:cubicBezTo>
                    <a:pt x="1035" y="38"/>
                    <a:pt x="993" y="1"/>
                    <a:pt x="95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49"/>
            <p:cNvSpPr/>
            <p:nvPr/>
          </p:nvSpPr>
          <p:spPr>
            <a:xfrm>
              <a:off x="2411900" y="3091975"/>
              <a:ext cx="25875" cy="65825"/>
            </a:xfrm>
            <a:custGeom>
              <a:avLst/>
              <a:gdLst/>
              <a:ahLst/>
              <a:cxnLst/>
              <a:rect l="l" t="t" r="r" b="b"/>
              <a:pathLst>
                <a:path w="1035" h="2633" extrusionOk="0">
                  <a:moveTo>
                    <a:pt x="928" y="1"/>
                  </a:moveTo>
                  <a:cubicBezTo>
                    <a:pt x="907" y="1"/>
                    <a:pt x="886" y="9"/>
                    <a:pt x="868" y="28"/>
                  </a:cubicBezTo>
                  <a:cubicBezTo>
                    <a:pt x="300" y="728"/>
                    <a:pt x="0" y="1662"/>
                    <a:pt x="34" y="2563"/>
                  </a:cubicBezTo>
                  <a:cubicBezTo>
                    <a:pt x="34" y="2604"/>
                    <a:pt x="59" y="2633"/>
                    <a:pt x="86" y="2633"/>
                  </a:cubicBezTo>
                  <a:cubicBezTo>
                    <a:pt x="103" y="2633"/>
                    <a:pt x="121" y="2622"/>
                    <a:pt x="134" y="2596"/>
                  </a:cubicBezTo>
                  <a:cubicBezTo>
                    <a:pt x="367" y="1729"/>
                    <a:pt x="734" y="962"/>
                    <a:pt x="1034" y="128"/>
                  </a:cubicBezTo>
                  <a:cubicBezTo>
                    <a:pt x="1034" y="56"/>
                    <a:pt x="982" y="1"/>
                    <a:pt x="9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49"/>
            <p:cNvSpPr/>
            <p:nvPr/>
          </p:nvSpPr>
          <p:spPr>
            <a:xfrm>
              <a:off x="2190075" y="3561000"/>
              <a:ext cx="463675" cy="285550"/>
            </a:xfrm>
            <a:custGeom>
              <a:avLst/>
              <a:gdLst/>
              <a:ahLst/>
              <a:cxnLst/>
              <a:rect l="l" t="t" r="r" b="b"/>
              <a:pathLst>
                <a:path w="18547" h="11422" extrusionOk="0">
                  <a:moveTo>
                    <a:pt x="14905" y="1"/>
                  </a:moveTo>
                  <a:cubicBezTo>
                    <a:pt x="13274" y="1"/>
                    <a:pt x="11648" y="202"/>
                    <a:pt x="10074" y="581"/>
                  </a:cubicBezTo>
                  <a:cubicBezTo>
                    <a:pt x="8506" y="914"/>
                    <a:pt x="6805" y="1214"/>
                    <a:pt x="5404" y="2048"/>
                  </a:cubicBezTo>
                  <a:cubicBezTo>
                    <a:pt x="401" y="5050"/>
                    <a:pt x="0" y="11288"/>
                    <a:pt x="167" y="11288"/>
                  </a:cubicBezTo>
                  <a:cubicBezTo>
                    <a:pt x="1524" y="11199"/>
                    <a:pt x="2910" y="11170"/>
                    <a:pt x="4296" y="11170"/>
                  </a:cubicBezTo>
                  <a:cubicBezTo>
                    <a:pt x="4989" y="11170"/>
                    <a:pt x="5682" y="11177"/>
                    <a:pt x="6371" y="11188"/>
                  </a:cubicBezTo>
                  <a:cubicBezTo>
                    <a:pt x="8306" y="11188"/>
                    <a:pt x="10274" y="11422"/>
                    <a:pt x="12209" y="11422"/>
                  </a:cubicBezTo>
                  <a:cubicBezTo>
                    <a:pt x="15178" y="11388"/>
                    <a:pt x="17046" y="7919"/>
                    <a:pt x="17846" y="5417"/>
                  </a:cubicBezTo>
                  <a:cubicBezTo>
                    <a:pt x="18213" y="4217"/>
                    <a:pt x="18547" y="2649"/>
                    <a:pt x="18113" y="1448"/>
                  </a:cubicBezTo>
                  <a:cubicBezTo>
                    <a:pt x="17713" y="280"/>
                    <a:pt x="16746" y="47"/>
                    <a:pt x="15611" y="13"/>
                  </a:cubicBezTo>
                  <a:cubicBezTo>
                    <a:pt x="15376" y="5"/>
                    <a:pt x="15141" y="1"/>
                    <a:pt x="149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49"/>
            <p:cNvSpPr/>
            <p:nvPr/>
          </p:nvSpPr>
          <p:spPr>
            <a:xfrm>
              <a:off x="2525300" y="3672900"/>
              <a:ext cx="84250" cy="9675"/>
            </a:xfrm>
            <a:custGeom>
              <a:avLst/>
              <a:gdLst/>
              <a:ahLst/>
              <a:cxnLst/>
              <a:rect l="l" t="t" r="r" b="b"/>
              <a:pathLst>
                <a:path w="3370" h="387" extrusionOk="0">
                  <a:moveTo>
                    <a:pt x="3328" y="1"/>
                  </a:moveTo>
                  <a:cubicBezTo>
                    <a:pt x="3321" y="1"/>
                    <a:pt x="3313" y="3"/>
                    <a:pt x="3303" y="7"/>
                  </a:cubicBezTo>
                  <a:cubicBezTo>
                    <a:pt x="2202" y="141"/>
                    <a:pt x="1135" y="208"/>
                    <a:pt x="34" y="241"/>
                  </a:cubicBezTo>
                  <a:cubicBezTo>
                    <a:pt x="1" y="241"/>
                    <a:pt x="1" y="274"/>
                    <a:pt x="34" y="274"/>
                  </a:cubicBezTo>
                  <a:cubicBezTo>
                    <a:pt x="447" y="349"/>
                    <a:pt x="864" y="387"/>
                    <a:pt x="1281" y="387"/>
                  </a:cubicBezTo>
                  <a:cubicBezTo>
                    <a:pt x="1976" y="387"/>
                    <a:pt x="2669" y="283"/>
                    <a:pt x="3337" y="74"/>
                  </a:cubicBezTo>
                  <a:cubicBezTo>
                    <a:pt x="3365" y="74"/>
                    <a:pt x="3369" y="1"/>
                    <a:pt x="33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49"/>
            <p:cNvSpPr/>
            <p:nvPr/>
          </p:nvSpPr>
          <p:spPr>
            <a:xfrm>
              <a:off x="2381275" y="3618725"/>
              <a:ext cx="45475" cy="31200"/>
            </a:xfrm>
            <a:custGeom>
              <a:avLst/>
              <a:gdLst/>
              <a:ahLst/>
              <a:cxnLst/>
              <a:rect l="l" t="t" r="r" b="b"/>
              <a:pathLst>
                <a:path w="1819" h="1248" extrusionOk="0">
                  <a:moveTo>
                    <a:pt x="1690" y="1"/>
                  </a:moveTo>
                  <a:cubicBezTo>
                    <a:pt x="1680" y="1"/>
                    <a:pt x="1670" y="3"/>
                    <a:pt x="1659" y="6"/>
                  </a:cubicBezTo>
                  <a:cubicBezTo>
                    <a:pt x="1058" y="273"/>
                    <a:pt x="525" y="640"/>
                    <a:pt x="58" y="1140"/>
                  </a:cubicBezTo>
                  <a:cubicBezTo>
                    <a:pt x="0" y="1169"/>
                    <a:pt x="42" y="1247"/>
                    <a:pt x="97" y="1247"/>
                  </a:cubicBezTo>
                  <a:cubicBezTo>
                    <a:pt x="106" y="1247"/>
                    <a:pt x="115" y="1245"/>
                    <a:pt x="124" y="1240"/>
                  </a:cubicBezTo>
                  <a:cubicBezTo>
                    <a:pt x="391" y="1040"/>
                    <a:pt x="692" y="840"/>
                    <a:pt x="958" y="673"/>
                  </a:cubicBezTo>
                  <a:cubicBezTo>
                    <a:pt x="1225" y="506"/>
                    <a:pt x="1492" y="340"/>
                    <a:pt x="1759" y="173"/>
                  </a:cubicBezTo>
                  <a:cubicBezTo>
                    <a:pt x="1818" y="113"/>
                    <a:pt x="1772" y="1"/>
                    <a:pt x="16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49"/>
            <p:cNvSpPr/>
            <p:nvPr/>
          </p:nvSpPr>
          <p:spPr>
            <a:xfrm>
              <a:off x="3796225" y="1271350"/>
              <a:ext cx="332750" cy="80925"/>
            </a:xfrm>
            <a:custGeom>
              <a:avLst/>
              <a:gdLst/>
              <a:ahLst/>
              <a:cxnLst/>
              <a:rect l="l" t="t" r="r" b="b"/>
              <a:pathLst>
                <a:path w="13310" h="3237" extrusionOk="0">
                  <a:moveTo>
                    <a:pt x="0" y="1"/>
                  </a:moveTo>
                  <a:lnTo>
                    <a:pt x="0" y="3236"/>
                  </a:lnTo>
                  <a:lnTo>
                    <a:pt x="13310" y="3236"/>
                  </a:lnTo>
                  <a:lnTo>
                    <a:pt x="13310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49"/>
            <p:cNvSpPr/>
            <p:nvPr/>
          </p:nvSpPr>
          <p:spPr>
            <a:xfrm>
              <a:off x="3922150" y="1145425"/>
              <a:ext cx="80900" cy="331925"/>
            </a:xfrm>
            <a:custGeom>
              <a:avLst/>
              <a:gdLst/>
              <a:ahLst/>
              <a:cxnLst/>
              <a:rect l="l" t="t" r="r" b="b"/>
              <a:pathLst>
                <a:path w="3236" h="13277" extrusionOk="0">
                  <a:moveTo>
                    <a:pt x="0" y="1"/>
                  </a:moveTo>
                  <a:lnTo>
                    <a:pt x="0" y="13277"/>
                  </a:lnTo>
                  <a:lnTo>
                    <a:pt x="3236" y="13277"/>
                  </a:lnTo>
                  <a:lnTo>
                    <a:pt x="3236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49"/>
            <p:cNvSpPr/>
            <p:nvPr/>
          </p:nvSpPr>
          <p:spPr>
            <a:xfrm>
              <a:off x="1975750" y="1468150"/>
              <a:ext cx="332750" cy="80925"/>
            </a:xfrm>
            <a:custGeom>
              <a:avLst/>
              <a:gdLst/>
              <a:ahLst/>
              <a:cxnLst/>
              <a:rect l="l" t="t" r="r" b="b"/>
              <a:pathLst>
                <a:path w="13310" h="3237" extrusionOk="0">
                  <a:moveTo>
                    <a:pt x="0" y="1"/>
                  </a:moveTo>
                  <a:lnTo>
                    <a:pt x="0" y="3237"/>
                  </a:lnTo>
                  <a:lnTo>
                    <a:pt x="13310" y="3237"/>
                  </a:lnTo>
                  <a:lnTo>
                    <a:pt x="13310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49"/>
            <p:cNvSpPr/>
            <p:nvPr/>
          </p:nvSpPr>
          <p:spPr>
            <a:xfrm>
              <a:off x="2101675" y="1342225"/>
              <a:ext cx="80925" cy="80925"/>
            </a:xfrm>
            <a:custGeom>
              <a:avLst/>
              <a:gdLst/>
              <a:ahLst/>
              <a:cxnLst/>
              <a:rect l="l" t="t" r="r" b="b"/>
              <a:pathLst>
                <a:path w="3237" h="3237" extrusionOk="0">
                  <a:moveTo>
                    <a:pt x="1635" y="1"/>
                  </a:moveTo>
                  <a:cubicBezTo>
                    <a:pt x="734" y="1"/>
                    <a:pt x="0" y="735"/>
                    <a:pt x="0" y="1635"/>
                  </a:cubicBezTo>
                  <a:cubicBezTo>
                    <a:pt x="0" y="2503"/>
                    <a:pt x="734" y="3237"/>
                    <a:pt x="1635" y="3237"/>
                  </a:cubicBezTo>
                  <a:cubicBezTo>
                    <a:pt x="2502" y="3237"/>
                    <a:pt x="3236" y="2503"/>
                    <a:pt x="3236" y="1635"/>
                  </a:cubicBezTo>
                  <a:cubicBezTo>
                    <a:pt x="3236" y="735"/>
                    <a:pt x="2502" y="1"/>
                    <a:pt x="1635" y="1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49"/>
            <p:cNvSpPr/>
            <p:nvPr/>
          </p:nvSpPr>
          <p:spPr>
            <a:xfrm>
              <a:off x="2101675" y="1594075"/>
              <a:ext cx="80925" cy="80925"/>
            </a:xfrm>
            <a:custGeom>
              <a:avLst/>
              <a:gdLst/>
              <a:ahLst/>
              <a:cxnLst/>
              <a:rect l="l" t="t" r="r" b="b"/>
              <a:pathLst>
                <a:path w="3237" h="3237" extrusionOk="0">
                  <a:moveTo>
                    <a:pt x="1635" y="1"/>
                  </a:moveTo>
                  <a:cubicBezTo>
                    <a:pt x="734" y="1"/>
                    <a:pt x="0" y="735"/>
                    <a:pt x="0" y="1635"/>
                  </a:cubicBezTo>
                  <a:cubicBezTo>
                    <a:pt x="0" y="2503"/>
                    <a:pt x="734" y="3236"/>
                    <a:pt x="1635" y="3236"/>
                  </a:cubicBezTo>
                  <a:cubicBezTo>
                    <a:pt x="2502" y="3236"/>
                    <a:pt x="3236" y="2503"/>
                    <a:pt x="3236" y="1635"/>
                  </a:cubicBezTo>
                  <a:cubicBezTo>
                    <a:pt x="3236" y="735"/>
                    <a:pt x="2502" y="1"/>
                    <a:pt x="1635" y="1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49"/>
            <p:cNvSpPr/>
            <p:nvPr/>
          </p:nvSpPr>
          <p:spPr>
            <a:xfrm>
              <a:off x="2768825" y="787675"/>
              <a:ext cx="291900" cy="292725"/>
            </a:xfrm>
            <a:custGeom>
              <a:avLst/>
              <a:gdLst/>
              <a:ahLst/>
              <a:cxnLst/>
              <a:rect l="l" t="t" r="r" b="b"/>
              <a:pathLst>
                <a:path w="11676" h="11709" extrusionOk="0">
                  <a:moveTo>
                    <a:pt x="9407" y="0"/>
                  </a:moveTo>
                  <a:lnTo>
                    <a:pt x="0" y="9407"/>
                  </a:lnTo>
                  <a:lnTo>
                    <a:pt x="2268" y="11709"/>
                  </a:lnTo>
                  <a:lnTo>
                    <a:pt x="11675" y="2302"/>
                  </a:lnTo>
                  <a:lnTo>
                    <a:pt x="9407" y="0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49"/>
            <p:cNvSpPr/>
            <p:nvPr/>
          </p:nvSpPr>
          <p:spPr>
            <a:xfrm>
              <a:off x="2768825" y="788500"/>
              <a:ext cx="291900" cy="291900"/>
            </a:xfrm>
            <a:custGeom>
              <a:avLst/>
              <a:gdLst/>
              <a:ahLst/>
              <a:cxnLst/>
              <a:rect l="l" t="t" r="r" b="b"/>
              <a:pathLst>
                <a:path w="11676" h="11676" extrusionOk="0">
                  <a:moveTo>
                    <a:pt x="2268" y="1"/>
                  </a:moveTo>
                  <a:lnTo>
                    <a:pt x="0" y="2269"/>
                  </a:lnTo>
                  <a:lnTo>
                    <a:pt x="9373" y="11676"/>
                  </a:lnTo>
                  <a:lnTo>
                    <a:pt x="11675" y="9374"/>
                  </a:lnTo>
                  <a:lnTo>
                    <a:pt x="2268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49"/>
            <p:cNvSpPr/>
            <p:nvPr/>
          </p:nvSpPr>
          <p:spPr>
            <a:xfrm>
              <a:off x="1745575" y="2299600"/>
              <a:ext cx="331950" cy="80075"/>
            </a:xfrm>
            <a:custGeom>
              <a:avLst/>
              <a:gdLst/>
              <a:ahLst/>
              <a:cxnLst/>
              <a:rect l="l" t="t" r="r" b="b"/>
              <a:pathLst>
                <a:path w="13278" h="3203" extrusionOk="0">
                  <a:moveTo>
                    <a:pt x="1" y="0"/>
                  </a:moveTo>
                  <a:lnTo>
                    <a:pt x="1" y="3202"/>
                  </a:lnTo>
                  <a:lnTo>
                    <a:pt x="13277" y="3202"/>
                  </a:lnTo>
                  <a:lnTo>
                    <a:pt x="13277" y="0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49"/>
            <p:cNvSpPr/>
            <p:nvPr/>
          </p:nvSpPr>
          <p:spPr>
            <a:xfrm>
              <a:off x="1745575" y="2149475"/>
              <a:ext cx="331950" cy="80925"/>
            </a:xfrm>
            <a:custGeom>
              <a:avLst/>
              <a:gdLst/>
              <a:ahLst/>
              <a:cxnLst/>
              <a:rect l="l" t="t" r="r" b="b"/>
              <a:pathLst>
                <a:path w="13278" h="3237" extrusionOk="0">
                  <a:moveTo>
                    <a:pt x="1" y="1"/>
                  </a:moveTo>
                  <a:lnTo>
                    <a:pt x="1" y="3236"/>
                  </a:lnTo>
                  <a:lnTo>
                    <a:pt x="13277" y="3236"/>
                  </a:lnTo>
                  <a:lnTo>
                    <a:pt x="13277" y="1"/>
                  </a:ln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49"/>
            <p:cNvSpPr/>
            <p:nvPr/>
          </p:nvSpPr>
          <p:spPr>
            <a:xfrm>
              <a:off x="1728900" y="4603750"/>
              <a:ext cx="4134650" cy="426150"/>
            </a:xfrm>
            <a:custGeom>
              <a:avLst/>
              <a:gdLst/>
              <a:ahLst/>
              <a:cxnLst/>
              <a:rect l="l" t="t" r="r" b="b"/>
              <a:pathLst>
                <a:path w="165386" h="17046" extrusionOk="0">
                  <a:moveTo>
                    <a:pt x="82693" y="0"/>
                  </a:moveTo>
                  <a:cubicBezTo>
                    <a:pt x="37027" y="0"/>
                    <a:pt x="1" y="3803"/>
                    <a:pt x="1" y="8506"/>
                  </a:cubicBezTo>
                  <a:cubicBezTo>
                    <a:pt x="1" y="13209"/>
                    <a:pt x="37027" y="17046"/>
                    <a:pt x="82693" y="17046"/>
                  </a:cubicBezTo>
                  <a:cubicBezTo>
                    <a:pt x="128359" y="17046"/>
                    <a:pt x="165386" y="13209"/>
                    <a:pt x="165386" y="8506"/>
                  </a:cubicBezTo>
                  <a:cubicBezTo>
                    <a:pt x="165386" y="3836"/>
                    <a:pt x="128359" y="0"/>
                    <a:pt x="826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49"/>
            <p:cNvSpPr/>
            <p:nvPr/>
          </p:nvSpPr>
          <p:spPr>
            <a:xfrm>
              <a:off x="35126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1" y="1"/>
                  </a:moveTo>
                  <a:lnTo>
                    <a:pt x="1" y="130961"/>
                  </a:lnTo>
                  <a:lnTo>
                    <a:pt x="84261" y="130961"/>
                  </a:lnTo>
                  <a:lnTo>
                    <a:pt x="842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49"/>
            <p:cNvSpPr/>
            <p:nvPr/>
          </p:nvSpPr>
          <p:spPr>
            <a:xfrm>
              <a:off x="33600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0" y="1"/>
                  </a:moveTo>
                  <a:lnTo>
                    <a:pt x="0" y="130961"/>
                  </a:lnTo>
                  <a:lnTo>
                    <a:pt x="84260" y="130961"/>
                  </a:lnTo>
                  <a:lnTo>
                    <a:pt x="84260" y="1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49"/>
            <p:cNvSpPr/>
            <p:nvPr/>
          </p:nvSpPr>
          <p:spPr>
            <a:xfrm>
              <a:off x="3360075" y="1542375"/>
              <a:ext cx="2106525" cy="3274050"/>
            </a:xfrm>
            <a:custGeom>
              <a:avLst/>
              <a:gdLst/>
              <a:ahLst/>
              <a:cxnLst/>
              <a:rect l="l" t="t" r="r" b="b"/>
              <a:pathLst>
                <a:path w="84261" h="130962" extrusionOk="0">
                  <a:moveTo>
                    <a:pt x="0" y="1"/>
                  </a:moveTo>
                  <a:lnTo>
                    <a:pt x="0" y="130961"/>
                  </a:lnTo>
                  <a:lnTo>
                    <a:pt x="84260" y="130961"/>
                  </a:lnTo>
                  <a:lnTo>
                    <a:pt x="842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49"/>
            <p:cNvSpPr/>
            <p:nvPr/>
          </p:nvSpPr>
          <p:spPr>
            <a:xfrm>
              <a:off x="3522675" y="2377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49"/>
            <p:cNvSpPr/>
            <p:nvPr/>
          </p:nvSpPr>
          <p:spPr>
            <a:xfrm>
              <a:off x="3981350" y="2377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49"/>
            <p:cNvSpPr/>
            <p:nvPr/>
          </p:nvSpPr>
          <p:spPr>
            <a:xfrm>
              <a:off x="4440000" y="2377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49"/>
            <p:cNvSpPr/>
            <p:nvPr/>
          </p:nvSpPr>
          <p:spPr>
            <a:xfrm>
              <a:off x="4898675" y="2377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49"/>
            <p:cNvSpPr/>
            <p:nvPr/>
          </p:nvSpPr>
          <p:spPr>
            <a:xfrm>
              <a:off x="3522675" y="28424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49"/>
            <p:cNvSpPr/>
            <p:nvPr/>
          </p:nvSpPr>
          <p:spPr>
            <a:xfrm>
              <a:off x="3981350" y="28424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49"/>
            <p:cNvSpPr/>
            <p:nvPr/>
          </p:nvSpPr>
          <p:spPr>
            <a:xfrm>
              <a:off x="4440000" y="28424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49"/>
            <p:cNvSpPr/>
            <p:nvPr/>
          </p:nvSpPr>
          <p:spPr>
            <a:xfrm>
              <a:off x="4898675" y="2844975"/>
              <a:ext cx="405300" cy="405325"/>
            </a:xfrm>
            <a:custGeom>
              <a:avLst/>
              <a:gdLst/>
              <a:ahLst/>
              <a:cxnLst/>
              <a:rect l="l" t="t" r="r" b="b"/>
              <a:pathLst>
                <a:path w="16212" h="16213" extrusionOk="0">
                  <a:moveTo>
                    <a:pt x="0" y="1"/>
                  </a:moveTo>
                  <a:lnTo>
                    <a:pt x="0" y="16212"/>
                  </a:lnTo>
                  <a:lnTo>
                    <a:pt x="16212" y="16212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49"/>
            <p:cNvSpPr/>
            <p:nvPr/>
          </p:nvSpPr>
          <p:spPr>
            <a:xfrm>
              <a:off x="3522675" y="3306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49"/>
            <p:cNvSpPr/>
            <p:nvPr/>
          </p:nvSpPr>
          <p:spPr>
            <a:xfrm>
              <a:off x="3981350" y="3306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49"/>
            <p:cNvSpPr/>
            <p:nvPr/>
          </p:nvSpPr>
          <p:spPr>
            <a:xfrm>
              <a:off x="4440000" y="3306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49"/>
            <p:cNvSpPr/>
            <p:nvPr/>
          </p:nvSpPr>
          <p:spPr>
            <a:xfrm>
              <a:off x="4898675" y="3306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49"/>
            <p:cNvSpPr/>
            <p:nvPr/>
          </p:nvSpPr>
          <p:spPr>
            <a:xfrm>
              <a:off x="3522675" y="37714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49"/>
            <p:cNvSpPr/>
            <p:nvPr/>
          </p:nvSpPr>
          <p:spPr>
            <a:xfrm>
              <a:off x="3981350" y="37714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49"/>
            <p:cNvSpPr/>
            <p:nvPr/>
          </p:nvSpPr>
          <p:spPr>
            <a:xfrm>
              <a:off x="4440000" y="37714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1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49"/>
            <p:cNvSpPr/>
            <p:nvPr/>
          </p:nvSpPr>
          <p:spPr>
            <a:xfrm>
              <a:off x="4898675" y="37714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1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1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49"/>
            <p:cNvSpPr/>
            <p:nvPr/>
          </p:nvSpPr>
          <p:spPr>
            <a:xfrm>
              <a:off x="3522675" y="4235975"/>
              <a:ext cx="404500" cy="404475"/>
            </a:xfrm>
            <a:custGeom>
              <a:avLst/>
              <a:gdLst/>
              <a:ahLst/>
              <a:cxnLst/>
              <a:rect l="l" t="t" r="r" b="b"/>
              <a:pathLst>
                <a:path w="16180" h="16179" extrusionOk="0">
                  <a:moveTo>
                    <a:pt x="1" y="0"/>
                  </a:moveTo>
                  <a:lnTo>
                    <a:pt x="1" y="16179"/>
                  </a:lnTo>
                  <a:lnTo>
                    <a:pt x="16179" y="16179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49"/>
            <p:cNvSpPr/>
            <p:nvPr/>
          </p:nvSpPr>
          <p:spPr>
            <a:xfrm>
              <a:off x="3981350" y="4235975"/>
              <a:ext cx="404475" cy="404475"/>
            </a:xfrm>
            <a:custGeom>
              <a:avLst/>
              <a:gdLst/>
              <a:ahLst/>
              <a:cxnLst/>
              <a:rect l="l" t="t" r="r" b="b"/>
              <a:pathLst>
                <a:path w="16179" h="16179" extrusionOk="0">
                  <a:moveTo>
                    <a:pt x="0" y="0"/>
                  </a:moveTo>
                  <a:lnTo>
                    <a:pt x="0" y="16179"/>
                  </a:lnTo>
                  <a:lnTo>
                    <a:pt x="16179" y="16179"/>
                  </a:lnTo>
                  <a:lnTo>
                    <a:pt x="1617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49"/>
            <p:cNvSpPr/>
            <p:nvPr/>
          </p:nvSpPr>
          <p:spPr>
            <a:xfrm>
              <a:off x="4440000" y="4235975"/>
              <a:ext cx="405325" cy="404475"/>
            </a:xfrm>
            <a:custGeom>
              <a:avLst/>
              <a:gdLst/>
              <a:ahLst/>
              <a:cxnLst/>
              <a:rect l="l" t="t" r="r" b="b"/>
              <a:pathLst>
                <a:path w="16213" h="16179" extrusionOk="0">
                  <a:moveTo>
                    <a:pt x="1" y="0"/>
                  </a:moveTo>
                  <a:lnTo>
                    <a:pt x="1" y="16179"/>
                  </a:lnTo>
                  <a:lnTo>
                    <a:pt x="16212" y="16179"/>
                  </a:lnTo>
                  <a:lnTo>
                    <a:pt x="16212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49"/>
            <p:cNvSpPr/>
            <p:nvPr/>
          </p:nvSpPr>
          <p:spPr>
            <a:xfrm>
              <a:off x="4898675" y="4235975"/>
              <a:ext cx="405300" cy="404475"/>
            </a:xfrm>
            <a:custGeom>
              <a:avLst/>
              <a:gdLst/>
              <a:ahLst/>
              <a:cxnLst/>
              <a:rect l="l" t="t" r="r" b="b"/>
              <a:pathLst>
                <a:path w="16212" h="16179" extrusionOk="0">
                  <a:moveTo>
                    <a:pt x="0" y="0"/>
                  </a:moveTo>
                  <a:lnTo>
                    <a:pt x="0" y="16179"/>
                  </a:lnTo>
                  <a:lnTo>
                    <a:pt x="16212" y="16179"/>
                  </a:lnTo>
                  <a:lnTo>
                    <a:pt x="16212" y="0"/>
                  </a:lnTo>
                  <a:close/>
                </a:path>
              </a:pathLst>
            </a:custGeom>
            <a:solidFill>
              <a:schemeClr val="accent3"/>
            </a:solidFill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49"/>
            <p:cNvSpPr/>
            <p:nvPr/>
          </p:nvSpPr>
          <p:spPr>
            <a:xfrm>
              <a:off x="3663625" y="2510575"/>
              <a:ext cx="129275" cy="120950"/>
            </a:xfrm>
            <a:custGeom>
              <a:avLst/>
              <a:gdLst/>
              <a:ahLst/>
              <a:cxnLst/>
              <a:rect l="l" t="t" r="r" b="b"/>
              <a:pathLst>
                <a:path w="5171" h="4838" extrusionOk="0">
                  <a:moveTo>
                    <a:pt x="1134" y="534"/>
                  </a:moveTo>
                  <a:cubicBezTo>
                    <a:pt x="1435" y="534"/>
                    <a:pt x="1668" y="834"/>
                    <a:pt x="1668" y="1201"/>
                  </a:cubicBezTo>
                  <a:cubicBezTo>
                    <a:pt x="1668" y="1568"/>
                    <a:pt x="1468" y="1902"/>
                    <a:pt x="1168" y="1902"/>
                  </a:cubicBezTo>
                  <a:cubicBezTo>
                    <a:pt x="868" y="1902"/>
                    <a:pt x="634" y="1602"/>
                    <a:pt x="634" y="1201"/>
                  </a:cubicBezTo>
                  <a:cubicBezTo>
                    <a:pt x="634" y="834"/>
                    <a:pt x="834" y="534"/>
                    <a:pt x="1134" y="534"/>
                  </a:cubicBezTo>
                  <a:close/>
                  <a:moveTo>
                    <a:pt x="1168" y="0"/>
                  </a:moveTo>
                  <a:cubicBezTo>
                    <a:pt x="501" y="34"/>
                    <a:pt x="0" y="567"/>
                    <a:pt x="34" y="1201"/>
                  </a:cubicBezTo>
                  <a:cubicBezTo>
                    <a:pt x="0" y="1868"/>
                    <a:pt x="501" y="2402"/>
                    <a:pt x="1134" y="2402"/>
                  </a:cubicBezTo>
                  <a:cubicBezTo>
                    <a:pt x="1802" y="2402"/>
                    <a:pt x="2302" y="1835"/>
                    <a:pt x="2269" y="1201"/>
                  </a:cubicBezTo>
                  <a:cubicBezTo>
                    <a:pt x="2302" y="567"/>
                    <a:pt x="1802" y="0"/>
                    <a:pt x="1168" y="0"/>
                  </a:cubicBezTo>
                  <a:close/>
                  <a:moveTo>
                    <a:pt x="4037" y="2936"/>
                  </a:moveTo>
                  <a:cubicBezTo>
                    <a:pt x="4337" y="2936"/>
                    <a:pt x="4537" y="3269"/>
                    <a:pt x="4537" y="3636"/>
                  </a:cubicBezTo>
                  <a:lnTo>
                    <a:pt x="4504" y="3636"/>
                  </a:lnTo>
                  <a:cubicBezTo>
                    <a:pt x="4504" y="4003"/>
                    <a:pt x="4337" y="4303"/>
                    <a:pt x="4037" y="4303"/>
                  </a:cubicBezTo>
                  <a:cubicBezTo>
                    <a:pt x="3736" y="4303"/>
                    <a:pt x="3503" y="4003"/>
                    <a:pt x="3503" y="3603"/>
                  </a:cubicBezTo>
                  <a:cubicBezTo>
                    <a:pt x="3503" y="3269"/>
                    <a:pt x="3736" y="2936"/>
                    <a:pt x="4037" y="2936"/>
                  </a:cubicBezTo>
                  <a:close/>
                  <a:moveTo>
                    <a:pt x="4170" y="0"/>
                  </a:moveTo>
                  <a:cubicBezTo>
                    <a:pt x="4070" y="0"/>
                    <a:pt x="3970" y="67"/>
                    <a:pt x="3936" y="134"/>
                  </a:cubicBezTo>
                  <a:lnTo>
                    <a:pt x="834" y="4370"/>
                  </a:lnTo>
                  <a:lnTo>
                    <a:pt x="801" y="4370"/>
                  </a:lnTo>
                  <a:cubicBezTo>
                    <a:pt x="768" y="4404"/>
                    <a:pt x="768" y="4470"/>
                    <a:pt x="768" y="4537"/>
                  </a:cubicBezTo>
                  <a:cubicBezTo>
                    <a:pt x="768" y="4670"/>
                    <a:pt x="901" y="4804"/>
                    <a:pt x="1034" y="4804"/>
                  </a:cubicBezTo>
                  <a:cubicBezTo>
                    <a:pt x="1134" y="4804"/>
                    <a:pt x="1201" y="4770"/>
                    <a:pt x="1268" y="4670"/>
                  </a:cubicBezTo>
                  <a:lnTo>
                    <a:pt x="4370" y="467"/>
                  </a:lnTo>
                  <a:cubicBezTo>
                    <a:pt x="4403" y="401"/>
                    <a:pt x="4437" y="334"/>
                    <a:pt x="4437" y="267"/>
                  </a:cubicBezTo>
                  <a:cubicBezTo>
                    <a:pt x="4437" y="134"/>
                    <a:pt x="4303" y="0"/>
                    <a:pt x="4170" y="0"/>
                  </a:cubicBezTo>
                  <a:close/>
                  <a:moveTo>
                    <a:pt x="4037" y="2435"/>
                  </a:moveTo>
                  <a:cubicBezTo>
                    <a:pt x="3403" y="2435"/>
                    <a:pt x="2869" y="2969"/>
                    <a:pt x="2902" y="3636"/>
                  </a:cubicBezTo>
                  <a:cubicBezTo>
                    <a:pt x="2836" y="4270"/>
                    <a:pt x="3369" y="4837"/>
                    <a:pt x="4037" y="4837"/>
                  </a:cubicBezTo>
                  <a:cubicBezTo>
                    <a:pt x="4670" y="4804"/>
                    <a:pt x="5171" y="4270"/>
                    <a:pt x="5137" y="3603"/>
                  </a:cubicBezTo>
                  <a:cubicBezTo>
                    <a:pt x="5171" y="2969"/>
                    <a:pt x="4670" y="2435"/>
                    <a:pt x="4037" y="24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49"/>
            <p:cNvSpPr/>
            <p:nvPr/>
          </p:nvSpPr>
          <p:spPr>
            <a:xfrm>
              <a:off x="4540075" y="2508075"/>
              <a:ext cx="107850" cy="121775"/>
            </a:xfrm>
            <a:custGeom>
              <a:avLst/>
              <a:gdLst/>
              <a:ahLst/>
              <a:cxnLst/>
              <a:rect l="l" t="t" r="r" b="b"/>
              <a:pathLst>
                <a:path w="4314" h="4871" extrusionOk="0">
                  <a:moveTo>
                    <a:pt x="2469" y="0"/>
                  </a:moveTo>
                  <a:cubicBezTo>
                    <a:pt x="1135" y="0"/>
                    <a:pt x="34" y="1101"/>
                    <a:pt x="1" y="2435"/>
                  </a:cubicBezTo>
                  <a:cubicBezTo>
                    <a:pt x="1" y="3803"/>
                    <a:pt x="1135" y="4870"/>
                    <a:pt x="2469" y="4870"/>
                  </a:cubicBezTo>
                  <a:cubicBezTo>
                    <a:pt x="3036" y="4870"/>
                    <a:pt x="3570" y="4670"/>
                    <a:pt x="4037" y="4337"/>
                  </a:cubicBezTo>
                  <a:cubicBezTo>
                    <a:pt x="4170" y="4203"/>
                    <a:pt x="4204" y="3970"/>
                    <a:pt x="4104" y="3803"/>
                  </a:cubicBezTo>
                  <a:cubicBezTo>
                    <a:pt x="4026" y="3706"/>
                    <a:pt x="3914" y="3654"/>
                    <a:pt x="3802" y="3654"/>
                  </a:cubicBezTo>
                  <a:cubicBezTo>
                    <a:pt x="3721" y="3654"/>
                    <a:pt x="3640" y="3681"/>
                    <a:pt x="3570" y="3736"/>
                  </a:cubicBezTo>
                  <a:cubicBezTo>
                    <a:pt x="3236" y="3970"/>
                    <a:pt x="2869" y="4103"/>
                    <a:pt x="2469" y="4103"/>
                  </a:cubicBezTo>
                  <a:cubicBezTo>
                    <a:pt x="2002" y="4103"/>
                    <a:pt x="1568" y="3936"/>
                    <a:pt x="1268" y="3603"/>
                  </a:cubicBezTo>
                  <a:cubicBezTo>
                    <a:pt x="935" y="3303"/>
                    <a:pt x="768" y="2869"/>
                    <a:pt x="768" y="2435"/>
                  </a:cubicBezTo>
                  <a:cubicBezTo>
                    <a:pt x="768" y="2002"/>
                    <a:pt x="935" y="1568"/>
                    <a:pt x="1268" y="1268"/>
                  </a:cubicBezTo>
                  <a:cubicBezTo>
                    <a:pt x="1568" y="968"/>
                    <a:pt x="2002" y="768"/>
                    <a:pt x="2469" y="768"/>
                  </a:cubicBezTo>
                  <a:cubicBezTo>
                    <a:pt x="2869" y="768"/>
                    <a:pt x="3236" y="901"/>
                    <a:pt x="3570" y="1168"/>
                  </a:cubicBezTo>
                  <a:cubicBezTo>
                    <a:pt x="3638" y="1208"/>
                    <a:pt x="3706" y="1225"/>
                    <a:pt x="3771" y="1225"/>
                  </a:cubicBezTo>
                  <a:cubicBezTo>
                    <a:pt x="4085" y="1225"/>
                    <a:pt x="4314" y="811"/>
                    <a:pt x="4037" y="534"/>
                  </a:cubicBezTo>
                  <a:cubicBezTo>
                    <a:pt x="3570" y="200"/>
                    <a:pt x="3036" y="0"/>
                    <a:pt x="2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49"/>
            <p:cNvSpPr/>
            <p:nvPr/>
          </p:nvSpPr>
          <p:spPr>
            <a:xfrm>
              <a:off x="4674350" y="2511400"/>
              <a:ext cx="76750" cy="119275"/>
            </a:xfrm>
            <a:custGeom>
              <a:avLst/>
              <a:gdLst/>
              <a:ahLst/>
              <a:cxnLst/>
              <a:rect l="l" t="t" r="r" b="b"/>
              <a:pathLst>
                <a:path w="3070" h="4771" extrusionOk="0">
                  <a:moveTo>
                    <a:pt x="400" y="1"/>
                  </a:moveTo>
                  <a:cubicBezTo>
                    <a:pt x="200" y="1"/>
                    <a:pt x="34" y="168"/>
                    <a:pt x="34" y="401"/>
                  </a:cubicBezTo>
                  <a:lnTo>
                    <a:pt x="34" y="4371"/>
                  </a:lnTo>
                  <a:cubicBezTo>
                    <a:pt x="0" y="4571"/>
                    <a:pt x="200" y="4771"/>
                    <a:pt x="434" y="4771"/>
                  </a:cubicBezTo>
                  <a:lnTo>
                    <a:pt x="2602" y="4771"/>
                  </a:lnTo>
                  <a:cubicBezTo>
                    <a:pt x="2802" y="4771"/>
                    <a:pt x="2969" y="4604"/>
                    <a:pt x="2969" y="4404"/>
                  </a:cubicBezTo>
                  <a:cubicBezTo>
                    <a:pt x="2969" y="4170"/>
                    <a:pt x="2802" y="4004"/>
                    <a:pt x="2602" y="4004"/>
                  </a:cubicBezTo>
                  <a:lnTo>
                    <a:pt x="767" y="4004"/>
                  </a:lnTo>
                  <a:lnTo>
                    <a:pt x="767" y="2769"/>
                  </a:lnTo>
                  <a:lnTo>
                    <a:pt x="2335" y="2769"/>
                  </a:lnTo>
                  <a:cubicBezTo>
                    <a:pt x="2836" y="2769"/>
                    <a:pt x="2836" y="2002"/>
                    <a:pt x="2335" y="2002"/>
                  </a:cubicBezTo>
                  <a:lnTo>
                    <a:pt x="767" y="2002"/>
                  </a:lnTo>
                  <a:lnTo>
                    <a:pt x="767" y="768"/>
                  </a:lnTo>
                  <a:lnTo>
                    <a:pt x="2602" y="768"/>
                  </a:lnTo>
                  <a:cubicBezTo>
                    <a:pt x="3069" y="701"/>
                    <a:pt x="3069" y="67"/>
                    <a:pt x="26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49"/>
            <p:cNvSpPr/>
            <p:nvPr/>
          </p:nvSpPr>
          <p:spPr>
            <a:xfrm>
              <a:off x="5048775" y="2508075"/>
              <a:ext cx="108550" cy="121775"/>
            </a:xfrm>
            <a:custGeom>
              <a:avLst/>
              <a:gdLst/>
              <a:ahLst/>
              <a:cxnLst/>
              <a:rect l="l" t="t" r="r" b="b"/>
              <a:pathLst>
                <a:path w="4342" h="4871" extrusionOk="0">
                  <a:moveTo>
                    <a:pt x="2469" y="0"/>
                  </a:moveTo>
                  <a:cubicBezTo>
                    <a:pt x="1135" y="0"/>
                    <a:pt x="34" y="1101"/>
                    <a:pt x="1" y="2435"/>
                  </a:cubicBezTo>
                  <a:cubicBezTo>
                    <a:pt x="34" y="3803"/>
                    <a:pt x="1135" y="4870"/>
                    <a:pt x="2469" y="4870"/>
                  </a:cubicBezTo>
                  <a:cubicBezTo>
                    <a:pt x="3036" y="4870"/>
                    <a:pt x="3603" y="4670"/>
                    <a:pt x="4037" y="4337"/>
                  </a:cubicBezTo>
                  <a:cubicBezTo>
                    <a:pt x="4204" y="4203"/>
                    <a:pt x="4204" y="3970"/>
                    <a:pt x="4103" y="3803"/>
                  </a:cubicBezTo>
                  <a:cubicBezTo>
                    <a:pt x="4026" y="3706"/>
                    <a:pt x="3914" y="3654"/>
                    <a:pt x="3801" y="3654"/>
                  </a:cubicBezTo>
                  <a:cubicBezTo>
                    <a:pt x="3721" y="3654"/>
                    <a:pt x="3639" y="3681"/>
                    <a:pt x="3570" y="3736"/>
                  </a:cubicBezTo>
                  <a:cubicBezTo>
                    <a:pt x="3270" y="3970"/>
                    <a:pt x="2869" y="4103"/>
                    <a:pt x="2469" y="4103"/>
                  </a:cubicBezTo>
                  <a:cubicBezTo>
                    <a:pt x="2035" y="4103"/>
                    <a:pt x="1602" y="3936"/>
                    <a:pt x="1268" y="3603"/>
                  </a:cubicBezTo>
                  <a:cubicBezTo>
                    <a:pt x="935" y="3303"/>
                    <a:pt x="768" y="2869"/>
                    <a:pt x="768" y="2435"/>
                  </a:cubicBezTo>
                  <a:cubicBezTo>
                    <a:pt x="768" y="2002"/>
                    <a:pt x="935" y="1568"/>
                    <a:pt x="1268" y="1268"/>
                  </a:cubicBezTo>
                  <a:cubicBezTo>
                    <a:pt x="1602" y="968"/>
                    <a:pt x="2035" y="768"/>
                    <a:pt x="2469" y="768"/>
                  </a:cubicBezTo>
                  <a:cubicBezTo>
                    <a:pt x="2869" y="768"/>
                    <a:pt x="3270" y="901"/>
                    <a:pt x="3570" y="1168"/>
                  </a:cubicBezTo>
                  <a:cubicBezTo>
                    <a:pt x="3638" y="1208"/>
                    <a:pt x="3707" y="1225"/>
                    <a:pt x="3773" y="1225"/>
                  </a:cubicBezTo>
                  <a:cubicBezTo>
                    <a:pt x="4095" y="1225"/>
                    <a:pt x="4341" y="811"/>
                    <a:pt x="4037" y="534"/>
                  </a:cubicBezTo>
                  <a:cubicBezTo>
                    <a:pt x="3603" y="200"/>
                    <a:pt x="3036" y="0"/>
                    <a:pt x="24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49"/>
            <p:cNvSpPr/>
            <p:nvPr/>
          </p:nvSpPr>
          <p:spPr>
            <a:xfrm>
              <a:off x="3686125" y="2985075"/>
              <a:ext cx="75925" cy="118450"/>
            </a:xfrm>
            <a:custGeom>
              <a:avLst/>
              <a:gdLst/>
              <a:ahLst/>
              <a:cxnLst/>
              <a:rect l="l" t="t" r="r" b="b"/>
              <a:pathLst>
                <a:path w="3037" h="4738" extrusionOk="0">
                  <a:moveTo>
                    <a:pt x="401" y="1"/>
                  </a:moveTo>
                  <a:cubicBezTo>
                    <a:pt x="168" y="1"/>
                    <a:pt x="1" y="167"/>
                    <a:pt x="1" y="368"/>
                  </a:cubicBezTo>
                  <a:cubicBezTo>
                    <a:pt x="1" y="601"/>
                    <a:pt x="168" y="768"/>
                    <a:pt x="401" y="768"/>
                  </a:cubicBezTo>
                  <a:lnTo>
                    <a:pt x="2136" y="768"/>
                  </a:lnTo>
                  <a:lnTo>
                    <a:pt x="668" y="4237"/>
                  </a:lnTo>
                  <a:cubicBezTo>
                    <a:pt x="601" y="4404"/>
                    <a:pt x="701" y="4637"/>
                    <a:pt x="868" y="4704"/>
                  </a:cubicBezTo>
                  <a:cubicBezTo>
                    <a:pt x="902" y="4737"/>
                    <a:pt x="968" y="4737"/>
                    <a:pt x="1002" y="4737"/>
                  </a:cubicBezTo>
                  <a:cubicBezTo>
                    <a:pt x="1168" y="4737"/>
                    <a:pt x="1302" y="4637"/>
                    <a:pt x="1369" y="4504"/>
                  </a:cubicBezTo>
                  <a:lnTo>
                    <a:pt x="3036" y="534"/>
                  </a:lnTo>
                  <a:cubicBezTo>
                    <a:pt x="3003" y="501"/>
                    <a:pt x="3003" y="468"/>
                    <a:pt x="3003" y="434"/>
                  </a:cubicBezTo>
                  <a:cubicBezTo>
                    <a:pt x="3003" y="401"/>
                    <a:pt x="3003" y="368"/>
                    <a:pt x="3003" y="301"/>
                  </a:cubicBezTo>
                  <a:cubicBezTo>
                    <a:pt x="3003" y="301"/>
                    <a:pt x="3003" y="268"/>
                    <a:pt x="3003" y="268"/>
                  </a:cubicBezTo>
                  <a:lnTo>
                    <a:pt x="3003" y="234"/>
                  </a:lnTo>
                  <a:lnTo>
                    <a:pt x="2970" y="201"/>
                  </a:lnTo>
                  <a:lnTo>
                    <a:pt x="2970" y="167"/>
                  </a:lnTo>
                  <a:cubicBezTo>
                    <a:pt x="2970" y="167"/>
                    <a:pt x="2970" y="134"/>
                    <a:pt x="2970" y="134"/>
                  </a:cubicBezTo>
                  <a:cubicBezTo>
                    <a:pt x="2970" y="134"/>
                    <a:pt x="2936" y="134"/>
                    <a:pt x="2936" y="101"/>
                  </a:cubicBezTo>
                  <a:lnTo>
                    <a:pt x="2903" y="101"/>
                  </a:lnTo>
                  <a:lnTo>
                    <a:pt x="2903" y="67"/>
                  </a:lnTo>
                  <a:cubicBezTo>
                    <a:pt x="2870" y="34"/>
                    <a:pt x="2803" y="34"/>
                    <a:pt x="2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49"/>
            <p:cNvSpPr/>
            <p:nvPr/>
          </p:nvSpPr>
          <p:spPr>
            <a:xfrm>
              <a:off x="4132300" y="2985000"/>
              <a:ext cx="88400" cy="118625"/>
            </a:xfrm>
            <a:custGeom>
              <a:avLst/>
              <a:gdLst/>
              <a:ahLst/>
              <a:cxnLst/>
              <a:rect l="l" t="t" r="r" b="b"/>
              <a:pathLst>
                <a:path w="3536" h="4745" extrusionOk="0">
                  <a:moveTo>
                    <a:pt x="1935" y="738"/>
                  </a:moveTo>
                  <a:cubicBezTo>
                    <a:pt x="2135" y="738"/>
                    <a:pt x="2302" y="904"/>
                    <a:pt x="2302" y="1104"/>
                  </a:cubicBezTo>
                  <a:cubicBezTo>
                    <a:pt x="2302" y="1355"/>
                    <a:pt x="2110" y="1480"/>
                    <a:pt x="1918" y="1480"/>
                  </a:cubicBezTo>
                  <a:cubicBezTo>
                    <a:pt x="1731" y="1480"/>
                    <a:pt x="1543" y="1360"/>
                    <a:pt x="1535" y="1121"/>
                  </a:cubicBezTo>
                  <a:lnTo>
                    <a:pt x="1535" y="1121"/>
                  </a:lnTo>
                  <a:cubicBezTo>
                    <a:pt x="1543" y="896"/>
                    <a:pt x="1707" y="738"/>
                    <a:pt x="1935" y="738"/>
                  </a:cubicBezTo>
                  <a:close/>
                  <a:moveTo>
                    <a:pt x="1935" y="2239"/>
                  </a:moveTo>
                  <a:cubicBezTo>
                    <a:pt x="2402" y="2239"/>
                    <a:pt x="2802" y="2639"/>
                    <a:pt x="2802" y="3139"/>
                  </a:cubicBezTo>
                  <a:cubicBezTo>
                    <a:pt x="2802" y="3606"/>
                    <a:pt x="2402" y="4007"/>
                    <a:pt x="1935" y="4007"/>
                  </a:cubicBezTo>
                  <a:cubicBezTo>
                    <a:pt x="1434" y="4007"/>
                    <a:pt x="1034" y="3606"/>
                    <a:pt x="1034" y="3139"/>
                  </a:cubicBezTo>
                  <a:cubicBezTo>
                    <a:pt x="1034" y="2639"/>
                    <a:pt x="1434" y="2239"/>
                    <a:pt x="1935" y="2239"/>
                  </a:cubicBezTo>
                  <a:close/>
                  <a:moveTo>
                    <a:pt x="1955" y="1"/>
                  </a:moveTo>
                  <a:cubicBezTo>
                    <a:pt x="1829" y="1"/>
                    <a:pt x="1698" y="23"/>
                    <a:pt x="1568" y="70"/>
                  </a:cubicBezTo>
                  <a:cubicBezTo>
                    <a:pt x="834" y="304"/>
                    <a:pt x="567" y="1171"/>
                    <a:pt x="1034" y="1772"/>
                  </a:cubicBezTo>
                  <a:cubicBezTo>
                    <a:pt x="0" y="2439"/>
                    <a:pt x="67" y="3973"/>
                    <a:pt x="1168" y="4540"/>
                  </a:cubicBezTo>
                  <a:cubicBezTo>
                    <a:pt x="1417" y="4681"/>
                    <a:pt x="1679" y="4744"/>
                    <a:pt x="1935" y="4744"/>
                  </a:cubicBezTo>
                  <a:cubicBezTo>
                    <a:pt x="2772" y="4744"/>
                    <a:pt x="3536" y="4059"/>
                    <a:pt x="3536" y="3139"/>
                  </a:cubicBezTo>
                  <a:cubicBezTo>
                    <a:pt x="3536" y="2572"/>
                    <a:pt x="3269" y="2072"/>
                    <a:pt x="2802" y="1772"/>
                  </a:cubicBezTo>
                  <a:cubicBezTo>
                    <a:pt x="2969" y="1605"/>
                    <a:pt x="3036" y="1338"/>
                    <a:pt x="3036" y="1104"/>
                  </a:cubicBezTo>
                  <a:cubicBezTo>
                    <a:pt x="3036" y="474"/>
                    <a:pt x="2540" y="1"/>
                    <a:pt x="1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49"/>
            <p:cNvSpPr/>
            <p:nvPr/>
          </p:nvSpPr>
          <p:spPr>
            <a:xfrm>
              <a:off x="4599300" y="2985975"/>
              <a:ext cx="81750" cy="116825"/>
            </a:xfrm>
            <a:custGeom>
              <a:avLst/>
              <a:gdLst/>
              <a:ahLst/>
              <a:cxnLst/>
              <a:rect l="l" t="t" r="r" b="b"/>
              <a:pathLst>
                <a:path w="3270" h="4673" extrusionOk="0">
                  <a:moveTo>
                    <a:pt x="1651" y="774"/>
                  </a:moveTo>
                  <a:cubicBezTo>
                    <a:pt x="2077" y="774"/>
                    <a:pt x="2502" y="1049"/>
                    <a:pt x="2535" y="1599"/>
                  </a:cubicBezTo>
                  <a:cubicBezTo>
                    <a:pt x="2585" y="2233"/>
                    <a:pt x="2118" y="2550"/>
                    <a:pt x="1651" y="2550"/>
                  </a:cubicBezTo>
                  <a:cubicBezTo>
                    <a:pt x="1184" y="2550"/>
                    <a:pt x="717" y="2233"/>
                    <a:pt x="767" y="1599"/>
                  </a:cubicBezTo>
                  <a:cubicBezTo>
                    <a:pt x="801" y="1049"/>
                    <a:pt x="1226" y="774"/>
                    <a:pt x="1651" y="774"/>
                  </a:cubicBezTo>
                  <a:close/>
                  <a:moveTo>
                    <a:pt x="1659" y="0"/>
                  </a:moveTo>
                  <a:cubicBezTo>
                    <a:pt x="850" y="0"/>
                    <a:pt x="35" y="544"/>
                    <a:pt x="0" y="1599"/>
                  </a:cubicBezTo>
                  <a:cubicBezTo>
                    <a:pt x="33" y="2500"/>
                    <a:pt x="734" y="3234"/>
                    <a:pt x="1635" y="3234"/>
                  </a:cubicBezTo>
                  <a:cubicBezTo>
                    <a:pt x="1835" y="3234"/>
                    <a:pt x="2068" y="3200"/>
                    <a:pt x="2268" y="3100"/>
                  </a:cubicBezTo>
                  <a:lnTo>
                    <a:pt x="2268" y="3100"/>
                  </a:lnTo>
                  <a:cubicBezTo>
                    <a:pt x="2235" y="3167"/>
                    <a:pt x="2202" y="3200"/>
                    <a:pt x="2168" y="3267"/>
                  </a:cubicBezTo>
                  <a:cubicBezTo>
                    <a:pt x="2068" y="3467"/>
                    <a:pt x="1935" y="3634"/>
                    <a:pt x="1768" y="3734"/>
                  </a:cubicBezTo>
                  <a:cubicBezTo>
                    <a:pt x="1568" y="3867"/>
                    <a:pt x="1368" y="3934"/>
                    <a:pt x="1134" y="3934"/>
                  </a:cubicBezTo>
                  <a:cubicBezTo>
                    <a:pt x="934" y="3934"/>
                    <a:pt x="767" y="4101"/>
                    <a:pt x="767" y="4334"/>
                  </a:cubicBezTo>
                  <a:cubicBezTo>
                    <a:pt x="767" y="4517"/>
                    <a:pt x="934" y="4672"/>
                    <a:pt x="1116" y="4672"/>
                  </a:cubicBezTo>
                  <a:cubicBezTo>
                    <a:pt x="1133" y="4672"/>
                    <a:pt x="1150" y="4671"/>
                    <a:pt x="1168" y="4668"/>
                  </a:cubicBezTo>
                  <a:cubicBezTo>
                    <a:pt x="1534" y="4668"/>
                    <a:pt x="1868" y="4568"/>
                    <a:pt x="2168" y="4368"/>
                  </a:cubicBezTo>
                  <a:cubicBezTo>
                    <a:pt x="2569" y="4068"/>
                    <a:pt x="2869" y="3667"/>
                    <a:pt x="3036" y="3200"/>
                  </a:cubicBezTo>
                  <a:cubicBezTo>
                    <a:pt x="3202" y="2767"/>
                    <a:pt x="3269" y="2300"/>
                    <a:pt x="3269" y="1833"/>
                  </a:cubicBezTo>
                  <a:lnTo>
                    <a:pt x="3269" y="1432"/>
                  </a:lnTo>
                  <a:cubicBezTo>
                    <a:pt x="3157" y="469"/>
                    <a:pt x="2410" y="0"/>
                    <a:pt x="16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49"/>
            <p:cNvSpPr/>
            <p:nvPr/>
          </p:nvSpPr>
          <p:spPr>
            <a:xfrm>
              <a:off x="5065450" y="3037625"/>
              <a:ext cx="72575" cy="20025"/>
            </a:xfrm>
            <a:custGeom>
              <a:avLst/>
              <a:gdLst/>
              <a:ahLst/>
              <a:cxnLst/>
              <a:rect l="l" t="t" r="r" b="b"/>
              <a:pathLst>
                <a:path w="2903" h="801" extrusionOk="0">
                  <a:moveTo>
                    <a:pt x="401" y="0"/>
                  </a:moveTo>
                  <a:cubicBezTo>
                    <a:pt x="167" y="0"/>
                    <a:pt x="1" y="167"/>
                    <a:pt x="1" y="400"/>
                  </a:cubicBezTo>
                  <a:cubicBezTo>
                    <a:pt x="1" y="634"/>
                    <a:pt x="201" y="801"/>
                    <a:pt x="401" y="801"/>
                  </a:cubicBezTo>
                  <a:lnTo>
                    <a:pt x="2502" y="801"/>
                  </a:lnTo>
                  <a:cubicBezTo>
                    <a:pt x="2903" y="667"/>
                    <a:pt x="2903" y="100"/>
                    <a:pt x="25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49"/>
            <p:cNvSpPr/>
            <p:nvPr/>
          </p:nvSpPr>
          <p:spPr>
            <a:xfrm>
              <a:off x="3676975" y="3447900"/>
              <a:ext cx="93425" cy="117000"/>
            </a:xfrm>
            <a:custGeom>
              <a:avLst/>
              <a:gdLst/>
              <a:ahLst/>
              <a:cxnLst/>
              <a:rect l="l" t="t" r="r" b="b"/>
              <a:pathLst>
                <a:path w="3737" h="4680" extrusionOk="0">
                  <a:moveTo>
                    <a:pt x="2535" y="1402"/>
                  </a:moveTo>
                  <a:lnTo>
                    <a:pt x="2535" y="3070"/>
                  </a:lnTo>
                  <a:lnTo>
                    <a:pt x="1201" y="3070"/>
                  </a:lnTo>
                  <a:lnTo>
                    <a:pt x="2535" y="1402"/>
                  </a:lnTo>
                  <a:close/>
                  <a:moveTo>
                    <a:pt x="2702" y="1"/>
                  </a:moveTo>
                  <a:lnTo>
                    <a:pt x="2702" y="34"/>
                  </a:lnTo>
                  <a:cubicBezTo>
                    <a:pt x="2669" y="68"/>
                    <a:pt x="2635" y="68"/>
                    <a:pt x="2602" y="68"/>
                  </a:cubicBezTo>
                  <a:lnTo>
                    <a:pt x="2602" y="101"/>
                  </a:lnTo>
                  <a:lnTo>
                    <a:pt x="100" y="3203"/>
                  </a:lnTo>
                  <a:cubicBezTo>
                    <a:pt x="0" y="3337"/>
                    <a:pt x="0" y="3570"/>
                    <a:pt x="167" y="3704"/>
                  </a:cubicBezTo>
                  <a:cubicBezTo>
                    <a:pt x="234" y="3770"/>
                    <a:pt x="334" y="3804"/>
                    <a:pt x="400" y="3804"/>
                  </a:cubicBezTo>
                  <a:lnTo>
                    <a:pt x="2535" y="3804"/>
                  </a:lnTo>
                  <a:lnTo>
                    <a:pt x="2535" y="4304"/>
                  </a:lnTo>
                  <a:cubicBezTo>
                    <a:pt x="2535" y="4554"/>
                    <a:pt x="2719" y="4679"/>
                    <a:pt x="2902" y="4679"/>
                  </a:cubicBezTo>
                  <a:cubicBezTo>
                    <a:pt x="3086" y="4679"/>
                    <a:pt x="3269" y="4554"/>
                    <a:pt x="3269" y="4304"/>
                  </a:cubicBezTo>
                  <a:lnTo>
                    <a:pt x="3269" y="3804"/>
                  </a:lnTo>
                  <a:lnTo>
                    <a:pt x="3336" y="3804"/>
                  </a:lnTo>
                  <a:cubicBezTo>
                    <a:pt x="3536" y="3804"/>
                    <a:pt x="3736" y="3637"/>
                    <a:pt x="3736" y="3437"/>
                  </a:cubicBezTo>
                  <a:cubicBezTo>
                    <a:pt x="3736" y="3220"/>
                    <a:pt x="3536" y="3033"/>
                    <a:pt x="3321" y="3033"/>
                  </a:cubicBezTo>
                  <a:cubicBezTo>
                    <a:pt x="3303" y="3033"/>
                    <a:pt x="3286" y="3034"/>
                    <a:pt x="3269" y="3036"/>
                  </a:cubicBezTo>
                  <a:lnTo>
                    <a:pt x="3202" y="3036"/>
                  </a:lnTo>
                  <a:lnTo>
                    <a:pt x="3202" y="301"/>
                  </a:lnTo>
                  <a:lnTo>
                    <a:pt x="3202" y="268"/>
                  </a:lnTo>
                  <a:cubicBezTo>
                    <a:pt x="3202" y="234"/>
                    <a:pt x="3202" y="234"/>
                    <a:pt x="3202" y="234"/>
                  </a:cubicBezTo>
                  <a:lnTo>
                    <a:pt x="3202" y="201"/>
                  </a:lnTo>
                  <a:cubicBezTo>
                    <a:pt x="3202" y="168"/>
                    <a:pt x="3202" y="168"/>
                    <a:pt x="3202" y="168"/>
                  </a:cubicBezTo>
                  <a:cubicBezTo>
                    <a:pt x="3202" y="134"/>
                    <a:pt x="3202" y="134"/>
                    <a:pt x="3202" y="134"/>
                  </a:cubicBezTo>
                  <a:cubicBezTo>
                    <a:pt x="3202" y="101"/>
                    <a:pt x="3202" y="101"/>
                    <a:pt x="3169" y="101"/>
                  </a:cubicBezTo>
                  <a:lnTo>
                    <a:pt x="3169" y="68"/>
                  </a:lnTo>
                  <a:lnTo>
                    <a:pt x="3169" y="34"/>
                  </a:lnTo>
                  <a:lnTo>
                    <a:pt x="3136" y="34"/>
                  </a:lnTo>
                  <a:lnTo>
                    <a:pt x="310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49"/>
            <p:cNvSpPr/>
            <p:nvPr/>
          </p:nvSpPr>
          <p:spPr>
            <a:xfrm>
              <a:off x="4143125" y="3447875"/>
              <a:ext cx="80650" cy="117650"/>
            </a:xfrm>
            <a:custGeom>
              <a:avLst/>
              <a:gdLst/>
              <a:ahLst/>
              <a:cxnLst/>
              <a:rect l="l" t="t" r="r" b="b"/>
              <a:pathLst>
                <a:path w="3226" h="4706" extrusionOk="0">
                  <a:moveTo>
                    <a:pt x="2701" y="1"/>
                  </a:moveTo>
                  <a:cubicBezTo>
                    <a:pt x="2690" y="1"/>
                    <a:pt x="2680" y="1"/>
                    <a:pt x="2669" y="2"/>
                  </a:cubicBezTo>
                  <a:lnTo>
                    <a:pt x="668" y="2"/>
                  </a:lnTo>
                  <a:cubicBezTo>
                    <a:pt x="601" y="2"/>
                    <a:pt x="568" y="35"/>
                    <a:pt x="501" y="69"/>
                  </a:cubicBezTo>
                  <a:lnTo>
                    <a:pt x="468" y="69"/>
                  </a:lnTo>
                  <a:cubicBezTo>
                    <a:pt x="368" y="102"/>
                    <a:pt x="301" y="202"/>
                    <a:pt x="301" y="335"/>
                  </a:cubicBezTo>
                  <a:lnTo>
                    <a:pt x="67" y="2070"/>
                  </a:lnTo>
                  <a:cubicBezTo>
                    <a:pt x="67" y="2103"/>
                    <a:pt x="67" y="2137"/>
                    <a:pt x="67" y="2203"/>
                  </a:cubicBezTo>
                  <a:lnTo>
                    <a:pt x="67" y="2237"/>
                  </a:lnTo>
                  <a:cubicBezTo>
                    <a:pt x="101" y="2237"/>
                    <a:pt x="101" y="2270"/>
                    <a:pt x="67" y="2270"/>
                  </a:cubicBezTo>
                  <a:cubicBezTo>
                    <a:pt x="67" y="2270"/>
                    <a:pt x="67" y="2270"/>
                    <a:pt x="67" y="2304"/>
                  </a:cubicBezTo>
                  <a:cubicBezTo>
                    <a:pt x="101" y="2304"/>
                    <a:pt x="134" y="2337"/>
                    <a:pt x="167" y="2370"/>
                  </a:cubicBezTo>
                  <a:cubicBezTo>
                    <a:pt x="234" y="2454"/>
                    <a:pt x="326" y="2495"/>
                    <a:pt x="422" y="2495"/>
                  </a:cubicBezTo>
                  <a:cubicBezTo>
                    <a:pt x="518" y="2495"/>
                    <a:pt x="618" y="2454"/>
                    <a:pt x="701" y="2370"/>
                  </a:cubicBezTo>
                  <a:cubicBezTo>
                    <a:pt x="868" y="2203"/>
                    <a:pt x="1101" y="2103"/>
                    <a:pt x="1335" y="2103"/>
                  </a:cubicBezTo>
                  <a:cubicBezTo>
                    <a:pt x="1835" y="2103"/>
                    <a:pt x="2269" y="2537"/>
                    <a:pt x="2269" y="3037"/>
                  </a:cubicBezTo>
                  <a:cubicBezTo>
                    <a:pt x="2269" y="3271"/>
                    <a:pt x="2169" y="3504"/>
                    <a:pt x="2002" y="3671"/>
                  </a:cubicBezTo>
                  <a:cubicBezTo>
                    <a:pt x="1819" y="3855"/>
                    <a:pt x="1577" y="3946"/>
                    <a:pt x="1339" y="3946"/>
                  </a:cubicBezTo>
                  <a:cubicBezTo>
                    <a:pt x="1101" y="3946"/>
                    <a:pt x="868" y="3855"/>
                    <a:pt x="701" y="3671"/>
                  </a:cubicBezTo>
                  <a:cubicBezTo>
                    <a:pt x="618" y="3588"/>
                    <a:pt x="518" y="3546"/>
                    <a:pt x="422" y="3546"/>
                  </a:cubicBezTo>
                  <a:cubicBezTo>
                    <a:pt x="326" y="3546"/>
                    <a:pt x="234" y="3588"/>
                    <a:pt x="167" y="3671"/>
                  </a:cubicBezTo>
                  <a:cubicBezTo>
                    <a:pt x="1" y="3805"/>
                    <a:pt x="1" y="4071"/>
                    <a:pt x="167" y="4205"/>
                  </a:cubicBezTo>
                  <a:cubicBezTo>
                    <a:pt x="468" y="4505"/>
                    <a:pt x="901" y="4705"/>
                    <a:pt x="1335" y="4705"/>
                  </a:cubicBezTo>
                  <a:cubicBezTo>
                    <a:pt x="1769" y="4705"/>
                    <a:pt x="2202" y="4505"/>
                    <a:pt x="2502" y="4205"/>
                  </a:cubicBezTo>
                  <a:cubicBezTo>
                    <a:pt x="2836" y="3905"/>
                    <a:pt x="3003" y="3471"/>
                    <a:pt x="3003" y="3004"/>
                  </a:cubicBezTo>
                  <a:cubicBezTo>
                    <a:pt x="3003" y="2570"/>
                    <a:pt x="2836" y="2137"/>
                    <a:pt x="2502" y="1837"/>
                  </a:cubicBezTo>
                  <a:cubicBezTo>
                    <a:pt x="2228" y="1562"/>
                    <a:pt x="1869" y="1399"/>
                    <a:pt x="1478" y="1399"/>
                  </a:cubicBezTo>
                  <a:cubicBezTo>
                    <a:pt x="1441" y="1399"/>
                    <a:pt x="1405" y="1400"/>
                    <a:pt x="1368" y="1403"/>
                  </a:cubicBezTo>
                  <a:cubicBezTo>
                    <a:pt x="1235" y="1403"/>
                    <a:pt x="1068" y="1403"/>
                    <a:pt x="901" y="1436"/>
                  </a:cubicBezTo>
                  <a:lnTo>
                    <a:pt x="1001" y="769"/>
                  </a:lnTo>
                  <a:lnTo>
                    <a:pt x="2669" y="769"/>
                  </a:lnTo>
                  <a:cubicBezTo>
                    <a:pt x="2690" y="772"/>
                    <a:pt x="2711" y="773"/>
                    <a:pt x="2730" y="773"/>
                  </a:cubicBezTo>
                  <a:cubicBezTo>
                    <a:pt x="3226" y="773"/>
                    <a:pt x="3216" y="1"/>
                    <a:pt x="27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49"/>
            <p:cNvSpPr/>
            <p:nvPr/>
          </p:nvSpPr>
          <p:spPr>
            <a:xfrm>
              <a:off x="4599300" y="3447800"/>
              <a:ext cx="82575" cy="116825"/>
            </a:xfrm>
            <a:custGeom>
              <a:avLst/>
              <a:gdLst/>
              <a:ahLst/>
              <a:cxnLst/>
              <a:rect l="l" t="t" r="r" b="b"/>
              <a:pathLst>
                <a:path w="3303" h="4673" extrusionOk="0">
                  <a:moveTo>
                    <a:pt x="1651" y="2123"/>
                  </a:moveTo>
                  <a:cubicBezTo>
                    <a:pt x="2118" y="2123"/>
                    <a:pt x="2585" y="2440"/>
                    <a:pt x="2535" y="3074"/>
                  </a:cubicBezTo>
                  <a:cubicBezTo>
                    <a:pt x="2502" y="3624"/>
                    <a:pt x="2077" y="3899"/>
                    <a:pt x="1651" y="3899"/>
                  </a:cubicBezTo>
                  <a:cubicBezTo>
                    <a:pt x="1226" y="3899"/>
                    <a:pt x="801" y="3624"/>
                    <a:pt x="767" y="3074"/>
                  </a:cubicBezTo>
                  <a:cubicBezTo>
                    <a:pt x="717" y="2440"/>
                    <a:pt x="1184" y="2123"/>
                    <a:pt x="1651" y="2123"/>
                  </a:cubicBezTo>
                  <a:close/>
                  <a:moveTo>
                    <a:pt x="2187" y="1"/>
                  </a:moveTo>
                  <a:cubicBezTo>
                    <a:pt x="2170" y="1"/>
                    <a:pt x="2152" y="2"/>
                    <a:pt x="2135" y="5"/>
                  </a:cubicBezTo>
                  <a:cubicBezTo>
                    <a:pt x="1768" y="5"/>
                    <a:pt x="1434" y="105"/>
                    <a:pt x="1134" y="305"/>
                  </a:cubicBezTo>
                  <a:cubicBezTo>
                    <a:pt x="734" y="605"/>
                    <a:pt x="434" y="1006"/>
                    <a:pt x="267" y="1473"/>
                  </a:cubicBezTo>
                  <a:cubicBezTo>
                    <a:pt x="100" y="1906"/>
                    <a:pt x="0" y="2373"/>
                    <a:pt x="33" y="2840"/>
                  </a:cubicBezTo>
                  <a:lnTo>
                    <a:pt x="33" y="3241"/>
                  </a:lnTo>
                  <a:cubicBezTo>
                    <a:pt x="146" y="4204"/>
                    <a:pt x="892" y="4673"/>
                    <a:pt x="1644" y="4673"/>
                  </a:cubicBezTo>
                  <a:cubicBezTo>
                    <a:pt x="2453" y="4673"/>
                    <a:pt x="3268" y="4129"/>
                    <a:pt x="3302" y="3074"/>
                  </a:cubicBezTo>
                  <a:cubicBezTo>
                    <a:pt x="3269" y="2173"/>
                    <a:pt x="2569" y="1473"/>
                    <a:pt x="1668" y="1439"/>
                  </a:cubicBezTo>
                  <a:cubicBezTo>
                    <a:pt x="1434" y="1439"/>
                    <a:pt x="1234" y="1473"/>
                    <a:pt x="1034" y="1573"/>
                  </a:cubicBezTo>
                  <a:cubicBezTo>
                    <a:pt x="1067" y="1506"/>
                    <a:pt x="1067" y="1473"/>
                    <a:pt x="1101" y="1406"/>
                  </a:cubicBezTo>
                  <a:cubicBezTo>
                    <a:pt x="1201" y="1206"/>
                    <a:pt x="1368" y="1039"/>
                    <a:pt x="1534" y="939"/>
                  </a:cubicBezTo>
                  <a:cubicBezTo>
                    <a:pt x="1735" y="805"/>
                    <a:pt x="1935" y="739"/>
                    <a:pt x="2168" y="739"/>
                  </a:cubicBezTo>
                  <a:cubicBezTo>
                    <a:pt x="2368" y="739"/>
                    <a:pt x="2535" y="572"/>
                    <a:pt x="2535" y="338"/>
                  </a:cubicBezTo>
                  <a:cubicBezTo>
                    <a:pt x="2535" y="156"/>
                    <a:pt x="2368" y="1"/>
                    <a:pt x="2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49"/>
            <p:cNvSpPr/>
            <p:nvPr/>
          </p:nvSpPr>
          <p:spPr>
            <a:xfrm>
              <a:off x="5057125" y="3459800"/>
              <a:ext cx="91750" cy="92175"/>
            </a:xfrm>
            <a:custGeom>
              <a:avLst/>
              <a:gdLst/>
              <a:ahLst/>
              <a:cxnLst/>
              <a:rect l="l" t="t" r="r" b="b"/>
              <a:pathLst>
                <a:path w="3670" h="3687" extrusionOk="0">
                  <a:moveTo>
                    <a:pt x="1822" y="0"/>
                  </a:moveTo>
                  <a:cubicBezTo>
                    <a:pt x="1601" y="0"/>
                    <a:pt x="1384" y="142"/>
                    <a:pt x="1368" y="426"/>
                  </a:cubicBezTo>
                  <a:lnTo>
                    <a:pt x="1368" y="459"/>
                  </a:lnTo>
                  <a:cubicBezTo>
                    <a:pt x="1384" y="742"/>
                    <a:pt x="1601" y="884"/>
                    <a:pt x="1822" y="884"/>
                  </a:cubicBezTo>
                  <a:cubicBezTo>
                    <a:pt x="2043" y="884"/>
                    <a:pt x="2268" y="742"/>
                    <a:pt x="2302" y="459"/>
                  </a:cubicBezTo>
                  <a:lnTo>
                    <a:pt x="2302" y="426"/>
                  </a:lnTo>
                  <a:cubicBezTo>
                    <a:pt x="2268" y="142"/>
                    <a:pt x="2043" y="0"/>
                    <a:pt x="1822" y="0"/>
                  </a:cubicBezTo>
                  <a:close/>
                  <a:moveTo>
                    <a:pt x="467" y="1493"/>
                  </a:moveTo>
                  <a:cubicBezTo>
                    <a:pt x="0" y="1493"/>
                    <a:pt x="0" y="2193"/>
                    <a:pt x="467" y="2193"/>
                  </a:cubicBezTo>
                  <a:lnTo>
                    <a:pt x="3202" y="2193"/>
                  </a:lnTo>
                  <a:cubicBezTo>
                    <a:pt x="3669" y="2193"/>
                    <a:pt x="3669" y="1493"/>
                    <a:pt x="3202" y="1493"/>
                  </a:cubicBezTo>
                  <a:close/>
                  <a:moveTo>
                    <a:pt x="1822" y="2802"/>
                  </a:moveTo>
                  <a:cubicBezTo>
                    <a:pt x="1601" y="2802"/>
                    <a:pt x="1384" y="2944"/>
                    <a:pt x="1368" y="3228"/>
                  </a:cubicBezTo>
                  <a:lnTo>
                    <a:pt x="1368" y="3261"/>
                  </a:lnTo>
                  <a:cubicBezTo>
                    <a:pt x="1384" y="3544"/>
                    <a:pt x="1601" y="3686"/>
                    <a:pt x="1822" y="3686"/>
                  </a:cubicBezTo>
                  <a:cubicBezTo>
                    <a:pt x="2043" y="3686"/>
                    <a:pt x="2268" y="3544"/>
                    <a:pt x="2302" y="3261"/>
                  </a:cubicBezTo>
                  <a:lnTo>
                    <a:pt x="2302" y="3228"/>
                  </a:lnTo>
                  <a:cubicBezTo>
                    <a:pt x="2268" y="2944"/>
                    <a:pt x="2043" y="2802"/>
                    <a:pt x="1822" y="280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49"/>
            <p:cNvSpPr/>
            <p:nvPr/>
          </p:nvSpPr>
          <p:spPr>
            <a:xfrm>
              <a:off x="3699475" y="3911575"/>
              <a:ext cx="43400" cy="118450"/>
            </a:xfrm>
            <a:custGeom>
              <a:avLst/>
              <a:gdLst/>
              <a:ahLst/>
              <a:cxnLst/>
              <a:rect l="l" t="t" r="r" b="b"/>
              <a:pathLst>
                <a:path w="1736" h="4738" extrusionOk="0">
                  <a:moveTo>
                    <a:pt x="1202" y="1"/>
                  </a:moveTo>
                  <a:cubicBezTo>
                    <a:pt x="1202" y="34"/>
                    <a:pt x="1168" y="34"/>
                    <a:pt x="1168" y="34"/>
                  </a:cubicBezTo>
                  <a:lnTo>
                    <a:pt x="334" y="534"/>
                  </a:lnTo>
                  <a:cubicBezTo>
                    <a:pt x="1" y="734"/>
                    <a:pt x="134" y="1201"/>
                    <a:pt x="534" y="1235"/>
                  </a:cubicBezTo>
                  <a:cubicBezTo>
                    <a:pt x="568" y="1235"/>
                    <a:pt x="634" y="1201"/>
                    <a:pt x="701" y="1168"/>
                  </a:cubicBezTo>
                  <a:lnTo>
                    <a:pt x="968" y="1001"/>
                  </a:lnTo>
                  <a:lnTo>
                    <a:pt x="968" y="4337"/>
                  </a:lnTo>
                  <a:cubicBezTo>
                    <a:pt x="968" y="4570"/>
                    <a:pt x="1135" y="4737"/>
                    <a:pt x="1335" y="4737"/>
                  </a:cubicBezTo>
                  <a:cubicBezTo>
                    <a:pt x="1535" y="4737"/>
                    <a:pt x="1735" y="4570"/>
                    <a:pt x="1735" y="4337"/>
                  </a:cubicBezTo>
                  <a:lnTo>
                    <a:pt x="1735" y="367"/>
                  </a:lnTo>
                  <a:lnTo>
                    <a:pt x="1635" y="334"/>
                  </a:lnTo>
                  <a:cubicBezTo>
                    <a:pt x="1635" y="301"/>
                    <a:pt x="1635" y="301"/>
                    <a:pt x="1635" y="267"/>
                  </a:cubicBezTo>
                  <a:cubicBezTo>
                    <a:pt x="1635" y="267"/>
                    <a:pt x="1635" y="267"/>
                    <a:pt x="1635" y="234"/>
                  </a:cubicBezTo>
                  <a:lnTo>
                    <a:pt x="1635" y="201"/>
                  </a:lnTo>
                  <a:lnTo>
                    <a:pt x="1635" y="167"/>
                  </a:lnTo>
                  <a:lnTo>
                    <a:pt x="1635" y="134"/>
                  </a:lnTo>
                  <a:lnTo>
                    <a:pt x="1635" y="101"/>
                  </a:lnTo>
                  <a:cubicBezTo>
                    <a:pt x="1602" y="101"/>
                    <a:pt x="1602" y="67"/>
                    <a:pt x="1602" y="67"/>
                  </a:cubicBezTo>
                  <a:lnTo>
                    <a:pt x="1568" y="67"/>
                  </a:lnTo>
                  <a:lnTo>
                    <a:pt x="1535" y="34"/>
                  </a:lnTo>
                  <a:cubicBezTo>
                    <a:pt x="1535" y="34"/>
                    <a:pt x="1502" y="1"/>
                    <a:pt x="1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49"/>
            <p:cNvSpPr/>
            <p:nvPr/>
          </p:nvSpPr>
          <p:spPr>
            <a:xfrm>
              <a:off x="4141450" y="3911575"/>
              <a:ext cx="80100" cy="118450"/>
            </a:xfrm>
            <a:custGeom>
              <a:avLst/>
              <a:gdLst/>
              <a:ahLst/>
              <a:cxnLst/>
              <a:rect l="l" t="t" r="r" b="b"/>
              <a:pathLst>
                <a:path w="3204" h="4738" extrusionOk="0">
                  <a:moveTo>
                    <a:pt x="1569" y="1"/>
                  </a:moveTo>
                  <a:cubicBezTo>
                    <a:pt x="1168" y="1"/>
                    <a:pt x="768" y="134"/>
                    <a:pt x="468" y="434"/>
                  </a:cubicBezTo>
                  <a:lnTo>
                    <a:pt x="268" y="601"/>
                  </a:lnTo>
                  <a:cubicBezTo>
                    <a:pt x="27" y="869"/>
                    <a:pt x="258" y="1244"/>
                    <a:pt x="549" y="1244"/>
                  </a:cubicBezTo>
                  <a:cubicBezTo>
                    <a:pt x="620" y="1244"/>
                    <a:pt x="696" y="1221"/>
                    <a:pt x="768" y="1168"/>
                  </a:cubicBezTo>
                  <a:lnTo>
                    <a:pt x="968" y="968"/>
                  </a:lnTo>
                  <a:cubicBezTo>
                    <a:pt x="1135" y="834"/>
                    <a:pt x="1369" y="734"/>
                    <a:pt x="1569" y="734"/>
                  </a:cubicBezTo>
                  <a:cubicBezTo>
                    <a:pt x="2369" y="734"/>
                    <a:pt x="2736" y="1735"/>
                    <a:pt x="2169" y="2269"/>
                  </a:cubicBezTo>
                  <a:lnTo>
                    <a:pt x="168" y="4070"/>
                  </a:lnTo>
                  <a:cubicBezTo>
                    <a:pt x="1" y="4204"/>
                    <a:pt x="1" y="4437"/>
                    <a:pt x="134" y="4604"/>
                  </a:cubicBezTo>
                  <a:cubicBezTo>
                    <a:pt x="201" y="4671"/>
                    <a:pt x="301" y="4737"/>
                    <a:pt x="401" y="4737"/>
                  </a:cubicBezTo>
                  <a:lnTo>
                    <a:pt x="2803" y="4737"/>
                  </a:lnTo>
                  <a:cubicBezTo>
                    <a:pt x="3036" y="4737"/>
                    <a:pt x="3203" y="4570"/>
                    <a:pt x="3203" y="4337"/>
                  </a:cubicBezTo>
                  <a:cubicBezTo>
                    <a:pt x="3203" y="4137"/>
                    <a:pt x="3036" y="3970"/>
                    <a:pt x="2803" y="3970"/>
                  </a:cubicBezTo>
                  <a:lnTo>
                    <a:pt x="1369" y="3970"/>
                  </a:lnTo>
                  <a:lnTo>
                    <a:pt x="2670" y="2836"/>
                  </a:lnTo>
                  <a:cubicBezTo>
                    <a:pt x="3003" y="2502"/>
                    <a:pt x="3170" y="2069"/>
                    <a:pt x="3203" y="1635"/>
                  </a:cubicBezTo>
                  <a:cubicBezTo>
                    <a:pt x="3203" y="1235"/>
                    <a:pt x="3036" y="834"/>
                    <a:pt x="2770" y="534"/>
                  </a:cubicBezTo>
                  <a:cubicBezTo>
                    <a:pt x="2469" y="201"/>
                    <a:pt x="2036" y="1"/>
                    <a:pt x="1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49"/>
            <p:cNvSpPr/>
            <p:nvPr/>
          </p:nvSpPr>
          <p:spPr>
            <a:xfrm>
              <a:off x="4599650" y="3911575"/>
              <a:ext cx="81400" cy="118375"/>
            </a:xfrm>
            <a:custGeom>
              <a:avLst/>
              <a:gdLst/>
              <a:ahLst/>
              <a:cxnLst/>
              <a:rect l="l" t="t" r="r" b="b"/>
              <a:pathLst>
                <a:path w="3256" h="4735" extrusionOk="0">
                  <a:moveTo>
                    <a:pt x="787" y="1"/>
                  </a:moveTo>
                  <a:cubicBezTo>
                    <a:pt x="586" y="1"/>
                    <a:pt x="420" y="167"/>
                    <a:pt x="420" y="367"/>
                  </a:cubicBezTo>
                  <a:cubicBezTo>
                    <a:pt x="420" y="601"/>
                    <a:pt x="586" y="768"/>
                    <a:pt x="787" y="768"/>
                  </a:cubicBezTo>
                  <a:lnTo>
                    <a:pt x="1887" y="768"/>
                  </a:lnTo>
                  <a:lnTo>
                    <a:pt x="1187" y="1468"/>
                  </a:lnTo>
                  <a:cubicBezTo>
                    <a:pt x="1053" y="1602"/>
                    <a:pt x="1053" y="1869"/>
                    <a:pt x="1187" y="2002"/>
                  </a:cubicBezTo>
                  <a:cubicBezTo>
                    <a:pt x="1254" y="2069"/>
                    <a:pt x="1354" y="2135"/>
                    <a:pt x="1487" y="2135"/>
                  </a:cubicBezTo>
                  <a:cubicBezTo>
                    <a:pt x="1721" y="2135"/>
                    <a:pt x="1954" y="2235"/>
                    <a:pt x="2121" y="2402"/>
                  </a:cubicBezTo>
                  <a:cubicBezTo>
                    <a:pt x="2288" y="2569"/>
                    <a:pt x="2388" y="2803"/>
                    <a:pt x="2388" y="3036"/>
                  </a:cubicBezTo>
                  <a:cubicBezTo>
                    <a:pt x="2388" y="3270"/>
                    <a:pt x="2288" y="3503"/>
                    <a:pt x="2121" y="3670"/>
                  </a:cubicBezTo>
                  <a:cubicBezTo>
                    <a:pt x="1954" y="3837"/>
                    <a:pt x="1721" y="3937"/>
                    <a:pt x="1487" y="3937"/>
                  </a:cubicBezTo>
                  <a:cubicBezTo>
                    <a:pt x="1220" y="3937"/>
                    <a:pt x="987" y="3837"/>
                    <a:pt x="820" y="3670"/>
                  </a:cubicBezTo>
                  <a:cubicBezTo>
                    <a:pt x="746" y="3596"/>
                    <a:pt x="661" y="3565"/>
                    <a:pt x="577" y="3565"/>
                  </a:cubicBezTo>
                  <a:cubicBezTo>
                    <a:pt x="281" y="3565"/>
                    <a:pt x="1" y="3951"/>
                    <a:pt x="286" y="4237"/>
                  </a:cubicBezTo>
                  <a:cubicBezTo>
                    <a:pt x="630" y="4581"/>
                    <a:pt x="1050" y="4734"/>
                    <a:pt x="1461" y="4734"/>
                  </a:cubicBezTo>
                  <a:cubicBezTo>
                    <a:pt x="2327" y="4734"/>
                    <a:pt x="3155" y="4054"/>
                    <a:pt x="3155" y="3036"/>
                  </a:cubicBezTo>
                  <a:cubicBezTo>
                    <a:pt x="3155" y="2602"/>
                    <a:pt x="2988" y="2169"/>
                    <a:pt x="2655" y="1869"/>
                  </a:cubicBezTo>
                  <a:cubicBezTo>
                    <a:pt x="2521" y="1735"/>
                    <a:pt x="2388" y="1602"/>
                    <a:pt x="2221" y="1535"/>
                  </a:cubicBezTo>
                  <a:lnTo>
                    <a:pt x="3055" y="668"/>
                  </a:lnTo>
                  <a:cubicBezTo>
                    <a:pt x="3088" y="634"/>
                    <a:pt x="3088" y="601"/>
                    <a:pt x="3122" y="568"/>
                  </a:cubicBezTo>
                  <a:cubicBezTo>
                    <a:pt x="3255" y="301"/>
                    <a:pt x="3088" y="1"/>
                    <a:pt x="27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49"/>
            <p:cNvSpPr/>
            <p:nvPr/>
          </p:nvSpPr>
          <p:spPr>
            <a:xfrm>
              <a:off x="5064625" y="3946200"/>
              <a:ext cx="68400" cy="83825"/>
            </a:xfrm>
            <a:custGeom>
              <a:avLst/>
              <a:gdLst/>
              <a:ahLst/>
              <a:cxnLst/>
              <a:rect l="l" t="t" r="r" b="b"/>
              <a:pathLst>
                <a:path w="2736" h="3353" extrusionOk="0">
                  <a:moveTo>
                    <a:pt x="430" y="1"/>
                  </a:moveTo>
                  <a:cubicBezTo>
                    <a:pt x="351" y="1"/>
                    <a:pt x="270" y="28"/>
                    <a:pt x="200" y="83"/>
                  </a:cubicBezTo>
                  <a:cubicBezTo>
                    <a:pt x="67" y="183"/>
                    <a:pt x="0" y="417"/>
                    <a:pt x="134" y="550"/>
                  </a:cubicBezTo>
                  <a:lnTo>
                    <a:pt x="968" y="1651"/>
                  </a:lnTo>
                  <a:lnTo>
                    <a:pt x="134" y="2785"/>
                  </a:lnTo>
                  <a:cubicBezTo>
                    <a:pt x="34" y="2919"/>
                    <a:pt x="67" y="3152"/>
                    <a:pt x="234" y="3252"/>
                  </a:cubicBezTo>
                  <a:cubicBezTo>
                    <a:pt x="267" y="3319"/>
                    <a:pt x="367" y="3319"/>
                    <a:pt x="434" y="3352"/>
                  </a:cubicBezTo>
                  <a:cubicBezTo>
                    <a:pt x="534" y="3319"/>
                    <a:pt x="634" y="3286"/>
                    <a:pt x="701" y="3185"/>
                  </a:cubicBezTo>
                  <a:lnTo>
                    <a:pt x="1401" y="2251"/>
                  </a:lnTo>
                  <a:lnTo>
                    <a:pt x="2035" y="3185"/>
                  </a:lnTo>
                  <a:cubicBezTo>
                    <a:pt x="2102" y="3286"/>
                    <a:pt x="2202" y="3319"/>
                    <a:pt x="2335" y="3352"/>
                  </a:cubicBezTo>
                  <a:cubicBezTo>
                    <a:pt x="2402" y="3319"/>
                    <a:pt x="2469" y="3319"/>
                    <a:pt x="2535" y="3252"/>
                  </a:cubicBezTo>
                  <a:cubicBezTo>
                    <a:pt x="2669" y="3152"/>
                    <a:pt x="2702" y="2919"/>
                    <a:pt x="2602" y="2785"/>
                  </a:cubicBezTo>
                  <a:lnTo>
                    <a:pt x="1802" y="1651"/>
                  </a:lnTo>
                  <a:lnTo>
                    <a:pt x="2636" y="550"/>
                  </a:lnTo>
                  <a:cubicBezTo>
                    <a:pt x="2736" y="417"/>
                    <a:pt x="2702" y="183"/>
                    <a:pt x="2569" y="83"/>
                  </a:cubicBezTo>
                  <a:cubicBezTo>
                    <a:pt x="2499" y="28"/>
                    <a:pt x="2418" y="1"/>
                    <a:pt x="2337" y="1"/>
                  </a:cubicBezTo>
                  <a:cubicBezTo>
                    <a:pt x="2225" y="1"/>
                    <a:pt x="2113" y="53"/>
                    <a:pt x="2035" y="150"/>
                  </a:cubicBezTo>
                  <a:lnTo>
                    <a:pt x="1368" y="1051"/>
                  </a:lnTo>
                  <a:lnTo>
                    <a:pt x="701" y="150"/>
                  </a:lnTo>
                  <a:cubicBezTo>
                    <a:pt x="643" y="53"/>
                    <a:pt x="539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49"/>
            <p:cNvSpPr/>
            <p:nvPr/>
          </p:nvSpPr>
          <p:spPr>
            <a:xfrm>
              <a:off x="3719500" y="4470300"/>
              <a:ext cx="25025" cy="25050"/>
            </a:xfrm>
            <a:custGeom>
              <a:avLst/>
              <a:gdLst/>
              <a:ahLst/>
              <a:cxnLst/>
              <a:rect l="l" t="t" r="r" b="b"/>
              <a:pathLst>
                <a:path w="1001" h="1002" extrusionOk="0">
                  <a:moveTo>
                    <a:pt x="501" y="1"/>
                  </a:moveTo>
                  <a:cubicBezTo>
                    <a:pt x="200" y="1"/>
                    <a:pt x="0" y="234"/>
                    <a:pt x="0" y="501"/>
                  </a:cubicBezTo>
                  <a:cubicBezTo>
                    <a:pt x="0" y="768"/>
                    <a:pt x="200" y="1002"/>
                    <a:pt x="501" y="1002"/>
                  </a:cubicBezTo>
                  <a:cubicBezTo>
                    <a:pt x="767" y="1002"/>
                    <a:pt x="1001" y="768"/>
                    <a:pt x="1001" y="501"/>
                  </a:cubicBezTo>
                  <a:cubicBezTo>
                    <a:pt x="1001" y="234"/>
                    <a:pt x="767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49"/>
            <p:cNvSpPr/>
            <p:nvPr/>
          </p:nvSpPr>
          <p:spPr>
            <a:xfrm>
              <a:off x="4134800" y="4376275"/>
              <a:ext cx="89250" cy="117825"/>
            </a:xfrm>
            <a:custGeom>
              <a:avLst/>
              <a:gdLst/>
              <a:ahLst/>
              <a:cxnLst/>
              <a:rect l="l" t="t" r="r" b="b"/>
              <a:pathLst>
                <a:path w="3570" h="4713" extrusionOk="0">
                  <a:moveTo>
                    <a:pt x="1701" y="726"/>
                  </a:moveTo>
                  <a:cubicBezTo>
                    <a:pt x="1968" y="760"/>
                    <a:pt x="2202" y="926"/>
                    <a:pt x="2335" y="1160"/>
                  </a:cubicBezTo>
                  <a:cubicBezTo>
                    <a:pt x="2569" y="1527"/>
                    <a:pt x="2669" y="1927"/>
                    <a:pt x="2669" y="2361"/>
                  </a:cubicBezTo>
                  <a:cubicBezTo>
                    <a:pt x="2669" y="2761"/>
                    <a:pt x="2569" y="3195"/>
                    <a:pt x="2335" y="3562"/>
                  </a:cubicBezTo>
                  <a:cubicBezTo>
                    <a:pt x="2202" y="3795"/>
                    <a:pt x="1968" y="3929"/>
                    <a:pt x="1701" y="3962"/>
                  </a:cubicBezTo>
                  <a:cubicBezTo>
                    <a:pt x="1434" y="3929"/>
                    <a:pt x="1201" y="3795"/>
                    <a:pt x="1068" y="3562"/>
                  </a:cubicBezTo>
                  <a:cubicBezTo>
                    <a:pt x="634" y="2794"/>
                    <a:pt x="634" y="1894"/>
                    <a:pt x="1068" y="1160"/>
                  </a:cubicBezTo>
                  <a:cubicBezTo>
                    <a:pt x="1201" y="926"/>
                    <a:pt x="1434" y="760"/>
                    <a:pt x="1701" y="726"/>
                  </a:cubicBezTo>
                  <a:close/>
                  <a:moveTo>
                    <a:pt x="1718" y="1"/>
                  </a:moveTo>
                  <a:cubicBezTo>
                    <a:pt x="1226" y="1"/>
                    <a:pt x="734" y="243"/>
                    <a:pt x="467" y="726"/>
                  </a:cubicBezTo>
                  <a:cubicBezTo>
                    <a:pt x="167" y="1227"/>
                    <a:pt x="0" y="1794"/>
                    <a:pt x="0" y="2361"/>
                  </a:cubicBezTo>
                  <a:cubicBezTo>
                    <a:pt x="0" y="2928"/>
                    <a:pt x="167" y="3495"/>
                    <a:pt x="467" y="3962"/>
                  </a:cubicBezTo>
                  <a:cubicBezTo>
                    <a:pt x="734" y="4462"/>
                    <a:pt x="1226" y="4713"/>
                    <a:pt x="1718" y="4713"/>
                  </a:cubicBezTo>
                  <a:cubicBezTo>
                    <a:pt x="2210" y="4713"/>
                    <a:pt x="2702" y="4462"/>
                    <a:pt x="2969" y="3962"/>
                  </a:cubicBezTo>
                  <a:cubicBezTo>
                    <a:pt x="3569" y="2961"/>
                    <a:pt x="3569" y="1727"/>
                    <a:pt x="2969" y="726"/>
                  </a:cubicBezTo>
                  <a:cubicBezTo>
                    <a:pt x="2702" y="243"/>
                    <a:pt x="2210" y="1"/>
                    <a:pt x="1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chemeClr val="accent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49"/>
            <p:cNvSpPr/>
            <p:nvPr/>
          </p:nvSpPr>
          <p:spPr>
            <a:xfrm>
              <a:off x="4606800" y="4412775"/>
              <a:ext cx="72575" cy="50875"/>
            </a:xfrm>
            <a:custGeom>
              <a:avLst/>
              <a:gdLst/>
              <a:ahLst/>
              <a:cxnLst/>
              <a:rect l="l" t="t" r="r" b="b"/>
              <a:pathLst>
                <a:path w="2903" h="2035" extrusionOk="0">
                  <a:moveTo>
                    <a:pt x="434" y="0"/>
                  </a:moveTo>
                  <a:cubicBezTo>
                    <a:pt x="200" y="0"/>
                    <a:pt x="0" y="167"/>
                    <a:pt x="0" y="400"/>
                  </a:cubicBezTo>
                  <a:cubicBezTo>
                    <a:pt x="0" y="586"/>
                    <a:pt x="172" y="771"/>
                    <a:pt x="383" y="771"/>
                  </a:cubicBezTo>
                  <a:cubicBezTo>
                    <a:pt x="399" y="771"/>
                    <a:pt x="417" y="770"/>
                    <a:pt x="434" y="767"/>
                  </a:cubicBezTo>
                  <a:lnTo>
                    <a:pt x="2502" y="767"/>
                  </a:lnTo>
                  <a:cubicBezTo>
                    <a:pt x="2517" y="770"/>
                    <a:pt x="2532" y="771"/>
                    <a:pt x="2547" y="771"/>
                  </a:cubicBezTo>
                  <a:cubicBezTo>
                    <a:pt x="2731" y="771"/>
                    <a:pt x="2902" y="586"/>
                    <a:pt x="2902" y="400"/>
                  </a:cubicBezTo>
                  <a:cubicBezTo>
                    <a:pt x="2902" y="167"/>
                    <a:pt x="2702" y="0"/>
                    <a:pt x="2502" y="0"/>
                  </a:cubicBezTo>
                  <a:close/>
                  <a:moveTo>
                    <a:pt x="434" y="1234"/>
                  </a:moveTo>
                  <a:cubicBezTo>
                    <a:pt x="200" y="1234"/>
                    <a:pt x="0" y="1401"/>
                    <a:pt x="0" y="1635"/>
                  </a:cubicBezTo>
                  <a:cubicBezTo>
                    <a:pt x="0" y="1868"/>
                    <a:pt x="200" y="2035"/>
                    <a:pt x="434" y="2035"/>
                  </a:cubicBezTo>
                  <a:lnTo>
                    <a:pt x="2502" y="2035"/>
                  </a:lnTo>
                  <a:cubicBezTo>
                    <a:pt x="2902" y="1935"/>
                    <a:pt x="2902" y="1334"/>
                    <a:pt x="2502" y="123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49"/>
            <p:cNvSpPr/>
            <p:nvPr/>
          </p:nvSpPr>
          <p:spPr>
            <a:xfrm>
              <a:off x="5060450" y="4392650"/>
              <a:ext cx="85075" cy="84350"/>
            </a:xfrm>
            <a:custGeom>
              <a:avLst/>
              <a:gdLst/>
              <a:ahLst/>
              <a:cxnLst/>
              <a:rect l="l" t="t" r="r" b="b"/>
              <a:pathLst>
                <a:path w="3403" h="3374" extrusionOk="0">
                  <a:moveTo>
                    <a:pt x="1651" y="1"/>
                  </a:moveTo>
                  <a:cubicBezTo>
                    <a:pt x="1444" y="1"/>
                    <a:pt x="1301" y="186"/>
                    <a:pt x="1301" y="372"/>
                  </a:cubicBezTo>
                  <a:lnTo>
                    <a:pt x="1301" y="1306"/>
                  </a:lnTo>
                  <a:lnTo>
                    <a:pt x="367" y="1306"/>
                  </a:lnTo>
                  <a:cubicBezTo>
                    <a:pt x="167" y="1306"/>
                    <a:pt x="1" y="1472"/>
                    <a:pt x="1" y="1672"/>
                  </a:cubicBezTo>
                  <a:cubicBezTo>
                    <a:pt x="1" y="1873"/>
                    <a:pt x="134" y="2039"/>
                    <a:pt x="367" y="2039"/>
                  </a:cubicBezTo>
                  <a:lnTo>
                    <a:pt x="1301" y="2039"/>
                  </a:lnTo>
                  <a:lnTo>
                    <a:pt x="1301" y="3007"/>
                  </a:lnTo>
                  <a:cubicBezTo>
                    <a:pt x="1301" y="3207"/>
                    <a:pt x="1468" y="3374"/>
                    <a:pt x="1702" y="3374"/>
                  </a:cubicBezTo>
                  <a:cubicBezTo>
                    <a:pt x="1902" y="3374"/>
                    <a:pt x="2069" y="3207"/>
                    <a:pt x="2069" y="3007"/>
                  </a:cubicBezTo>
                  <a:lnTo>
                    <a:pt x="2069" y="2039"/>
                  </a:lnTo>
                  <a:lnTo>
                    <a:pt x="3036" y="2039"/>
                  </a:lnTo>
                  <a:cubicBezTo>
                    <a:pt x="3236" y="2039"/>
                    <a:pt x="3403" y="1873"/>
                    <a:pt x="3403" y="1672"/>
                  </a:cubicBezTo>
                  <a:cubicBezTo>
                    <a:pt x="3403" y="1472"/>
                    <a:pt x="3236" y="1306"/>
                    <a:pt x="3036" y="1306"/>
                  </a:cubicBezTo>
                  <a:lnTo>
                    <a:pt x="2069" y="1306"/>
                  </a:lnTo>
                  <a:lnTo>
                    <a:pt x="2069" y="372"/>
                  </a:lnTo>
                  <a:cubicBezTo>
                    <a:pt x="2069" y="171"/>
                    <a:pt x="1902" y="5"/>
                    <a:pt x="1702" y="5"/>
                  </a:cubicBezTo>
                  <a:cubicBezTo>
                    <a:pt x="1684" y="2"/>
                    <a:pt x="1668" y="1"/>
                    <a:pt x="16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49"/>
            <p:cNvSpPr/>
            <p:nvPr/>
          </p:nvSpPr>
          <p:spPr>
            <a:xfrm>
              <a:off x="4122275" y="2515575"/>
              <a:ext cx="119275" cy="129275"/>
            </a:xfrm>
            <a:custGeom>
              <a:avLst/>
              <a:gdLst/>
              <a:ahLst/>
              <a:cxnLst/>
              <a:rect l="l" t="t" r="r" b="b"/>
              <a:pathLst>
                <a:path w="4771" h="5171" extrusionOk="0">
                  <a:moveTo>
                    <a:pt x="3403" y="1"/>
                  </a:moveTo>
                  <a:cubicBezTo>
                    <a:pt x="3303" y="1"/>
                    <a:pt x="3236" y="67"/>
                    <a:pt x="3170" y="101"/>
                  </a:cubicBezTo>
                  <a:cubicBezTo>
                    <a:pt x="3136" y="134"/>
                    <a:pt x="3136" y="167"/>
                    <a:pt x="3103" y="201"/>
                  </a:cubicBezTo>
                  <a:cubicBezTo>
                    <a:pt x="2836" y="868"/>
                    <a:pt x="1902" y="3570"/>
                    <a:pt x="1669" y="4237"/>
                  </a:cubicBezTo>
                  <a:lnTo>
                    <a:pt x="1435" y="4003"/>
                  </a:lnTo>
                  <a:lnTo>
                    <a:pt x="1202" y="3770"/>
                  </a:lnTo>
                  <a:cubicBezTo>
                    <a:pt x="1102" y="3670"/>
                    <a:pt x="1035" y="3603"/>
                    <a:pt x="935" y="3503"/>
                  </a:cubicBezTo>
                  <a:lnTo>
                    <a:pt x="668" y="3203"/>
                  </a:lnTo>
                  <a:cubicBezTo>
                    <a:pt x="601" y="3169"/>
                    <a:pt x="501" y="3136"/>
                    <a:pt x="401" y="3103"/>
                  </a:cubicBezTo>
                  <a:cubicBezTo>
                    <a:pt x="334" y="3103"/>
                    <a:pt x="301" y="3136"/>
                    <a:pt x="234" y="3169"/>
                  </a:cubicBezTo>
                  <a:cubicBezTo>
                    <a:pt x="168" y="3203"/>
                    <a:pt x="1" y="3403"/>
                    <a:pt x="401" y="3870"/>
                  </a:cubicBezTo>
                  <a:cubicBezTo>
                    <a:pt x="701" y="4170"/>
                    <a:pt x="1602" y="5037"/>
                    <a:pt x="1602" y="5037"/>
                  </a:cubicBezTo>
                  <a:cubicBezTo>
                    <a:pt x="1669" y="5138"/>
                    <a:pt x="1769" y="5171"/>
                    <a:pt x="1869" y="5171"/>
                  </a:cubicBezTo>
                  <a:cubicBezTo>
                    <a:pt x="1935" y="5171"/>
                    <a:pt x="2002" y="5138"/>
                    <a:pt x="2069" y="5104"/>
                  </a:cubicBezTo>
                  <a:cubicBezTo>
                    <a:pt x="2136" y="5037"/>
                    <a:pt x="2169" y="4937"/>
                    <a:pt x="2202" y="4871"/>
                  </a:cubicBezTo>
                  <a:cubicBezTo>
                    <a:pt x="2402" y="4137"/>
                    <a:pt x="3303" y="1568"/>
                    <a:pt x="3670" y="601"/>
                  </a:cubicBezTo>
                  <a:lnTo>
                    <a:pt x="4504" y="601"/>
                  </a:lnTo>
                  <a:cubicBezTo>
                    <a:pt x="4637" y="601"/>
                    <a:pt x="4771" y="468"/>
                    <a:pt x="4771" y="301"/>
                  </a:cubicBezTo>
                  <a:cubicBezTo>
                    <a:pt x="4771" y="134"/>
                    <a:pt x="4637" y="1"/>
                    <a:pt x="44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49"/>
            <p:cNvSpPr/>
            <p:nvPr/>
          </p:nvSpPr>
          <p:spPr>
            <a:xfrm>
              <a:off x="3522675" y="1715825"/>
              <a:ext cx="1781300" cy="426175"/>
            </a:xfrm>
            <a:custGeom>
              <a:avLst/>
              <a:gdLst/>
              <a:ahLst/>
              <a:cxnLst/>
              <a:rect l="l" t="t" r="r" b="b"/>
              <a:pathLst>
                <a:path w="71252" h="17047" extrusionOk="0">
                  <a:moveTo>
                    <a:pt x="1" y="1"/>
                  </a:moveTo>
                  <a:lnTo>
                    <a:pt x="1" y="17047"/>
                  </a:lnTo>
                  <a:lnTo>
                    <a:pt x="71252" y="17047"/>
                  </a:lnTo>
                  <a:lnTo>
                    <a:pt x="712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49"/>
            <p:cNvSpPr/>
            <p:nvPr/>
          </p:nvSpPr>
          <p:spPr>
            <a:xfrm>
              <a:off x="4428325" y="1828425"/>
              <a:ext cx="71750" cy="196825"/>
            </a:xfrm>
            <a:custGeom>
              <a:avLst/>
              <a:gdLst/>
              <a:ahLst/>
              <a:cxnLst/>
              <a:rect l="l" t="t" r="r" b="b"/>
              <a:pathLst>
                <a:path w="2870" h="7873" extrusionOk="0">
                  <a:moveTo>
                    <a:pt x="2002" y="0"/>
                  </a:moveTo>
                  <a:cubicBezTo>
                    <a:pt x="1969" y="34"/>
                    <a:pt x="1969" y="34"/>
                    <a:pt x="1936" y="34"/>
                  </a:cubicBezTo>
                  <a:cubicBezTo>
                    <a:pt x="1936" y="67"/>
                    <a:pt x="1902" y="67"/>
                    <a:pt x="1902" y="67"/>
                  </a:cubicBezTo>
                  <a:lnTo>
                    <a:pt x="501" y="901"/>
                  </a:lnTo>
                  <a:cubicBezTo>
                    <a:pt x="1" y="1234"/>
                    <a:pt x="234" y="2035"/>
                    <a:pt x="835" y="2068"/>
                  </a:cubicBezTo>
                  <a:cubicBezTo>
                    <a:pt x="935" y="2068"/>
                    <a:pt x="1068" y="2035"/>
                    <a:pt x="1168" y="1968"/>
                  </a:cubicBezTo>
                  <a:lnTo>
                    <a:pt x="1602" y="1701"/>
                  </a:lnTo>
                  <a:lnTo>
                    <a:pt x="1602" y="7239"/>
                  </a:lnTo>
                  <a:cubicBezTo>
                    <a:pt x="1602" y="7572"/>
                    <a:pt x="1869" y="7873"/>
                    <a:pt x="2236" y="7873"/>
                  </a:cubicBezTo>
                  <a:cubicBezTo>
                    <a:pt x="2569" y="7873"/>
                    <a:pt x="2836" y="7572"/>
                    <a:pt x="2870" y="7239"/>
                  </a:cubicBezTo>
                  <a:lnTo>
                    <a:pt x="2870" y="601"/>
                  </a:lnTo>
                  <a:lnTo>
                    <a:pt x="2803" y="567"/>
                  </a:lnTo>
                  <a:cubicBezTo>
                    <a:pt x="2769" y="567"/>
                    <a:pt x="2769" y="534"/>
                    <a:pt x="2769" y="501"/>
                  </a:cubicBezTo>
                  <a:cubicBezTo>
                    <a:pt x="2769" y="467"/>
                    <a:pt x="2769" y="467"/>
                    <a:pt x="2769" y="434"/>
                  </a:cubicBezTo>
                  <a:lnTo>
                    <a:pt x="2769" y="400"/>
                  </a:lnTo>
                  <a:cubicBezTo>
                    <a:pt x="2769" y="367"/>
                    <a:pt x="2769" y="334"/>
                    <a:pt x="2769" y="334"/>
                  </a:cubicBezTo>
                  <a:lnTo>
                    <a:pt x="2769" y="300"/>
                  </a:lnTo>
                  <a:lnTo>
                    <a:pt x="2769" y="267"/>
                  </a:lnTo>
                  <a:lnTo>
                    <a:pt x="2703" y="234"/>
                  </a:lnTo>
                  <a:cubicBezTo>
                    <a:pt x="2703" y="200"/>
                    <a:pt x="2703" y="200"/>
                    <a:pt x="2669" y="167"/>
                  </a:cubicBezTo>
                  <a:cubicBezTo>
                    <a:pt x="2669" y="167"/>
                    <a:pt x="2636" y="167"/>
                    <a:pt x="2636" y="134"/>
                  </a:cubicBezTo>
                  <a:cubicBezTo>
                    <a:pt x="2636" y="134"/>
                    <a:pt x="2569" y="100"/>
                    <a:pt x="2569" y="100"/>
                  </a:cubicBezTo>
                  <a:cubicBezTo>
                    <a:pt x="2569" y="100"/>
                    <a:pt x="2536" y="67"/>
                    <a:pt x="2536" y="67"/>
                  </a:cubicBezTo>
                  <a:cubicBezTo>
                    <a:pt x="2503" y="67"/>
                    <a:pt x="2469" y="34"/>
                    <a:pt x="2469" y="34"/>
                  </a:cubicBezTo>
                  <a:lnTo>
                    <a:pt x="2436" y="34"/>
                  </a:lnTo>
                  <a:cubicBezTo>
                    <a:pt x="2403" y="34"/>
                    <a:pt x="2369" y="0"/>
                    <a:pt x="2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49"/>
            <p:cNvSpPr/>
            <p:nvPr/>
          </p:nvSpPr>
          <p:spPr>
            <a:xfrm>
              <a:off x="4529250" y="1827575"/>
              <a:ext cx="133450" cy="197675"/>
            </a:xfrm>
            <a:custGeom>
              <a:avLst/>
              <a:gdLst/>
              <a:ahLst/>
              <a:cxnLst/>
              <a:rect l="l" t="t" r="r" b="b"/>
              <a:pathLst>
                <a:path w="5338" h="7907" extrusionOk="0">
                  <a:moveTo>
                    <a:pt x="2635" y="1"/>
                  </a:moveTo>
                  <a:cubicBezTo>
                    <a:pt x="1968" y="1"/>
                    <a:pt x="1301" y="268"/>
                    <a:pt x="801" y="701"/>
                  </a:cubicBezTo>
                  <a:lnTo>
                    <a:pt x="467" y="1035"/>
                  </a:lnTo>
                  <a:cubicBezTo>
                    <a:pt x="200" y="1268"/>
                    <a:pt x="200" y="1669"/>
                    <a:pt x="434" y="1902"/>
                  </a:cubicBezTo>
                  <a:cubicBezTo>
                    <a:pt x="544" y="2049"/>
                    <a:pt x="714" y="2125"/>
                    <a:pt x="890" y="2125"/>
                  </a:cubicBezTo>
                  <a:cubicBezTo>
                    <a:pt x="1034" y="2125"/>
                    <a:pt x="1181" y="2074"/>
                    <a:pt x="1301" y="1969"/>
                  </a:cubicBezTo>
                  <a:lnTo>
                    <a:pt x="1635" y="1635"/>
                  </a:lnTo>
                  <a:cubicBezTo>
                    <a:pt x="1935" y="1402"/>
                    <a:pt x="2268" y="1268"/>
                    <a:pt x="2635" y="1268"/>
                  </a:cubicBezTo>
                  <a:cubicBezTo>
                    <a:pt x="3036" y="1268"/>
                    <a:pt x="3436" y="1435"/>
                    <a:pt x="3703" y="1735"/>
                  </a:cubicBezTo>
                  <a:cubicBezTo>
                    <a:pt x="3936" y="2002"/>
                    <a:pt x="4070" y="2369"/>
                    <a:pt x="4070" y="2703"/>
                  </a:cubicBezTo>
                  <a:cubicBezTo>
                    <a:pt x="4103" y="3136"/>
                    <a:pt x="3903" y="3537"/>
                    <a:pt x="3603" y="3804"/>
                  </a:cubicBezTo>
                  <a:lnTo>
                    <a:pt x="267" y="6806"/>
                  </a:lnTo>
                  <a:cubicBezTo>
                    <a:pt x="33" y="7039"/>
                    <a:pt x="0" y="7440"/>
                    <a:pt x="234" y="7706"/>
                  </a:cubicBezTo>
                  <a:cubicBezTo>
                    <a:pt x="367" y="7840"/>
                    <a:pt x="534" y="7907"/>
                    <a:pt x="701" y="7907"/>
                  </a:cubicBezTo>
                  <a:lnTo>
                    <a:pt x="4703" y="7907"/>
                  </a:lnTo>
                  <a:cubicBezTo>
                    <a:pt x="5070" y="7907"/>
                    <a:pt x="5337" y="7640"/>
                    <a:pt x="5337" y="7273"/>
                  </a:cubicBezTo>
                  <a:cubicBezTo>
                    <a:pt x="5337" y="6939"/>
                    <a:pt x="5070" y="6639"/>
                    <a:pt x="4703" y="6639"/>
                  </a:cubicBezTo>
                  <a:lnTo>
                    <a:pt x="2302" y="6639"/>
                  </a:lnTo>
                  <a:lnTo>
                    <a:pt x="4437" y="4738"/>
                  </a:lnTo>
                  <a:cubicBezTo>
                    <a:pt x="5004" y="4204"/>
                    <a:pt x="5337" y="3470"/>
                    <a:pt x="5337" y="2703"/>
                  </a:cubicBezTo>
                  <a:cubicBezTo>
                    <a:pt x="5337" y="2036"/>
                    <a:pt x="5070" y="1402"/>
                    <a:pt x="4637" y="901"/>
                  </a:cubicBezTo>
                  <a:cubicBezTo>
                    <a:pt x="4136" y="334"/>
                    <a:pt x="3402" y="34"/>
                    <a:pt x="2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49"/>
            <p:cNvSpPr/>
            <p:nvPr/>
          </p:nvSpPr>
          <p:spPr>
            <a:xfrm>
              <a:off x="4703525" y="1828425"/>
              <a:ext cx="125675" cy="196775"/>
            </a:xfrm>
            <a:custGeom>
              <a:avLst/>
              <a:gdLst/>
              <a:ahLst/>
              <a:cxnLst/>
              <a:rect l="l" t="t" r="r" b="b"/>
              <a:pathLst>
                <a:path w="5027" h="7871" extrusionOk="0">
                  <a:moveTo>
                    <a:pt x="1101" y="0"/>
                  </a:moveTo>
                  <a:cubicBezTo>
                    <a:pt x="301" y="67"/>
                    <a:pt x="301" y="1201"/>
                    <a:pt x="1101" y="1268"/>
                  </a:cubicBezTo>
                  <a:lnTo>
                    <a:pt x="2903" y="1268"/>
                  </a:lnTo>
                  <a:lnTo>
                    <a:pt x="1769" y="2435"/>
                  </a:lnTo>
                  <a:cubicBezTo>
                    <a:pt x="1502" y="2702"/>
                    <a:pt x="1502" y="3102"/>
                    <a:pt x="1769" y="3336"/>
                  </a:cubicBezTo>
                  <a:cubicBezTo>
                    <a:pt x="1856" y="3452"/>
                    <a:pt x="1993" y="3543"/>
                    <a:pt x="2158" y="3543"/>
                  </a:cubicBezTo>
                  <a:cubicBezTo>
                    <a:pt x="2184" y="3543"/>
                    <a:pt x="2209" y="3540"/>
                    <a:pt x="2236" y="3536"/>
                  </a:cubicBezTo>
                  <a:cubicBezTo>
                    <a:pt x="2636" y="3569"/>
                    <a:pt x="3003" y="3703"/>
                    <a:pt x="3303" y="4003"/>
                  </a:cubicBezTo>
                  <a:cubicBezTo>
                    <a:pt x="3570" y="4270"/>
                    <a:pt x="3737" y="4670"/>
                    <a:pt x="3737" y="5071"/>
                  </a:cubicBezTo>
                  <a:cubicBezTo>
                    <a:pt x="3737" y="5471"/>
                    <a:pt x="3570" y="5871"/>
                    <a:pt x="3303" y="6138"/>
                  </a:cubicBezTo>
                  <a:cubicBezTo>
                    <a:pt x="3003" y="6438"/>
                    <a:pt x="2603" y="6605"/>
                    <a:pt x="2202" y="6605"/>
                  </a:cubicBezTo>
                  <a:cubicBezTo>
                    <a:pt x="1802" y="6605"/>
                    <a:pt x="1435" y="6438"/>
                    <a:pt x="1135" y="6138"/>
                  </a:cubicBezTo>
                  <a:cubicBezTo>
                    <a:pt x="1018" y="6021"/>
                    <a:pt x="860" y="5963"/>
                    <a:pt x="697" y="5963"/>
                  </a:cubicBezTo>
                  <a:cubicBezTo>
                    <a:pt x="534" y="5963"/>
                    <a:pt x="368" y="6021"/>
                    <a:pt x="234" y="6138"/>
                  </a:cubicBezTo>
                  <a:cubicBezTo>
                    <a:pt x="1" y="6405"/>
                    <a:pt x="1" y="6805"/>
                    <a:pt x="234" y="7039"/>
                  </a:cubicBezTo>
                  <a:cubicBezTo>
                    <a:pt x="809" y="7613"/>
                    <a:pt x="1517" y="7871"/>
                    <a:pt x="2210" y="7871"/>
                  </a:cubicBezTo>
                  <a:cubicBezTo>
                    <a:pt x="3651" y="7871"/>
                    <a:pt x="5027" y="6759"/>
                    <a:pt x="5004" y="5071"/>
                  </a:cubicBezTo>
                  <a:cubicBezTo>
                    <a:pt x="5004" y="4337"/>
                    <a:pt x="4704" y="3603"/>
                    <a:pt x="4170" y="3102"/>
                  </a:cubicBezTo>
                  <a:cubicBezTo>
                    <a:pt x="3970" y="2869"/>
                    <a:pt x="3670" y="2669"/>
                    <a:pt x="3370" y="2535"/>
                  </a:cubicBezTo>
                  <a:lnTo>
                    <a:pt x="4804" y="1068"/>
                  </a:lnTo>
                  <a:cubicBezTo>
                    <a:pt x="4837" y="1001"/>
                    <a:pt x="4871" y="968"/>
                    <a:pt x="4904" y="901"/>
                  </a:cubicBezTo>
                  <a:cubicBezTo>
                    <a:pt x="4971" y="801"/>
                    <a:pt x="4971" y="701"/>
                    <a:pt x="5004" y="601"/>
                  </a:cubicBezTo>
                  <a:cubicBezTo>
                    <a:pt x="4971" y="300"/>
                    <a:pt x="4737" y="34"/>
                    <a:pt x="4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49"/>
            <p:cNvSpPr/>
            <p:nvPr/>
          </p:nvSpPr>
          <p:spPr>
            <a:xfrm>
              <a:off x="4867825" y="1828050"/>
              <a:ext cx="155950" cy="197000"/>
            </a:xfrm>
            <a:custGeom>
              <a:avLst/>
              <a:gdLst/>
              <a:ahLst/>
              <a:cxnLst/>
              <a:rect l="l" t="t" r="r" b="b"/>
              <a:pathLst>
                <a:path w="6238" h="7880" extrusionOk="0">
                  <a:moveTo>
                    <a:pt x="4270" y="2384"/>
                  </a:moveTo>
                  <a:lnTo>
                    <a:pt x="4270" y="5152"/>
                  </a:lnTo>
                  <a:lnTo>
                    <a:pt x="2001" y="5152"/>
                  </a:lnTo>
                  <a:lnTo>
                    <a:pt x="4270" y="2384"/>
                  </a:lnTo>
                  <a:close/>
                  <a:moveTo>
                    <a:pt x="4760" y="0"/>
                  </a:moveTo>
                  <a:cubicBezTo>
                    <a:pt x="4755" y="0"/>
                    <a:pt x="4748" y="4"/>
                    <a:pt x="4737" y="15"/>
                  </a:cubicBezTo>
                  <a:cubicBezTo>
                    <a:pt x="4703" y="49"/>
                    <a:pt x="4670" y="49"/>
                    <a:pt x="4670" y="49"/>
                  </a:cubicBezTo>
                  <a:cubicBezTo>
                    <a:pt x="4637" y="49"/>
                    <a:pt x="4637" y="49"/>
                    <a:pt x="4637" y="82"/>
                  </a:cubicBezTo>
                  <a:lnTo>
                    <a:pt x="4537" y="82"/>
                  </a:lnTo>
                  <a:cubicBezTo>
                    <a:pt x="4537" y="115"/>
                    <a:pt x="4503" y="115"/>
                    <a:pt x="4503" y="115"/>
                  </a:cubicBezTo>
                  <a:cubicBezTo>
                    <a:pt x="4503" y="149"/>
                    <a:pt x="4470" y="149"/>
                    <a:pt x="4437" y="149"/>
                  </a:cubicBezTo>
                  <a:cubicBezTo>
                    <a:pt x="4437" y="182"/>
                    <a:pt x="4437" y="182"/>
                    <a:pt x="4403" y="215"/>
                  </a:cubicBezTo>
                  <a:lnTo>
                    <a:pt x="234" y="5419"/>
                  </a:lnTo>
                  <a:cubicBezTo>
                    <a:pt x="0" y="5653"/>
                    <a:pt x="67" y="6053"/>
                    <a:pt x="334" y="6286"/>
                  </a:cubicBezTo>
                  <a:cubicBezTo>
                    <a:pt x="434" y="6353"/>
                    <a:pt x="567" y="6420"/>
                    <a:pt x="701" y="6420"/>
                  </a:cubicBezTo>
                  <a:lnTo>
                    <a:pt x="4270" y="6420"/>
                  </a:lnTo>
                  <a:lnTo>
                    <a:pt x="4270" y="7254"/>
                  </a:lnTo>
                  <a:cubicBezTo>
                    <a:pt x="4253" y="7671"/>
                    <a:pt x="4562" y="7879"/>
                    <a:pt x="4874" y="7879"/>
                  </a:cubicBezTo>
                  <a:cubicBezTo>
                    <a:pt x="5187" y="7879"/>
                    <a:pt x="5504" y="7671"/>
                    <a:pt x="5504" y="7254"/>
                  </a:cubicBezTo>
                  <a:lnTo>
                    <a:pt x="5504" y="6420"/>
                  </a:lnTo>
                  <a:lnTo>
                    <a:pt x="5604" y="6420"/>
                  </a:lnTo>
                  <a:cubicBezTo>
                    <a:pt x="5938" y="6420"/>
                    <a:pt x="6238" y="6120"/>
                    <a:pt x="6238" y="5786"/>
                  </a:cubicBezTo>
                  <a:cubicBezTo>
                    <a:pt x="6238" y="5438"/>
                    <a:pt x="5967" y="5150"/>
                    <a:pt x="5626" y="5150"/>
                  </a:cubicBezTo>
                  <a:cubicBezTo>
                    <a:pt x="5608" y="5150"/>
                    <a:pt x="5589" y="5151"/>
                    <a:pt x="5571" y="5152"/>
                  </a:cubicBezTo>
                  <a:lnTo>
                    <a:pt x="5471" y="5152"/>
                  </a:lnTo>
                  <a:lnTo>
                    <a:pt x="5471" y="582"/>
                  </a:lnTo>
                  <a:lnTo>
                    <a:pt x="5471" y="516"/>
                  </a:lnTo>
                  <a:cubicBezTo>
                    <a:pt x="5471" y="482"/>
                    <a:pt x="5471" y="449"/>
                    <a:pt x="5471" y="449"/>
                  </a:cubicBezTo>
                  <a:cubicBezTo>
                    <a:pt x="5471" y="415"/>
                    <a:pt x="5471" y="415"/>
                    <a:pt x="5471" y="382"/>
                  </a:cubicBezTo>
                  <a:cubicBezTo>
                    <a:pt x="5437" y="349"/>
                    <a:pt x="5437" y="349"/>
                    <a:pt x="5437" y="315"/>
                  </a:cubicBezTo>
                  <a:cubicBezTo>
                    <a:pt x="5404" y="315"/>
                    <a:pt x="5404" y="315"/>
                    <a:pt x="5404" y="282"/>
                  </a:cubicBezTo>
                  <a:cubicBezTo>
                    <a:pt x="5404" y="249"/>
                    <a:pt x="5371" y="249"/>
                    <a:pt x="5371" y="215"/>
                  </a:cubicBezTo>
                  <a:cubicBezTo>
                    <a:pt x="5337" y="215"/>
                    <a:pt x="5337" y="182"/>
                    <a:pt x="5337" y="182"/>
                  </a:cubicBezTo>
                  <a:lnTo>
                    <a:pt x="5304" y="149"/>
                  </a:lnTo>
                  <a:cubicBezTo>
                    <a:pt x="5304" y="115"/>
                    <a:pt x="5237" y="115"/>
                    <a:pt x="5237" y="115"/>
                  </a:cubicBezTo>
                  <a:lnTo>
                    <a:pt x="5204" y="82"/>
                  </a:lnTo>
                  <a:cubicBezTo>
                    <a:pt x="5170" y="82"/>
                    <a:pt x="5170" y="49"/>
                    <a:pt x="5137" y="49"/>
                  </a:cubicBezTo>
                  <a:lnTo>
                    <a:pt x="5104" y="49"/>
                  </a:lnTo>
                  <a:cubicBezTo>
                    <a:pt x="5070" y="15"/>
                    <a:pt x="5037" y="15"/>
                    <a:pt x="5037" y="15"/>
                  </a:cubicBezTo>
                  <a:lnTo>
                    <a:pt x="4770" y="15"/>
                  </a:lnTo>
                  <a:cubicBezTo>
                    <a:pt x="4770" y="15"/>
                    <a:pt x="4770" y="0"/>
                    <a:pt x="4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49"/>
            <p:cNvSpPr/>
            <p:nvPr/>
          </p:nvSpPr>
          <p:spPr>
            <a:xfrm>
              <a:off x="5058775" y="1828425"/>
              <a:ext cx="132625" cy="196825"/>
            </a:xfrm>
            <a:custGeom>
              <a:avLst/>
              <a:gdLst/>
              <a:ahLst/>
              <a:cxnLst/>
              <a:rect l="l" t="t" r="r" b="b"/>
              <a:pathLst>
                <a:path w="5305" h="7873" extrusionOk="0">
                  <a:moveTo>
                    <a:pt x="1135" y="0"/>
                  </a:moveTo>
                  <a:cubicBezTo>
                    <a:pt x="1035" y="0"/>
                    <a:pt x="935" y="0"/>
                    <a:pt x="835" y="67"/>
                  </a:cubicBezTo>
                  <a:cubicBezTo>
                    <a:pt x="835" y="100"/>
                    <a:pt x="801" y="100"/>
                    <a:pt x="801" y="100"/>
                  </a:cubicBezTo>
                  <a:lnTo>
                    <a:pt x="735" y="100"/>
                  </a:lnTo>
                  <a:cubicBezTo>
                    <a:pt x="601" y="200"/>
                    <a:pt x="501" y="367"/>
                    <a:pt x="468" y="534"/>
                  </a:cubicBezTo>
                  <a:lnTo>
                    <a:pt x="134" y="3469"/>
                  </a:lnTo>
                  <a:cubicBezTo>
                    <a:pt x="134" y="3503"/>
                    <a:pt x="134" y="3569"/>
                    <a:pt x="134" y="3636"/>
                  </a:cubicBezTo>
                  <a:lnTo>
                    <a:pt x="134" y="3669"/>
                  </a:lnTo>
                  <a:lnTo>
                    <a:pt x="134" y="3736"/>
                  </a:lnTo>
                  <a:cubicBezTo>
                    <a:pt x="134" y="3770"/>
                    <a:pt x="134" y="3770"/>
                    <a:pt x="134" y="3803"/>
                  </a:cubicBezTo>
                  <a:cubicBezTo>
                    <a:pt x="134" y="3803"/>
                    <a:pt x="68" y="3803"/>
                    <a:pt x="134" y="3836"/>
                  </a:cubicBezTo>
                  <a:cubicBezTo>
                    <a:pt x="168" y="3870"/>
                    <a:pt x="201" y="3936"/>
                    <a:pt x="268" y="3970"/>
                  </a:cubicBezTo>
                  <a:cubicBezTo>
                    <a:pt x="384" y="4103"/>
                    <a:pt x="543" y="4170"/>
                    <a:pt x="701" y="4170"/>
                  </a:cubicBezTo>
                  <a:cubicBezTo>
                    <a:pt x="860" y="4170"/>
                    <a:pt x="1018" y="4103"/>
                    <a:pt x="1135" y="3970"/>
                  </a:cubicBezTo>
                  <a:cubicBezTo>
                    <a:pt x="1410" y="3726"/>
                    <a:pt x="1768" y="3565"/>
                    <a:pt x="2134" y="3565"/>
                  </a:cubicBezTo>
                  <a:cubicBezTo>
                    <a:pt x="2168" y="3565"/>
                    <a:pt x="2202" y="3567"/>
                    <a:pt x="2236" y="3569"/>
                  </a:cubicBezTo>
                  <a:cubicBezTo>
                    <a:pt x="3070" y="3569"/>
                    <a:pt x="3770" y="4237"/>
                    <a:pt x="3737" y="5071"/>
                  </a:cubicBezTo>
                  <a:cubicBezTo>
                    <a:pt x="3737" y="5471"/>
                    <a:pt x="3603" y="5871"/>
                    <a:pt x="3303" y="6138"/>
                  </a:cubicBezTo>
                  <a:cubicBezTo>
                    <a:pt x="3003" y="6438"/>
                    <a:pt x="2611" y="6588"/>
                    <a:pt x="2219" y="6588"/>
                  </a:cubicBezTo>
                  <a:cubicBezTo>
                    <a:pt x="1827" y="6588"/>
                    <a:pt x="1435" y="6438"/>
                    <a:pt x="1135" y="6138"/>
                  </a:cubicBezTo>
                  <a:cubicBezTo>
                    <a:pt x="1018" y="6021"/>
                    <a:pt x="860" y="5963"/>
                    <a:pt x="701" y="5963"/>
                  </a:cubicBezTo>
                  <a:cubicBezTo>
                    <a:pt x="543" y="5963"/>
                    <a:pt x="384" y="6021"/>
                    <a:pt x="268" y="6138"/>
                  </a:cubicBezTo>
                  <a:cubicBezTo>
                    <a:pt x="1" y="6405"/>
                    <a:pt x="1" y="6805"/>
                    <a:pt x="268" y="7039"/>
                  </a:cubicBezTo>
                  <a:cubicBezTo>
                    <a:pt x="768" y="7572"/>
                    <a:pt x="1469" y="7873"/>
                    <a:pt x="2202" y="7873"/>
                  </a:cubicBezTo>
                  <a:lnTo>
                    <a:pt x="2236" y="7873"/>
                  </a:lnTo>
                  <a:cubicBezTo>
                    <a:pt x="2970" y="7873"/>
                    <a:pt x="3670" y="7572"/>
                    <a:pt x="4204" y="7039"/>
                  </a:cubicBezTo>
                  <a:cubicBezTo>
                    <a:pt x="4738" y="6538"/>
                    <a:pt x="5038" y="5838"/>
                    <a:pt x="5038" y="5071"/>
                  </a:cubicBezTo>
                  <a:cubicBezTo>
                    <a:pt x="5038" y="4337"/>
                    <a:pt x="4738" y="3636"/>
                    <a:pt x="4204" y="3102"/>
                  </a:cubicBezTo>
                  <a:cubicBezTo>
                    <a:pt x="3703" y="2569"/>
                    <a:pt x="2970" y="2268"/>
                    <a:pt x="2236" y="2268"/>
                  </a:cubicBezTo>
                  <a:cubicBezTo>
                    <a:pt x="1969" y="2268"/>
                    <a:pt x="1735" y="2302"/>
                    <a:pt x="1502" y="2369"/>
                  </a:cubicBezTo>
                  <a:lnTo>
                    <a:pt x="1635" y="1268"/>
                  </a:lnTo>
                  <a:lnTo>
                    <a:pt x="4471" y="1268"/>
                  </a:lnTo>
                  <a:cubicBezTo>
                    <a:pt x="5305" y="1268"/>
                    <a:pt x="5305" y="0"/>
                    <a:pt x="4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49"/>
            <p:cNvSpPr/>
            <p:nvPr/>
          </p:nvSpPr>
          <p:spPr>
            <a:xfrm>
              <a:off x="4733550" y="1587400"/>
              <a:ext cx="4200" cy="875"/>
            </a:xfrm>
            <a:custGeom>
              <a:avLst/>
              <a:gdLst/>
              <a:ahLst/>
              <a:cxnLst/>
              <a:rect l="l" t="t" r="r" b="b"/>
              <a:pathLst>
                <a:path w="168" h="35" extrusionOk="0">
                  <a:moveTo>
                    <a:pt x="34" y="1"/>
                  </a:moveTo>
                  <a:cubicBezTo>
                    <a:pt x="1" y="1"/>
                    <a:pt x="1" y="34"/>
                    <a:pt x="1" y="34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49"/>
            <p:cNvSpPr/>
            <p:nvPr/>
          </p:nvSpPr>
          <p:spPr>
            <a:xfrm>
              <a:off x="5061275" y="2093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49"/>
            <p:cNvSpPr/>
            <p:nvPr/>
          </p:nvSpPr>
          <p:spPr>
            <a:xfrm>
              <a:off x="5061275" y="2093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49"/>
            <p:cNvSpPr/>
            <p:nvPr/>
          </p:nvSpPr>
          <p:spPr>
            <a:xfrm>
              <a:off x="4856150" y="4597900"/>
              <a:ext cx="1675" cy="850"/>
            </a:xfrm>
            <a:custGeom>
              <a:avLst/>
              <a:gdLst/>
              <a:ahLst/>
              <a:cxnLst/>
              <a:rect l="l" t="t" r="r" b="b"/>
              <a:pathLst>
                <a:path w="67" h="34" extrusionOk="0">
                  <a:moveTo>
                    <a:pt x="0" y="1"/>
                  </a:moveTo>
                  <a:lnTo>
                    <a:pt x="0" y="34"/>
                  </a:lnTo>
                  <a:lnTo>
                    <a:pt x="67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6A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49"/>
            <p:cNvSpPr/>
            <p:nvPr/>
          </p:nvSpPr>
          <p:spPr>
            <a:xfrm>
              <a:off x="2627225" y="1575400"/>
              <a:ext cx="710650" cy="538350"/>
            </a:xfrm>
            <a:custGeom>
              <a:avLst/>
              <a:gdLst/>
              <a:ahLst/>
              <a:cxnLst/>
              <a:rect l="l" t="t" r="r" b="b"/>
              <a:pathLst>
                <a:path w="28426" h="21534" extrusionOk="0">
                  <a:moveTo>
                    <a:pt x="1072" y="1"/>
                  </a:moveTo>
                  <a:cubicBezTo>
                    <a:pt x="196" y="1"/>
                    <a:pt x="0" y="1198"/>
                    <a:pt x="194" y="2516"/>
                  </a:cubicBezTo>
                  <a:cubicBezTo>
                    <a:pt x="894" y="7886"/>
                    <a:pt x="4897" y="20629"/>
                    <a:pt x="7866" y="21429"/>
                  </a:cubicBezTo>
                  <a:cubicBezTo>
                    <a:pt x="8125" y="21500"/>
                    <a:pt x="8465" y="21534"/>
                    <a:pt x="8870" y="21534"/>
                  </a:cubicBezTo>
                  <a:cubicBezTo>
                    <a:pt x="12837" y="21534"/>
                    <a:pt x="23022" y="18335"/>
                    <a:pt x="24444" y="16126"/>
                  </a:cubicBezTo>
                  <a:cubicBezTo>
                    <a:pt x="25254" y="14862"/>
                    <a:pt x="28426" y="3587"/>
                    <a:pt x="27230" y="3587"/>
                  </a:cubicBezTo>
                  <a:cubicBezTo>
                    <a:pt x="27194" y="3587"/>
                    <a:pt x="27156" y="3597"/>
                    <a:pt x="27113" y="3617"/>
                  </a:cubicBezTo>
                  <a:cubicBezTo>
                    <a:pt x="25262" y="4509"/>
                    <a:pt x="11663" y="11357"/>
                    <a:pt x="10887" y="11357"/>
                  </a:cubicBezTo>
                  <a:cubicBezTo>
                    <a:pt x="10879" y="11357"/>
                    <a:pt x="10873" y="11357"/>
                    <a:pt x="10868" y="11355"/>
                  </a:cubicBezTo>
                  <a:cubicBezTo>
                    <a:pt x="9667" y="11055"/>
                    <a:pt x="7299" y="6318"/>
                    <a:pt x="5297" y="3683"/>
                  </a:cubicBezTo>
                  <a:cubicBezTo>
                    <a:pt x="3197" y="968"/>
                    <a:pt x="1860" y="1"/>
                    <a:pt x="1072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49"/>
            <p:cNvSpPr/>
            <p:nvPr/>
          </p:nvSpPr>
          <p:spPr>
            <a:xfrm>
              <a:off x="2619875" y="1560000"/>
              <a:ext cx="220675" cy="355175"/>
            </a:xfrm>
            <a:custGeom>
              <a:avLst/>
              <a:gdLst/>
              <a:ahLst/>
              <a:cxnLst/>
              <a:rect l="l" t="t" r="r" b="b"/>
              <a:pathLst>
                <a:path w="8827" h="14207" extrusionOk="0">
                  <a:moveTo>
                    <a:pt x="1156" y="0"/>
                  </a:moveTo>
                  <a:cubicBezTo>
                    <a:pt x="365" y="0"/>
                    <a:pt x="1" y="827"/>
                    <a:pt x="87" y="2231"/>
                  </a:cubicBezTo>
                  <a:cubicBezTo>
                    <a:pt x="354" y="6000"/>
                    <a:pt x="2556" y="14206"/>
                    <a:pt x="2556" y="14206"/>
                  </a:cubicBezTo>
                  <a:lnTo>
                    <a:pt x="8827" y="8469"/>
                  </a:lnTo>
                  <a:cubicBezTo>
                    <a:pt x="5103" y="2410"/>
                    <a:pt x="2507" y="0"/>
                    <a:pt x="1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49"/>
            <p:cNvSpPr/>
            <p:nvPr/>
          </p:nvSpPr>
          <p:spPr>
            <a:xfrm>
              <a:off x="1759750" y="2893350"/>
              <a:ext cx="485375" cy="377375"/>
            </a:xfrm>
            <a:custGeom>
              <a:avLst/>
              <a:gdLst/>
              <a:ahLst/>
              <a:cxnLst/>
              <a:rect l="l" t="t" r="r" b="b"/>
              <a:pathLst>
                <a:path w="19415" h="15095" extrusionOk="0">
                  <a:moveTo>
                    <a:pt x="7640" y="0"/>
                  </a:moveTo>
                  <a:cubicBezTo>
                    <a:pt x="7640" y="0"/>
                    <a:pt x="1" y="9207"/>
                    <a:pt x="6672" y="13877"/>
                  </a:cubicBezTo>
                  <a:cubicBezTo>
                    <a:pt x="7914" y="14742"/>
                    <a:pt x="9133" y="15094"/>
                    <a:pt x="10295" y="15094"/>
                  </a:cubicBezTo>
                  <a:cubicBezTo>
                    <a:pt x="15406" y="15094"/>
                    <a:pt x="19415" y="8273"/>
                    <a:pt x="19415" y="8273"/>
                  </a:cubicBezTo>
                  <a:lnTo>
                    <a:pt x="7640" y="0"/>
                  </a:lnTo>
                  <a:close/>
                </a:path>
              </a:pathLst>
            </a:custGeom>
            <a:solidFill>
              <a:srgbClr val="FF9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49"/>
            <p:cNvSpPr/>
            <p:nvPr/>
          </p:nvSpPr>
          <p:spPr>
            <a:xfrm>
              <a:off x="1943225" y="1184625"/>
              <a:ext cx="1501100" cy="1924725"/>
            </a:xfrm>
            <a:custGeom>
              <a:avLst/>
              <a:gdLst/>
              <a:ahLst/>
              <a:cxnLst/>
              <a:rect l="l" t="t" r="r" b="b"/>
              <a:pathLst>
                <a:path w="60044" h="76989" extrusionOk="0">
                  <a:moveTo>
                    <a:pt x="48268" y="0"/>
                  </a:moveTo>
                  <a:lnTo>
                    <a:pt x="1" y="68716"/>
                  </a:lnTo>
                  <a:lnTo>
                    <a:pt x="11809" y="76989"/>
                  </a:lnTo>
                  <a:lnTo>
                    <a:pt x="60043" y="8306"/>
                  </a:lnTo>
                  <a:lnTo>
                    <a:pt x="48268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49"/>
            <p:cNvSpPr/>
            <p:nvPr/>
          </p:nvSpPr>
          <p:spPr>
            <a:xfrm>
              <a:off x="1943225" y="1184625"/>
              <a:ext cx="1501100" cy="1924725"/>
            </a:xfrm>
            <a:custGeom>
              <a:avLst/>
              <a:gdLst/>
              <a:ahLst/>
              <a:cxnLst/>
              <a:rect l="l" t="t" r="r" b="b"/>
              <a:pathLst>
                <a:path w="60044" h="76989" extrusionOk="0">
                  <a:moveTo>
                    <a:pt x="48268" y="0"/>
                  </a:moveTo>
                  <a:lnTo>
                    <a:pt x="1" y="68716"/>
                  </a:lnTo>
                  <a:lnTo>
                    <a:pt x="11809" y="76989"/>
                  </a:lnTo>
                  <a:lnTo>
                    <a:pt x="60043" y="8306"/>
                  </a:lnTo>
                  <a:lnTo>
                    <a:pt x="482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49"/>
            <p:cNvSpPr/>
            <p:nvPr/>
          </p:nvSpPr>
          <p:spPr>
            <a:xfrm>
              <a:off x="1912375" y="2825800"/>
              <a:ext cx="391975" cy="310250"/>
            </a:xfrm>
            <a:custGeom>
              <a:avLst/>
              <a:gdLst/>
              <a:ahLst/>
              <a:cxnLst/>
              <a:rect l="l" t="t" r="r" b="b"/>
              <a:pathLst>
                <a:path w="15679" h="12410" extrusionOk="0">
                  <a:moveTo>
                    <a:pt x="1902" y="0"/>
                  </a:moveTo>
                  <a:lnTo>
                    <a:pt x="0" y="2736"/>
                  </a:lnTo>
                  <a:lnTo>
                    <a:pt x="13777" y="12409"/>
                  </a:lnTo>
                  <a:lnTo>
                    <a:pt x="15678" y="9674"/>
                  </a:lnTo>
                  <a:lnTo>
                    <a:pt x="1902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49"/>
            <p:cNvSpPr/>
            <p:nvPr/>
          </p:nvSpPr>
          <p:spPr>
            <a:xfrm>
              <a:off x="1965750" y="2750750"/>
              <a:ext cx="391975" cy="310250"/>
            </a:xfrm>
            <a:custGeom>
              <a:avLst/>
              <a:gdLst/>
              <a:ahLst/>
              <a:cxnLst/>
              <a:rect l="l" t="t" r="r" b="b"/>
              <a:pathLst>
                <a:path w="15679" h="12410" extrusionOk="0">
                  <a:moveTo>
                    <a:pt x="1902" y="0"/>
                  </a:moveTo>
                  <a:lnTo>
                    <a:pt x="0" y="2736"/>
                  </a:lnTo>
                  <a:lnTo>
                    <a:pt x="13743" y="12409"/>
                  </a:lnTo>
                  <a:lnTo>
                    <a:pt x="15678" y="9674"/>
                  </a:lnTo>
                  <a:lnTo>
                    <a:pt x="1902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49"/>
            <p:cNvSpPr/>
            <p:nvPr/>
          </p:nvSpPr>
          <p:spPr>
            <a:xfrm>
              <a:off x="3149925" y="1007000"/>
              <a:ext cx="345275" cy="407825"/>
            </a:xfrm>
            <a:custGeom>
              <a:avLst/>
              <a:gdLst/>
              <a:ahLst/>
              <a:cxnLst/>
              <a:rect l="l" t="t" r="r" b="b"/>
              <a:pathLst>
                <a:path w="13811" h="16313" extrusionOk="0">
                  <a:moveTo>
                    <a:pt x="13810" y="0"/>
                  </a:moveTo>
                  <a:lnTo>
                    <a:pt x="10374" y="1768"/>
                  </a:lnTo>
                  <a:lnTo>
                    <a:pt x="0" y="7105"/>
                  </a:lnTo>
                  <a:lnTo>
                    <a:pt x="0" y="9674"/>
                  </a:lnTo>
                  <a:lnTo>
                    <a:pt x="2335" y="8807"/>
                  </a:lnTo>
                  <a:lnTo>
                    <a:pt x="2335" y="11342"/>
                  </a:lnTo>
                  <a:lnTo>
                    <a:pt x="4704" y="10441"/>
                  </a:lnTo>
                  <a:lnTo>
                    <a:pt x="4704" y="13010"/>
                  </a:lnTo>
                  <a:lnTo>
                    <a:pt x="7072" y="12109"/>
                  </a:lnTo>
                  <a:lnTo>
                    <a:pt x="7072" y="12109"/>
                  </a:lnTo>
                  <a:cubicBezTo>
                    <a:pt x="7072" y="12142"/>
                    <a:pt x="7039" y="14644"/>
                    <a:pt x="7039" y="14644"/>
                  </a:cubicBezTo>
                  <a:lnTo>
                    <a:pt x="9440" y="13777"/>
                  </a:lnTo>
                  <a:lnTo>
                    <a:pt x="9440" y="13777"/>
                  </a:lnTo>
                  <a:cubicBezTo>
                    <a:pt x="9440" y="13810"/>
                    <a:pt x="9407" y="16312"/>
                    <a:pt x="9407" y="16312"/>
                  </a:cubicBezTo>
                  <a:lnTo>
                    <a:pt x="11775" y="15411"/>
                  </a:lnTo>
                  <a:lnTo>
                    <a:pt x="13310" y="3836"/>
                  </a:lnTo>
                  <a:lnTo>
                    <a:pt x="13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49"/>
            <p:cNvSpPr/>
            <p:nvPr/>
          </p:nvSpPr>
          <p:spPr>
            <a:xfrm>
              <a:off x="3409275" y="1006150"/>
              <a:ext cx="85925" cy="95950"/>
            </a:xfrm>
            <a:custGeom>
              <a:avLst/>
              <a:gdLst/>
              <a:ahLst/>
              <a:cxnLst/>
              <a:rect l="l" t="t" r="r" b="b"/>
              <a:pathLst>
                <a:path w="3437" h="3838" extrusionOk="0">
                  <a:moveTo>
                    <a:pt x="3436" y="1"/>
                  </a:moveTo>
                  <a:lnTo>
                    <a:pt x="0" y="1769"/>
                  </a:lnTo>
                  <a:lnTo>
                    <a:pt x="2936" y="3837"/>
                  </a:lnTo>
                  <a:lnTo>
                    <a:pt x="34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49"/>
            <p:cNvSpPr/>
            <p:nvPr/>
          </p:nvSpPr>
          <p:spPr>
            <a:xfrm>
              <a:off x="2352675" y="1489850"/>
              <a:ext cx="918200" cy="1307625"/>
            </a:xfrm>
            <a:custGeom>
              <a:avLst/>
              <a:gdLst/>
              <a:ahLst/>
              <a:cxnLst/>
              <a:rect l="l" t="t" r="r" b="b"/>
              <a:pathLst>
                <a:path w="36728" h="52305" extrusionOk="0">
                  <a:moveTo>
                    <a:pt x="36727" y="0"/>
                  </a:moveTo>
                  <a:lnTo>
                    <a:pt x="32057" y="6471"/>
                  </a:lnTo>
                  <a:lnTo>
                    <a:pt x="27387" y="12976"/>
                  </a:lnTo>
                  <a:lnTo>
                    <a:pt x="18181" y="26019"/>
                  </a:lnTo>
                  <a:lnTo>
                    <a:pt x="9041" y="39128"/>
                  </a:lnTo>
                  <a:cubicBezTo>
                    <a:pt x="6005" y="43498"/>
                    <a:pt x="2970" y="47901"/>
                    <a:pt x="1" y="52304"/>
                  </a:cubicBezTo>
                  <a:cubicBezTo>
                    <a:pt x="3136" y="48001"/>
                    <a:pt x="6239" y="43665"/>
                    <a:pt x="9308" y="39328"/>
                  </a:cubicBezTo>
                  <a:lnTo>
                    <a:pt x="18547" y="26286"/>
                  </a:lnTo>
                  <a:lnTo>
                    <a:pt x="27687" y="13176"/>
                  </a:lnTo>
                  <a:lnTo>
                    <a:pt x="32224" y="6605"/>
                  </a:lnTo>
                  <a:lnTo>
                    <a:pt x="367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49"/>
            <p:cNvSpPr/>
            <p:nvPr/>
          </p:nvSpPr>
          <p:spPr>
            <a:xfrm>
              <a:off x="2270950" y="1442300"/>
              <a:ext cx="918200" cy="1306800"/>
            </a:xfrm>
            <a:custGeom>
              <a:avLst/>
              <a:gdLst/>
              <a:ahLst/>
              <a:cxnLst/>
              <a:rect l="l" t="t" r="r" b="b"/>
              <a:pathLst>
                <a:path w="36728" h="52272" extrusionOk="0">
                  <a:moveTo>
                    <a:pt x="36727" y="1"/>
                  </a:moveTo>
                  <a:lnTo>
                    <a:pt x="32057" y="6472"/>
                  </a:lnTo>
                  <a:lnTo>
                    <a:pt x="27420" y="12943"/>
                  </a:lnTo>
                  <a:lnTo>
                    <a:pt x="18181" y="25986"/>
                  </a:lnTo>
                  <a:lnTo>
                    <a:pt x="9041" y="39095"/>
                  </a:lnTo>
                  <a:cubicBezTo>
                    <a:pt x="6005" y="43465"/>
                    <a:pt x="3003" y="47868"/>
                    <a:pt x="1" y="52272"/>
                  </a:cubicBezTo>
                  <a:cubicBezTo>
                    <a:pt x="3136" y="47968"/>
                    <a:pt x="6239" y="43632"/>
                    <a:pt x="9341" y="39329"/>
                  </a:cubicBezTo>
                  <a:lnTo>
                    <a:pt x="18547" y="26286"/>
                  </a:lnTo>
                  <a:lnTo>
                    <a:pt x="27687" y="13177"/>
                  </a:lnTo>
                  <a:lnTo>
                    <a:pt x="32257" y="6572"/>
                  </a:lnTo>
                  <a:lnTo>
                    <a:pt x="367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49"/>
            <p:cNvSpPr/>
            <p:nvPr/>
          </p:nvSpPr>
          <p:spPr>
            <a:xfrm>
              <a:off x="2189225" y="1393950"/>
              <a:ext cx="919025" cy="1307625"/>
            </a:xfrm>
            <a:custGeom>
              <a:avLst/>
              <a:gdLst/>
              <a:ahLst/>
              <a:cxnLst/>
              <a:rect l="l" t="t" r="r" b="b"/>
              <a:pathLst>
                <a:path w="36761" h="52305" extrusionOk="0">
                  <a:moveTo>
                    <a:pt x="36760" y="0"/>
                  </a:moveTo>
                  <a:lnTo>
                    <a:pt x="32057" y="6471"/>
                  </a:lnTo>
                  <a:lnTo>
                    <a:pt x="27420" y="12976"/>
                  </a:lnTo>
                  <a:lnTo>
                    <a:pt x="18181" y="26019"/>
                  </a:lnTo>
                  <a:lnTo>
                    <a:pt x="9041" y="39128"/>
                  </a:lnTo>
                  <a:cubicBezTo>
                    <a:pt x="6005" y="43498"/>
                    <a:pt x="3003" y="47901"/>
                    <a:pt x="1" y="52304"/>
                  </a:cubicBezTo>
                  <a:cubicBezTo>
                    <a:pt x="3170" y="48001"/>
                    <a:pt x="6239" y="43665"/>
                    <a:pt x="9374" y="39328"/>
                  </a:cubicBezTo>
                  <a:lnTo>
                    <a:pt x="18581" y="26286"/>
                  </a:lnTo>
                  <a:lnTo>
                    <a:pt x="27721" y="13176"/>
                  </a:lnTo>
                  <a:lnTo>
                    <a:pt x="32257" y="6605"/>
                  </a:lnTo>
                  <a:lnTo>
                    <a:pt x="367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49"/>
            <p:cNvSpPr/>
            <p:nvPr/>
          </p:nvSpPr>
          <p:spPr>
            <a:xfrm>
              <a:off x="3007325" y="1643275"/>
              <a:ext cx="321925" cy="371550"/>
            </a:xfrm>
            <a:custGeom>
              <a:avLst/>
              <a:gdLst/>
              <a:ahLst/>
              <a:cxnLst/>
              <a:rect l="l" t="t" r="r" b="b"/>
              <a:pathLst>
                <a:path w="12877" h="14862" extrusionOk="0">
                  <a:moveTo>
                    <a:pt x="10441" y="1"/>
                  </a:moveTo>
                  <a:lnTo>
                    <a:pt x="8740" y="2303"/>
                  </a:lnTo>
                  <a:cubicBezTo>
                    <a:pt x="7407" y="2196"/>
                    <a:pt x="5712" y="23"/>
                    <a:pt x="4472" y="23"/>
                  </a:cubicBezTo>
                  <a:cubicBezTo>
                    <a:pt x="4160" y="23"/>
                    <a:pt x="3877" y="160"/>
                    <a:pt x="3636" y="501"/>
                  </a:cubicBezTo>
                  <a:cubicBezTo>
                    <a:pt x="2902" y="1535"/>
                    <a:pt x="4137" y="3136"/>
                    <a:pt x="4137" y="3136"/>
                  </a:cubicBezTo>
                  <a:cubicBezTo>
                    <a:pt x="4137" y="3136"/>
                    <a:pt x="3318" y="2605"/>
                    <a:pt x="2563" y="2605"/>
                  </a:cubicBezTo>
                  <a:cubicBezTo>
                    <a:pt x="2136" y="2605"/>
                    <a:pt x="1730" y="2774"/>
                    <a:pt x="1501" y="3303"/>
                  </a:cubicBezTo>
                  <a:cubicBezTo>
                    <a:pt x="901" y="4804"/>
                    <a:pt x="3036" y="6305"/>
                    <a:pt x="3036" y="6305"/>
                  </a:cubicBezTo>
                  <a:cubicBezTo>
                    <a:pt x="3036" y="6305"/>
                    <a:pt x="2328" y="5979"/>
                    <a:pt x="1640" y="5979"/>
                  </a:cubicBezTo>
                  <a:cubicBezTo>
                    <a:pt x="1124" y="5979"/>
                    <a:pt x="620" y="6162"/>
                    <a:pt x="434" y="6806"/>
                  </a:cubicBezTo>
                  <a:cubicBezTo>
                    <a:pt x="0" y="8273"/>
                    <a:pt x="2202" y="9808"/>
                    <a:pt x="2202" y="9808"/>
                  </a:cubicBezTo>
                  <a:cubicBezTo>
                    <a:pt x="2202" y="9808"/>
                    <a:pt x="1797" y="9649"/>
                    <a:pt x="1394" y="9649"/>
                  </a:cubicBezTo>
                  <a:cubicBezTo>
                    <a:pt x="971" y="9649"/>
                    <a:pt x="549" y="9824"/>
                    <a:pt x="601" y="10542"/>
                  </a:cubicBezTo>
                  <a:cubicBezTo>
                    <a:pt x="813" y="12902"/>
                    <a:pt x="5348" y="14862"/>
                    <a:pt x="7834" y="14862"/>
                  </a:cubicBezTo>
                  <a:cubicBezTo>
                    <a:pt x="8475" y="14862"/>
                    <a:pt x="8980" y="14732"/>
                    <a:pt x="9240" y="14445"/>
                  </a:cubicBezTo>
                  <a:cubicBezTo>
                    <a:pt x="9841" y="13744"/>
                    <a:pt x="9474" y="12543"/>
                    <a:pt x="9474" y="12543"/>
                  </a:cubicBezTo>
                  <a:cubicBezTo>
                    <a:pt x="9474" y="12543"/>
                    <a:pt x="10541" y="12510"/>
                    <a:pt x="10908" y="11709"/>
                  </a:cubicBezTo>
                  <a:cubicBezTo>
                    <a:pt x="11142" y="11075"/>
                    <a:pt x="11008" y="10342"/>
                    <a:pt x="10541" y="9841"/>
                  </a:cubicBezTo>
                  <a:cubicBezTo>
                    <a:pt x="10541" y="9841"/>
                    <a:pt x="11709" y="9674"/>
                    <a:pt x="11909" y="9107"/>
                  </a:cubicBezTo>
                  <a:cubicBezTo>
                    <a:pt x="12342" y="7940"/>
                    <a:pt x="11308" y="6906"/>
                    <a:pt x="11308" y="6906"/>
                  </a:cubicBezTo>
                  <a:cubicBezTo>
                    <a:pt x="11975" y="6806"/>
                    <a:pt x="12509" y="6305"/>
                    <a:pt x="12609" y="5638"/>
                  </a:cubicBezTo>
                  <a:cubicBezTo>
                    <a:pt x="12876" y="4337"/>
                    <a:pt x="11642" y="1802"/>
                    <a:pt x="11442" y="34"/>
                  </a:cubicBezTo>
                  <a:lnTo>
                    <a:pt x="10441" y="1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49"/>
            <p:cNvSpPr/>
            <p:nvPr/>
          </p:nvSpPr>
          <p:spPr>
            <a:xfrm>
              <a:off x="3249150" y="1568625"/>
              <a:ext cx="128000" cy="143075"/>
            </a:xfrm>
            <a:custGeom>
              <a:avLst/>
              <a:gdLst/>
              <a:ahLst/>
              <a:cxnLst/>
              <a:rect l="l" t="t" r="r" b="b"/>
              <a:pathLst>
                <a:path w="5120" h="5723" extrusionOk="0">
                  <a:moveTo>
                    <a:pt x="4292" y="1"/>
                  </a:moveTo>
                  <a:cubicBezTo>
                    <a:pt x="3348" y="1"/>
                    <a:pt x="1742" y="1180"/>
                    <a:pt x="768" y="3020"/>
                  </a:cubicBezTo>
                  <a:lnTo>
                    <a:pt x="1" y="5422"/>
                  </a:lnTo>
                  <a:lnTo>
                    <a:pt x="2436" y="5722"/>
                  </a:lnTo>
                  <a:cubicBezTo>
                    <a:pt x="2369" y="4021"/>
                    <a:pt x="4871" y="2753"/>
                    <a:pt x="5038" y="1119"/>
                  </a:cubicBezTo>
                  <a:cubicBezTo>
                    <a:pt x="5120" y="346"/>
                    <a:pt x="4803" y="1"/>
                    <a:pt x="4292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49"/>
            <p:cNvSpPr/>
            <p:nvPr/>
          </p:nvSpPr>
          <p:spPr>
            <a:xfrm>
              <a:off x="3059175" y="1884675"/>
              <a:ext cx="180825" cy="74700"/>
            </a:xfrm>
            <a:custGeom>
              <a:avLst/>
              <a:gdLst/>
              <a:ahLst/>
              <a:cxnLst/>
              <a:rect l="l" t="t" r="r" b="b"/>
              <a:pathLst>
                <a:path w="7233" h="2988" extrusionOk="0">
                  <a:moveTo>
                    <a:pt x="78" y="0"/>
                  </a:moveTo>
                  <a:cubicBezTo>
                    <a:pt x="17" y="0"/>
                    <a:pt x="1" y="98"/>
                    <a:pt x="28" y="152"/>
                  </a:cubicBezTo>
                  <a:cubicBezTo>
                    <a:pt x="2096" y="1786"/>
                    <a:pt x="4598" y="2787"/>
                    <a:pt x="7233" y="2987"/>
                  </a:cubicBezTo>
                  <a:cubicBezTo>
                    <a:pt x="7233" y="2987"/>
                    <a:pt x="7233" y="2954"/>
                    <a:pt x="7233" y="2954"/>
                  </a:cubicBezTo>
                  <a:cubicBezTo>
                    <a:pt x="4731" y="2320"/>
                    <a:pt x="2329" y="1319"/>
                    <a:pt x="128" y="18"/>
                  </a:cubicBezTo>
                  <a:cubicBezTo>
                    <a:pt x="109" y="6"/>
                    <a:pt x="92" y="0"/>
                    <a:pt x="78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49"/>
            <p:cNvSpPr/>
            <p:nvPr/>
          </p:nvSpPr>
          <p:spPr>
            <a:xfrm>
              <a:off x="3079100" y="1797950"/>
              <a:ext cx="193425" cy="93875"/>
            </a:xfrm>
            <a:custGeom>
              <a:avLst/>
              <a:gdLst/>
              <a:ahLst/>
              <a:cxnLst/>
              <a:rect l="l" t="t" r="r" b="b"/>
              <a:pathLst>
                <a:path w="7737" h="3755" extrusionOk="0">
                  <a:moveTo>
                    <a:pt x="51" y="0"/>
                  </a:moveTo>
                  <a:cubicBezTo>
                    <a:pt x="0" y="0"/>
                    <a:pt x="11" y="98"/>
                    <a:pt x="65" y="152"/>
                  </a:cubicBezTo>
                  <a:cubicBezTo>
                    <a:pt x="2099" y="2220"/>
                    <a:pt x="4801" y="3487"/>
                    <a:pt x="7703" y="3754"/>
                  </a:cubicBezTo>
                  <a:cubicBezTo>
                    <a:pt x="7703" y="3754"/>
                    <a:pt x="7737" y="3688"/>
                    <a:pt x="7703" y="3688"/>
                  </a:cubicBezTo>
                  <a:cubicBezTo>
                    <a:pt x="5368" y="3121"/>
                    <a:pt x="1532" y="1353"/>
                    <a:pt x="98" y="18"/>
                  </a:cubicBezTo>
                  <a:cubicBezTo>
                    <a:pt x="79" y="6"/>
                    <a:pt x="63" y="0"/>
                    <a:pt x="51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49"/>
            <p:cNvSpPr/>
            <p:nvPr/>
          </p:nvSpPr>
          <p:spPr>
            <a:xfrm>
              <a:off x="3105975" y="1715975"/>
              <a:ext cx="181575" cy="101625"/>
            </a:xfrm>
            <a:custGeom>
              <a:avLst/>
              <a:gdLst/>
              <a:ahLst/>
              <a:cxnLst/>
              <a:rect l="l" t="t" r="r" b="b"/>
              <a:pathLst>
                <a:path w="7263" h="4065" extrusionOk="0">
                  <a:moveTo>
                    <a:pt x="56" y="1"/>
                  </a:moveTo>
                  <a:cubicBezTo>
                    <a:pt x="27" y="1"/>
                    <a:pt x="0" y="48"/>
                    <a:pt x="24" y="95"/>
                  </a:cubicBezTo>
                  <a:cubicBezTo>
                    <a:pt x="758" y="1162"/>
                    <a:pt x="1758" y="2063"/>
                    <a:pt x="2926" y="2630"/>
                  </a:cubicBezTo>
                  <a:cubicBezTo>
                    <a:pt x="4160" y="3297"/>
                    <a:pt x="5828" y="3998"/>
                    <a:pt x="7229" y="4065"/>
                  </a:cubicBezTo>
                  <a:cubicBezTo>
                    <a:pt x="7229" y="4065"/>
                    <a:pt x="7262" y="3998"/>
                    <a:pt x="7229" y="3998"/>
                  </a:cubicBezTo>
                  <a:cubicBezTo>
                    <a:pt x="4560" y="3164"/>
                    <a:pt x="2092" y="2030"/>
                    <a:pt x="90" y="28"/>
                  </a:cubicBezTo>
                  <a:cubicBezTo>
                    <a:pt x="81" y="9"/>
                    <a:pt x="68" y="1"/>
                    <a:pt x="5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49"/>
            <p:cNvSpPr/>
            <p:nvPr/>
          </p:nvSpPr>
          <p:spPr>
            <a:xfrm>
              <a:off x="2608700" y="4187600"/>
              <a:ext cx="773075" cy="690775"/>
            </a:xfrm>
            <a:custGeom>
              <a:avLst/>
              <a:gdLst/>
              <a:ahLst/>
              <a:cxnLst/>
              <a:rect l="l" t="t" r="r" b="b"/>
              <a:pathLst>
                <a:path w="30923" h="27631" extrusionOk="0">
                  <a:moveTo>
                    <a:pt x="101" y="1"/>
                  </a:moveTo>
                  <a:cubicBezTo>
                    <a:pt x="101" y="1"/>
                    <a:pt x="1" y="7206"/>
                    <a:pt x="34" y="14144"/>
                  </a:cubicBezTo>
                  <a:lnTo>
                    <a:pt x="34" y="14578"/>
                  </a:lnTo>
                  <a:cubicBezTo>
                    <a:pt x="34" y="15612"/>
                    <a:pt x="67" y="16613"/>
                    <a:pt x="67" y="17613"/>
                  </a:cubicBezTo>
                  <a:lnTo>
                    <a:pt x="67" y="17780"/>
                  </a:lnTo>
                  <a:cubicBezTo>
                    <a:pt x="134" y="22584"/>
                    <a:pt x="301" y="26553"/>
                    <a:pt x="734" y="26787"/>
                  </a:cubicBezTo>
                  <a:cubicBezTo>
                    <a:pt x="1485" y="27312"/>
                    <a:pt x="17021" y="27631"/>
                    <a:pt x="25136" y="27631"/>
                  </a:cubicBezTo>
                  <a:cubicBezTo>
                    <a:pt x="27841" y="27631"/>
                    <a:pt x="29722" y="27596"/>
                    <a:pt x="29955" y="27520"/>
                  </a:cubicBezTo>
                  <a:cubicBezTo>
                    <a:pt x="30923" y="27220"/>
                    <a:pt x="30122" y="24485"/>
                    <a:pt x="29088" y="23618"/>
                  </a:cubicBezTo>
                  <a:cubicBezTo>
                    <a:pt x="28021" y="22750"/>
                    <a:pt x="17646" y="17947"/>
                    <a:pt x="17646" y="17947"/>
                  </a:cubicBezTo>
                  <a:lnTo>
                    <a:pt x="17646" y="17647"/>
                  </a:lnTo>
                  <a:lnTo>
                    <a:pt x="17780" y="14745"/>
                  </a:lnTo>
                  <a:lnTo>
                    <a:pt x="17780" y="14211"/>
                  </a:lnTo>
                  <a:lnTo>
                    <a:pt x="18347" y="20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49"/>
            <p:cNvSpPr/>
            <p:nvPr/>
          </p:nvSpPr>
          <p:spPr>
            <a:xfrm>
              <a:off x="2609525" y="4541200"/>
              <a:ext cx="772250" cy="337175"/>
            </a:xfrm>
            <a:custGeom>
              <a:avLst/>
              <a:gdLst/>
              <a:ahLst/>
              <a:cxnLst/>
              <a:rect l="l" t="t" r="r" b="b"/>
              <a:pathLst>
                <a:path w="30890" h="13487" extrusionOk="0">
                  <a:moveTo>
                    <a:pt x="1" y="0"/>
                  </a:moveTo>
                  <a:lnTo>
                    <a:pt x="1" y="434"/>
                  </a:lnTo>
                  <a:cubicBezTo>
                    <a:pt x="1" y="1468"/>
                    <a:pt x="34" y="2469"/>
                    <a:pt x="34" y="3469"/>
                  </a:cubicBezTo>
                  <a:lnTo>
                    <a:pt x="34" y="3636"/>
                  </a:lnTo>
                  <a:cubicBezTo>
                    <a:pt x="101" y="8440"/>
                    <a:pt x="268" y="12409"/>
                    <a:pt x="701" y="12643"/>
                  </a:cubicBezTo>
                  <a:cubicBezTo>
                    <a:pt x="1452" y="13168"/>
                    <a:pt x="16988" y="13487"/>
                    <a:pt x="25103" y="13487"/>
                  </a:cubicBezTo>
                  <a:cubicBezTo>
                    <a:pt x="27808" y="13487"/>
                    <a:pt x="29689" y="13452"/>
                    <a:pt x="29922" y="13376"/>
                  </a:cubicBezTo>
                  <a:cubicBezTo>
                    <a:pt x="30890" y="13076"/>
                    <a:pt x="30089" y="10341"/>
                    <a:pt x="29055" y="9474"/>
                  </a:cubicBezTo>
                  <a:cubicBezTo>
                    <a:pt x="27988" y="8606"/>
                    <a:pt x="17613" y="3803"/>
                    <a:pt x="17613" y="3803"/>
                  </a:cubicBezTo>
                  <a:lnTo>
                    <a:pt x="17613" y="3503"/>
                  </a:lnTo>
                  <a:lnTo>
                    <a:pt x="17747" y="601"/>
                  </a:lnTo>
                  <a:lnTo>
                    <a:pt x="17747" y="6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49"/>
            <p:cNvSpPr/>
            <p:nvPr/>
          </p:nvSpPr>
          <p:spPr>
            <a:xfrm>
              <a:off x="2610375" y="4627925"/>
              <a:ext cx="771400" cy="250650"/>
            </a:xfrm>
            <a:custGeom>
              <a:avLst/>
              <a:gdLst/>
              <a:ahLst/>
              <a:cxnLst/>
              <a:rect l="l" t="t" r="r" b="b"/>
              <a:pathLst>
                <a:path w="30856" h="10026" extrusionOk="0">
                  <a:moveTo>
                    <a:pt x="0" y="0"/>
                  </a:moveTo>
                  <a:lnTo>
                    <a:pt x="0" y="167"/>
                  </a:lnTo>
                  <a:lnTo>
                    <a:pt x="0" y="367"/>
                  </a:lnTo>
                  <a:cubicBezTo>
                    <a:pt x="67" y="5071"/>
                    <a:pt x="267" y="8940"/>
                    <a:pt x="667" y="9174"/>
                  </a:cubicBezTo>
                  <a:cubicBezTo>
                    <a:pt x="1034" y="9440"/>
                    <a:pt x="5304" y="9674"/>
                    <a:pt x="10474" y="9807"/>
                  </a:cubicBezTo>
                  <a:cubicBezTo>
                    <a:pt x="15389" y="9946"/>
                    <a:pt x="21105" y="10026"/>
                    <a:pt x="25061" y="10026"/>
                  </a:cubicBezTo>
                  <a:cubicBezTo>
                    <a:pt x="27763" y="10026"/>
                    <a:pt x="29645" y="9989"/>
                    <a:pt x="29888" y="9907"/>
                  </a:cubicBezTo>
                  <a:cubicBezTo>
                    <a:pt x="30856" y="9607"/>
                    <a:pt x="30055" y="6839"/>
                    <a:pt x="29021" y="6005"/>
                  </a:cubicBezTo>
                  <a:cubicBezTo>
                    <a:pt x="27954" y="5137"/>
                    <a:pt x="17579" y="334"/>
                    <a:pt x="17579" y="334"/>
                  </a:cubicBezTo>
                  <a:lnTo>
                    <a:pt x="17579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49"/>
            <p:cNvSpPr/>
            <p:nvPr/>
          </p:nvSpPr>
          <p:spPr>
            <a:xfrm>
              <a:off x="2657075" y="4841250"/>
              <a:ext cx="695525" cy="10175"/>
            </a:xfrm>
            <a:custGeom>
              <a:avLst/>
              <a:gdLst/>
              <a:ahLst/>
              <a:cxnLst/>
              <a:rect l="l" t="t" r="r" b="b"/>
              <a:pathLst>
                <a:path w="27821" h="407" extrusionOk="0">
                  <a:moveTo>
                    <a:pt x="4425" y="1"/>
                  </a:moveTo>
                  <a:cubicBezTo>
                    <a:pt x="2527" y="1"/>
                    <a:pt x="980" y="13"/>
                    <a:pt x="34" y="40"/>
                  </a:cubicBezTo>
                  <a:cubicBezTo>
                    <a:pt x="0" y="40"/>
                    <a:pt x="0" y="74"/>
                    <a:pt x="34" y="74"/>
                  </a:cubicBezTo>
                  <a:cubicBezTo>
                    <a:pt x="3575" y="280"/>
                    <a:pt x="15507" y="407"/>
                    <a:pt x="22827" y="407"/>
                  </a:cubicBezTo>
                  <a:cubicBezTo>
                    <a:pt x="24954" y="407"/>
                    <a:pt x="26691" y="396"/>
                    <a:pt x="27720" y="374"/>
                  </a:cubicBezTo>
                  <a:cubicBezTo>
                    <a:pt x="27820" y="374"/>
                    <a:pt x="27820" y="307"/>
                    <a:pt x="27720" y="307"/>
                  </a:cubicBezTo>
                  <a:cubicBezTo>
                    <a:pt x="24097" y="175"/>
                    <a:pt x="11689" y="1"/>
                    <a:pt x="4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49"/>
            <p:cNvSpPr/>
            <p:nvPr/>
          </p:nvSpPr>
          <p:spPr>
            <a:xfrm>
              <a:off x="2962450" y="4627000"/>
              <a:ext cx="139950" cy="35350"/>
            </a:xfrm>
            <a:custGeom>
              <a:avLst/>
              <a:gdLst/>
              <a:ahLst/>
              <a:cxnLst/>
              <a:rect l="l" t="t" r="r" b="b"/>
              <a:pathLst>
                <a:path w="5598" h="1414" extrusionOk="0">
                  <a:moveTo>
                    <a:pt x="3964" y="0"/>
                  </a:moveTo>
                  <a:cubicBezTo>
                    <a:pt x="2537" y="0"/>
                    <a:pt x="1057" y="373"/>
                    <a:pt x="27" y="1305"/>
                  </a:cubicBezTo>
                  <a:cubicBezTo>
                    <a:pt x="0" y="1359"/>
                    <a:pt x="17" y="1414"/>
                    <a:pt x="79" y="1414"/>
                  </a:cubicBezTo>
                  <a:cubicBezTo>
                    <a:pt x="93" y="1414"/>
                    <a:pt x="109" y="1411"/>
                    <a:pt x="127" y="1405"/>
                  </a:cubicBezTo>
                  <a:cubicBezTo>
                    <a:pt x="1829" y="871"/>
                    <a:pt x="3630" y="538"/>
                    <a:pt x="5431" y="371"/>
                  </a:cubicBezTo>
                  <a:cubicBezTo>
                    <a:pt x="5565" y="371"/>
                    <a:pt x="5598" y="171"/>
                    <a:pt x="5465" y="137"/>
                  </a:cubicBezTo>
                  <a:cubicBezTo>
                    <a:pt x="4987" y="49"/>
                    <a:pt x="4479" y="0"/>
                    <a:pt x="39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49"/>
            <p:cNvSpPr/>
            <p:nvPr/>
          </p:nvSpPr>
          <p:spPr>
            <a:xfrm>
              <a:off x="2994275" y="4647000"/>
              <a:ext cx="139825" cy="35375"/>
            </a:xfrm>
            <a:custGeom>
              <a:avLst/>
              <a:gdLst/>
              <a:ahLst/>
              <a:cxnLst/>
              <a:rect l="l" t="t" r="r" b="b"/>
              <a:pathLst>
                <a:path w="5593" h="1415" extrusionOk="0">
                  <a:moveTo>
                    <a:pt x="3992" y="1"/>
                  </a:moveTo>
                  <a:cubicBezTo>
                    <a:pt x="2565" y="1"/>
                    <a:pt x="1085" y="374"/>
                    <a:pt x="55" y="1306"/>
                  </a:cubicBezTo>
                  <a:cubicBezTo>
                    <a:pt x="1" y="1360"/>
                    <a:pt x="35" y="1414"/>
                    <a:pt x="86" y="1414"/>
                  </a:cubicBezTo>
                  <a:cubicBezTo>
                    <a:pt x="97" y="1414"/>
                    <a:pt x="110" y="1412"/>
                    <a:pt x="122" y="1406"/>
                  </a:cubicBezTo>
                  <a:cubicBezTo>
                    <a:pt x="1857" y="872"/>
                    <a:pt x="3658" y="538"/>
                    <a:pt x="5459" y="372"/>
                  </a:cubicBezTo>
                  <a:cubicBezTo>
                    <a:pt x="5593" y="372"/>
                    <a:pt x="5593" y="171"/>
                    <a:pt x="5492" y="138"/>
                  </a:cubicBezTo>
                  <a:cubicBezTo>
                    <a:pt x="5015" y="50"/>
                    <a:pt x="4507" y="1"/>
                    <a:pt x="39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49"/>
            <p:cNvSpPr/>
            <p:nvPr/>
          </p:nvSpPr>
          <p:spPr>
            <a:xfrm>
              <a:off x="3026800" y="4667350"/>
              <a:ext cx="140375" cy="35050"/>
            </a:xfrm>
            <a:custGeom>
              <a:avLst/>
              <a:gdLst/>
              <a:ahLst/>
              <a:cxnLst/>
              <a:rect l="l" t="t" r="r" b="b"/>
              <a:pathLst>
                <a:path w="5615" h="1402" extrusionOk="0">
                  <a:moveTo>
                    <a:pt x="3891" y="0"/>
                  </a:moveTo>
                  <a:cubicBezTo>
                    <a:pt x="2497" y="0"/>
                    <a:pt x="1067" y="377"/>
                    <a:pt x="55" y="1292"/>
                  </a:cubicBezTo>
                  <a:cubicBezTo>
                    <a:pt x="1" y="1347"/>
                    <a:pt x="35" y="1401"/>
                    <a:pt x="86" y="1401"/>
                  </a:cubicBezTo>
                  <a:cubicBezTo>
                    <a:pt x="97" y="1401"/>
                    <a:pt x="110" y="1398"/>
                    <a:pt x="122" y="1392"/>
                  </a:cubicBezTo>
                  <a:cubicBezTo>
                    <a:pt x="1856" y="858"/>
                    <a:pt x="3658" y="525"/>
                    <a:pt x="5459" y="358"/>
                  </a:cubicBezTo>
                  <a:cubicBezTo>
                    <a:pt x="5468" y="360"/>
                    <a:pt x="5476" y="361"/>
                    <a:pt x="5484" y="361"/>
                  </a:cubicBezTo>
                  <a:cubicBezTo>
                    <a:pt x="5596" y="361"/>
                    <a:pt x="5615" y="158"/>
                    <a:pt x="5459" y="158"/>
                  </a:cubicBezTo>
                  <a:cubicBezTo>
                    <a:pt x="4959" y="56"/>
                    <a:pt x="4428" y="0"/>
                    <a:pt x="3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49"/>
            <p:cNvSpPr/>
            <p:nvPr/>
          </p:nvSpPr>
          <p:spPr>
            <a:xfrm>
              <a:off x="3018150" y="4518025"/>
              <a:ext cx="157650" cy="126725"/>
            </a:xfrm>
            <a:custGeom>
              <a:avLst/>
              <a:gdLst/>
              <a:ahLst/>
              <a:cxnLst/>
              <a:rect l="l" t="t" r="r" b="b"/>
              <a:pathLst>
                <a:path w="6306" h="5069" extrusionOk="0">
                  <a:moveTo>
                    <a:pt x="4567" y="555"/>
                  </a:moveTo>
                  <a:cubicBezTo>
                    <a:pt x="5052" y="555"/>
                    <a:pt x="5404" y="838"/>
                    <a:pt x="5238" y="1728"/>
                  </a:cubicBezTo>
                  <a:cubicBezTo>
                    <a:pt x="5071" y="2795"/>
                    <a:pt x="3303" y="3462"/>
                    <a:pt x="2436" y="3796"/>
                  </a:cubicBezTo>
                  <a:cubicBezTo>
                    <a:pt x="1702" y="4063"/>
                    <a:pt x="968" y="4296"/>
                    <a:pt x="234" y="4630"/>
                  </a:cubicBezTo>
                  <a:cubicBezTo>
                    <a:pt x="768" y="3796"/>
                    <a:pt x="1335" y="3029"/>
                    <a:pt x="1936" y="2262"/>
                  </a:cubicBezTo>
                  <a:cubicBezTo>
                    <a:pt x="2236" y="1895"/>
                    <a:pt x="2569" y="1561"/>
                    <a:pt x="2903" y="1227"/>
                  </a:cubicBezTo>
                  <a:cubicBezTo>
                    <a:pt x="3195" y="971"/>
                    <a:pt x="3979" y="555"/>
                    <a:pt x="4567" y="555"/>
                  </a:cubicBezTo>
                  <a:close/>
                  <a:moveTo>
                    <a:pt x="4486" y="0"/>
                  </a:moveTo>
                  <a:cubicBezTo>
                    <a:pt x="3901" y="0"/>
                    <a:pt x="3276" y="297"/>
                    <a:pt x="2836" y="660"/>
                  </a:cubicBezTo>
                  <a:cubicBezTo>
                    <a:pt x="1535" y="1761"/>
                    <a:pt x="568" y="3162"/>
                    <a:pt x="1" y="4763"/>
                  </a:cubicBezTo>
                  <a:cubicBezTo>
                    <a:pt x="1" y="4797"/>
                    <a:pt x="1" y="4830"/>
                    <a:pt x="34" y="4830"/>
                  </a:cubicBezTo>
                  <a:cubicBezTo>
                    <a:pt x="34" y="4949"/>
                    <a:pt x="141" y="5069"/>
                    <a:pt x="283" y="5069"/>
                  </a:cubicBezTo>
                  <a:cubicBezTo>
                    <a:pt x="300" y="5069"/>
                    <a:pt x="317" y="5067"/>
                    <a:pt x="334" y="5064"/>
                  </a:cubicBezTo>
                  <a:cubicBezTo>
                    <a:pt x="1836" y="4530"/>
                    <a:pt x="3503" y="4130"/>
                    <a:pt x="4804" y="3162"/>
                  </a:cubicBezTo>
                  <a:cubicBezTo>
                    <a:pt x="5538" y="2595"/>
                    <a:pt x="6305" y="1528"/>
                    <a:pt x="5638" y="594"/>
                  </a:cubicBezTo>
                  <a:cubicBezTo>
                    <a:pt x="5339" y="166"/>
                    <a:pt x="4924" y="0"/>
                    <a:pt x="44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49"/>
            <p:cNvSpPr/>
            <p:nvPr/>
          </p:nvSpPr>
          <p:spPr>
            <a:xfrm>
              <a:off x="2857200" y="4544750"/>
              <a:ext cx="172650" cy="99875"/>
            </a:xfrm>
            <a:custGeom>
              <a:avLst/>
              <a:gdLst/>
              <a:ahLst/>
              <a:cxnLst/>
              <a:rect l="l" t="t" r="r" b="b"/>
              <a:pathLst>
                <a:path w="6906" h="3995" extrusionOk="0">
                  <a:moveTo>
                    <a:pt x="1829" y="521"/>
                  </a:moveTo>
                  <a:cubicBezTo>
                    <a:pt x="2348" y="521"/>
                    <a:pt x="2947" y="699"/>
                    <a:pt x="3237" y="859"/>
                  </a:cubicBezTo>
                  <a:cubicBezTo>
                    <a:pt x="3637" y="1092"/>
                    <a:pt x="4037" y="1326"/>
                    <a:pt x="4404" y="1626"/>
                  </a:cubicBezTo>
                  <a:cubicBezTo>
                    <a:pt x="5171" y="2227"/>
                    <a:pt x="5905" y="2860"/>
                    <a:pt x="6606" y="3528"/>
                  </a:cubicBezTo>
                  <a:cubicBezTo>
                    <a:pt x="5838" y="3394"/>
                    <a:pt x="5071" y="3327"/>
                    <a:pt x="4271" y="3227"/>
                  </a:cubicBezTo>
                  <a:cubicBezTo>
                    <a:pt x="3370" y="3094"/>
                    <a:pt x="1469" y="2860"/>
                    <a:pt x="1068" y="1860"/>
                  </a:cubicBezTo>
                  <a:cubicBezTo>
                    <a:pt x="616" y="823"/>
                    <a:pt x="1155" y="521"/>
                    <a:pt x="1829" y="521"/>
                  </a:cubicBezTo>
                  <a:close/>
                  <a:moveTo>
                    <a:pt x="1876" y="0"/>
                  </a:moveTo>
                  <a:cubicBezTo>
                    <a:pt x="1271" y="0"/>
                    <a:pt x="704" y="225"/>
                    <a:pt x="435" y="859"/>
                  </a:cubicBezTo>
                  <a:cubicBezTo>
                    <a:pt x="1" y="1993"/>
                    <a:pt x="1002" y="2794"/>
                    <a:pt x="1869" y="3161"/>
                  </a:cubicBezTo>
                  <a:cubicBezTo>
                    <a:pt x="3337" y="3828"/>
                    <a:pt x="5038" y="3794"/>
                    <a:pt x="6639" y="3995"/>
                  </a:cubicBezTo>
                  <a:cubicBezTo>
                    <a:pt x="6806" y="3995"/>
                    <a:pt x="6873" y="3828"/>
                    <a:pt x="6839" y="3694"/>
                  </a:cubicBezTo>
                  <a:cubicBezTo>
                    <a:pt x="6873" y="3694"/>
                    <a:pt x="6906" y="3661"/>
                    <a:pt x="6873" y="3628"/>
                  </a:cubicBezTo>
                  <a:cubicBezTo>
                    <a:pt x="5939" y="2227"/>
                    <a:pt x="4671" y="1059"/>
                    <a:pt x="3170" y="292"/>
                  </a:cubicBezTo>
                  <a:cubicBezTo>
                    <a:pt x="2788" y="122"/>
                    <a:pt x="2322" y="0"/>
                    <a:pt x="187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49"/>
            <p:cNvSpPr/>
            <p:nvPr/>
          </p:nvSpPr>
          <p:spPr>
            <a:xfrm>
              <a:off x="2610375" y="4637100"/>
              <a:ext cx="261875" cy="236025"/>
            </a:xfrm>
            <a:custGeom>
              <a:avLst/>
              <a:gdLst/>
              <a:ahLst/>
              <a:cxnLst/>
              <a:rect l="l" t="t" r="r" b="b"/>
              <a:pathLst>
                <a:path w="10475" h="9441" extrusionOk="0">
                  <a:moveTo>
                    <a:pt x="0" y="0"/>
                  </a:moveTo>
                  <a:cubicBezTo>
                    <a:pt x="67" y="4704"/>
                    <a:pt x="267" y="8573"/>
                    <a:pt x="667" y="8807"/>
                  </a:cubicBezTo>
                  <a:cubicBezTo>
                    <a:pt x="1034" y="9073"/>
                    <a:pt x="5304" y="9307"/>
                    <a:pt x="10474" y="9440"/>
                  </a:cubicBezTo>
                  <a:cubicBezTo>
                    <a:pt x="7372" y="6572"/>
                    <a:pt x="2135" y="18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49"/>
            <p:cNvSpPr/>
            <p:nvPr/>
          </p:nvSpPr>
          <p:spPr>
            <a:xfrm>
              <a:off x="2474450" y="2224525"/>
              <a:ext cx="607125" cy="2408425"/>
            </a:xfrm>
            <a:custGeom>
              <a:avLst/>
              <a:gdLst/>
              <a:ahLst/>
              <a:cxnLst/>
              <a:rect l="l" t="t" r="r" b="b"/>
              <a:pathLst>
                <a:path w="24285" h="96337" extrusionOk="0">
                  <a:moveTo>
                    <a:pt x="0" y="1"/>
                  </a:moveTo>
                  <a:cubicBezTo>
                    <a:pt x="0" y="1"/>
                    <a:pt x="4103" y="46067"/>
                    <a:pt x="4737" y="49570"/>
                  </a:cubicBezTo>
                  <a:cubicBezTo>
                    <a:pt x="4904" y="50370"/>
                    <a:pt x="5004" y="54740"/>
                    <a:pt x="5070" y="60344"/>
                  </a:cubicBezTo>
                  <a:cubicBezTo>
                    <a:pt x="5204" y="72553"/>
                    <a:pt x="5070" y="96337"/>
                    <a:pt x="5070" y="96337"/>
                  </a:cubicBezTo>
                  <a:lnTo>
                    <a:pt x="24284" y="96337"/>
                  </a:lnTo>
                  <a:cubicBezTo>
                    <a:pt x="24284" y="96337"/>
                    <a:pt x="23750" y="56408"/>
                    <a:pt x="22916" y="49403"/>
                  </a:cubicBezTo>
                  <a:cubicBezTo>
                    <a:pt x="22049" y="42365"/>
                    <a:pt x="16612" y="1"/>
                    <a:pt x="16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49"/>
            <p:cNvSpPr/>
            <p:nvPr/>
          </p:nvSpPr>
          <p:spPr>
            <a:xfrm>
              <a:off x="2618700" y="4545675"/>
              <a:ext cx="442025" cy="9000"/>
            </a:xfrm>
            <a:custGeom>
              <a:avLst/>
              <a:gdLst/>
              <a:ahLst/>
              <a:cxnLst/>
              <a:rect l="l" t="t" r="r" b="b"/>
              <a:pathLst>
                <a:path w="17681" h="360" extrusionOk="0">
                  <a:moveTo>
                    <a:pt x="6872" y="0"/>
                  </a:moveTo>
                  <a:cubicBezTo>
                    <a:pt x="3906" y="0"/>
                    <a:pt x="771" y="29"/>
                    <a:pt x="34" y="155"/>
                  </a:cubicBezTo>
                  <a:cubicBezTo>
                    <a:pt x="1" y="155"/>
                    <a:pt x="1" y="188"/>
                    <a:pt x="34" y="222"/>
                  </a:cubicBezTo>
                  <a:cubicBezTo>
                    <a:pt x="769" y="329"/>
                    <a:pt x="3895" y="360"/>
                    <a:pt x="6856" y="360"/>
                  </a:cubicBezTo>
                  <a:cubicBezTo>
                    <a:pt x="9404" y="360"/>
                    <a:pt x="11831" y="337"/>
                    <a:pt x="12510" y="322"/>
                  </a:cubicBezTo>
                  <a:cubicBezTo>
                    <a:pt x="15512" y="322"/>
                    <a:pt x="14645" y="288"/>
                    <a:pt x="17647" y="222"/>
                  </a:cubicBezTo>
                  <a:cubicBezTo>
                    <a:pt x="17680" y="222"/>
                    <a:pt x="17680" y="121"/>
                    <a:pt x="17647" y="121"/>
                  </a:cubicBezTo>
                  <a:cubicBezTo>
                    <a:pt x="14645" y="55"/>
                    <a:pt x="15512" y="55"/>
                    <a:pt x="12510" y="21"/>
                  </a:cubicBezTo>
                  <a:cubicBezTo>
                    <a:pt x="11832" y="21"/>
                    <a:pt x="9414" y="0"/>
                    <a:pt x="68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49"/>
            <p:cNvSpPr/>
            <p:nvPr/>
          </p:nvSpPr>
          <p:spPr>
            <a:xfrm>
              <a:off x="2534900" y="2278125"/>
              <a:ext cx="160550" cy="2224100"/>
            </a:xfrm>
            <a:custGeom>
              <a:avLst/>
              <a:gdLst/>
              <a:ahLst/>
              <a:cxnLst/>
              <a:rect l="l" t="t" r="r" b="b"/>
              <a:pathLst>
                <a:path w="6422" h="88964" extrusionOk="0">
                  <a:moveTo>
                    <a:pt x="21" y="0"/>
                  </a:moveTo>
                  <a:cubicBezTo>
                    <a:pt x="9" y="0"/>
                    <a:pt x="0" y="8"/>
                    <a:pt x="17" y="25"/>
                  </a:cubicBezTo>
                  <a:cubicBezTo>
                    <a:pt x="918" y="10900"/>
                    <a:pt x="1918" y="21774"/>
                    <a:pt x="3420" y="32582"/>
                  </a:cubicBezTo>
                  <a:cubicBezTo>
                    <a:pt x="3786" y="35284"/>
                    <a:pt x="4220" y="37986"/>
                    <a:pt x="4654" y="40654"/>
                  </a:cubicBezTo>
                  <a:cubicBezTo>
                    <a:pt x="5121" y="43356"/>
                    <a:pt x="5554" y="46058"/>
                    <a:pt x="5788" y="48827"/>
                  </a:cubicBezTo>
                  <a:cubicBezTo>
                    <a:pt x="5988" y="51562"/>
                    <a:pt x="6021" y="54197"/>
                    <a:pt x="6055" y="56899"/>
                  </a:cubicBezTo>
                  <a:cubicBezTo>
                    <a:pt x="6088" y="59668"/>
                    <a:pt x="6121" y="62436"/>
                    <a:pt x="6121" y="65238"/>
                  </a:cubicBezTo>
                  <a:cubicBezTo>
                    <a:pt x="6188" y="71410"/>
                    <a:pt x="6188" y="82684"/>
                    <a:pt x="6255" y="88889"/>
                  </a:cubicBezTo>
                  <a:cubicBezTo>
                    <a:pt x="6255" y="88939"/>
                    <a:pt x="6297" y="88964"/>
                    <a:pt x="6338" y="88964"/>
                  </a:cubicBezTo>
                  <a:cubicBezTo>
                    <a:pt x="6380" y="88964"/>
                    <a:pt x="6422" y="88939"/>
                    <a:pt x="6422" y="88889"/>
                  </a:cubicBezTo>
                  <a:cubicBezTo>
                    <a:pt x="6388" y="83385"/>
                    <a:pt x="6388" y="72777"/>
                    <a:pt x="6355" y="67273"/>
                  </a:cubicBezTo>
                  <a:cubicBezTo>
                    <a:pt x="6322" y="64471"/>
                    <a:pt x="6322" y="61703"/>
                    <a:pt x="6288" y="58901"/>
                  </a:cubicBezTo>
                  <a:cubicBezTo>
                    <a:pt x="6255" y="56199"/>
                    <a:pt x="6288" y="53463"/>
                    <a:pt x="6155" y="50795"/>
                  </a:cubicBezTo>
                  <a:cubicBezTo>
                    <a:pt x="5888" y="45324"/>
                    <a:pt x="4787" y="39954"/>
                    <a:pt x="3987" y="34583"/>
                  </a:cubicBezTo>
                  <a:cubicBezTo>
                    <a:pt x="3186" y="29179"/>
                    <a:pt x="2552" y="23742"/>
                    <a:pt x="1952" y="18305"/>
                  </a:cubicBezTo>
                  <a:cubicBezTo>
                    <a:pt x="1285" y="12234"/>
                    <a:pt x="684" y="6129"/>
                    <a:pt x="50" y="25"/>
                  </a:cubicBezTo>
                  <a:cubicBezTo>
                    <a:pt x="50" y="8"/>
                    <a:pt x="34" y="0"/>
                    <a:pt x="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49"/>
            <p:cNvSpPr/>
            <p:nvPr/>
          </p:nvSpPr>
          <p:spPr>
            <a:xfrm>
              <a:off x="2372700" y="2224525"/>
              <a:ext cx="457850" cy="1508625"/>
            </a:xfrm>
            <a:custGeom>
              <a:avLst/>
              <a:gdLst/>
              <a:ahLst/>
              <a:cxnLst/>
              <a:rect l="l" t="t" r="r" b="b"/>
              <a:pathLst>
                <a:path w="18314" h="60345" extrusionOk="0">
                  <a:moveTo>
                    <a:pt x="0" y="1"/>
                  </a:moveTo>
                  <a:cubicBezTo>
                    <a:pt x="0" y="1"/>
                    <a:pt x="8173" y="46067"/>
                    <a:pt x="8807" y="49570"/>
                  </a:cubicBezTo>
                  <a:cubicBezTo>
                    <a:pt x="8974" y="50370"/>
                    <a:pt x="9074" y="54740"/>
                    <a:pt x="9140" y="60344"/>
                  </a:cubicBezTo>
                  <a:lnTo>
                    <a:pt x="183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49"/>
            <p:cNvSpPr/>
            <p:nvPr/>
          </p:nvSpPr>
          <p:spPr>
            <a:xfrm>
              <a:off x="2054975" y="4177600"/>
              <a:ext cx="761400" cy="739300"/>
            </a:xfrm>
            <a:custGeom>
              <a:avLst/>
              <a:gdLst/>
              <a:ahLst/>
              <a:cxnLst/>
              <a:rect l="l" t="t" r="r" b="b"/>
              <a:pathLst>
                <a:path w="30456" h="29572" extrusionOk="0">
                  <a:moveTo>
                    <a:pt x="1668" y="0"/>
                  </a:moveTo>
                  <a:cubicBezTo>
                    <a:pt x="1668" y="0"/>
                    <a:pt x="1034" y="7172"/>
                    <a:pt x="601" y="14077"/>
                  </a:cubicBezTo>
                  <a:cubicBezTo>
                    <a:pt x="567" y="14211"/>
                    <a:pt x="567" y="14377"/>
                    <a:pt x="567" y="14511"/>
                  </a:cubicBezTo>
                  <a:cubicBezTo>
                    <a:pt x="501" y="15545"/>
                    <a:pt x="434" y="16546"/>
                    <a:pt x="367" y="17546"/>
                  </a:cubicBezTo>
                  <a:lnTo>
                    <a:pt x="367" y="17713"/>
                  </a:lnTo>
                  <a:cubicBezTo>
                    <a:pt x="100" y="22517"/>
                    <a:pt x="0" y="26486"/>
                    <a:pt x="367" y="26753"/>
                  </a:cubicBezTo>
                  <a:cubicBezTo>
                    <a:pt x="1320" y="27452"/>
                    <a:pt x="25979" y="29572"/>
                    <a:pt x="29174" y="29572"/>
                  </a:cubicBezTo>
                  <a:cubicBezTo>
                    <a:pt x="29335" y="29572"/>
                    <a:pt x="29442" y="29566"/>
                    <a:pt x="29488" y="29555"/>
                  </a:cubicBezTo>
                  <a:cubicBezTo>
                    <a:pt x="30455" y="29321"/>
                    <a:pt x="29888" y="26519"/>
                    <a:pt x="28888" y="25585"/>
                  </a:cubicBezTo>
                  <a:cubicBezTo>
                    <a:pt x="27887" y="24651"/>
                    <a:pt x="17880" y="19148"/>
                    <a:pt x="17880" y="19148"/>
                  </a:cubicBezTo>
                  <a:lnTo>
                    <a:pt x="17913" y="18847"/>
                  </a:lnTo>
                  <a:lnTo>
                    <a:pt x="18247" y="15945"/>
                  </a:lnTo>
                  <a:lnTo>
                    <a:pt x="18280" y="15412"/>
                  </a:lnTo>
                  <a:lnTo>
                    <a:pt x="19848" y="1468"/>
                  </a:lnTo>
                  <a:lnTo>
                    <a:pt x="1668" y="0"/>
                  </a:ln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49"/>
            <p:cNvSpPr/>
            <p:nvPr/>
          </p:nvSpPr>
          <p:spPr>
            <a:xfrm>
              <a:off x="2054975" y="4529525"/>
              <a:ext cx="761400" cy="387375"/>
            </a:xfrm>
            <a:custGeom>
              <a:avLst/>
              <a:gdLst/>
              <a:ahLst/>
              <a:cxnLst/>
              <a:rect l="l" t="t" r="r" b="b"/>
              <a:pathLst>
                <a:path w="30456" h="15495" extrusionOk="0">
                  <a:moveTo>
                    <a:pt x="601" y="0"/>
                  </a:moveTo>
                  <a:cubicBezTo>
                    <a:pt x="567" y="134"/>
                    <a:pt x="567" y="300"/>
                    <a:pt x="567" y="434"/>
                  </a:cubicBezTo>
                  <a:cubicBezTo>
                    <a:pt x="501" y="1468"/>
                    <a:pt x="434" y="2469"/>
                    <a:pt x="367" y="3469"/>
                  </a:cubicBezTo>
                  <a:lnTo>
                    <a:pt x="367" y="3636"/>
                  </a:lnTo>
                  <a:cubicBezTo>
                    <a:pt x="100" y="8440"/>
                    <a:pt x="0" y="12409"/>
                    <a:pt x="367" y="12676"/>
                  </a:cubicBezTo>
                  <a:cubicBezTo>
                    <a:pt x="1320" y="13375"/>
                    <a:pt x="25979" y="15495"/>
                    <a:pt x="29174" y="15495"/>
                  </a:cubicBezTo>
                  <a:cubicBezTo>
                    <a:pt x="29335" y="15495"/>
                    <a:pt x="29442" y="15489"/>
                    <a:pt x="29488" y="15478"/>
                  </a:cubicBezTo>
                  <a:cubicBezTo>
                    <a:pt x="30455" y="15244"/>
                    <a:pt x="29888" y="12442"/>
                    <a:pt x="28888" y="11508"/>
                  </a:cubicBezTo>
                  <a:cubicBezTo>
                    <a:pt x="27887" y="10574"/>
                    <a:pt x="17880" y="5037"/>
                    <a:pt x="17880" y="5037"/>
                  </a:cubicBezTo>
                  <a:lnTo>
                    <a:pt x="17913" y="4770"/>
                  </a:lnTo>
                  <a:lnTo>
                    <a:pt x="18247" y="1868"/>
                  </a:lnTo>
                  <a:lnTo>
                    <a:pt x="18280" y="1335"/>
                  </a:lnTo>
                  <a:lnTo>
                    <a:pt x="60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49"/>
            <p:cNvSpPr/>
            <p:nvPr/>
          </p:nvSpPr>
          <p:spPr>
            <a:xfrm>
              <a:off x="2054975" y="4616250"/>
              <a:ext cx="761400" cy="300650"/>
            </a:xfrm>
            <a:custGeom>
              <a:avLst/>
              <a:gdLst/>
              <a:ahLst/>
              <a:cxnLst/>
              <a:rect l="l" t="t" r="r" b="b"/>
              <a:pathLst>
                <a:path w="30456" h="12026" extrusionOk="0">
                  <a:moveTo>
                    <a:pt x="367" y="0"/>
                  </a:moveTo>
                  <a:lnTo>
                    <a:pt x="367" y="167"/>
                  </a:lnTo>
                  <a:cubicBezTo>
                    <a:pt x="100" y="4971"/>
                    <a:pt x="0" y="8940"/>
                    <a:pt x="367" y="9207"/>
                  </a:cubicBezTo>
                  <a:cubicBezTo>
                    <a:pt x="1320" y="9906"/>
                    <a:pt x="25979" y="12026"/>
                    <a:pt x="29174" y="12026"/>
                  </a:cubicBezTo>
                  <a:cubicBezTo>
                    <a:pt x="29335" y="12026"/>
                    <a:pt x="29442" y="12020"/>
                    <a:pt x="29488" y="12009"/>
                  </a:cubicBezTo>
                  <a:cubicBezTo>
                    <a:pt x="30455" y="11775"/>
                    <a:pt x="29888" y="8973"/>
                    <a:pt x="28888" y="8039"/>
                  </a:cubicBezTo>
                  <a:cubicBezTo>
                    <a:pt x="27887" y="7105"/>
                    <a:pt x="17880" y="1568"/>
                    <a:pt x="17880" y="1568"/>
                  </a:cubicBezTo>
                  <a:lnTo>
                    <a:pt x="17913" y="1268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49"/>
            <p:cNvSpPr/>
            <p:nvPr/>
          </p:nvSpPr>
          <p:spPr>
            <a:xfrm>
              <a:off x="2095825" y="4833900"/>
              <a:ext cx="693875" cy="57575"/>
            </a:xfrm>
            <a:custGeom>
              <a:avLst/>
              <a:gdLst/>
              <a:ahLst/>
              <a:cxnLst/>
              <a:rect l="l" t="t" r="r" b="b"/>
              <a:pathLst>
                <a:path w="27755" h="2303" extrusionOk="0">
                  <a:moveTo>
                    <a:pt x="34" y="1"/>
                  </a:moveTo>
                  <a:cubicBezTo>
                    <a:pt x="1" y="1"/>
                    <a:pt x="1" y="34"/>
                    <a:pt x="34" y="34"/>
                  </a:cubicBezTo>
                  <a:cubicBezTo>
                    <a:pt x="4571" y="601"/>
                    <a:pt x="23051" y="2035"/>
                    <a:pt x="27654" y="2302"/>
                  </a:cubicBezTo>
                  <a:cubicBezTo>
                    <a:pt x="27754" y="2302"/>
                    <a:pt x="27754" y="2236"/>
                    <a:pt x="27654" y="2202"/>
                  </a:cubicBezTo>
                  <a:cubicBezTo>
                    <a:pt x="23051" y="1702"/>
                    <a:pt x="4604" y="134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49"/>
            <p:cNvSpPr/>
            <p:nvPr/>
          </p:nvSpPr>
          <p:spPr>
            <a:xfrm>
              <a:off x="2412950" y="4646650"/>
              <a:ext cx="141575" cy="29000"/>
            </a:xfrm>
            <a:custGeom>
              <a:avLst/>
              <a:gdLst/>
              <a:ahLst/>
              <a:cxnLst/>
              <a:rect l="l" t="t" r="r" b="b"/>
              <a:pathLst>
                <a:path w="5663" h="1160" extrusionOk="0">
                  <a:moveTo>
                    <a:pt x="3484" y="0"/>
                  </a:moveTo>
                  <a:cubicBezTo>
                    <a:pt x="2248" y="0"/>
                    <a:pt x="1012" y="311"/>
                    <a:pt x="58" y="1053"/>
                  </a:cubicBezTo>
                  <a:cubicBezTo>
                    <a:pt x="1" y="1081"/>
                    <a:pt x="42" y="1159"/>
                    <a:pt x="97" y="1159"/>
                  </a:cubicBezTo>
                  <a:cubicBezTo>
                    <a:pt x="106" y="1159"/>
                    <a:pt x="116" y="1157"/>
                    <a:pt x="125" y="1153"/>
                  </a:cubicBezTo>
                  <a:cubicBezTo>
                    <a:pt x="1893" y="752"/>
                    <a:pt x="3694" y="519"/>
                    <a:pt x="5529" y="519"/>
                  </a:cubicBezTo>
                  <a:cubicBezTo>
                    <a:pt x="5629" y="486"/>
                    <a:pt x="5662" y="319"/>
                    <a:pt x="5562" y="285"/>
                  </a:cubicBezTo>
                  <a:cubicBezTo>
                    <a:pt x="4905" y="103"/>
                    <a:pt x="4194" y="0"/>
                    <a:pt x="348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49"/>
            <p:cNvSpPr/>
            <p:nvPr/>
          </p:nvSpPr>
          <p:spPr>
            <a:xfrm>
              <a:off x="2443575" y="4668950"/>
              <a:ext cx="141800" cy="29050"/>
            </a:xfrm>
            <a:custGeom>
              <a:avLst/>
              <a:gdLst/>
              <a:ahLst/>
              <a:cxnLst/>
              <a:rect l="l" t="t" r="r" b="b"/>
              <a:pathLst>
                <a:path w="5672" h="1162" extrusionOk="0">
                  <a:moveTo>
                    <a:pt x="3452" y="0"/>
                  </a:moveTo>
                  <a:cubicBezTo>
                    <a:pt x="2229" y="0"/>
                    <a:pt x="1010" y="307"/>
                    <a:pt x="68" y="1061"/>
                  </a:cubicBezTo>
                  <a:cubicBezTo>
                    <a:pt x="1" y="1095"/>
                    <a:pt x="68" y="1161"/>
                    <a:pt x="134" y="1161"/>
                  </a:cubicBezTo>
                  <a:cubicBezTo>
                    <a:pt x="1902" y="761"/>
                    <a:pt x="3703" y="528"/>
                    <a:pt x="5538" y="494"/>
                  </a:cubicBezTo>
                  <a:cubicBezTo>
                    <a:pt x="5672" y="494"/>
                    <a:pt x="5672" y="327"/>
                    <a:pt x="5571" y="294"/>
                  </a:cubicBezTo>
                  <a:cubicBezTo>
                    <a:pt x="4901" y="108"/>
                    <a:pt x="4176" y="0"/>
                    <a:pt x="34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49"/>
            <p:cNvSpPr/>
            <p:nvPr/>
          </p:nvSpPr>
          <p:spPr>
            <a:xfrm>
              <a:off x="2474450" y="4691200"/>
              <a:ext cx="141775" cy="29325"/>
            </a:xfrm>
            <a:custGeom>
              <a:avLst/>
              <a:gdLst/>
              <a:ahLst/>
              <a:cxnLst/>
              <a:rect l="l" t="t" r="r" b="b"/>
              <a:pathLst>
                <a:path w="5671" h="1173" extrusionOk="0">
                  <a:moveTo>
                    <a:pt x="3485" y="1"/>
                  </a:moveTo>
                  <a:cubicBezTo>
                    <a:pt x="2251" y="1"/>
                    <a:pt x="1018" y="299"/>
                    <a:pt x="67" y="1039"/>
                  </a:cubicBezTo>
                  <a:cubicBezTo>
                    <a:pt x="0" y="1105"/>
                    <a:pt x="67" y="1172"/>
                    <a:pt x="133" y="1172"/>
                  </a:cubicBezTo>
                  <a:cubicBezTo>
                    <a:pt x="1901" y="738"/>
                    <a:pt x="3703" y="538"/>
                    <a:pt x="5537" y="505"/>
                  </a:cubicBezTo>
                  <a:cubicBezTo>
                    <a:pt x="5671" y="505"/>
                    <a:pt x="5671" y="305"/>
                    <a:pt x="5571" y="271"/>
                  </a:cubicBezTo>
                  <a:cubicBezTo>
                    <a:pt x="4911" y="100"/>
                    <a:pt x="4198" y="1"/>
                    <a:pt x="34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49"/>
            <p:cNvSpPr/>
            <p:nvPr/>
          </p:nvSpPr>
          <p:spPr>
            <a:xfrm>
              <a:off x="2470275" y="4543625"/>
              <a:ext cx="162625" cy="118650"/>
            </a:xfrm>
            <a:custGeom>
              <a:avLst/>
              <a:gdLst/>
              <a:ahLst/>
              <a:cxnLst/>
              <a:rect l="l" t="t" r="r" b="b"/>
              <a:pathLst>
                <a:path w="6505" h="4746" extrusionOk="0">
                  <a:moveTo>
                    <a:pt x="4812" y="531"/>
                  </a:moveTo>
                  <a:cubicBezTo>
                    <a:pt x="5335" y="531"/>
                    <a:pt x="5709" y="817"/>
                    <a:pt x="5471" y="1738"/>
                  </a:cubicBezTo>
                  <a:cubicBezTo>
                    <a:pt x="5204" y="2839"/>
                    <a:pt x="3436" y="3339"/>
                    <a:pt x="2502" y="3606"/>
                  </a:cubicBezTo>
                  <a:cubicBezTo>
                    <a:pt x="1768" y="3839"/>
                    <a:pt x="1001" y="4040"/>
                    <a:pt x="267" y="4306"/>
                  </a:cubicBezTo>
                  <a:cubicBezTo>
                    <a:pt x="834" y="3506"/>
                    <a:pt x="1468" y="2772"/>
                    <a:pt x="2135" y="2071"/>
                  </a:cubicBezTo>
                  <a:cubicBezTo>
                    <a:pt x="2469" y="1705"/>
                    <a:pt x="2802" y="1404"/>
                    <a:pt x="3169" y="1104"/>
                  </a:cubicBezTo>
                  <a:cubicBezTo>
                    <a:pt x="3484" y="877"/>
                    <a:pt x="4238" y="531"/>
                    <a:pt x="4812" y="531"/>
                  </a:cubicBezTo>
                  <a:close/>
                  <a:moveTo>
                    <a:pt x="4695" y="1"/>
                  </a:moveTo>
                  <a:cubicBezTo>
                    <a:pt x="4145" y="1"/>
                    <a:pt x="3561" y="236"/>
                    <a:pt x="3136" y="537"/>
                  </a:cubicBezTo>
                  <a:cubicBezTo>
                    <a:pt x="1768" y="1538"/>
                    <a:pt x="701" y="2872"/>
                    <a:pt x="0" y="4406"/>
                  </a:cubicBezTo>
                  <a:cubicBezTo>
                    <a:pt x="0" y="4440"/>
                    <a:pt x="34" y="4473"/>
                    <a:pt x="67" y="4507"/>
                  </a:cubicBezTo>
                  <a:cubicBezTo>
                    <a:pt x="37" y="4626"/>
                    <a:pt x="141" y="4745"/>
                    <a:pt x="258" y="4745"/>
                  </a:cubicBezTo>
                  <a:cubicBezTo>
                    <a:pt x="272" y="4745"/>
                    <a:pt x="286" y="4744"/>
                    <a:pt x="300" y="4740"/>
                  </a:cubicBezTo>
                  <a:cubicBezTo>
                    <a:pt x="1835" y="4340"/>
                    <a:pt x="3536" y="4040"/>
                    <a:pt x="4904" y="3172"/>
                  </a:cubicBezTo>
                  <a:cubicBezTo>
                    <a:pt x="5704" y="2639"/>
                    <a:pt x="6505" y="1671"/>
                    <a:pt x="5938" y="670"/>
                  </a:cubicBezTo>
                  <a:cubicBezTo>
                    <a:pt x="5640" y="185"/>
                    <a:pt x="5181" y="1"/>
                    <a:pt x="46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49"/>
            <p:cNvSpPr/>
            <p:nvPr/>
          </p:nvSpPr>
          <p:spPr>
            <a:xfrm>
              <a:off x="2313500" y="4553150"/>
              <a:ext cx="169300" cy="108250"/>
            </a:xfrm>
            <a:custGeom>
              <a:avLst/>
              <a:gdLst/>
              <a:ahLst/>
              <a:cxnLst/>
              <a:rect l="l" t="t" r="r" b="b"/>
              <a:pathLst>
                <a:path w="6772" h="4330" extrusionOk="0">
                  <a:moveTo>
                    <a:pt x="1773" y="543"/>
                  </a:moveTo>
                  <a:cubicBezTo>
                    <a:pt x="2330" y="543"/>
                    <a:pt x="3013" y="797"/>
                    <a:pt x="3302" y="990"/>
                  </a:cubicBezTo>
                  <a:cubicBezTo>
                    <a:pt x="3703" y="1257"/>
                    <a:pt x="4070" y="1524"/>
                    <a:pt x="4437" y="1824"/>
                  </a:cubicBezTo>
                  <a:cubicBezTo>
                    <a:pt x="5137" y="2491"/>
                    <a:pt x="5838" y="3158"/>
                    <a:pt x="6505" y="3892"/>
                  </a:cubicBezTo>
                  <a:cubicBezTo>
                    <a:pt x="5738" y="3692"/>
                    <a:pt x="4970" y="3592"/>
                    <a:pt x="4203" y="3425"/>
                  </a:cubicBezTo>
                  <a:cubicBezTo>
                    <a:pt x="3269" y="3225"/>
                    <a:pt x="1401" y="2891"/>
                    <a:pt x="1034" y="1824"/>
                  </a:cubicBezTo>
                  <a:lnTo>
                    <a:pt x="1068" y="1824"/>
                  </a:lnTo>
                  <a:cubicBezTo>
                    <a:pt x="722" y="838"/>
                    <a:pt x="1174" y="543"/>
                    <a:pt x="1773" y="543"/>
                  </a:cubicBezTo>
                  <a:close/>
                  <a:moveTo>
                    <a:pt x="1873" y="0"/>
                  </a:moveTo>
                  <a:cubicBezTo>
                    <a:pt x="1328" y="0"/>
                    <a:pt x="815" y="210"/>
                    <a:pt x="534" y="790"/>
                  </a:cubicBezTo>
                  <a:cubicBezTo>
                    <a:pt x="0" y="1891"/>
                    <a:pt x="934" y="2758"/>
                    <a:pt x="1768" y="3192"/>
                  </a:cubicBezTo>
                  <a:cubicBezTo>
                    <a:pt x="3202" y="3959"/>
                    <a:pt x="4904" y="4059"/>
                    <a:pt x="6471" y="4326"/>
                  </a:cubicBezTo>
                  <a:cubicBezTo>
                    <a:pt x="6486" y="4329"/>
                    <a:pt x="6500" y="4330"/>
                    <a:pt x="6514" y="4330"/>
                  </a:cubicBezTo>
                  <a:cubicBezTo>
                    <a:pt x="6655" y="4330"/>
                    <a:pt x="6735" y="4181"/>
                    <a:pt x="6705" y="4059"/>
                  </a:cubicBezTo>
                  <a:cubicBezTo>
                    <a:pt x="6738" y="4059"/>
                    <a:pt x="6772" y="4025"/>
                    <a:pt x="6738" y="3992"/>
                  </a:cubicBezTo>
                  <a:cubicBezTo>
                    <a:pt x="5938" y="2524"/>
                    <a:pt x="4737" y="1257"/>
                    <a:pt x="3269" y="390"/>
                  </a:cubicBezTo>
                  <a:cubicBezTo>
                    <a:pt x="2875" y="169"/>
                    <a:pt x="2361" y="0"/>
                    <a:pt x="18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49"/>
            <p:cNvSpPr/>
            <p:nvPr/>
          </p:nvSpPr>
          <p:spPr>
            <a:xfrm>
              <a:off x="2042475" y="2224525"/>
              <a:ext cx="829775" cy="2417600"/>
            </a:xfrm>
            <a:custGeom>
              <a:avLst/>
              <a:gdLst/>
              <a:ahLst/>
              <a:cxnLst/>
              <a:rect l="l" t="t" r="r" b="b"/>
              <a:pathLst>
                <a:path w="33191" h="96704" extrusionOk="0">
                  <a:moveTo>
                    <a:pt x="9740" y="1"/>
                  </a:moveTo>
                  <a:cubicBezTo>
                    <a:pt x="9740" y="1"/>
                    <a:pt x="5270" y="43365"/>
                    <a:pt x="5004" y="50070"/>
                  </a:cubicBezTo>
                  <a:cubicBezTo>
                    <a:pt x="4937" y="52672"/>
                    <a:pt x="0" y="95903"/>
                    <a:pt x="0" y="95903"/>
                  </a:cubicBezTo>
                  <a:lnTo>
                    <a:pt x="19180" y="96703"/>
                  </a:lnTo>
                  <a:cubicBezTo>
                    <a:pt x="19180" y="96703"/>
                    <a:pt x="22616" y="59544"/>
                    <a:pt x="22816" y="52472"/>
                  </a:cubicBezTo>
                  <a:cubicBezTo>
                    <a:pt x="22883" y="48903"/>
                    <a:pt x="24284" y="18581"/>
                    <a:pt x="24284" y="18581"/>
                  </a:cubicBezTo>
                  <a:cubicBezTo>
                    <a:pt x="25852" y="17714"/>
                    <a:pt x="27486" y="16946"/>
                    <a:pt x="29154" y="16346"/>
                  </a:cubicBezTo>
                  <a:cubicBezTo>
                    <a:pt x="31689" y="10008"/>
                    <a:pt x="33190" y="1"/>
                    <a:pt x="33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49"/>
            <p:cNvSpPr/>
            <p:nvPr/>
          </p:nvSpPr>
          <p:spPr>
            <a:xfrm>
              <a:off x="2068325" y="4535300"/>
              <a:ext cx="441825" cy="21075"/>
            </a:xfrm>
            <a:custGeom>
              <a:avLst/>
              <a:gdLst/>
              <a:ahLst/>
              <a:cxnLst/>
              <a:rect l="l" t="t" r="r" b="b"/>
              <a:pathLst>
                <a:path w="17673" h="843" extrusionOk="0">
                  <a:moveTo>
                    <a:pt x="1143" y="0"/>
                  </a:moveTo>
                  <a:cubicBezTo>
                    <a:pt x="625" y="0"/>
                    <a:pt x="237" y="11"/>
                    <a:pt x="33" y="36"/>
                  </a:cubicBezTo>
                  <a:cubicBezTo>
                    <a:pt x="0" y="36"/>
                    <a:pt x="0" y="69"/>
                    <a:pt x="33" y="103"/>
                  </a:cubicBezTo>
                  <a:cubicBezTo>
                    <a:pt x="1401" y="370"/>
                    <a:pt x="11041" y="703"/>
                    <a:pt x="12476" y="737"/>
                  </a:cubicBezTo>
                  <a:cubicBezTo>
                    <a:pt x="15478" y="837"/>
                    <a:pt x="14644" y="770"/>
                    <a:pt x="17613" y="837"/>
                  </a:cubicBezTo>
                  <a:cubicBezTo>
                    <a:pt x="17620" y="840"/>
                    <a:pt x="17627" y="842"/>
                    <a:pt x="17633" y="842"/>
                  </a:cubicBezTo>
                  <a:cubicBezTo>
                    <a:pt x="17673" y="842"/>
                    <a:pt x="17673" y="765"/>
                    <a:pt x="17633" y="765"/>
                  </a:cubicBezTo>
                  <a:cubicBezTo>
                    <a:pt x="17627" y="765"/>
                    <a:pt x="17620" y="766"/>
                    <a:pt x="17613" y="770"/>
                  </a:cubicBezTo>
                  <a:cubicBezTo>
                    <a:pt x="14644" y="570"/>
                    <a:pt x="15511" y="570"/>
                    <a:pt x="12509" y="436"/>
                  </a:cubicBezTo>
                  <a:cubicBezTo>
                    <a:pt x="11260" y="351"/>
                    <a:pt x="4095" y="0"/>
                    <a:pt x="1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49"/>
            <p:cNvSpPr/>
            <p:nvPr/>
          </p:nvSpPr>
          <p:spPr>
            <a:xfrm>
              <a:off x="2111675" y="2286750"/>
              <a:ext cx="220550" cy="2187325"/>
            </a:xfrm>
            <a:custGeom>
              <a:avLst/>
              <a:gdLst/>
              <a:ahLst/>
              <a:cxnLst/>
              <a:rect l="l" t="t" r="r" b="b"/>
              <a:pathLst>
                <a:path w="8822" h="87493" extrusionOk="0">
                  <a:moveTo>
                    <a:pt x="8775" y="1"/>
                  </a:moveTo>
                  <a:cubicBezTo>
                    <a:pt x="8741" y="1"/>
                    <a:pt x="8692" y="25"/>
                    <a:pt x="8674" y="80"/>
                  </a:cubicBezTo>
                  <a:cubicBezTo>
                    <a:pt x="7806" y="10988"/>
                    <a:pt x="6906" y="21929"/>
                    <a:pt x="5938" y="32837"/>
                  </a:cubicBezTo>
                  <a:cubicBezTo>
                    <a:pt x="4938" y="43745"/>
                    <a:pt x="935" y="81405"/>
                    <a:pt x="1" y="87443"/>
                  </a:cubicBezTo>
                  <a:cubicBezTo>
                    <a:pt x="1" y="87476"/>
                    <a:pt x="9" y="87493"/>
                    <a:pt x="17" y="87493"/>
                  </a:cubicBezTo>
                  <a:cubicBezTo>
                    <a:pt x="26" y="87493"/>
                    <a:pt x="34" y="87476"/>
                    <a:pt x="34" y="87443"/>
                  </a:cubicBezTo>
                  <a:cubicBezTo>
                    <a:pt x="1969" y="76669"/>
                    <a:pt x="3103" y="62192"/>
                    <a:pt x="4337" y="51284"/>
                  </a:cubicBezTo>
                  <a:cubicBezTo>
                    <a:pt x="5538" y="40409"/>
                    <a:pt x="6505" y="29501"/>
                    <a:pt x="7406" y="18594"/>
                  </a:cubicBezTo>
                  <a:cubicBezTo>
                    <a:pt x="7906" y="12389"/>
                    <a:pt x="8340" y="6218"/>
                    <a:pt x="8807" y="47"/>
                  </a:cubicBezTo>
                  <a:cubicBezTo>
                    <a:pt x="8822" y="17"/>
                    <a:pt x="8803" y="1"/>
                    <a:pt x="87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49"/>
            <p:cNvSpPr/>
            <p:nvPr/>
          </p:nvSpPr>
          <p:spPr>
            <a:xfrm>
              <a:off x="2648075" y="2622025"/>
              <a:ext cx="151100" cy="70500"/>
            </a:xfrm>
            <a:custGeom>
              <a:avLst/>
              <a:gdLst/>
              <a:ahLst/>
              <a:cxnLst/>
              <a:rect l="l" t="t" r="r" b="b"/>
              <a:pathLst>
                <a:path w="6044" h="2820" extrusionOk="0">
                  <a:moveTo>
                    <a:pt x="5846" y="0"/>
                  </a:moveTo>
                  <a:cubicBezTo>
                    <a:pt x="5830" y="0"/>
                    <a:pt x="5814" y="4"/>
                    <a:pt x="5797" y="12"/>
                  </a:cubicBezTo>
                  <a:cubicBezTo>
                    <a:pt x="3796" y="746"/>
                    <a:pt x="1895" y="1647"/>
                    <a:pt x="60" y="2681"/>
                  </a:cubicBezTo>
                  <a:cubicBezTo>
                    <a:pt x="1" y="2711"/>
                    <a:pt x="21" y="2820"/>
                    <a:pt x="96" y="2820"/>
                  </a:cubicBezTo>
                  <a:cubicBezTo>
                    <a:pt x="106" y="2820"/>
                    <a:pt x="116" y="2818"/>
                    <a:pt x="127" y="2814"/>
                  </a:cubicBezTo>
                  <a:cubicBezTo>
                    <a:pt x="2061" y="1980"/>
                    <a:pt x="4030" y="1180"/>
                    <a:pt x="5898" y="246"/>
                  </a:cubicBezTo>
                  <a:cubicBezTo>
                    <a:pt x="6044" y="187"/>
                    <a:pt x="5959" y="0"/>
                    <a:pt x="584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49"/>
            <p:cNvSpPr/>
            <p:nvPr/>
          </p:nvSpPr>
          <p:spPr>
            <a:xfrm>
              <a:off x="2694600" y="2289175"/>
              <a:ext cx="120100" cy="324275"/>
            </a:xfrm>
            <a:custGeom>
              <a:avLst/>
              <a:gdLst/>
              <a:ahLst/>
              <a:cxnLst/>
              <a:rect l="l" t="t" r="r" b="b"/>
              <a:pathLst>
                <a:path w="4804" h="12971" extrusionOk="0">
                  <a:moveTo>
                    <a:pt x="4470" y="0"/>
                  </a:moveTo>
                  <a:cubicBezTo>
                    <a:pt x="4437" y="0"/>
                    <a:pt x="4403" y="17"/>
                    <a:pt x="4403" y="50"/>
                  </a:cubicBezTo>
                  <a:cubicBezTo>
                    <a:pt x="4403" y="2218"/>
                    <a:pt x="4303" y="4387"/>
                    <a:pt x="4103" y="6521"/>
                  </a:cubicBezTo>
                  <a:cubicBezTo>
                    <a:pt x="4007" y="7487"/>
                    <a:pt x="3258" y="12647"/>
                    <a:pt x="1647" y="12647"/>
                  </a:cubicBezTo>
                  <a:cubicBezTo>
                    <a:pt x="1588" y="12647"/>
                    <a:pt x="1529" y="12640"/>
                    <a:pt x="1468" y="12626"/>
                  </a:cubicBezTo>
                  <a:cubicBezTo>
                    <a:pt x="1168" y="12559"/>
                    <a:pt x="1034" y="12259"/>
                    <a:pt x="1001" y="11825"/>
                  </a:cubicBezTo>
                  <a:cubicBezTo>
                    <a:pt x="1001" y="11258"/>
                    <a:pt x="1068" y="10691"/>
                    <a:pt x="1201" y="10157"/>
                  </a:cubicBezTo>
                  <a:cubicBezTo>
                    <a:pt x="1401" y="8990"/>
                    <a:pt x="1568" y="7856"/>
                    <a:pt x="1668" y="6688"/>
                  </a:cubicBezTo>
                  <a:cubicBezTo>
                    <a:pt x="1868" y="4520"/>
                    <a:pt x="1835" y="2318"/>
                    <a:pt x="1601" y="150"/>
                  </a:cubicBezTo>
                  <a:cubicBezTo>
                    <a:pt x="1585" y="133"/>
                    <a:pt x="1560" y="125"/>
                    <a:pt x="1535" y="125"/>
                  </a:cubicBezTo>
                  <a:cubicBezTo>
                    <a:pt x="1510" y="125"/>
                    <a:pt x="1485" y="133"/>
                    <a:pt x="1468" y="150"/>
                  </a:cubicBezTo>
                  <a:cubicBezTo>
                    <a:pt x="1535" y="3152"/>
                    <a:pt x="1368" y="6154"/>
                    <a:pt x="968" y="9157"/>
                  </a:cubicBezTo>
                  <a:cubicBezTo>
                    <a:pt x="734" y="10591"/>
                    <a:pt x="0" y="12726"/>
                    <a:pt x="1501" y="12959"/>
                  </a:cubicBezTo>
                  <a:cubicBezTo>
                    <a:pt x="1548" y="12967"/>
                    <a:pt x="1595" y="12970"/>
                    <a:pt x="1641" y="12970"/>
                  </a:cubicBezTo>
                  <a:cubicBezTo>
                    <a:pt x="3064" y="12970"/>
                    <a:pt x="4009" y="9559"/>
                    <a:pt x="4203" y="8590"/>
                  </a:cubicBezTo>
                  <a:cubicBezTo>
                    <a:pt x="4704" y="5754"/>
                    <a:pt x="4804" y="2919"/>
                    <a:pt x="4537" y="50"/>
                  </a:cubicBezTo>
                  <a:cubicBezTo>
                    <a:pt x="4537" y="17"/>
                    <a:pt x="4504" y="0"/>
                    <a:pt x="447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49"/>
            <p:cNvSpPr/>
            <p:nvPr/>
          </p:nvSpPr>
          <p:spPr>
            <a:xfrm>
              <a:off x="2718775" y="2605100"/>
              <a:ext cx="24950" cy="56150"/>
            </a:xfrm>
            <a:custGeom>
              <a:avLst/>
              <a:gdLst/>
              <a:ahLst/>
              <a:cxnLst/>
              <a:rect l="l" t="t" r="r" b="b"/>
              <a:pathLst>
                <a:path w="998" h="2246" extrusionOk="0">
                  <a:moveTo>
                    <a:pt x="750" y="0"/>
                  </a:moveTo>
                  <a:cubicBezTo>
                    <a:pt x="677" y="0"/>
                    <a:pt x="604" y="36"/>
                    <a:pt x="568" y="122"/>
                  </a:cubicBezTo>
                  <a:cubicBezTo>
                    <a:pt x="401" y="489"/>
                    <a:pt x="301" y="889"/>
                    <a:pt x="167" y="1256"/>
                  </a:cubicBezTo>
                  <a:cubicBezTo>
                    <a:pt x="67" y="1557"/>
                    <a:pt x="1" y="1890"/>
                    <a:pt x="34" y="2190"/>
                  </a:cubicBezTo>
                  <a:cubicBezTo>
                    <a:pt x="34" y="2229"/>
                    <a:pt x="57" y="2246"/>
                    <a:pt x="83" y="2246"/>
                  </a:cubicBezTo>
                  <a:cubicBezTo>
                    <a:pt x="101" y="2246"/>
                    <a:pt x="120" y="2238"/>
                    <a:pt x="134" y="2224"/>
                  </a:cubicBezTo>
                  <a:cubicBezTo>
                    <a:pt x="334" y="1957"/>
                    <a:pt x="468" y="1623"/>
                    <a:pt x="568" y="1323"/>
                  </a:cubicBezTo>
                  <a:cubicBezTo>
                    <a:pt x="701" y="956"/>
                    <a:pt x="835" y="623"/>
                    <a:pt x="935" y="256"/>
                  </a:cubicBezTo>
                  <a:cubicBezTo>
                    <a:pt x="998" y="108"/>
                    <a:pt x="874" y="0"/>
                    <a:pt x="75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49"/>
            <p:cNvSpPr/>
            <p:nvPr/>
          </p:nvSpPr>
          <p:spPr>
            <a:xfrm>
              <a:off x="2244275" y="1542475"/>
              <a:ext cx="710525" cy="884850"/>
            </a:xfrm>
            <a:custGeom>
              <a:avLst/>
              <a:gdLst/>
              <a:ahLst/>
              <a:cxnLst/>
              <a:rect l="l" t="t" r="r" b="b"/>
              <a:pathLst>
                <a:path w="28421" h="35394" extrusionOk="0">
                  <a:moveTo>
                    <a:pt x="15053" y="1"/>
                  </a:moveTo>
                  <a:cubicBezTo>
                    <a:pt x="13823" y="1"/>
                    <a:pt x="12598" y="306"/>
                    <a:pt x="11842" y="964"/>
                  </a:cubicBezTo>
                  <a:cubicBezTo>
                    <a:pt x="7272" y="4900"/>
                    <a:pt x="3636" y="18110"/>
                    <a:pt x="2802" y="22113"/>
                  </a:cubicBezTo>
                  <a:cubicBezTo>
                    <a:pt x="1435" y="28684"/>
                    <a:pt x="0" y="35155"/>
                    <a:pt x="234" y="35389"/>
                  </a:cubicBezTo>
                  <a:cubicBezTo>
                    <a:pt x="237" y="35392"/>
                    <a:pt x="301" y="35393"/>
                    <a:pt x="421" y="35393"/>
                  </a:cubicBezTo>
                  <a:cubicBezTo>
                    <a:pt x="2834" y="35393"/>
                    <a:pt x="27831" y="34774"/>
                    <a:pt x="28054" y="34488"/>
                  </a:cubicBezTo>
                  <a:cubicBezTo>
                    <a:pt x="28421" y="34054"/>
                    <a:pt x="20915" y="5801"/>
                    <a:pt x="18947" y="1631"/>
                  </a:cubicBezTo>
                  <a:cubicBezTo>
                    <a:pt x="18463" y="586"/>
                    <a:pt x="16754" y="1"/>
                    <a:pt x="15053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49"/>
            <p:cNvSpPr/>
            <p:nvPr/>
          </p:nvSpPr>
          <p:spPr>
            <a:xfrm>
              <a:off x="2327675" y="1659125"/>
              <a:ext cx="528725" cy="764750"/>
            </a:xfrm>
            <a:custGeom>
              <a:avLst/>
              <a:gdLst/>
              <a:ahLst/>
              <a:cxnLst/>
              <a:rect l="l" t="t" r="r" b="b"/>
              <a:pathLst>
                <a:path w="21149" h="30590" extrusionOk="0">
                  <a:moveTo>
                    <a:pt x="9674" y="1"/>
                  </a:moveTo>
                  <a:cubicBezTo>
                    <a:pt x="9073" y="101"/>
                    <a:pt x="8506" y="334"/>
                    <a:pt x="8006" y="701"/>
                  </a:cubicBezTo>
                  <a:cubicBezTo>
                    <a:pt x="8606" y="634"/>
                    <a:pt x="9207" y="368"/>
                    <a:pt x="9674" y="1"/>
                  </a:cubicBezTo>
                  <a:close/>
                  <a:moveTo>
                    <a:pt x="14744" y="1001"/>
                  </a:moveTo>
                  <a:lnTo>
                    <a:pt x="14744" y="1001"/>
                  </a:lnTo>
                  <a:cubicBezTo>
                    <a:pt x="14544" y="1235"/>
                    <a:pt x="14410" y="1502"/>
                    <a:pt x="14277" y="1802"/>
                  </a:cubicBezTo>
                  <a:cubicBezTo>
                    <a:pt x="14177" y="2069"/>
                    <a:pt x="14077" y="2369"/>
                    <a:pt x="14044" y="2669"/>
                  </a:cubicBezTo>
                  <a:cubicBezTo>
                    <a:pt x="14410" y="2202"/>
                    <a:pt x="14677" y="1635"/>
                    <a:pt x="14744" y="1001"/>
                  </a:cubicBezTo>
                  <a:close/>
                  <a:moveTo>
                    <a:pt x="5471" y="2069"/>
                  </a:moveTo>
                  <a:cubicBezTo>
                    <a:pt x="5304" y="2302"/>
                    <a:pt x="5137" y="2569"/>
                    <a:pt x="5037" y="2836"/>
                  </a:cubicBezTo>
                  <a:cubicBezTo>
                    <a:pt x="4904" y="3136"/>
                    <a:pt x="4804" y="3436"/>
                    <a:pt x="4770" y="3737"/>
                  </a:cubicBezTo>
                  <a:cubicBezTo>
                    <a:pt x="4970" y="3503"/>
                    <a:pt x="5137" y="3236"/>
                    <a:pt x="5237" y="2936"/>
                  </a:cubicBezTo>
                  <a:cubicBezTo>
                    <a:pt x="5371" y="2669"/>
                    <a:pt x="5471" y="2369"/>
                    <a:pt x="5504" y="2069"/>
                  </a:cubicBezTo>
                  <a:close/>
                  <a:moveTo>
                    <a:pt x="11141" y="4437"/>
                  </a:moveTo>
                  <a:lnTo>
                    <a:pt x="11141" y="4437"/>
                  </a:lnTo>
                  <a:cubicBezTo>
                    <a:pt x="11242" y="5038"/>
                    <a:pt x="11475" y="5605"/>
                    <a:pt x="11842" y="6105"/>
                  </a:cubicBezTo>
                  <a:cubicBezTo>
                    <a:pt x="11809" y="5805"/>
                    <a:pt x="11709" y="5505"/>
                    <a:pt x="11608" y="5204"/>
                  </a:cubicBezTo>
                  <a:cubicBezTo>
                    <a:pt x="11475" y="4938"/>
                    <a:pt x="11342" y="4671"/>
                    <a:pt x="11141" y="4437"/>
                  </a:cubicBezTo>
                  <a:close/>
                  <a:moveTo>
                    <a:pt x="16412" y="6472"/>
                  </a:moveTo>
                  <a:lnTo>
                    <a:pt x="16412" y="6472"/>
                  </a:lnTo>
                  <a:cubicBezTo>
                    <a:pt x="16645" y="6672"/>
                    <a:pt x="16912" y="6839"/>
                    <a:pt x="17212" y="6939"/>
                  </a:cubicBezTo>
                  <a:cubicBezTo>
                    <a:pt x="17469" y="7067"/>
                    <a:pt x="17756" y="7134"/>
                    <a:pt x="18074" y="7168"/>
                  </a:cubicBezTo>
                  <a:lnTo>
                    <a:pt x="18074" y="7168"/>
                  </a:lnTo>
                  <a:cubicBezTo>
                    <a:pt x="17842" y="7003"/>
                    <a:pt x="17577" y="6838"/>
                    <a:pt x="17279" y="6739"/>
                  </a:cubicBezTo>
                  <a:cubicBezTo>
                    <a:pt x="17012" y="6605"/>
                    <a:pt x="16712" y="6505"/>
                    <a:pt x="16412" y="6472"/>
                  </a:cubicBezTo>
                  <a:close/>
                  <a:moveTo>
                    <a:pt x="18074" y="7168"/>
                  </a:moveTo>
                  <a:cubicBezTo>
                    <a:pt x="18076" y="7170"/>
                    <a:pt x="18078" y="7171"/>
                    <a:pt x="18080" y="7172"/>
                  </a:cubicBezTo>
                  <a:lnTo>
                    <a:pt x="18113" y="7172"/>
                  </a:lnTo>
                  <a:cubicBezTo>
                    <a:pt x="18100" y="7171"/>
                    <a:pt x="18087" y="7170"/>
                    <a:pt x="18074" y="7168"/>
                  </a:cubicBezTo>
                  <a:close/>
                  <a:moveTo>
                    <a:pt x="2369" y="7406"/>
                  </a:moveTo>
                  <a:cubicBezTo>
                    <a:pt x="2369" y="7406"/>
                    <a:pt x="2369" y="7439"/>
                    <a:pt x="2369" y="7473"/>
                  </a:cubicBezTo>
                  <a:cubicBezTo>
                    <a:pt x="2569" y="7606"/>
                    <a:pt x="2769" y="7740"/>
                    <a:pt x="3002" y="7840"/>
                  </a:cubicBezTo>
                  <a:cubicBezTo>
                    <a:pt x="3303" y="7940"/>
                    <a:pt x="3603" y="8040"/>
                    <a:pt x="3903" y="8073"/>
                  </a:cubicBezTo>
                  <a:cubicBezTo>
                    <a:pt x="3669" y="7873"/>
                    <a:pt x="3403" y="7740"/>
                    <a:pt x="3102" y="7606"/>
                  </a:cubicBezTo>
                  <a:cubicBezTo>
                    <a:pt x="2869" y="7506"/>
                    <a:pt x="2635" y="7439"/>
                    <a:pt x="2369" y="7406"/>
                  </a:cubicBezTo>
                  <a:close/>
                  <a:moveTo>
                    <a:pt x="9307" y="8674"/>
                  </a:moveTo>
                  <a:lnTo>
                    <a:pt x="9307" y="8674"/>
                  </a:lnTo>
                  <a:cubicBezTo>
                    <a:pt x="9007" y="8707"/>
                    <a:pt x="8706" y="8807"/>
                    <a:pt x="8440" y="8907"/>
                  </a:cubicBezTo>
                  <a:cubicBezTo>
                    <a:pt x="8139" y="9040"/>
                    <a:pt x="7872" y="9174"/>
                    <a:pt x="7639" y="9374"/>
                  </a:cubicBezTo>
                  <a:cubicBezTo>
                    <a:pt x="7939" y="9341"/>
                    <a:pt x="8239" y="9274"/>
                    <a:pt x="8506" y="9141"/>
                  </a:cubicBezTo>
                  <a:cubicBezTo>
                    <a:pt x="8806" y="9040"/>
                    <a:pt x="9073" y="8874"/>
                    <a:pt x="9307" y="8674"/>
                  </a:cubicBezTo>
                  <a:close/>
                  <a:moveTo>
                    <a:pt x="14877" y="9874"/>
                  </a:moveTo>
                  <a:lnTo>
                    <a:pt x="14877" y="9874"/>
                  </a:lnTo>
                  <a:cubicBezTo>
                    <a:pt x="14677" y="10108"/>
                    <a:pt x="14511" y="10375"/>
                    <a:pt x="14410" y="10675"/>
                  </a:cubicBezTo>
                  <a:cubicBezTo>
                    <a:pt x="14277" y="10942"/>
                    <a:pt x="14210" y="11242"/>
                    <a:pt x="14177" y="11542"/>
                  </a:cubicBezTo>
                  <a:cubicBezTo>
                    <a:pt x="14344" y="11309"/>
                    <a:pt x="14511" y="11042"/>
                    <a:pt x="14644" y="10775"/>
                  </a:cubicBezTo>
                  <a:cubicBezTo>
                    <a:pt x="14744" y="10475"/>
                    <a:pt x="14844" y="10175"/>
                    <a:pt x="14877" y="9874"/>
                  </a:cubicBezTo>
                  <a:close/>
                  <a:moveTo>
                    <a:pt x="19381" y="11342"/>
                  </a:moveTo>
                  <a:lnTo>
                    <a:pt x="19381" y="11342"/>
                  </a:lnTo>
                  <a:cubicBezTo>
                    <a:pt x="19414" y="11642"/>
                    <a:pt x="19481" y="11943"/>
                    <a:pt x="19614" y="12243"/>
                  </a:cubicBezTo>
                  <a:cubicBezTo>
                    <a:pt x="19714" y="12510"/>
                    <a:pt x="19848" y="12777"/>
                    <a:pt x="20048" y="13010"/>
                  </a:cubicBezTo>
                  <a:cubicBezTo>
                    <a:pt x="20014" y="12710"/>
                    <a:pt x="19948" y="12410"/>
                    <a:pt x="19814" y="12143"/>
                  </a:cubicBezTo>
                  <a:cubicBezTo>
                    <a:pt x="19714" y="11843"/>
                    <a:pt x="19547" y="11576"/>
                    <a:pt x="19381" y="11342"/>
                  </a:cubicBezTo>
                  <a:close/>
                  <a:moveTo>
                    <a:pt x="9440" y="12977"/>
                  </a:moveTo>
                  <a:cubicBezTo>
                    <a:pt x="9674" y="13177"/>
                    <a:pt x="9941" y="13344"/>
                    <a:pt x="10241" y="13444"/>
                  </a:cubicBezTo>
                  <a:cubicBezTo>
                    <a:pt x="10508" y="13577"/>
                    <a:pt x="10808" y="13644"/>
                    <a:pt x="11108" y="13711"/>
                  </a:cubicBezTo>
                  <a:cubicBezTo>
                    <a:pt x="10875" y="13510"/>
                    <a:pt x="10608" y="13344"/>
                    <a:pt x="10341" y="13244"/>
                  </a:cubicBezTo>
                  <a:cubicBezTo>
                    <a:pt x="10041" y="13110"/>
                    <a:pt x="9740" y="13043"/>
                    <a:pt x="9440" y="12977"/>
                  </a:cubicBezTo>
                  <a:close/>
                  <a:moveTo>
                    <a:pt x="4337" y="12777"/>
                  </a:moveTo>
                  <a:lnTo>
                    <a:pt x="4337" y="12777"/>
                  </a:lnTo>
                  <a:cubicBezTo>
                    <a:pt x="4370" y="13077"/>
                    <a:pt x="4437" y="13377"/>
                    <a:pt x="4570" y="13644"/>
                  </a:cubicBezTo>
                  <a:cubicBezTo>
                    <a:pt x="4670" y="13944"/>
                    <a:pt x="4837" y="14211"/>
                    <a:pt x="5037" y="14444"/>
                  </a:cubicBezTo>
                  <a:cubicBezTo>
                    <a:pt x="4937" y="13844"/>
                    <a:pt x="4704" y="13277"/>
                    <a:pt x="4337" y="12777"/>
                  </a:cubicBezTo>
                  <a:close/>
                  <a:moveTo>
                    <a:pt x="1234" y="14711"/>
                  </a:moveTo>
                  <a:cubicBezTo>
                    <a:pt x="1068" y="14945"/>
                    <a:pt x="901" y="15212"/>
                    <a:pt x="801" y="15512"/>
                  </a:cubicBezTo>
                  <a:cubicBezTo>
                    <a:pt x="667" y="15779"/>
                    <a:pt x="567" y="16079"/>
                    <a:pt x="534" y="16379"/>
                  </a:cubicBezTo>
                  <a:cubicBezTo>
                    <a:pt x="734" y="16146"/>
                    <a:pt x="901" y="15879"/>
                    <a:pt x="1001" y="15612"/>
                  </a:cubicBezTo>
                  <a:cubicBezTo>
                    <a:pt x="1134" y="15312"/>
                    <a:pt x="1234" y="15011"/>
                    <a:pt x="1268" y="14711"/>
                  </a:cubicBezTo>
                  <a:close/>
                  <a:moveTo>
                    <a:pt x="13810" y="15912"/>
                  </a:moveTo>
                  <a:cubicBezTo>
                    <a:pt x="13843" y="16212"/>
                    <a:pt x="13910" y="16513"/>
                    <a:pt x="14044" y="16779"/>
                  </a:cubicBezTo>
                  <a:cubicBezTo>
                    <a:pt x="14144" y="17080"/>
                    <a:pt x="14310" y="17346"/>
                    <a:pt x="14477" y="17580"/>
                  </a:cubicBezTo>
                  <a:cubicBezTo>
                    <a:pt x="14444" y="17280"/>
                    <a:pt x="14377" y="16980"/>
                    <a:pt x="14244" y="16713"/>
                  </a:cubicBezTo>
                  <a:cubicBezTo>
                    <a:pt x="14144" y="16412"/>
                    <a:pt x="13977" y="16146"/>
                    <a:pt x="13810" y="15912"/>
                  </a:cubicBezTo>
                  <a:close/>
                  <a:moveTo>
                    <a:pt x="19481" y="16946"/>
                  </a:moveTo>
                  <a:lnTo>
                    <a:pt x="19481" y="16946"/>
                  </a:lnTo>
                  <a:cubicBezTo>
                    <a:pt x="19714" y="17113"/>
                    <a:pt x="19981" y="17280"/>
                    <a:pt x="20281" y="17413"/>
                  </a:cubicBezTo>
                  <a:cubicBezTo>
                    <a:pt x="20548" y="17513"/>
                    <a:pt x="20848" y="17613"/>
                    <a:pt x="21149" y="17647"/>
                  </a:cubicBezTo>
                  <a:cubicBezTo>
                    <a:pt x="20682" y="17280"/>
                    <a:pt x="20081" y="17013"/>
                    <a:pt x="19481" y="16946"/>
                  </a:cubicBezTo>
                  <a:close/>
                  <a:moveTo>
                    <a:pt x="6405" y="18614"/>
                  </a:moveTo>
                  <a:lnTo>
                    <a:pt x="6405" y="18614"/>
                  </a:lnTo>
                  <a:cubicBezTo>
                    <a:pt x="5807" y="18680"/>
                    <a:pt x="5209" y="18945"/>
                    <a:pt x="4743" y="19310"/>
                  </a:cubicBezTo>
                  <a:lnTo>
                    <a:pt x="4743" y="19310"/>
                  </a:lnTo>
                  <a:cubicBezTo>
                    <a:pt x="5030" y="19272"/>
                    <a:pt x="5317" y="19177"/>
                    <a:pt x="5604" y="19081"/>
                  </a:cubicBezTo>
                  <a:cubicBezTo>
                    <a:pt x="5871" y="18948"/>
                    <a:pt x="6171" y="18814"/>
                    <a:pt x="6405" y="18614"/>
                  </a:cubicBezTo>
                  <a:close/>
                  <a:moveTo>
                    <a:pt x="4743" y="19310"/>
                  </a:moveTo>
                  <a:cubicBezTo>
                    <a:pt x="4730" y="19311"/>
                    <a:pt x="4717" y="19313"/>
                    <a:pt x="4704" y="19315"/>
                  </a:cubicBezTo>
                  <a:lnTo>
                    <a:pt x="4737" y="19315"/>
                  </a:lnTo>
                  <a:cubicBezTo>
                    <a:pt x="4739" y="19313"/>
                    <a:pt x="4741" y="19311"/>
                    <a:pt x="4743" y="19310"/>
                  </a:cubicBezTo>
                  <a:close/>
                  <a:moveTo>
                    <a:pt x="17880" y="20849"/>
                  </a:moveTo>
                  <a:lnTo>
                    <a:pt x="17880" y="20849"/>
                  </a:lnTo>
                  <a:cubicBezTo>
                    <a:pt x="17279" y="20949"/>
                    <a:pt x="16712" y="21183"/>
                    <a:pt x="16212" y="21549"/>
                  </a:cubicBezTo>
                  <a:cubicBezTo>
                    <a:pt x="16812" y="21483"/>
                    <a:pt x="17379" y="21216"/>
                    <a:pt x="17880" y="20849"/>
                  </a:cubicBezTo>
                  <a:close/>
                  <a:moveTo>
                    <a:pt x="10408" y="20082"/>
                  </a:moveTo>
                  <a:lnTo>
                    <a:pt x="10408" y="20082"/>
                  </a:lnTo>
                  <a:cubicBezTo>
                    <a:pt x="10041" y="20549"/>
                    <a:pt x="9807" y="21149"/>
                    <a:pt x="9707" y="21750"/>
                  </a:cubicBezTo>
                  <a:cubicBezTo>
                    <a:pt x="9907" y="21483"/>
                    <a:pt x="10074" y="21216"/>
                    <a:pt x="10174" y="20949"/>
                  </a:cubicBezTo>
                  <a:cubicBezTo>
                    <a:pt x="10308" y="20682"/>
                    <a:pt x="10374" y="20382"/>
                    <a:pt x="10408" y="20082"/>
                  </a:cubicBezTo>
                  <a:close/>
                  <a:moveTo>
                    <a:pt x="0" y="20649"/>
                  </a:moveTo>
                  <a:lnTo>
                    <a:pt x="0" y="20649"/>
                  </a:lnTo>
                  <a:cubicBezTo>
                    <a:pt x="67" y="21249"/>
                    <a:pt x="300" y="21816"/>
                    <a:pt x="667" y="22317"/>
                  </a:cubicBezTo>
                  <a:cubicBezTo>
                    <a:pt x="634" y="22016"/>
                    <a:pt x="567" y="21716"/>
                    <a:pt x="434" y="21416"/>
                  </a:cubicBezTo>
                  <a:cubicBezTo>
                    <a:pt x="334" y="21149"/>
                    <a:pt x="167" y="20882"/>
                    <a:pt x="0" y="20649"/>
                  </a:cubicBezTo>
                  <a:close/>
                  <a:moveTo>
                    <a:pt x="4570" y="24051"/>
                  </a:moveTo>
                  <a:cubicBezTo>
                    <a:pt x="5070" y="24418"/>
                    <a:pt x="5638" y="24685"/>
                    <a:pt x="6238" y="24752"/>
                  </a:cubicBezTo>
                  <a:cubicBezTo>
                    <a:pt x="6004" y="24585"/>
                    <a:pt x="5738" y="24418"/>
                    <a:pt x="5437" y="24285"/>
                  </a:cubicBezTo>
                  <a:cubicBezTo>
                    <a:pt x="5171" y="24185"/>
                    <a:pt x="4870" y="24085"/>
                    <a:pt x="4570" y="24051"/>
                  </a:cubicBezTo>
                  <a:close/>
                  <a:moveTo>
                    <a:pt x="13076" y="24418"/>
                  </a:moveTo>
                  <a:lnTo>
                    <a:pt x="13076" y="24418"/>
                  </a:lnTo>
                  <a:cubicBezTo>
                    <a:pt x="13343" y="24618"/>
                    <a:pt x="13610" y="24785"/>
                    <a:pt x="13877" y="24885"/>
                  </a:cubicBezTo>
                  <a:cubicBezTo>
                    <a:pt x="14177" y="25019"/>
                    <a:pt x="14477" y="25085"/>
                    <a:pt x="14777" y="25119"/>
                  </a:cubicBezTo>
                  <a:cubicBezTo>
                    <a:pt x="14544" y="24952"/>
                    <a:pt x="14277" y="24785"/>
                    <a:pt x="13977" y="24685"/>
                  </a:cubicBezTo>
                  <a:cubicBezTo>
                    <a:pt x="13710" y="24552"/>
                    <a:pt x="13410" y="24452"/>
                    <a:pt x="13076" y="24418"/>
                  </a:cubicBezTo>
                  <a:close/>
                  <a:moveTo>
                    <a:pt x="21115" y="24785"/>
                  </a:moveTo>
                  <a:cubicBezTo>
                    <a:pt x="20915" y="25019"/>
                    <a:pt x="20748" y="25285"/>
                    <a:pt x="20648" y="25552"/>
                  </a:cubicBezTo>
                  <a:cubicBezTo>
                    <a:pt x="20515" y="25853"/>
                    <a:pt x="20448" y="26153"/>
                    <a:pt x="20381" y="26453"/>
                  </a:cubicBezTo>
                  <a:cubicBezTo>
                    <a:pt x="20582" y="26219"/>
                    <a:pt x="20748" y="25953"/>
                    <a:pt x="20848" y="25652"/>
                  </a:cubicBezTo>
                  <a:cubicBezTo>
                    <a:pt x="20982" y="25386"/>
                    <a:pt x="21049" y="25085"/>
                    <a:pt x="21115" y="24785"/>
                  </a:cubicBezTo>
                  <a:close/>
                  <a:moveTo>
                    <a:pt x="10608" y="25586"/>
                  </a:moveTo>
                  <a:lnTo>
                    <a:pt x="10608" y="25586"/>
                  </a:lnTo>
                  <a:cubicBezTo>
                    <a:pt x="10674" y="26219"/>
                    <a:pt x="10941" y="26787"/>
                    <a:pt x="11308" y="27254"/>
                  </a:cubicBezTo>
                  <a:cubicBezTo>
                    <a:pt x="11275" y="26953"/>
                    <a:pt x="11175" y="26653"/>
                    <a:pt x="11075" y="26386"/>
                  </a:cubicBezTo>
                  <a:cubicBezTo>
                    <a:pt x="10941" y="26086"/>
                    <a:pt x="10808" y="25853"/>
                    <a:pt x="10608" y="25586"/>
                  </a:cubicBezTo>
                  <a:close/>
                  <a:moveTo>
                    <a:pt x="1068" y="26253"/>
                  </a:moveTo>
                  <a:cubicBezTo>
                    <a:pt x="867" y="26520"/>
                    <a:pt x="734" y="26787"/>
                    <a:pt x="601" y="27053"/>
                  </a:cubicBezTo>
                  <a:cubicBezTo>
                    <a:pt x="467" y="27354"/>
                    <a:pt x="400" y="27654"/>
                    <a:pt x="367" y="27954"/>
                  </a:cubicBezTo>
                  <a:cubicBezTo>
                    <a:pt x="567" y="27687"/>
                    <a:pt x="701" y="27420"/>
                    <a:pt x="834" y="27153"/>
                  </a:cubicBezTo>
                  <a:cubicBezTo>
                    <a:pt x="934" y="26853"/>
                    <a:pt x="1034" y="26586"/>
                    <a:pt x="1068" y="26286"/>
                  </a:cubicBezTo>
                  <a:lnTo>
                    <a:pt x="1068" y="26253"/>
                  </a:lnTo>
                  <a:close/>
                  <a:moveTo>
                    <a:pt x="16379" y="28388"/>
                  </a:moveTo>
                  <a:lnTo>
                    <a:pt x="16379" y="28388"/>
                  </a:lnTo>
                  <a:cubicBezTo>
                    <a:pt x="16412" y="28688"/>
                    <a:pt x="16479" y="28988"/>
                    <a:pt x="16612" y="29255"/>
                  </a:cubicBezTo>
                  <a:cubicBezTo>
                    <a:pt x="16712" y="29555"/>
                    <a:pt x="16879" y="29822"/>
                    <a:pt x="17079" y="30056"/>
                  </a:cubicBezTo>
                  <a:cubicBezTo>
                    <a:pt x="16979" y="29455"/>
                    <a:pt x="16745" y="28888"/>
                    <a:pt x="16379" y="28388"/>
                  </a:cubicBezTo>
                  <a:close/>
                  <a:moveTo>
                    <a:pt x="7039" y="30022"/>
                  </a:moveTo>
                  <a:lnTo>
                    <a:pt x="7039" y="30022"/>
                  </a:lnTo>
                  <a:cubicBezTo>
                    <a:pt x="6525" y="30118"/>
                    <a:pt x="6042" y="30277"/>
                    <a:pt x="5590" y="30556"/>
                  </a:cubicBezTo>
                  <a:lnTo>
                    <a:pt x="6038" y="30556"/>
                  </a:lnTo>
                  <a:lnTo>
                    <a:pt x="6238" y="30489"/>
                  </a:lnTo>
                  <a:cubicBezTo>
                    <a:pt x="6505" y="30389"/>
                    <a:pt x="6772" y="30222"/>
                    <a:pt x="7039" y="30022"/>
                  </a:cubicBezTo>
                  <a:close/>
                  <a:moveTo>
                    <a:pt x="5537" y="30556"/>
                  </a:moveTo>
                  <a:lnTo>
                    <a:pt x="5537" y="30589"/>
                  </a:lnTo>
                  <a:cubicBezTo>
                    <a:pt x="5555" y="30578"/>
                    <a:pt x="5573" y="30567"/>
                    <a:pt x="5590" y="3055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49"/>
            <p:cNvSpPr/>
            <p:nvPr/>
          </p:nvSpPr>
          <p:spPr>
            <a:xfrm>
              <a:off x="2548650" y="1408150"/>
              <a:ext cx="187675" cy="275525"/>
            </a:xfrm>
            <a:custGeom>
              <a:avLst/>
              <a:gdLst/>
              <a:ahLst/>
              <a:cxnLst/>
              <a:rect l="l" t="t" r="r" b="b"/>
              <a:pathLst>
                <a:path w="7507" h="11021" extrusionOk="0">
                  <a:moveTo>
                    <a:pt x="1108" y="1"/>
                  </a:moveTo>
                  <a:cubicBezTo>
                    <a:pt x="1063" y="1"/>
                    <a:pt x="1035" y="19"/>
                    <a:pt x="1035" y="66"/>
                  </a:cubicBezTo>
                  <a:cubicBezTo>
                    <a:pt x="968" y="1133"/>
                    <a:pt x="768" y="2267"/>
                    <a:pt x="601" y="3268"/>
                  </a:cubicBezTo>
                  <a:cubicBezTo>
                    <a:pt x="334" y="4969"/>
                    <a:pt x="1" y="6337"/>
                    <a:pt x="68" y="6470"/>
                  </a:cubicBezTo>
                  <a:cubicBezTo>
                    <a:pt x="932" y="8392"/>
                    <a:pt x="3550" y="11021"/>
                    <a:pt x="5174" y="11021"/>
                  </a:cubicBezTo>
                  <a:cubicBezTo>
                    <a:pt x="5242" y="11021"/>
                    <a:pt x="5307" y="11016"/>
                    <a:pt x="5371" y="11007"/>
                  </a:cubicBezTo>
                  <a:cubicBezTo>
                    <a:pt x="6872" y="10774"/>
                    <a:pt x="6672" y="7505"/>
                    <a:pt x="6572" y="6637"/>
                  </a:cubicBezTo>
                  <a:lnTo>
                    <a:pt x="6572" y="6571"/>
                  </a:lnTo>
                  <a:cubicBezTo>
                    <a:pt x="6539" y="6437"/>
                    <a:pt x="6539" y="6304"/>
                    <a:pt x="6572" y="6137"/>
                  </a:cubicBezTo>
                  <a:cubicBezTo>
                    <a:pt x="6706" y="4769"/>
                    <a:pt x="7039" y="3435"/>
                    <a:pt x="7506" y="2167"/>
                  </a:cubicBezTo>
                  <a:lnTo>
                    <a:pt x="3070" y="733"/>
                  </a:lnTo>
                  <a:lnTo>
                    <a:pt x="1735" y="299"/>
                  </a:lnTo>
                  <a:cubicBezTo>
                    <a:pt x="1735" y="299"/>
                    <a:pt x="1287" y="1"/>
                    <a:pt x="1108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49"/>
            <p:cNvSpPr/>
            <p:nvPr/>
          </p:nvSpPr>
          <p:spPr>
            <a:xfrm>
              <a:off x="2582025" y="1421450"/>
              <a:ext cx="154300" cy="154100"/>
            </a:xfrm>
            <a:custGeom>
              <a:avLst/>
              <a:gdLst/>
              <a:ahLst/>
              <a:cxnLst/>
              <a:rect l="l" t="t" r="r" b="b"/>
              <a:pathLst>
                <a:path w="6172" h="6164" extrusionOk="0">
                  <a:moveTo>
                    <a:pt x="0" y="1"/>
                  </a:moveTo>
                  <a:cubicBezTo>
                    <a:pt x="0" y="1"/>
                    <a:pt x="134" y="5738"/>
                    <a:pt x="4570" y="6139"/>
                  </a:cubicBezTo>
                  <a:cubicBezTo>
                    <a:pt x="4687" y="6155"/>
                    <a:pt x="4804" y="6164"/>
                    <a:pt x="4916" y="6164"/>
                  </a:cubicBezTo>
                  <a:cubicBezTo>
                    <a:pt x="5029" y="6164"/>
                    <a:pt x="5137" y="6155"/>
                    <a:pt x="5237" y="6139"/>
                  </a:cubicBezTo>
                  <a:lnTo>
                    <a:pt x="5237" y="6072"/>
                  </a:lnTo>
                  <a:cubicBezTo>
                    <a:pt x="5237" y="5938"/>
                    <a:pt x="5204" y="5805"/>
                    <a:pt x="5204" y="5638"/>
                  </a:cubicBezTo>
                  <a:cubicBezTo>
                    <a:pt x="5371" y="4271"/>
                    <a:pt x="5671" y="2936"/>
                    <a:pt x="6171" y="1669"/>
                  </a:cubicBezTo>
                  <a:lnTo>
                    <a:pt x="1735" y="2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49"/>
            <p:cNvSpPr/>
            <p:nvPr/>
          </p:nvSpPr>
          <p:spPr>
            <a:xfrm>
              <a:off x="2541150" y="1140650"/>
              <a:ext cx="321100" cy="402900"/>
            </a:xfrm>
            <a:custGeom>
              <a:avLst/>
              <a:gdLst/>
              <a:ahLst/>
              <a:cxnLst/>
              <a:rect l="l" t="t" r="r" b="b"/>
              <a:pathLst>
                <a:path w="12844" h="16116" extrusionOk="0">
                  <a:moveTo>
                    <a:pt x="6315" y="1"/>
                  </a:moveTo>
                  <a:cubicBezTo>
                    <a:pt x="3975" y="1"/>
                    <a:pt x="1532" y="1347"/>
                    <a:pt x="768" y="3661"/>
                  </a:cubicBezTo>
                  <a:cubicBezTo>
                    <a:pt x="1" y="5996"/>
                    <a:pt x="1068" y="12801"/>
                    <a:pt x="2703" y="14368"/>
                  </a:cubicBezTo>
                  <a:cubicBezTo>
                    <a:pt x="3883" y="15482"/>
                    <a:pt x="5461" y="16116"/>
                    <a:pt x="6986" y="16116"/>
                  </a:cubicBezTo>
                  <a:cubicBezTo>
                    <a:pt x="8522" y="16116"/>
                    <a:pt x="10005" y="15474"/>
                    <a:pt x="10975" y="14035"/>
                  </a:cubicBezTo>
                  <a:cubicBezTo>
                    <a:pt x="12843" y="11266"/>
                    <a:pt x="11275" y="2427"/>
                    <a:pt x="9441" y="992"/>
                  </a:cubicBezTo>
                  <a:cubicBezTo>
                    <a:pt x="8559" y="317"/>
                    <a:pt x="7449" y="1"/>
                    <a:pt x="6315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49"/>
            <p:cNvSpPr/>
            <p:nvPr/>
          </p:nvSpPr>
          <p:spPr>
            <a:xfrm>
              <a:off x="2604525" y="1498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49"/>
            <p:cNvSpPr/>
            <p:nvPr/>
          </p:nvSpPr>
          <p:spPr>
            <a:xfrm>
              <a:off x="2716275" y="1346400"/>
              <a:ext cx="12525" cy="31725"/>
            </a:xfrm>
            <a:custGeom>
              <a:avLst/>
              <a:gdLst/>
              <a:ahLst/>
              <a:cxnLst/>
              <a:rect l="l" t="t" r="r" b="b"/>
              <a:pathLst>
                <a:path w="501" h="1269" extrusionOk="0">
                  <a:moveTo>
                    <a:pt x="334" y="1"/>
                  </a:moveTo>
                  <a:cubicBezTo>
                    <a:pt x="334" y="1"/>
                    <a:pt x="301" y="34"/>
                    <a:pt x="301" y="34"/>
                  </a:cubicBezTo>
                  <a:cubicBezTo>
                    <a:pt x="401" y="501"/>
                    <a:pt x="401" y="1035"/>
                    <a:pt x="1" y="1268"/>
                  </a:cubicBezTo>
                  <a:cubicBezTo>
                    <a:pt x="501" y="1135"/>
                    <a:pt x="468" y="434"/>
                    <a:pt x="33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49"/>
            <p:cNvSpPr/>
            <p:nvPr/>
          </p:nvSpPr>
          <p:spPr>
            <a:xfrm>
              <a:off x="2694150" y="1335550"/>
              <a:ext cx="37825" cy="37625"/>
            </a:xfrm>
            <a:custGeom>
              <a:avLst/>
              <a:gdLst/>
              <a:ahLst/>
              <a:cxnLst/>
              <a:rect l="l" t="t" r="r" b="b"/>
              <a:pathLst>
                <a:path w="1513" h="1505" extrusionOk="0">
                  <a:moveTo>
                    <a:pt x="740" y="1"/>
                  </a:moveTo>
                  <a:cubicBezTo>
                    <a:pt x="733" y="1"/>
                    <a:pt x="726" y="1"/>
                    <a:pt x="719" y="1"/>
                  </a:cubicBezTo>
                  <a:cubicBezTo>
                    <a:pt x="1" y="66"/>
                    <a:pt x="145" y="1504"/>
                    <a:pt x="807" y="1504"/>
                  </a:cubicBezTo>
                  <a:cubicBezTo>
                    <a:pt x="822" y="1504"/>
                    <a:pt x="837" y="1504"/>
                    <a:pt x="852" y="1502"/>
                  </a:cubicBezTo>
                  <a:cubicBezTo>
                    <a:pt x="1512" y="1469"/>
                    <a:pt x="1356" y="1"/>
                    <a:pt x="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49"/>
            <p:cNvSpPr/>
            <p:nvPr/>
          </p:nvSpPr>
          <p:spPr>
            <a:xfrm>
              <a:off x="2788825" y="1336400"/>
              <a:ext cx="16700" cy="29200"/>
            </a:xfrm>
            <a:custGeom>
              <a:avLst/>
              <a:gdLst/>
              <a:ahLst/>
              <a:cxnLst/>
              <a:rect l="l" t="t" r="r" b="b"/>
              <a:pathLst>
                <a:path w="668" h="1168" extrusionOk="0">
                  <a:moveTo>
                    <a:pt x="34" y="0"/>
                  </a:moveTo>
                  <a:cubicBezTo>
                    <a:pt x="1" y="467"/>
                    <a:pt x="167" y="1168"/>
                    <a:pt x="668" y="1168"/>
                  </a:cubicBezTo>
                  <a:lnTo>
                    <a:pt x="668" y="1135"/>
                  </a:lnTo>
                  <a:cubicBezTo>
                    <a:pt x="234" y="1035"/>
                    <a:pt x="101" y="501"/>
                    <a:pt x="67" y="34"/>
                  </a:cubicBezTo>
                  <a:cubicBezTo>
                    <a:pt x="67" y="0"/>
                    <a:pt x="34" y="0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49"/>
            <p:cNvSpPr/>
            <p:nvPr/>
          </p:nvSpPr>
          <p:spPr>
            <a:xfrm>
              <a:off x="2783675" y="1323575"/>
              <a:ext cx="38450" cy="37250"/>
            </a:xfrm>
            <a:custGeom>
              <a:avLst/>
              <a:gdLst/>
              <a:ahLst/>
              <a:cxnLst/>
              <a:rect l="l" t="t" r="r" b="b"/>
              <a:pathLst>
                <a:path w="1538" h="1490" extrusionOk="0">
                  <a:moveTo>
                    <a:pt x="718" y="0"/>
                  </a:moveTo>
                  <a:cubicBezTo>
                    <a:pt x="683" y="0"/>
                    <a:pt x="645" y="4"/>
                    <a:pt x="607" y="13"/>
                  </a:cubicBezTo>
                  <a:cubicBezTo>
                    <a:pt x="0" y="109"/>
                    <a:pt x="188" y="1489"/>
                    <a:pt x="791" y="1489"/>
                  </a:cubicBezTo>
                  <a:cubicBezTo>
                    <a:pt x="818" y="1489"/>
                    <a:pt x="845" y="1486"/>
                    <a:pt x="874" y="1481"/>
                  </a:cubicBezTo>
                  <a:cubicBezTo>
                    <a:pt x="1538" y="1354"/>
                    <a:pt x="1363" y="0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49"/>
            <p:cNvSpPr/>
            <p:nvPr/>
          </p:nvSpPr>
          <p:spPr>
            <a:xfrm>
              <a:off x="2682575" y="1292200"/>
              <a:ext cx="41225" cy="28925"/>
            </a:xfrm>
            <a:custGeom>
              <a:avLst/>
              <a:gdLst/>
              <a:ahLst/>
              <a:cxnLst/>
              <a:rect l="l" t="t" r="r" b="b"/>
              <a:pathLst>
                <a:path w="1649" h="1157" extrusionOk="0">
                  <a:moveTo>
                    <a:pt x="1103" y="1"/>
                  </a:moveTo>
                  <a:cubicBezTo>
                    <a:pt x="965" y="1"/>
                    <a:pt x="832" y="34"/>
                    <a:pt x="715" y="101"/>
                  </a:cubicBezTo>
                  <a:cubicBezTo>
                    <a:pt x="448" y="201"/>
                    <a:pt x="214" y="434"/>
                    <a:pt x="114" y="668"/>
                  </a:cubicBezTo>
                  <a:cubicBezTo>
                    <a:pt x="0" y="924"/>
                    <a:pt x="178" y="1156"/>
                    <a:pt x="399" y="1156"/>
                  </a:cubicBezTo>
                  <a:cubicBezTo>
                    <a:pt x="437" y="1156"/>
                    <a:pt x="476" y="1149"/>
                    <a:pt x="515" y="1135"/>
                  </a:cubicBezTo>
                  <a:cubicBezTo>
                    <a:pt x="715" y="1068"/>
                    <a:pt x="915" y="968"/>
                    <a:pt x="1082" y="868"/>
                  </a:cubicBezTo>
                  <a:cubicBezTo>
                    <a:pt x="1282" y="801"/>
                    <a:pt x="1482" y="668"/>
                    <a:pt x="1582" y="501"/>
                  </a:cubicBezTo>
                  <a:cubicBezTo>
                    <a:pt x="1649" y="367"/>
                    <a:pt x="1615" y="201"/>
                    <a:pt x="1515" y="101"/>
                  </a:cubicBezTo>
                  <a:cubicBezTo>
                    <a:pt x="1382" y="34"/>
                    <a:pt x="1240" y="1"/>
                    <a:pt x="11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49"/>
            <p:cNvSpPr/>
            <p:nvPr/>
          </p:nvSpPr>
          <p:spPr>
            <a:xfrm>
              <a:off x="2778000" y="1280000"/>
              <a:ext cx="43375" cy="23075"/>
            </a:xfrm>
            <a:custGeom>
              <a:avLst/>
              <a:gdLst/>
              <a:ahLst/>
              <a:cxnLst/>
              <a:rect l="l" t="t" r="r" b="b"/>
              <a:pathLst>
                <a:path w="1735" h="923" extrusionOk="0">
                  <a:moveTo>
                    <a:pt x="664" y="1"/>
                  </a:moveTo>
                  <a:cubicBezTo>
                    <a:pt x="446" y="1"/>
                    <a:pt x="225" y="97"/>
                    <a:pt x="67" y="255"/>
                  </a:cubicBezTo>
                  <a:cubicBezTo>
                    <a:pt x="0" y="388"/>
                    <a:pt x="0" y="555"/>
                    <a:pt x="100" y="655"/>
                  </a:cubicBezTo>
                  <a:cubicBezTo>
                    <a:pt x="267" y="789"/>
                    <a:pt x="467" y="855"/>
                    <a:pt x="701" y="855"/>
                  </a:cubicBezTo>
                  <a:cubicBezTo>
                    <a:pt x="901" y="889"/>
                    <a:pt x="1101" y="922"/>
                    <a:pt x="1301" y="922"/>
                  </a:cubicBezTo>
                  <a:cubicBezTo>
                    <a:pt x="1568" y="922"/>
                    <a:pt x="1735" y="622"/>
                    <a:pt x="1568" y="388"/>
                  </a:cubicBezTo>
                  <a:cubicBezTo>
                    <a:pt x="1368" y="188"/>
                    <a:pt x="1101" y="55"/>
                    <a:pt x="834" y="22"/>
                  </a:cubicBezTo>
                  <a:cubicBezTo>
                    <a:pt x="778" y="8"/>
                    <a:pt x="721" y="1"/>
                    <a:pt x="6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49"/>
            <p:cNvSpPr/>
            <p:nvPr/>
          </p:nvSpPr>
          <p:spPr>
            <a:xfrm>
              <a:off x="2719625" y="1450300"/>
              <a:ext cx="24200" cy="10375"/>
            </a:xfrm>
            <a:custGeom>
              <a:avLst/>
              <a:gdLst/>
              <a:ahLst/>
              <a:cxnLst/>
              <a:rect l="l" t="t" r="r" b="b"/>
              <a:pathLst>
                <a:path w="968" h="415" extrusionOk="0">
                  <a:moveTo>
                    <a:pt x="38" y="1"/>
                  </a:moveTo>
                  <a:cubicBezTo>
                    <a:pt x="17" y="1"/>
                    <a:pt x="0" y="24"/>
                    <a:pt x="0" y="48"/>
                  </a:cubicBezTo>
                  <a:cubicBezTo>
                    <a:pt x="67" y="248"/>
                    <a:pt x="234" y="381"/>
                    <a:pt x="434" y="415"/>
                  </a:cubicBezTo>
                  <a:cubicBezTo>
                    <a:pt x="667" y="415"/>
                    <a:pt x="867" y="281"/>
                    <a:pt x="967" y="81"/>
                  </a:cubicBezTo>
                  <a:lnTo>
                    <a:pt x="967" y="81"/>
                  </a:lnTo>
                  <a:cubicBezTo>
                    <a:pt x="801" y="148"/>
                    <a:pt x="634" y="215"/>
                    <a:pt x="467" y="248"/>
                  </a:cubicBezTo>
                  <a:cubicBezTo>
                    <a:pt x="300" y="248"/>
                    <a:pt x="200" y="114"/>
                    <a:pt x="67" y="14"/>
                  </a:cubicBezTo>
                  <a:cubicBezTo>
                    <a:pt x="57" y="5"/>
                    <a:pt x="47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49"/>
            <p:cNvSpPr/>
            <p:nvPr/>
          </p:nvSpPr>
          <p:spPr>
            <a:xfrm>
              <a:off x="2728775" y="1284075"/>
              <a:ext cx="66975" cy="145250"/>
            </a:xfrm>
            <a:custGeom>
              <a:avLst/>
              <a:gdLst/>
              <a:ahLst/>
              <a:cxnLst/>
              <a:rect l="l" t="t" r="r" b="b"/>
              <a:pathLst>
                <a:path w="2679" h="5810" extrusionOk="0">
                  <a:moveTo>
                    <a:pt x="1485" y="0"/>
                  </a:moveTo>
                  <a:cubicBezTo>
                    <a:pt x="1469" y="0"/>
                    <a:pt x="1452" y="9"/>
                    <a:pt x="1435" y="25"/>
                  </a:cubicBezTo>
                  <a:cubicBezTo>
                    <a:pt x="1635" y="1493"/>
                    <a:pt x="2102" y="2961"/>
                    <a:pt x="2336" y="4428"/>
                  </a:cubicBezTo>
                  <a:cubicBezTo>
                    <a:pt x="2069" y="4328"/>
                    <a:pt x="1802" y="4295"/>
                    <a:pt x="1569" y="4295"/>
                  </a:cubicBezTo>
                  <a:cubicBezTo>
                    <a:pt x="1502" y="4295"/>
                    <a:pt x="1769" y="5329"/>
                    <a:pt x="1769" y="5463"/>
                  </a:cubicBezTo>
                  <a:cubicBezTo>
                    <a:pt x="1597" y="5501"/>
                    <a:pt x="1426" y="5520"/>
                    <a:pt x="1257" y="5520"/>
                  </a:cubicBezTo>
                  <a:cubicBezTo>
                    <a:pt x="836" y="5520"/>
                    <a:pt x="435" y="5401"/>
                    <a:pt x="101" y="5162"/>
                  </a:cubicBezTo>
                  <a:cubicBezTo>
                    <a:pt x="34" y="5162"/>
                    <a:pt x="1" y="5196"/>
                    <a:pt x="34" y="5229"/>
                  </a:cubicBezTo>
                  <a:cubicBezTo>
                    <a:pt x="301" y="5563"/>
                    <a:pt x="701" y="5796"/>
                    <a:pt x="1135" y="5796"/>
                  </a:cubicBezTo>
                  <a:cubicBezTo>
                    <a:pt x="1194" y="5806"/>
                    <a:pt x="1252" y="5810"/>
                    <a:pt x="1310" y="5810"/>
                  </a:cubicBezTo>
                  <a:cubicBezTo>
                    <a:pt x="1450" y="5810"/>
                    <a:pt x="1584" y="5786"/>
                    <a:pt x="1702" y="5763"/>
                  </a:cubicBezTo>
                  <a:cubicBezTo>
                    <a:pt x="1736" y="5763"/>
                    <a:pt x="1802" y="5763"/>
                    <a:pt x="1836" y="5729"/>
                  </a:cubicBezTo>
                  <a:lnTo>
                    <a:pt x="1936" y="5729"/>
                  </a:lnTo>
                  <a:cubicBezTo>
                    <a:pt x="1969" y="5696"/>
                    <a:pt x="2002" y="5663"/>
                    <a:pt x="2002" y="5596"/>
                  </a:cubicBezTo>
                  <a:cubicBezTo>
                    <a:pt x="2002" y="5596"/>
                    <a:pt x="2002" y="5563"/>
                    <a:pt x="2002" y="5563"/>
                  </a:cubicBezTo>
                  <a:lnTo>
                    <a:pt x="2002" y="5529"/>
                  </a:lnTo>
                  <a:cubicBezTo>
                    <a:pt x="1969" y="5162"/>
                    <a:pt x="1869" y="4629"/>
                    <a:pt x="1869" y="4629"/>
                  </a:cubicBezTo>
                  <a:lnTo>
                    <a:pt x="1869" y="4629"/>
                  </a:lnTo>
                  <a:cubicBezTo>
                    <a:pt x="1968" y="4653"/>
                    <a:pt x="2379" y="4788"/>
                    <a:pt x="2571" y="4788"/>
                  </a:cubicBezTo>
                  <a:cubicBezTo>
                    <a:pt x="2638" y="4788"/>
                    <a:pt x="2678" y="4772"/>
                    <a:pt x="2670" y="4729"/>
                  </a:cubicBezTo>
                  <a:cubicBezTo>
                    <a:pt x="2469" y="3128"/>
                    <a:pt x="2069" y="1560"/>
                    <a:pt x="1535" y="25"/>
                  </a:cubicBezTo>
                  <a:cubicBezTo>
                    <a:pt x="1519" y="9"/>
                    <a:pt x="1502" y="0"/>
                    <a:pt x="14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49"/>
            <p:cNvSpPr/>
            <p:nvPr/>
          </p:nvSpPr>
          <p:spPr>
            <a:xfrm>
              <a:off x="2726275" y="1414800"/>
              <a:ext cx="40075" cy="28675"/>
            </a:xfrm>
            <a:custGeom>
              <a:avLst/>
              <a:gdLst/>
              <a:ahLst/>
              <a:cxnLst/>
              <a:rect l="l" t="t" r="r" b="b"/>
              <a:pathLst>
                <a:path w="1603" h="1147" extrusionOk="0">
                  <a:moveTo>
                    <a:pt x="134" y="0"/>
                  </a:moveTo>
                  <a:cubicBezTo>
                    <a:pt x="68" y="133"/>
                    <a:pt x="34" y="300"/>
                    <a:pt x="1" y="467"/>
                  </a:cubicBezTo>
                  <a:cubicBezTo>
                    <a:pt x="1" y="734"/>
                    <a:pt x="34" y="1101"/>
                    <a:pt x="401" y="1134"/>
                  </a:cubicBezTo>
                  <a:cubicBezTo>
                    <a:pt x="443" y="1143"/>
                    <a:pt x="487" y="1147"/>
                    <a:pt x="531" y="1147"/>
                  </a:cubicBezTo>
                  <a:cubicBezTo>
                    <a:pt x="664" y="1147"/>
                    <a:pt x="801" y="1109"/>
                    <a:pt x="902" y="1034"/>
                  </a:cubicBezTo>
                  <a:cubicBezTo>
                    <a:pt x="1202" y="901"/>
                    <a:pt x="1435" y="667"/>
                    <a:pt x="1602" y="400"/>
                  </a:cubicBezTo>
                  <a:cubicBezTo>
                    <a:pt x="1068" y="400"/>
                    <a:pt x="568" y="267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49"/>
            <p:cNvSpPr/>
            <p:nvPr/>
          </p:nvSpPr>
          <p:spPr>
            <a:xfrm>
              <a:off x="2726275" y="1426375"/>
              <a:ext cx="22550" cy="17100"/>
            </a:xfrm>
            <a:custGeom>
              <a:avLst/>
              <a:gdLst/>
              <a:ahLst/>
              <a:cxnLst/>
              <a:rect l="l" t="t" r="r" b="b"/>
              <a:pathLst>
                <a:path w="902" h="684" extrusionOk="0">
                  <a:moveTo>
                    <a:pt x="77" y="1"/>
                  </a:moveTo>
                  <a:cubicBezTo>
                    <a:pt x="52" y="1"/>
                    <a:pt x="26" y="2"/>
                    <a:pt x="1" y="4"/>
                  </a:cubicBezTo>
                  <a:cubicBezTo>
                    <a:pt x="1" y="271"/>
                    <a:pt x="34" y="638"/>
                    <a:pt x="401" y="671"/>
                  </a:cubicBezTo>
                  <a:cubicBezTo>
                    <a:pt x="443" y="680"/>
                    <a:pt x="487" y="684"/>
                    <a:pt x="531" y="684"/>
                  </a:cubicBezTo>
                  <a:cubicBezTo>
                    <a:pt x="664" y="684"/>
                    <a:pt x="801" y="646"/>
                    <a:pt x="902" y="571"/>
                  </a:cubicBezTo>
                  <a:cubicBezTo>
                    <a:pt x="777" y="227"/>
                    <a:pt x="447" y="1"/>
                    <a:pt x="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49"/>
            <p:cNvSpPr/>
            <p:nvPr/>
          </p:nvSpPr>
          <p:spPr>
            <a:xfrm>
              <a:off x="2528675" y="1090825"/>
              <a:ext cx="326900" cy="273125"/>
            </a:xfrm>
            <a:custGeom>
              <a:avLst/>
              <a:gdLst/>
              <a:ahLst/>
              <a:cxnLst/>
              <a:rect l="l" t="t" r="r" b="b"/>
              <a:pathLst>
                <a:path w="13076" h="10925" extrusionOk="0">
                  <a:moveTo>
                    <a:pt x="11160" y="0"/>
                  </a:moveTo>
                  <a:cubicBezTo>
                    <a:pt x="10758" y="0"/>
                    <a:pt x="10309" y="261"/>
                    <a:pt x="10006" y="750"/>
                  </a:cubicBezTo>
                  <a:cubicBezTo>
                    <a:pt x="10273" y="1017"/>
                    <a:pt x="10407" y="1384"/>
                    <a:pt x="10407" y="1751"/>
                  </a:cubicBezTo>
                  <a:cubicBezTo>
                    <a:pt x="10440" y="2264"/>
                    <a:pt x="10235" y="2531"/>
                    <a:pt x="10036" y="2531"/>
                  </a:cubicBezTo>
                  <a:cubicBezTo>
                    <a:pt x="9834" y="2531"/>
                    <a:pt x="9639" y="2256"/>
                    <a:pt x="9706" y="1684"/>
                  </a:cubicBezTo>
                  <a:cubicBezTo>
                    <a:pt x="9740" y="1351"/>
                    <a:pt x="9840" y="1017"/>
                    <a:pt x="10006" y="750"/>
                  </a:cubicBezTo>
                  <a:cubicBezTo>
                    <a:pt x="9830" y="520"/>
                    <a:pt x="9569" y="403"/>
                    <a:pt x="9307" y="403"/>
                  </a:cubicBezTo>
                  <a:cubicBezTo>
                    <a:pt x="9076" y="403"/>
                    <a:pt x="8845" y="495"/>
                    <a:pt x="8672" y="684"/>
                  </a:cubicBezTo>
                  <a:cubicBezTo>
                    <a:pt x="8272" y="1017"/>
                    <a:pt x="7972" y="1451"/>
                    <a:pt x="7805" y="1951"/>
                  </a:cubicBezTo>
                  <a:cubicBezTo>
                    <a:pt x="7805" y="1951"/>
                    <a:pt x="6051" y="1505"/>
                    <a:pt x="4638" y="1505"/>
                  </a:cubicBezTo>
                  <a:cubicBezTo>
                    <a:pt x="4007" y="1505"/>
                    <a:pt x="3444" y="1594"/>
                    <a:pt x="3135" y="1851"/>
                  </a:cubicBezTo>
                  <a:cubicBezTo>
                    <a:pt x="2634" y="2251"/>
                    <a:pt x="2268" y="2785"/>
                    <a:pt x="2167" y="3419"/>
                  </a:cubicBezTo>
                  <a:cubicBezTo>
                    <a:pt x="2167" y="3419"/>
                    <a:pt x="900" y="3719"/>
                    <a:pt x="433" y="4787"/>
                  </a:cubicBezTo>
                  <a:cubicBezTo>
                    <a:pt x="1" y="5817"/>
                    <a:pt x="695" y="10924"/>
                    <a:pt x="2186" y="10924"/>
                  </a:cubicBezTo>
                  <a:cubicBezTo>
                    <a:pt x="2191" y="10924"/>
                    <a:pt x="2196" y="10924"/>
                    <a:pt x="2201" y="10924"/>
                  </a:cubicBezTo>
                  <a:cubicBezTo>
                    <a:pt x="3202" y="10891"/>
                    <a:pt x="3502" y="7055"/>
                    <a:pt x="3502" y="7055"/>
                  </a:cubicBezTo>
                  <a:cubicBezTo>
                    <a:pt x="3551" y="7058"/>
                    <a:pt x="3600" y="7059"/>
                    <a:pt x="3649" y="7059"/>
                  </a:cubicBezTo>
                  <a:cubicBezTo>
                    <a:pt x="4660" y="7059"/>
                    <a:pt x="5585" y="6407"/>
                    <a:pt x="5903" y="5420"/>
                  </a:cubicBezTo>
                  <a:cubicBezTo>
                    <a:pt x="5903" y="5420"/>
                    <a:pt x="7589" y="6591"/>
                    <a:pt x="9355" y="6591"/>
                  </a:cubicBezTo>
                  <a:cubicBezTo>
                    <a:pt x="10011" y="6591"/>
                    <a:pt x="10678" y="6430"/>
                    <a:pt x="11274" y="5987"/>
                  </a:cubicBezTo>
                  <a:cubicBezTo>
                    <a:pt x="13075" y="4620"/>
                    <a:pt x="12441" y="750"/>
                    <a:pt x="11641" y="150"/>
                  </a:cubicBezTo>
                  <a:cubicBezTo>
                    <a:pt x="11500" y="49"/>
                    <a:pt x="11334" y="0"/>
                    <a:pt x="111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49"/>
            <p:cNvSpPr/>
            <p:nvPr/>
          </p:nvSpPr>
          <p:spPr>
            <a:xfrm>
              <a:off x="2505300" y="1327650"/>
              <a:ext cx="97600" cy="108925"/>
            </a:xfrm>
            <a:custGeom>
              <a:avLst/>
              <a:gdLst/>
              <a:ahLst/>
              <a:cxnLst/>
              <a:rect l="l" t="t" r="r" b="b"/>
              <a:pathLst>
                <a:path w="3904" h="4357" extrusionOk="0">
                  <a:moveTo>
                    <a:pt x="1341" y="0"/>
                  </a:moveTo>
                  <a:cubicBezTo>
                    <a:pt x="1223" y="0"/>
                    <a:pt x="1109" y="26"/>
                    <a:pt x="1001" y="84"/>
                  </a:cubicBezTo>
                  <a:cubicBezTo>
                    <a:pt x="0" y="617"/>
                    <a:pt x="1134" y="3820"/>
                    <a:pt x="2302" y="4253"/>
                  </a:cubicBezTo>
                  <a:cubicBezTo>
                    <a:pt x="2458" y="4323"/>
                    <a:pt x="2624" y="4356"/>
                    <a:pt x="2788" y="4356"/>
                  </a:cubicBezTo>
                  <a:cubicBezTo>
                    <a:pt x="3253" y="4356"/>
                    <a:pt x="3706" y="4088"/>
                    <a:pt x="3903" y="3619"/>
                  </a:cubicBezTo>
                  <a:lnTo>
                    <a:pt x="3503" y="1751"/>
                  </a:lnTo>
                  <a:cubicBezTo>
                    <a:pt x="3503" y="1751"/>
                    <a:pt x="2309" y="0"/>
                    <a:pt x="1341" y="0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49"/>
            <p:cNvSpPr/>
            <p:nvPr/>
          </p:nvSpPr>
          <p:spPr>
            <a:xfrm>
              <a:off x="2538650" y="1353075"/>
              <a:ext cx="48400" cy="67650"/>
            </a:xfrm>
            <a:custGeom>
              <a:avLst/>
              <a:gdLst/>
              <a:ahLst/>
              <a:cxnLst/>
              <a:rect l="l" t="t" r="r" b="b"/>
              <a:pathLst>
                <a:path w="1936" h="2706" extrusionOk="0">
                  <a:moveTo>
                    <a:pt x="1" y="1"/>
                  </a:moveTo>
                  <a:cubicBezTo>
                    <a:pt x="1" y="1"/>
                    <a:pt x="1" y="1"/>
                    <a:pt x="1" y="34"/>
                  </a:cubicBezTo>
                  <a:cubicBezTo>
                    <a:pt x="834" y="368"/>
                    <a:pt x="1268" y="1101"/>
                    <a:pt x="1568" y="1902"/>
                  </a:cubicBezTo>
                  <a:cubicBezTo>
                    <a:pt x="1430" y="1685"/>
                    <a:pt x="1222" y="1573"/>
                    <a:pt x="1006" y="1573"/>
                  </a:cubicBezTo>
                  <a:cubicBezTo>
                    <a:pt x="857" y="1573"/>
                    <a:pt x="704" y="1626"/>
                    <a:pt x="568" y="1735"/>
                  </a:cubicBezTo>
                  <a:cubicBezTo>
                    <a:pt x="534" y="1735"/>
                    <a:pt x="568" y="1769"/>
                    <a:pt x="601" y="1769"/>
                  </a:cubicBezTo>
                  <a:cubicBezTo>
                    <a:pt x="678" y="1743"/>
                    <a:pt x="754" y="1730"/>
                    <a:pt x="829" y="1730"/>
                  </a:cubicBezTo>
                  <a:cubicBezTo>
                    <a:pt x="1048" y="1730"/>
                    <a:pt x="1253" y="1837"/>
                    <a:pt x="1402" y="2035"/>
                  </a:cubicBezTo>
                  <a:cubicBezTo>
                    <a:pt x="1535" y="2236"/>
                    <a:pt x="1668" y="2436"/>
                    <a:pt x="1768" y="2669"/>
                  </a:cubicBezTo>
                  <a:cubicBezTo>
                    <a:pt x="1781" y="2695"/>
                    <a:pt x="1809" y="2706"/>
                    <a:pt x="1837" y="2706"/>
                  </a:cubicBezTo>
                  <a:cubicBezTo>
                    <a:pt x="1884" y="2706"/>
                    <a:pt x="1935" y="2677"/>
                    <a:pt x="1935" y="2636"/>
                  </a:cubicBezTo>
                  <a:cubicBezTo>
                    <a:pt x="1935" y="1568"/>
                    <a:pt x="1135" y="10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49"/>
            <p:cNvSpPr/>
            <p:nvPr/>
          </p:nvSpPr>
          <p:spPr>
            <a:xfrm>
              <a:off x="2447750" y="2467200"/>
              <a:ext cx="749725" cy="491225"/>
            </a:xfrm>
            <a:custGeom>
              <a:avLst/>
              <a:gdLst/>
              <a:ahLst/>
              <a:cxnLst/>
              <a:rect l="l" t="t" r="r" b="b"/>
              <a:pathLst>
                <a:path w="29989" h="19649" extrusionOk="0">
                  <a:moveTo>
                    <a:pt x="19281" y="1"/>
                  </a:moveTo>
                  <a:lnTo>
                    <a:pt x="1" y="8507"/>
                  </a:lnTo>
                  <a:lnTo>
                    <a:pt x="10675" y="19648"/>
                  </a:lnTo>
                  <a:lnTo>
                    <a:pt x="29989" y="11142"/>
                  </a:lnTo>
                  <a:lnTo>
                    <a:pt x="192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49"/>
            <p:cNvSpPr/>
            <p:nvPr/>
          </p:nvSpPr>
          <p:spPr>
            <a:xfrm>
              <a:off x="2466100" y="2486400"/>
              <a:ext cx="749725" cy="491200"/>
            </a:xfrm>
            <a:custGeom>
              <a:avLst/>
              <a:gdLst/>
              <a:ahLst/>
              <a:cxnLst/>
              <a:rect l="l" t="t" r="r" b="b"/>
              <a:pathLst>
                <a:path w="29989" h="19648" extrusionOk="0">
                  <a:moveTo>
                    <a:pt x="19281" y="0"/>
                  </a:moveTo>
                  <a:lnTo>
                    <a:pt x="0" y="8506"/>
                  </a:lnTo>
                  <a:lnTo>
                    <a:pt x="10675" y="19647"/>
                  </a:lnTo>
                  <a:lnTo>
                    <a:pt x="29989" y="11141"/>
                  </a:lnTo>
                  <a:lnTo>
                    <a:pt x="19281" y="0"/>
                  </a:ln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49"/>
            <p:cNvSpPr/>
            <p:nvPr/>
          </p:nvSpPr>
          <p:spPr>
            <a:xfrm>
              <a:off x="2947125" y="2492025"/>
              <a:ext cx="41875" cy="27475"/>
            </a:xfrm>
            <a:custGeom>
              <a:avLst/>
              <a:gdLst/>
              <a:ahLst/>
              <a:cxnLst/>
              <a:rect l="l" t="t" r="r" b="b"/>
              <a:pathLst>
                <a:path w="1675" h="1099" extrusionOk="0">
                  <a:moveTo>
                    <a:pt x="994" y="0"/>
                  </a:moveTo>
                  <a:cubicBezTo>
                    <a:pt x="954" y="0"/>
                    <a:pt x="914" y="3"/>
                    <a:pt x="874" y="9"/>
                  </a:cubicBezTo>
                  <a:cubicBezTo>
                    <a:pt x="707" y="42"/>
                    <a:pt x="574" y="75"/>
                    <a:pt x="440" y="142"/>
                  </a:cubicBezTo>
                  <a:lnTo>
                    <a:pt x="607" y="275"/>
                  </a:lnTo>
                  <a:lnTo>
                    <a:pt x="674" y="275"/>
                  </a:lnTo>
                  <a:cubicBezTo>
                    <a:pt x="740" y="242"/>
                    <a:pt x="774" y="242"/>
                    <a:pt x="807" y="242"/>
                  </a:cubicBezTo>
                  <a:cubicBezTo>
                    <a:pt x="907" y="242"/>
                    <a:pt x="974" y="209"/>
                    <a:pt x="1074" y="209"/>
                  </a:cubicBezTo>
                  <a:cubicBezTo>
                    <a:pt x="1141" y="209"/>
                    <a:pt x="1207" y="242"/>
                    <a:pt x="1274" y="275"/>
                  </a:cubicBezTo>
                  <a:cubicBezTo>
                    <a:pt x="1307" y="275"/>
                    <a:pt x="1341" y="309"/>
                    <a:pt x="1374" y="342"/>
                  </a:cubicBezTo>
                  <a:lnTo>
                    <a:pt x="1374" y="375"/>
                  </a:lnTo>
                  <a:cubicBezTo>
                    <a:pt x="1374" y="442"/>
                    <a:pt x="1341" y="509"/>
                    <a:pt x="1307" y="542"/>
                  </a:cubicBezTo>
                  <a:cubicBezTo>
                    <a:pt x="1241" y="642"/>
                    <a:pt x="1141" y="742"/>
                    <a:pt x="1041" y="776"/>
                  </a:cubicBezTo>
                  <a:lnTo>
                    <a:pt x="941" y="842"/>
                  </a:lnTo>
                  <a:cubicBezTo>
                    <a:pt x="796" y="884"/>
                    <a:pt x="652" y="912"/>
                    <a:pt x="508" y="912"/>
                  </a:cubicBezTo>
                  <a:cubicBezTo>
                    <a:pt x="418" y="912"/>
                    <a:pt x="329" y="901"/>
                    <a:pt x="240" y="876"/>
                  </a:cubicBezTo>
                  <a:cubicBezTo>
                    <a:pt x="218" y="865"/>
                    <a:pt x="197" y="860"/>
                    <a:pt x="177" y="860"/>
                  </a:cubicBezTo>
                  <a:cubicBezTo>
                    <a:pt x="71" y="860"/>
                    <a:pt x="0" y="987"/>
                    <a:pt x="140" y="1043"/>
                  </a:cubicBezTo>
                  <a:cubicBezTo>
                    <a:pt x="265" y="1080"/>
                    <a:pt x="400" y="1099"/>
                    <a:pt x="535" y="1099"/>
                  </a:cubicBezTo>
                  <a:cubicBezTo>
                    <a:pt x="760" y="1099"/>
                    <a:pt x="986" y="1047"/>
                    <a:pt x="1174" y="943"/>
                  </a:cubicBezTo>
                  <a:cubicBezTo>
                    <a:pt x="1341" y="876"/>
                    <a:pt x="1441" y="776"/>
                    <a:pt x="1541" y="642"/>
                  </a:cubicBezTo>
                  <a:cubicBezTo>
                    <a:pt x="1674" y="509"/>
                    <a:pt x="1674" y="309"/>
                    <a:pt x="1541" y="175"/>
                  </a:cubicBezTo>
                  <a:cubicBezTo>
                    <a:pt x="1375" y="65"/>
                    <a:pt x="1186" y="0"/>
                    <a:pt x="99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49"/>
            <p:cNvSpPr/>
            <p:nvPr/>
          </p:nvSpPr>
          <p:spPr>
            <a:xfrm>
              <a:off x="2967975" y="2514100"/>
              <a:ext cx="41875" cy="27100"/>
            </a:xfrm>
            <a:custGeom>
              <a:avLst/>
              <a:gdLst/>
              <a:ahLst/>
              <a:cxnLst/>
              <a:rect l="l" t="t" r="r" b="b"/>
              <a:pathLst>
                <a:path w="1675" h="1084" extrusionOk="0">
                  <a:moveTo>
                    <a:pt x="1054" y="1"/>
                  </a:moveTo>
                  <a:cubicBezTo>
                    <a:pt x="994" y="1"/>
                    <a:pt x="934" y="9"/>
                    <a:pt x="874" y="26"/>
                  </a:cubicBezTo>
                  <a:cubicBezTo>
                    <a:pt x="707" y="26"/>
                    <a:pt x="574" y="93"/>
                    <a:pt x="440" y="126"/>
                  </a:cubicBezTo>
                  <a:lnTo>
                    <a:pt x="607" y="293"/>
                  </a:lnTo>
                  <a:lnTo>
                    <a:pt x="674" y="293"/>
                  </a:lnTo>
                  <a:cubicBezTo>
                    <a:pt x="740" y="293"/>
                    <a:pt x="774" y="260"/>
                    <a:pt x="807" y="260"/>
                  </a:cubicBezTo>
                  <a:cubicBezTo>
                    <a:pt x="907" y="226"/>
                    <a:pt x="974" y="226"/>
                    <a:pt x="1074" y="226"/>
                  </a:cubicBezTo>
                  <a:cubicBezTo>
                    <a:pt x="1141" y="226"/>
                    <a:pt x="1207" y="260"/>
                    <a:pt x="1274" y="293"/>
                  </a:cubicBezTo>
                  <a:cubicBezTo>
                    <a:pt x="1307" y="293"/>
                    <a:pt x="1341" y="326"/>
                    <a:pt x="1374" y="360"/>
                  </a:cubicBezTo>
                  <a:lnTo>
                    <a:pt x="1374" y="393"/>
                  </a:lnTo>
                  <a:cubicBezTo>
                    <a:pt x="1374" y="426"/>
                    <a:pt x="1341" y="493"/>
                    <a:pt x="1307" y="527"/>
                  </a:cubicBezTo>
                  <a:cubicBezTo>
                    <a:pt x="1241" y="627"/>
                    <a:pt x="1141" y="727"/>
                    <a:pt x="1041" y="793"/>
                  </a:cubicBezTo>
                  <a:cubicBezTo>
                    <a:pt x="1007" y="793"/>
                    <a:pt x="974" y="827"/>
                    <a:pt x="940" y="827"/>
                  </a:cubicBezTo>
                  <a:cubicBezTo>
                    <a:pt x="812" y="882"/>
                    <a:pt x="683" y="907"/>
                    <a:pt x="555" y="907"/>
                  </a:cubicBezTo>
                  <a:cubicBezTo>
                    <a:pt x="450" y="907"/>
                    <a:pt x="345" y="890"/>
                    <a:pt x="240" y="860"/>
                  </a:cubicBezTo>
                  <a:cubicBezTo>
                    <a:pt x="218" y="849"/>
                    <a:pt x="197" y="845"/>
                    <a:pt x="177" y="845"/>
                  </a:cubicBezTo>
                  <a:cubicBezTo>
                    <a:pt x="71" y="845"/>
                    <a:pt x="0" y="971"/>
                    <a:pt x="140" y="1027"/>
                  </a:cubicBezTo>
                  <a:cubicBezTo>
                    <a:pt x="265" y="1064"/>
                    <a:pt x="399" y="1083"/>
                    <a:pt x="535" y="1083"/>
                  </a:cubicBezTo>
                  <a:cubicBezTo>
                    <a:pt x="760" y="1083"/>
                    <a:pt x="986" y="1031"/>
                    <a:pt x="1174" y="927"/>
                  </a:cubicBezTo>
                  <a:cubicBezTo>
                    <a:pt x="1341" y="860"/>
                    <a:pt x="1441" y="793"/>
                    <a:pt x="1541" y="660"/>
                  </a:cubicBezTo>
                  <a:cubicBezTo>
                    <a:pt x="1674" y="527"/>
                    <a:pt x="1674" y="326"/>
                    <a:pt x="1541" y="193"/>
                  </a:cubicBezTo>
                  <a:cubicBezTo>
                    <a:pt x="1392" y="69"/>
                    <a:pt x="1226" y="1"/>
                    <a:pt x="1054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49"/>
            <p:cNvSpPr/>
            <p:nvPr/>
          </p:nvSpPr>
          <p:spPr>
            <a:xfrm>
              <a:off x="2989325" y="2536200"/>
              <a:ext cx="40525" cy="26725"/>
            </a:xfrm>
            <a:custGeom>
              <a:avLst/>
              <a:gdLst/>
              <a:ahLst/>
              <a:cxnLst/>
              <a:rect l="l" t="t" r="r" b="b"/>
              <a:pathLst>
                <a:path w="1621" h="1069" extrusionOk="0">
                  <a:moveTo>
                    <a:pt x="943" y="1"/>
                  </a:moveTo>
                  <a:cubicBezTo>
                    <a:pt x="901" y="1"/>
                    <a:pt x="860" y="4"/>
                    <a:pt x="820" y="9"/>
                  </a:cubicBezTo>
                  <a:cubicBezTo>
                    <a:pt x="687" y="43"/>
                    <a:pt x="553" y="76"/>
                    <a:pt x="420" y="143"/>
                  </a:cubicBezTo>
                  <a:lnTo>
                    <a:pt x="553" y="276"/>
                  </a:lnTo>
                  <a:lnTo>
                    <a:pt x="654" y="276"/>
                  </a:lnTo>
                  <a:lnTo>
                    <a:pt x="787" y="243"/>
                  </a:lnTo>
                  <a:cubicBezTo>
                    <a:pt x="854" y="243"/>
                    <a:pt x="954" y="210"/>
                    <a:pt x="1020" y="210"/>
                  </a:cubicBezTo>
                  <a:cubicBezTo>
                    <a:pt x="1121" y="210"/>
                    <a:pt x="1187" y="243"/>
                    <a:pt x="1254" y="276"/>
                  </a:cubicBezTo>
                  <a:cubicBezTo>
                    <a:pt x="1287" y="276"/>
                    <a:pt x="1321" y="310"/>
                    <a:pt x="1321" y="343"/>
                  </a:cubicBezTo>
                  <a:lnTo>
                    <a:pt x="1354" y="376"/>
                  </a:lnTo>
                  <a:cubicBezTo>
                    <a:pt x="1354" y="410"/>
                    <a:pt x="1321" y="476"/>
                    <a:pt x="1287" y="510"/>
                  </a:cubicBezTo>
                  <a:cubicBezTo>
                    <a:pt x="1221" y="643"/>
                    <a:pt x="1121" y="710"/>
                    <a:pt x="1020" y="777"/>
                  </a:cubicBezTo>
                  <a:lnTo>
                    <a:pt x="920" y="810"/>
                  </a:lnTo>
                  <a:cubicBezTo>
                    <a:pt x="792" y="865"/>
                    <a:pt x="663" y="890"/>
                    <a:pt x="535" y="890"/>
                  </a:cubicBezTo>
                  <a:cubicBezTo>
                    <a:pt x="430" y="890"/>
                    <a:pt x="325" y="873"/>
                    <a:pt x="220" y="843"/>
                  </a:cubicBezTo>
                  <a:cubicBezTo>
                    <a:pt x="205" y="840"/>
                    <a:pt x="191" y="838"/>
                    <a:pt x="178" y="838"/>
                  </a:cubicBezTo>
                  <a:cubicBezTo>
                    <a:pt x="68" y="838"/>
                    <a:pt x="1" y="951"/>
                    <a:pt x="120" y="1010"/>
                  </a:cubicBezTo>
                  <a:cubicBezTo>
                    <a:pt x="265" y="1050"/>
                    <a:pt x="409" y="1068"/>
                    <a:pt x="550" y="1068"/>
                  </a:cubicBezTo>
                  <a:cubicBezTo>
                    <a:pt x="766" y="1068"/>
                    <a:pt x="972" y="1024"/>
                    <a:pt x="1154" y="943"/>
                  </a:cubicBezTo>
                  <a:cubicBezTo>
                    <a:pt x="1287" y="877"/>
                    <a:pt x="1421" y="777"/>
                    <a:pt x="1487" y="643"/>
                  </a:cubicBezTo>
                  <a:cubicBezTo>
                    <a:pt x="1621" y="510"/>
                    <a:pt x="1621" y="310"/>
                    <a:pt x="1487" y="176"/>
                  </a:cubicBezTo>
                  <a:cubicBezTo>
                    <a:pt x="1349" y="66"/>
                    <a:pt x="1142" y="1"/>
                    <a:pt x="943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49"/>
            <p:cNvSpPr/>
            <p:nvPr/>
          </p:nvSpPr>
          <p:spPr>
            <a:xfrm>
              <a:off x="3010125" y="2557475"/>
              <a:ext cx="41425" cy="27375"/>
            </a:xfrm>
            <a:custGeom>
              <a:avLst/>
              <a:gdLst/>
              <a:ahLst/>
              <a:cxnLst/>
              <a:rect l="l" t="t" r="r" b="b"/>
              <a:pathLst>
                <a:path w="1657" h="1095" extrusionOk="0">
                  <a:moveTo>
                    <a:pt x="1041" y="0"/>
                  </a:moveTo>
                  <a:cubicBezTo>
                    <a:pt x="978" y="0"/>
                    <a:pt x="916" y="9"/>
                    <a:pt x="856" y="26"/>
                  </a:cubicBezTo>
                  <a:cubicBezTo>
                    <a:pt x="722" y="26"/>
                    <a:pt x="555" y="59"/>
                    <a:pt x="422" y="126"/>
                  </a:cubicBezTo>
                  <a:lnTo>
                    <a:pt x="589" y="293"/>
                  </a:lnTo>
                  <a:lnTo>
                    <a:pt x="689" y="293"/>
                  </a:lnTo>
                  <a:cubicBezTo>
                    <a:pt x="722" y="259"/>
                    <a:pt x="756" y="259"/>
                    <a:pt x="822" y="259"/>
                  </a:cubicBezTo>
                  <a:cubicBezTo>
                    <a:pt x="889" y="226"/>
                    <a:pt x="989" y="226"/>
                    <a:pt x="1056" y="226"/>
                  </a:cubicBezTo>
                  <a:cubicBezTo>
                    <a:pt x="1122" y="226"/>
                    <a:pt x="1189" y="226"/>
                    <a:pt x="1256" y="259"/>
                  </a:cubicBezTo>
                  <a:cubicBezTo>
                    <a:pt x="1289" y="293"/>
                    <a:pt x="1323" y="326"/>
                    <a:pt x="1356" y="359"/>
                  </a:cubicBezTo>
                  <a:cubicBezTo>
                    <a:pt x="1356" y="359"/>
                    <a:pt x="1356" y="393"/>
                    <a:pt x="1356" y="393"/>
                  </a:cubicBezTo>
                  <a:cubicBezTo>
                    <a:pt x="1356" y="426"/>
                    <a:pt x="1323" y="493"/>
                    <a:pt x="1323" y="559"/>
                  </a:cubicBezTo>
                  <a:cubicBezTo>
                    <a:pt x="1223" y="660"/>
                    <a:pt x="1122" y="726"/>
                    <a:pt x="1022" y="793"/>
                  </a:cubicBezTo>
                  <a:lnTo>
                    <a:pt x="922" y="826"/>
                  </a:lnTo>
                  <a:cubicBezTo>
                    <a:pt x="794" y="881"/>
                    <a:pt x="665" y="906"/>
                    <a:pt x="542" y="906"/>
                  </a:cubicBezTo>
                  <a:cubicBezTo>
                    <a:pt x="442" y="906"/>
                    <a:pt x="345" y="890"/>
                    <a:pt x="255" y="860"/>
                  </a:cubicBezTo>
                  <a:cubicBezTo>
                    <a:pt x="240" y="857"/>
                    <a:pt x="226" y="855"/>
                    <a:pt x="212" y="855"/>
                  </a:cubicBezTo>
                  <a:cubicBezTo>
                    <a:pt x="72" y="855"/>
                    <a:pt x="0" y="996"/>
                    <a:pt x="122" y="1026"/>
                  </a:cubicBezTo>
                  <a:cubicBezTo>
                    <a:pt x="282" y="1070"/>
                    <a:pt x="442" y="1095"/>
                    <a:pt x="599" y="1095"/>
                  </a:cubicBezTo>
                  <a:cubicBezTo>
                    <a:pt x="803" y="1095"/>
                    <a:pt x="1001" y="1054"/>
                    <a:pt x="1189" y="960"/>
                  </a:cubicBezTo>
                  <a:cubicBezTo>
                    <a:pt x="1323" y="893"/>
                    <a:pt x="1456" y="793"/>
                    <a:pt x="1523" y="660"/>
                  </a:cubicBezTo>
                  <a:cubicBezTo>
                    <a:pt x="1656" y="526"/>
                    <a:pt x="1656" y="326"/>
                    <a:pt x="1523" y="193"/>
                  </a:cubicBezTo>
                  <a:cubicBezTo>
                    <a:pt x="1399" y="69"/>
                    <a:pt x="1220" y="0"/>
                    <a:pt x="1041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49"/>
            <p:cNvSpPr/>
            <p:nvPr/>
          </p:nvSpPr>
          <p:spPr>
            <a:xfrm>
              <a:off x="3030975" y="2579150"/>
              <a:ext cx="41425" cy="27400"/>
            </a:xfrm>
            <a:custGeom>
              <a:avLst/>
              <a:gdLst/>
              <a:ahLst/>
              <a:cxnLst/>
              <a:rect l="l" t="t" r="r" b="b"/>
              <a:pathLst>
                <a:path w="1657" h="1096" extrusionOk="0">
                  <a:moveTo>
                    <a:pt x="1036" y="0"/>
                  </a:moveTo>
                  <a:cubicBezTo>
                    <a:pt x="976" y="0"/>
                    <a:pt x="916" y="9"/>
                    <a:pt x="856" y="26"/>
                  </a:cubicBezTo>
                  <a:cubicBezTo>
                    <a:pt x="689" y="26"/>
                    <a:pt x="555" y="59"/>
                    <a:pt x="422" y="126"/>
                  </a:cubicBezTo>
                  <a:lnTo>
                    <a:pt x="589" y="293"/>
                  </a:lnTo>
                  <a:lnTo>
                    <a:pt x="689" y="293"/>
                  </a:lnTo>
                  <a:cubicBezTo>
                    <a:pt x="722" y="260"/>
                    <a:pt x="755" y="260"/>
                    <a:pt x="822" y="260"/>
                  </a:cubicBezTo>
                  <a:cubicBezTo>
                    <a:pt x="889" y="226"/>
                    <a:pt x="989" y="226"/>
                    <a:pt x="1056" y="226"/>
                  </a:cubicBezTo>
                  <a:cubicBezTo>
                    <a:pt x="1122" y="226"/>
                    <a:pt x="1189" y="260"/>
                    <a:pt x="1256" y="293"/>
                  </a:cubicBezTo>
                  <a:cubicBezTo>
                    <a:pt x="1289" y="293"/>
                    <a:pt x="1323" y="326"/>
                    <a:pt x="1356" y="360"/>
                  </a:cubicBezTo>
                  <a:lnTo>
                    <a:pt x="1356" y="393"/>
                  </a:lnTo>
                  <a:cubicBezTo>
                    <a:pt x="1356" y="460"/>
                    <a:pt x="1356" y="493"/>
                    <a:pt x="1323" y="560"/>
                  </a:cubicBezTo>
                  <a:cubicBezTo>
                    <a:pt x="1222" y="660"/>
                    <a:pt x="1122" y="727"/>
                    <a:pt x="1022" y="793"/>
                  </a:cubicBezTo>
                  <a:lnTo>
                    <a:pt x="922" y="860"/>
                  </a:lnTo>
                  <a:cubicBezTo>
                    <a:pt x="805" y="893"/>
                    <a:pt x="689" y="910"/>
                    <a:pt x="576" y="910"/>
                  </a:cubicBezTo>
                  <a:cubicBezTo>
                    <a:pt x="464" y="910"/>
                    <a:pt x="355" y="893"/>
                    <a:pt x="255" y="860"/>
                  </a:cubicBezTo>
                  <a:cubicBezTo>
                    <a:pt x="240" y="857"/>
                    <a:pt x="226" y="856"/>
                    <a:pt x="212" y="856"/>
                  </a:cubicBezTo>
                  <a:cubicBezTo>
                    <a:pt x="72" y="856"/>
                    <a:pt x="0" y="996"/>
                    <a:pt x="122" y="1027"/>
                  </a:cubicBezTo>
                  <a:cubicBezTo>
                    <a:pt x="282" y="1070"/>
                    <a:pt x="442" y="1095"/>
                    <a:pt x="599" y="1095"/>
                  </a:cubicBezTo>
                  <a:cubicBezTo>
                    <a:pt x="803" y="1095"/>
                    <a:pt x="1001" y="1054"/>
                    <a:pt x="1189" y="960"/>
                  </a:cubicBezTo>
                  <a:cubicBezTo>
                    <a:pt x="1323" y="893"/>
                    <a:pt x="1456" y="793"/>
                    <a:pt x="1523" y="660"/>
                  </a:cubicBezTo>
                  <a:cubicBezTo>
                    <a:pt x="1656" y="526"/>
                    <a:pt x="1656" y="326"/>
                    <a:pt x="1523" y="193"/>
                  </a:cubicBezTo>
                  <a:cubicBezTo>
                    <a:pt x="1374" y="69"/>
                    <a:pt x="1207" y="0"/>
                    <a:pt x="103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49"/>
            <p:cNvSpPr/>
            <p:nvPr/>
          </p:nvSpPr>
          <p:spPr>
            <a:xfrm>
              <a:off x="3052200" y="2601250"/>
              <a:ext cx="41050" cy="27550"/>
            </a:xfrm>
            <a:custGeom>
              <a:avLst/>
              <a:gdLst/>
              <a:ahLst/>
              <a:cxnLst/>
              <a:rect l="l" t="t" r="r" b="b"/>
              <a:pathLst>
                <a:path w="1642" h="1102" extrusionOk="0">
                  <a:moveTo>
                    <a:pt x="963" y="1"/>
                  </a:moveTo>
                  <a:cubicBezTo>
                    <a:pt x="922" y="1"/>
                    <a:pt x="881" y="4"/>
                    <a:pt x="840" y="9"/>
                  </a:cubicBezTo>
                  <a:cubicBezTo>
                    <a:pt x="707" y="43"/>
                    <a:pt x="540" y="76"/>
                    <a:pt x="407" y="143"/>
                  </a:cubicBezTo>
                  <a:lnTo>
                    <a:pt x="574" y="310"/>
                  </a:lnTo>
                  <a:lnTo>
                    <a:pt x="674" y="310"/>
                  </a:lnTo>
                  <a:cubicBezTo>
                    <a:pt x="707" y="276"/>
                    <a:pt x="740" y="276"/>
                    <a:pt x="807" y="276"/>
                  </a:cubicBezTo>
                  <a:cubicBezTo>
                    <a:pt x="874" y="243"/>
                    <a:pt x="974" y="243"/>
                    <a:pt x="1041" y="243"/>
                  </a:cubicBezTo>
                  <a:cubicBezTo>
                    <a:pt x="1107" y="243"/>
                    <a:pt x="1207" y="243"/>
                    <a:pt x="1274" y="276"/>
                  </a:cubicBezTo>
                  <a:cubicBezTo>
                    <a:pt x="1307" y="310"/>
                    <a:pt x="1307" y="343"/>
                    <a:pt x="1341" y="343"/>
                  </a:cubicBezTo>
                  <a:lnTo>
                    <a:pt x="1341" y="376"/>
                  </a:lnTo>
                  <a:lnTo>
                    <a:pt x="1341" y="410"/>
                  </a:lnTo>
                  <a:cubicBezTo>
                    <a:pt x="1341" y="443"/>
                    <a:pt x="1341" y="510"/>
                    <a:pt x="1307" y="576"/>
                  </a:cubicBezTo>
                  <a:cubicBezTo>
                    <a:pt x="1241" y="676"/>
                    <a:pt x="1141" y="743"/>
                    <a:pt x="1007" y="810"/>
                  </a:cubicBezTo>
                  <a:cubicBezTo>
                    <a:pt x="974" y="810"/>
                    <a:pt x="941" y="843"/>
                    <a:pt x="907" y="843"/>
                  </a:cubicBezTo>
                  <a:cubicBezTo>
                    <a:pt x="797" y="898"/>
                    <a:pt x="667" y="923"/>
                    <a:pt x="538" y="923"/>
                  </a:cubicBezTo>
                  <a:cubicBezTo>
                    <a:pt x="433" y="923"/>
                    <a:pt x="330" y="907"/>
                    <a:pt x="240" y="877"/>
                  </a:cubicBezTo>
                  <a:cubicBezTo>
                    <a:pt x="213" y="866"/>
                    <a:pt x="188" y="861"/>
                    <a:pt x="165" y="861"/>
                  </a:cubicBezTo>
                  <a:cubicBezTo>
                    <a:pt x="48" y="861"/>
                    <a:pt x="0" y="987"/>
                    <a:pt x="140" y="1043"/>
                  </a:cubicBezTo>
                  <a:cubicBezTo>
                    <a:pt x="272" y="1083"/>
                    <a:pt x="408" y="1102"/>
                    <a:pt x="546" y="1102"/>
                  </a:cubicBezTo>
                  <a:cubicBezTo>
                    <a:pt x="758" y="1102"/>
                    <a:pt x="972" y="1057"/>
                    <a:pt x="1174" y="977"/>
                  </a:cubicBezTo>
                  <a:cubicBezTo>
                    <a:pt x="1307" y="910"/>
                    <a:pt x="1441" y="777"/>
                    <a:pt x="1508" y="643"/>
                  </a:cubicBezTo>
                  <a:cubicBezTo>
                    <a:pt x="1641" y="543"/>
                    <a:pt x="1641" y="310"/>
                    <a:pt x="1508" y="176"/>
                  </a:cubicBezTo>
                  <a:cubicBezTo>
                    <a:pt x="1369" y="66"/>
                    <a:pt x="1163" y="1"/>
                    <a:pt x="963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49"/>
            <p:cNvSpPr/>
            <p:nvPr/>
          </p:nvSpPr>
          <p:spPr>
            <a:xfrm>
              <a:off x="3073050" y="2623350"/>
              <a:ext cx="41025" cy="27075"/>
            </a:xfrm>
            <a:custGeom>
              <a:avLst/>
              <a:gdLst/>
              <a:ahLst/>
              <a:cxnLst/>
              <a:rect l="l" t="t" r="r" b="b"/>
              <a:pathLst>
                <a:path w="1641" h="1083" extrusionOk="0">
                  <a:moveTo>
                    <a:pt x="1026" y="0"/>
                  </a:moveTo>
                  <a:cubicBezTo>
                    <a:pt x="963" y="0"/>
                    <a:pt x="901" y="9"/>
                    <a:pt x="840" y="26"/>
                  </a:cubicBezTo>
                  <a:cubicBezTo>
                    <a:pt x="707" y="26"/>
                    <a:pt x="540" y="59"/>
                    <a:pt x="407" y="126"/>
                  </a:cubicBezTo>
                  <a:lnTo>
                    <a:pt x="574" y="293"/>
                  </a:lnTo>
                  <a:lnTo>
                    <a:pt x="674" y="293"/>
                  </a:lnTo>
                  <a:lnTo>
                    <a:pt x="807" y="259"/>
                  </a:lnTo>
                  <a:cubicBezTo>
                    <a:pt x="874" y="226"/>
                    <a:pt x="974" y="226"/>
                    <a:pt x="1041" y="226"/>
                  </a:cubicBezTo>
                  <a:cubicBezTo>
                    <a:pt x="1141" y="226"/>
                    <a:pt x="1207" y="226"/>
                    <a:pt x="1274" y="293"/>
                  </a:cubicBezTo>
                  <a:cubicBezTo>
                    <a:pt x="1307" y="293"/>
                    <a:pt x="1307" y="326"/>
                    <a:pt x="1341" y="360"/>
                  </a:cubicBezTo>
                  <a:cubicBezTo>
                    <a:pt x="1341" y="426"/>
                    <a:pt x="1341" y="493"/>
                    <a:pt x="1307" y="526"/>
                  </a:cubicBezTo>
                  <a:cubicBezTo>
                    <a:pt x="1241" y="626"/>
                    <a:pt x="1141" y="726"/>
                    <a:pt x="1007" y="760"/>
                  </a:cubicBezTo>
                  <a:lnTo>
                    <a:pt x="907" y="827"/>
                  </a:lnTo>
                  <a:cubicBezTo>
                    <a:pt x="783" y="868"/>
                    <a:pt x="634" y="896"/>
                    <a:pt x="491" y="896"/>
                  </a:cubicBezTo>
                  <a:cubicBezTo>
                    <a:pt x="403" y="896"/>
                    <a:pt x="316" y="885"/>
                    <a:pt x="240" y="860"/>
                  </a:cubicBezTo>
                  <a:cubicBezTo>
                    <a:pt x="213" y="849"/>
                    <a:pt x="188" y="844"/>
                    <a:pt x="165" y="844"/>
                  </a:cubicBezTo>
                  <a:cubicBezTo>
                    <a:pt x="48" y="844"/>
                    <a:pt x="0" y="971"/>
                    <a:pt x="140" y="1027"/>
                  </a:cubicBezTo>
                  <a:cubicBezTo>
                    <a:pt x="265" y="1064"/>
                    <a:pt x="395" y="1083"/>
                    <a:pt x="526" y="1083"/>
                  </a:cubicBezTo>
                  <a:cubicBezTo>
                    <a:pt x="744" y="1083"/>
                    <a:pt x="965" y="1031"/>
                    <a:pt x="1174" y="927"/>
                  </a:cubicBezTo>
                  <a:cubicBezTo>
                    <a:pt x="1307" y="860"/>
                    <a:pt x="1441" y="760"/>
                    <a:pt x="1508" y="660"/>
                  </a:cubicBezTo>
                  <a:cubicBezTo>
                    <a:pt x="1641" y="526"/>
                    <a:pt x="1641" y="326"/>
                    <a:pt x="1508" y="193"/>
                  </a:cubicBezTo>
                  <a:cubicBezTo>
                    <a:pt x="1384" y="69"/>
                    <a:pt x="1205" y="0"/>
                    <a:pt x="102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49"/>
            <p:cNvSpPr/>
            <p:nvPr/>
          </p:nvSpPr>
          <p:spPr>
            <a:xfrm>
              <a:off x="3093875" y="2644625"/>
              <a:ext cx="41050" cy="27500"/>
            </a:xfrm>
            <a:custGeom>
              <a:avLst/>
              <a:gdLst/>
              <a:ahLst/>
              <a:cxnLst/>
              <a:rect l="l" t="t" r="r" b="b"/>
              <a:pathLst>
                <a:path w="1642" h="1100" extrusionOk="0">
                  <a:moveTo>
                    <a:pt x="964" y="0"/>
                  </a:moveTo>
                  <a:cubicBezTo>
                    <a:pt x="922" y="0"/>
                    <a:pt x="881" y="3"/>
                    <a:pt x="841" y="9"/>
                  </a:cubicBezTo>
                  <a:cubicBezTo>
                    <a:pt x="708" y="42"/>
                    <a:pt x="574" y="76"/>
                    <a:pt x="441" y="142"/>
                  </a:cubicBezTo>
                  <a:lnTo>
                    <a:pt x="574" y="276"/>
                  </a:lnTo>
                  <a:lnTo>
                    <a:pt x="808" y="276"/>
                  </a:lnTo>
                  <a:cubicBezTo>
                    <a:pt x="875" y="242"/>
                    <a:pt x="975" y="242"/>
                    <a:pt x="1041" y="209"/>
                  </a:cubicBezTo>
                  <a:cubicBezTo>
                    <a:pt x="1142" y="242"/>
                    <a:pt x="1208" y="242"/>
                    <a:pt x="1275" y="276"/>
                  </a:cubicBezTo>
                  <a:cubicBezTo>
                    <a:pt x="1308" y="276"/>
                    <a:pt x="1308" y="309"/>
                    <a:pt x="1342" y="342"/>
                  </a:cubicBezTo>
                  <a:lnTo>
                    <a:pt x="1342" y="376"/>
                  </a:lnTo>
                  <a:lnTo>
                    <a:pt x="1342" y="409"/>
                  </a:lnTo>
                  <a:cubicBezTo>
                    <a:pt x="1342" y="443"/>
                    <a:pt x="1342" y="509"/>
                    <a:pt x="1308" y="543"/>
                  </a:cubicBezTo>
                  <a:cubicBezTo>
                    <a:pt x="1242" y="643"/>
                    <a:pt x="1142" y="743"/>
                    <a:pt x="1008" y="809"/>
                  </a:cubicBezTo>
                  <a:lnTo>
                    <a:pt x="908" y="843"/>
                  </a:lnTo>
                  <a:cubicBezTo>
                    <a:pt x="798" y="898"/>
                    <a:pt x="678" y="923"/>
                    <a:pt x="553" y="923"/>
                  </a:cubicBezTo>
                  <a:cubicBezTo>
                    <a:pt x="451" y="923"/>
                    <a:pt x="346" y="906"/>
                    <a:pt x="241" y="876"/>
                  </a:cubicBezTo>
                  <a:cubicBezTo>
                    <a:pt x="214" y="865"/>
                    <a:pt x="189" y="861"/>
                    <a:pt x="166" y="861"/>
                  </a:cubicBezTo>
                  <a:cubicBezTo>
                    <a:pt x="49" y="861"/>
                    <a:pt x="1" y="987"/>
                    <a:pt x="141" y="1043"/>
                  </a:cubicBezTo>
                  <a:cubicBezTo>
                    <a:pt x="266" y="1081"/>
                    <a:pt x="396" y="1099"/>
                    <a:pt x="527" y="1099"/>
                  </a:cubicBezTo>
                  <a:cubicBezTo>
                    <a:pt x="745" y="1099"/>
                    <a:pt x="966" y="1047"/>
                    <a:pt x="1175" y="943"/>
                  </a:cubicBezTo>
                  <a:cubicBezTo>
                    <a:pt x="1308" y="876"/>
                    <a:pt x="1442" y="776"/>
                    <a:pt x="1508" y="643"/>
                  </a:cubicBezTo>
                  <a:cubicBezTo>
                    <a:pt x="1642" y="509"/>
                    <a:pt x="1642" y="309"/>
                    <a:pt x="1508" y="176"/>
                  </a:cubicBezTo>
                  <a:cubicBezTo>
                    <a:pt x="1370" y="65"/>
                    <a:pt x="1163" y="0"/>
                    <a:pt x="96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49"/>
            <p:cNvSpPr/>
            <p:nvPr/>
          </p:nvSpPr>
          <p:spPr>
            <a:xfrm>
              <a:off x="3114725" y="2666300"/>
              <a:ext cx="41050" cy="27500"/>
            </a:xfrm>
            <a:custGeom>
              <a:avLst/>
              <a:gdLst/>
              <a:ahLst/>
              <a:cxnLst/>
              <a:rect l="l" t="t" r="r" b="b"/>
              <a:pathLst>
                <a:path w="1642" h="1100" extrusionOk="0">
                  <a:moveTo>
                    <a:pt x="964" y="1"/>
                  </a:moveTo>
                  <a:cubicBezTo>
                    <a:pt x="922" y="1"/>
                    <a:pt x="881" y="3"/>
                    <a:pt x="841" y="9"/>
                  </a:cubicBezTo>
                  <a:cubicBezTo>
                    <a:pt x="708" y="43"/>
                    <a:pt x="574" y="76"/>
                    <a:pt x="441" y="143"/>
                  </a:cubicBezTo>
                  <a:lnTo>
                    <a:pt x="574" y="309"/>
                  </a:lnTo>
                  <a:lnTo>
                    <a:pt x="608" y="309"/>
                  </a:lnTo>
                  <a:cubicBezTo>
                    <a:pt x="608" y="293"/>
                    <a:pt x="616" y="284"/>
                    <a:pt x="624" y="284"/>
                  </a:cubicBezTo>
                  <a:cubicBezTo>
                    <a:pt x="633" y="284"/>
                    <a:pt x="641" y="293"/>
                    <a:pt x="641" y="309"/>
                  </a:cubicBezTo>
                  <a:lnTo>
                    <a:pt x="674" y="309"/>
                  </a:lnTo>
                  <a:cubicBezTo>
                    <a:pt x="708" y="276"/>
                    <a:pt x="775" y="276"/>
                    <a:pt x="808" y="276"/>
                  </a:cubicBezTo>
                  <a:cubicBezTo>
                    <a:pt x="875" y="243"/>
                    <a:pt x="975" y="243"/>
                    <a:pt x="1075" y="243"/>
                  </a:cubicBezTo>
                  <a:cubicBezTo>
                    <a:pt x="1141" y="243"/>
                    <a:pt x="1208" y="243"/>
                    <a:pt x="1275" y="276"/>
                  </a:cubicBezTo>
                  <a:cubicBezTo>
                    <a:pt x="1308" y="309"/>
                    <a:pt x="1308" y="309"/>
                    <a:pt x="1342" y="343"/>
                  </a:cubicBezTo>
                  <a:lnTo>
                    <a:pt x="1342" y="376"/>
                  </a:lnTo>
                  <a:cubicBezTo>
                    <a:pt x="1342" y="376"/>
                    <a:pt x="1342" y="376"/>
                    <a:pt x="1342" y="409"/>
                  </a:cubicBezTo>
                  <a:cubicBezTo>
                    <a:pt x="1342" y="443"/>
                    <a:pt x="1342" y="510"/>
                    <a:pt x="1308" y="543"/>
                  </a:cubicBezTo>
                  <a:cubicBezTo>
                    <a:pt x="1242" y="676"/>
                    <a:pt x="1141" y="743"/>
                    <a:pt x="1008" y="810"/>
                  </a:cubicBezTo>
                  <a:cubicBezTo>
                    <a:pt x="975" y="810"/>
                    <a:pt x="941" y="843"/>
                    <a:pt x="908" y="843"/>
                  </a:cubicBezTo>
                  <a:cubicBezTo>
                    <a:pt x="798" y="898"/>
                    <a:pt x="677" y="923"/>
                    <a:pt x="553" y="923"/>
                  </a:cubicBezTo>
                  <a:cubicBezTo>
                    <a:pt x="451" y="923"/>
                    <a:pt x="346" y="906"/>
                    <a:pt x="241" y="876"/>
                  </a:cubicBezTo>
                  <a:cubicBezTo>
                    <a:pt x="214" y="866"/>
                    <a:pt x="189" y="861"/>
                    <a:pt x="166" y="861"/>
                  </a:cubicBezTo>
                  <a:cubicBezTo>
                    <a:pt x="49" y="861"/>
                    <a:pt x="1" y="987"/>
                    <a:pt x="141" y="1043"/>
                  </a:cubicBezTo>
                  <a:cubicBezTo>
                    <a:pt x="266" y="1081"/>
                    <a:pt x="396" y="1100"/>
                    <a:pt x="527" y="1100"/>
                  </a:cubicBezTo>
                  <a:cubicBezTo>
                    <a:pt x="745" y="1100"/>
                    <a:pt x="966" y="1047"/>
                    <a:pt x="1175" y="943"/>
                  </a:cubicBezTo>
                  <a:cubicBezTo>
                    <a:pt x="1308" y="876"/>
                    <a:pt x="1442" y="776"/>
                    <a:pt x="1542" y="643"/>
                  </a:cubicBezTo>
                  <a:cubicBezTo>
                    <a:pt x="1642" y="510"/>
                    <a:pt x="1642" y="309"/>
                    <a:pt x="1542" y="176"/>
                  </a:cubicBezTo>
                  <a:cubicBezTo>
                    <a:pt x="1376" y="65"/>
                    <a:pt x="1164" y="1"/>
                    <a:pt x="964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49"/>
            <p:cNvSpPr/>
            <p:nvPr/>
          </p:nvSpPr>
          <p:spPr>
            <a:xfrm>
              <a:off x="3135575" y="2688825"/>
              <a:ext cx="41050" cy="26700"/>
            </a:xfrm>
            <a:custGeom>
              <a:avLst/>
              <a:gdLst/>
              <a:ahLst/>
              <a:cxnLst/>
              <a:rect l="l" t="t" r="r" b="b"/>
              <a:pathLst>
                <a:path w="1642" h="1068" extrusionOk="0">
                  <a:moveTo>
                    <a:pt x="964" y="0"/>
                  </a:moveTo>
                  <a:cubicBezTo>
                    <a:pt x="922" y="0"/>
                    <a:pt x="881" y="3"/>
                    <a:pt x="841" y="9"/>
                  </a:cubicBezTo>
                  <a:cubicBezTo>
                    <a:pt x="708" y="42"/>
                    <a:pt x="574" y="76"/>
                    <a:pt x="441" y="109"/>
                  </a:cubicBezTo>
                  <a:lnTo>
                    <a:pt x="574" y="276"/>
                  </a:lnTo>
                  <a:lnTo>
                    <a:pt x="674" y="276"/>
                  </a:lnTo>
                  <a:cubicBezTo>
                    <a:pt x="708" y="276"/>
                    <a:pt x="774" y="276"/>
                    <a:pt x="808" y="242"/>
                  </a:cubicBezTo>
                  <a:cubicBezTo>
                    <a:pt x="875" y="242"/>
                    <a:pt x="975" y="209"/>
                    <a:pt x="1075" y="209"/>
                  </a:cubicBezTo>
                  <a:cubicBezTo>
                    <a:pt x="1141" y="209"/>
                    <a:pt x="1208" y="242"/>
                    <a:pt x="1275" y="276"/>
                  </a:cubicBezTo>
                  <a:cubicBezTo>
                    <a:pt x="1308" y="276"/>
                    <a:pt x="1342" y="309"/>
                    <a:pt x="1342" y="342"/>
                  </a:cubicBezTo>
                  <a:lnTo>
                    <a:pt x="1342" y="376"/>
                  </a:lnTo>
                  <a:cubicBezTo>
                    <a:pt x="1342" y="409"/>
                    <a:pt x="1342" y="476"/>
                    <a:pt x="1308" y="543"/>
                  </a:cubicBezTo>
                  <a:cubicBezTo>
                    <a:pt x="1241" y="643"/>
                    <a:pt x="1141" y="709"/>
                    <a:pt x="1008" y="776"/>
                  </a:cubicBezTo>
                  <a:cubicBezTo>
                    <a:pt x="975" y="776"/>
                    <a:pt x="941" y="809"/>
                    <a:pt x="908" y="809"/>
                  </a:cubicBezTo>
                  <a:cubicBezTo>
                    <a:pt x="798" y="865"/>
                    <a:pt x="677" y="889"/>
                    <a:pt x="553" y="889"/>
                  </a:cubicBezTo>
                  <a:cubicBezTo>
                    <a:pt x="451" y="889"/>
                    <a:pt x="346" y="873"/>
                    <a:pt x="241" y="843"/>
                  </a:cubicBezTo>
                  <a:cubicBezTo>
                    <a:pt x="214" y="832"/>
                    <a:pt x="189" y="827"/>
                    <a:pt x="166" y="827"/>
                  </a:cubicBezTo>
                  <a:cubicBezTo>
                    <a:pt x="49" y="827"/>
                    <a:pt x="1" y="954"/>
                    <a:pt x="141" y="1010"/>
                  </a:cubicBezTo>
                  <a:cubicBezTo>
                    <a:pt x="272" y="1049"/>
                    <a:pt x="409" y="1068"/>
                    <a:pt x="547" y="1068"/>
                  </a:cubicBezTo>
                  <a:cubicBezTo>
                    <a:pt x="759" y="1068"/>
                    <a:pt x="973" y="1024"/>
                    <a:pt x="1175" y="943"/>
                  </a:cubicBezTo>
                  <a:cubicBezTo>
                    <a:pt x="1308" y="876"/>
                    <a:pt x="1442" y="776"/>
                    <a:pt x="1542" y="643"/>
                  </a:cubicBezTo>
                  <a:cubicBezTo>
                    <a:pt x="1642" y="509"/>
                    <a:pt x="1642" y="309"/>
                    <a:pt x="1542" y="176"/>
                  </a:cubicBezTo>
                  <a:cubicBezTo>
                    <a:pt x="1376" y="65"/>
                    <a:pt x="1164" y="0"/>
                    <a:pt x="964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49"/>
            <p:cNvSpPr/>
            <p:nvPr/>
          </p:nvSpPr>
          <p:spPr>
            <a:xfrm>
              <a:off x="3156125" y="2710500"/>
              <a:ext cx="41350" cy="26975"/>
            </a:xfrm>
            <a:custGeom>
              <a:avLst/>
              <a:gdLst/>
              <a:ahLst/>
              <a:cxnLst/>
              <a:rect l="l" t="t" r="r" b="b"/>
              <a:pathLst>
                <a:path w="1654" h="1079" extrusionOk="0">
                  <a:moveTo>
                    <a:pt x="976" y="1"/>
                  </a:moveTo>
                  <a:cubicBezTo>
                    <a:pt x="934" y="1"/>
                    <a:pt x="893" y="3"/>
                    <a:pt x="853" y="9"/>
                  </a:cubicBezTo>
                  <a:cubicBezTo>
                    <a:pt x="720" y="42"/>
                    <a:pt x="586" y="76"/>
                    <a:pt x="453" y="143"/>
                  </a:cubicBezTo>
                  <a:lnTo>
                    <a:pt x="586" y="309"/>
                  </a:lnTo>
                  <a:lnTo>
                    <a:pt x="686" y="309"/>
                  </a:lnTo>
                  <a:lnTo>
                    <a:pt x="820" y="276"/>
                  </a:lnTo>
                  <a:cubicBezTo>
                    <a:pt x="886" y="243"/>
                    <a:pt x="987" y="243"/>
                    <a:pt x="1087" y="243"/>
                  </a:cubicBezTo>
                  <a:cubicBezTo>
                    <a:pt x="1153" y="243"/>
                    <a:pt x="1220" y="243"/>
                    <a:pt x="1287" y="276"/>
                  </a:cubicBezTo>
                  <a:cubicBezTo>
                    <a:pt x="1320" y="309"/>
                    <a:pt x="1353" y="309"/>
                    <a:pt x="1353" y="343"/>
                  </a:cubicBezTo>
                  <a:lnTo>
                    <a:pt x="1353" y="376"/>
                  </a:lnTo>
                  <a:cubicBezTo>
                    <a:pt x="1353" y="443"/>
                    <a:pt x="1353" y="476"/>
                    <a:pt x="1320" y="543"/>
                  </a:cubicBezTo>
                  <a:cubicBezTo>
                    <a:pt x="1253" y="643"/>
                    <a:pt x="1153" y="710"/>
                    <a:pt x="1020" y="776"/>
                  </a:cubicBezTo>
                  <a:lnTo>
                    <a:pt x="920" y="843"/>
                  </a:lnTo>
                  <a:cubicBezTo>
                    <a:pt x="820" y="876"/>
                    <a:pt x="711" y="893"/>
                    <a:pt x="599" y="893"/>
                  </a:cubicBezTo>
                  <a:cubicBezTo>
                    <a:pt x="486" y="893"/>
                    <a:pt x="369" y="876"/>
                    <a:pt x="253" y="843"/>
                  </a:cubicBezTo>
                  <a:cubicBezTo>
                    <a:pt x="238" y="840"/>
                    <a:pt x="223" y="839"/>
                    <a:pt x="209" y="839"/>
                  </a:cubicBezTo>
                  <a:cubicBezTo>
                    <a:pt x="70" y="839"/>
                    <a:pt x="1" y="979"/>
                    <a:pt x="153" y="1010"/>
                  </a:cubicBezTo>
                  <a:cubicBezTo>
                    <a:pt x="298" y="1054"/>
                    <a:pt x="450" y="1078"/>
                    <a:pt x="603" y="1078"/>
                  </a:cubicBezTo>
                  <a:cubicBezTo>
                    <a:pt x="800" y="1078"/>
                    <a:pt x="999" y="1037"/>
                    <a:pt x="1187" y="943"/>
                  </a:cubicBezTo>
                  <a:cubicBezTo>
                    <a:pt x="1320" y="876"/>
                    <a:pt x="1454" y="776"/>
                    <a:pt x="1554" y="643"/>
                  </a:cubicBezTo>
                  <a:cubicBezTo>
                    <a:pt x="1654" y="509"/>
                    <a:pt x="1654" y="309"/>
                    <a:pt x="1554" y="176"/>
                  </a:cubicBezTo>
                  <a:cubicBezTo>
                    <a:pt x="1388" y="65"/>
                    <a:pt x="1176" y="1"/>
                    <a:pt x="976" y="1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49"/>
            <p:cNvSpPr/>
            <p:nvPr/>
          </p:nvSpPr>
          <p:spPr>
            <a:xfrm>
              <a:off x="3177300" y="2732600"/>
              <a:ext cx="41025" cy="26900"/>
            </a:xfrm>
            <a:custGeom>
              <a:avLst/>
              <a:gdLst/>
              <a:ahLst/>
              <a:cxnLst/>
              <a:rect l="l" t="t" r="r" b="b"/>
              <a:pathLst>
                <a:path w="1641" h="1076" extrusionOk="0">
                  <a:moveTo>
                    <a:pt x="1026" y="0"/>
                  </a:moveTo>
                  <a:cubicBezTo>
                    <a:pt x="963" y="0"/>
                    <a:pt x="900" y="9"/>
                    <a:pt x="840" y="26"/>
                  </a:cubicBezTo>
                  <a:cubicBezTo>
                    <a:pt x="707" y="26"/>
                    <a:pt x="573" y="59"/>
                    <a:pt x="440" y="126"/>
                  </a:cubicBezTo>
                  <a:lnTo>
                    <a:pt x="573" y="293"/>
                  </a:lnTo>
                  <a:lnTo>
                    <a:pt x="673" y="293"/>
                  </a:lnTo>
                  <a:cubicBezTo>
                    <a:pt x="707" y="259"/>
                    <a:pt x="773" y="259"/>
                    <a:pt x="807" y="259"/>
                  </a:cubicBezTo>
                  <a:cubicBezTo>
                    <a:pt x="873" y="226"/>
                    <a:pt x="973" y="226"/>
                    <a:pt x="1074" y="226"/>
                  </a:cubicBezTo>
                  <a:cubicBezTo>
                    <a:pt x="1140" y="226"/>
                    <a:pt x="1207" y="226"/>
                    <a:pt x="1274" y="259"/>
                  </a:cubicBezTo>
                  <a:cubicBezTo>
                    <a:pt x="1307" y="293"/>
                    <a:pt x="1340" y="293"/>
                    <a:pt x="1340" y="326"/>
                  </a:cubicBezTo>
                  <a:lnTo>
                    <a:pt x="1340" y="359"/>
                  </a:lnTo>
                  <a:cubicBezTo>
                    <a:pt x="1340" y="426"/>
                    <a:pt x="1340" y="459"/>
                    <a:pt x="1307" y="526"/>
                  </a:cubicBezTo>
                  <a:cubicBezTo>
                    <a:pt x="1240" y="626"/>
                    <a:pt x="1140" y="693"/>
                    <a:pt x="1040" y="760"/>
                  </a:cubicBezTo>
                  <a:lnTo>
                    <a:pt x="907" y="826"/>
                  </a:lnTo>
                  <a:cubicBezTo>
                    <a:pt x="783" y="868"/>
                    <a:pt x="647" y="896"/>
                    <a:pt x="505" y="896"/>
                  </a:cubicBezTo>
                  <a:cubicBezTo>
                    <a:pt x="418" y="896"/>
                    <a:pt x="329" y="885"/>
                    <a:pt x="240" y="860"/>
                  </a:cubicBezTo>
                  <a:cubicBezTo>
                    <a:pt x="212" y="849"/>
                    <a:pt x="187" y="844"/>
                    <a:pt x="164" y="844"/>
                  </a:cubicBezTo>
                  <a:cubicBezTo>
                    <a:pt x="47" y="844"/>
                    <a:pt x="0" y="965"/>
                    <a:pt x="140" y="993"/>
                  </a:cubicBezTo>
                  <a:cubicBezTo>
                    <a:pt x="279" y="1049"/>
                    <a:pt x="424" y="1075"/>
                    <a:pt x="570" y="1075"/>
                  </a:cubicBezTo>
                  <a:cubicBezTo>
                    <a:pt x="774" y="1075"/>
                    <a:pt x="979" y="1024"/>
                    <a:pt x="1174" y="926"/>
                  </a:cubicBezTo>
                  <a:cubicBezTo>
                    <a:pt x="1307" y="860"/>
                    <a:pt x="1440" y="760"/>
                    <a:pt x="1541" y="660"/>
                  </a:cubicBezTo>
                  <a:cubicBezTo>
                    <a:pt x="1641" y="526"/>
                    <a:pt x="1641" y="326"/>
                    <a:pt x="1541" y="193"/>
                  </a:cubicBezTo>
                  <a:cubicBezTo>
                    <a:pt x="1392" y="69"/>
                    <a:pt x="1207" y="0"/>
                    <a:pt x="1026" y="0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49"/>
            <p:cNvSpPr/>
            <p:nvPr/>
          </p:nvSpPr>
          <p:spPr>
            <a:xfrm>
              <a:off x="2221750" y="1586875"/>
              <a:ext cx="423750" cy="999600"/>
            </a:xfrm>
            <a:custGeom>
              <a:avLst/>
              <a:gdLst/>
              <a:ahLst/>
              <a:cxnLst/>
              <a:rect l="l" t="t" r="r" b="b"/>
              <a:pathLst>
                <a:path w="16950" h="39984" extrusionOk="0">
                  <a:moveTo>
                    <a:pt x="12144" y="1"/>
                  </a:moveTo>
                  <a:cubicBezTo>
                    <a:pt x="11481" y="1"/>
                    <a:pt x="10613" y="622"/>
                    <a:pt x="9608" y="1990"/>
                  </a:cubicBezTo>
                  <a:cubicBezTo>
                    <a:pt x="3670" y="10129"/>
                    <a:pt x="1" y="21137"/>
                    <a:pt x="301" y="23606"/>
                  </a:cubicBezTo>
                  <a:cubicBezTo>
                    <a:pt x="601" y="26341"/>
                    <a:pt x="4004" y="35647"/>
                    <a:pt x="7740" y="39884"/>
                  </a:cubicBezTo>
                  <a:cubicBezTo>
                    <a:pt x="7801" y="39952"/>
                    <a:pt x="7891" y="39984"/>
                    <a:pt x="8004" y="39984"/>
                  </a:cubicBezTo>
                  <a:cubicBezTo>
                    <a:pt x="9725" y="39984"/>
                    <a:pt x="16949" y="32569"/>
                    <a:pt x="15979" y="31411"/>
                  </a:cubicBezTo>
                  <a:cubicBezTo>
                    <a:pt x="14044" y="29043"/>
                    <a:pt x="10308" y="22138"/>
                    <a:pt x="10208" y="20603"/>
                  </a:cubicBezTo>
                  <a:cubicBezTo>
                    <a:pt x="10108" y="19202"/>
                    <a:pt x="12576" y="10196"/>
                    <a:pt x="13344" y="5059"/>
                  </a:cubicBezTo>
                  <a:cubicBezTo>
                    <a:pt x="13832" y="1914"/>
                    <a:pt x="13306" y="1"/>
                    <a:pt x="12144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49"/>
            <p:cNvSpPr/>
            <p:nvPr/>
          </p:nvSpPr>
          <p:spPr>
            <a:xfrm>
              <a:off x="2405225" y="2364625"/>
              <a:ext cx="631300" cy="477350"/>
            </a:xfrm>
            <a:custGeom>
              <a:avLst/>
              <a:gdLst/>
              <a:ahLst/>
              <a:cxnLst/>
              <a:rect l="l" t="t" r="r" b="b"/>
              <a:pathLst>
                <a:path w="25252" h="19094" extrusionOk="0">
                  <a:moveTo>
                    <a:pt x="8406" y="1"/>
                  </a:moveTo>
                  <a:cubicBezTo>
                    <a:pt x="8406" y="1"/>
                    <a:pt x="0" y="8340"/>
                    <a:pt x="367" y="8740"/>
                  </a:cubicBezTo>
                  <a:cubicBezTo>
                    <a:pt x="1858" y="10200"/>
                    <a:pt x="4103" y="11991"/>
                    <a:pt x="8537" y="11991"/>
                  </a:cubicBezTo>
                  <a:cubicBezTo>
                    <a:pt x="8765" y="11991"/>
                    <a:pt x="9000" y="11986"/>
                    <a:pt x="9240" y="11976"/>
                  </a:cubicBezTo>
                  <a:cubicBezTo>
                    <a:pt x="9240" y="11976"/>
                    <a:pt x="11538" y="18364"/>
                    <a:pt x="13534" y="18364"/>
                  </a:cubicBezTo>
                  <a:cubicBezTo>
                    <a:pt x="13593" y="18364"/>
                    <a:pt x="13652" y="18359"/>
                    <a:pt x="13710" y="18347"/>
                  </a:cubicBezTo>
                  <a:cubicBezTo>
                    <a:pt x="14562" y="18165"/>
                    <a:pt x="14456" y="16781"/>
                    <a:pt x="14089" y="15330"/>
                  </a:cubicBezTo>
                  <a:lnTo>
                    <a:pt x="14089" y="15330"/>
                  </a:lnTo>
                  <a:cubicBezTo>
                    <a:pt x="14839" y="17151"/>
                    <a:pt x="15823" y="18990"/>
                    <a:pt x="16737" y="18990"/>
                  </a:cubicBezTo>
                  <a:cubicBezTo>
                    <a:pt x="16774" y="18990"/>
                    <a:pt x="16810" y="18987"/>
                    <a:pt x="16846" y="18981"/>
                  </a:cubicBezTo>
                  <a:cubicBezTo>
                    <a:pt x="17741" y="18832"/>
                    <a:pt x="17858" y="17742"/>
                    <a:pt x="17652" y="16434"/>
                  </a:cubicBezTo>
                  <a:lnTo>
                    <a:pt x="17652" y="16434"/>
                  </a:lnTo>
                  <a:cubicBezTo>
                    <a:pt x="18287" y="17889"/>
                    <a:pt x="19066" y="19093"/>
                    <a:pt x="19902" y="19093"/>
                  </a:cubicBezTo>
                  <a:cubicBezTo>
                    <a:pt x="19994" y="19093"/>
                    <a:pt x="20088" y="19079"/>
                    <a:pt x="20181" y="19048"/>
                  </a:cubicBezTo>
                  <a:cubicBezTo>
                    <a:pt x="21597" y="18554"/>
                    <a:pt x="20751" y="15536"/>
                    <a:pt x="19966" y="13445"/>
                  </a:cubicBezTo>
                  <a:lnTo>
                    <a:pt x="19966" y="13445"/>
                  </a:lnTo>
                  <a:cubicBezTo>
                    <a:pt x="20793" y="15260"/>
                    <a:pt x="22070" y="17632"/>
                    <a:pt x="23097" y="17632"/>
                  </a:cubicBezTo>
                  <a:cubicBezTo>
                    <a:pt x="23207" y="17632"/>
                    <a:pt x="23314" y="17605"/>
                    <a:pt x="23417" y="17547"/>
                  </a:cubicBezTo>
                  <a:cubicBezTo>
                    <a:pt x="25252" y="16513"/>
                    <a:pt x="21216" y="8807"/>
                    <a:pt x="19981" y="7139"/>
                  </a:cubicBezTo>
                  <a:cubicBezTo>
                    <a:pt x="19181" y="6039"/>
                    <a:pt x="16746" y="4404"/>
                    <a:pt x="15278" y="3570"/>
                  </a:cubicBezTo>
                  <a:cubicBezTo>
                    <a:pt x="12576" y="2102"/>
                    <a:pt x="8406" y="1"/>
                    <a:pt x="8406" y="1"/>
                  </a:cubicBezTo>
                  <a:close/>
                </a:path>
              </a:pathLst>
            </a:custGeom>
            <a:solidFill>
              <a:srgbClr val="7744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49"/>
            <p:cNvSpPr/>
            <p:nvPr/>
          </p:nvSpPr>
          <p:spPr>
            <a:xfrm>
              <a:off x="2857200" y="2587750"/>
              <a:ext cx="70925" cy="210550"/>
            </a:xfrm>
            <a:custGeom>
              <a:avLst/>
              <a:gdLst/>
              <a:ahLst/>
              <a:cxnLst/>
              <a:rect l="l" t="t" r="r" b="b"/>
              <a:pathLst>
                <a:path w="2837" h="8422" extrusionOk="0">
                  <a:moveTo>
                    <a:pt x="26" y="1"/>
                  </a:moveTo>
                  <a:cubicBezTo>
                    <a:pt x="16" y="1"/>
                    <a:pt x="1" y="16"/>
                    <a:pt x="1" y="16"/>
                  </a:cubicBezTo>
                  <a:cubicBezTo>
                    <a:pt x="335" y="850"/>
                    <a:pt x="635" y="1717"/>
                    <a:pt x="1002" y="2517"/>
                  </a:cubicBezTo>
                  <a:cubicBezTo>
                    <a:pt x="1335" y="3351"/>
                    <a:pt x="2503" y="6320"/>
                    <a:pt x="2836" y="8422"/>
                  </a:cubicBezTo>
                  <a:cubicBezTo>
                    <a:pt x="2736" y="7254"/>
                    <a:pt x="2503" y="6087"/>
                    <a:pt x="2136" y="4986"/>
                  </a:cubicBezTo>
                  <a:cubicBezTo>
                    <a:pt x="1869" y="4119"/>
                    <a:pt x="1569" y="3285"/>
                    <a:pt x="1235" y="2451"/>
                  </a:cubicBezTo>
                  <a:cubicBezTo>
                    <a:pt x="868" y="1617"/>
                    <a:pt x="468" y="816"/>
                    <a:pt x="34" y="16"/>
                  </a:cubicBezTo>
                  <a:cubicBezTo>
                    <a:pt x="34" y="5"/>
                    <a:pt x="31" y="1"/>
                    <a:pt x="2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49"/>
            <p:cNvSpPr/>
            <p:nvPr/>
          </p:nvSpPr>
          <p:spPr>
            <a:xfrm>
              <a:off x="2782150" y="2617325"/>
              <a:ext cx="65075" cy="159200"/>
            </a:xfrm>
            <a:custGeom>
              <a:avLst/>
              <a:gdLst/>
              <a:ahLst/>
              <a:cxnLst/>
              <a:rect l="l" t="t" r="r" b="b"/>
              <a:pathLst>
                <a:path w="2603" h="6368" extrusionOk="0">
                  <a:moveTo>
                    <a:pt x="34" y="0"/>
                  </a:moveTo>
                  <a:cubicBezTo>
                    <a:pt x="1" y="0"/>
                    <a:pt x="1" y="0"/>
                    <a:pt x="1" y="33"/>
                  </a:cubicBezTo>
                  <a:cubicBezTo>
                    <a:pt x="434" y="1068"/>
                    <a:pt x="835" y="2168"/>
                    <a:pt x="1235" y="3236"/>
                  </a:cubicBezTo>
                  <a:cubicBezTo>
                    <a:pt x="1669" y="4303"/>
                    <a:pt x="2102" y="5237"/>
                    <a:pt x="2536" y="6305"/>
                  </a:cubicBezTo>
                  <a:cubicBezTo>
                    <a:pt x="2554" y="6341"/>
                    <a:pt x="2573" y="6368"/>
                    <a:pt x="2585" y="6368"/>
                  </a:cubicBezTo>
                  <a:cubicBezTo>
                    <a:pt x="2596" y="6368"/>
                    <a:pt x="2603" y="6350"/>
                    <a:pt x="2603" y="6305"/>
                  </a:cubicBezTo>
                  <a:cubicBezTo>
                    <a:pt x="2236" y="5204"/>
                    <a:pt x="1902" y="4203"/>
                    <a:pt x="1469" y="3136"/>
                  </a:cubicBezTo>
                  <a:cubicBezTo>
                    <a:pt x="1035" y="2068"/>
                    <a:pt x="501" y="1068"/>
                    <a:pt x="3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49"/>
            <p:cNvSpPr/>
            <p:nvPr/>
          </p:nvSpPr>
          <p:spPr>
            <a:xfrm>
              <a:off x="2711525" y="2631150"/>
              <a:ext cx="48150" cy="124950"/>
            </a:xfrm>
            <a:custGeom>
              <a:avLst/>
              <a:gdLst/>
              <a:ahLst/>
              <a:cxnLst/>
              <a:rect l="l" t="t" r="r" b="b"/>
              <a:pathLst>
                <a:path w="1926" h="4998" extrusionOk="0">
                  <a:moveTo>
                    <a:pt x="44" y="0"/>
                  </a:moveTo>
                  <a:cubicBezTo>
                    <a:pt x="27" y="0"/>
                    <a:pt x="0" y="24"/>
                    <a:pt x="24" y="48"/>
                  </a:cubicBezTo>
                  <a:cubicBezTo>
                    <a:pt x="824" y="1982"/>
                    <a:pt x="1258" y="3250"/>
                    <a:pt x="1825" y="4918"/>
                  </a:cubicBezTo>
                  <a:cubicBezTo>
                    <a:pt x="1843" y="4973"/>
                    <a:pt x="1872" y="4998"/>
                    <a:pt x="1894" y="4998"/>
                  </a:cubicBezTo>
                  <a:cubicBezTo>
                    <a:pt x="1912" y="4998"/>
                    <a:pt x="1925" y="4981"/>
                    <a:pt x="1925" y="4951"/>
                  </a:cubicBezTo>
                  <a:cubicBezTo>
                    <a:pt x="1458" y="3250"/>
                    <a:pt x="858" y="1582"/>
                    <a:pt x="57" y="14"/>
                  </a:cubicBezTo>
                  <a:cubicBezTo>
                    <a:pt x="57" y="4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49"/>
            <p:cNvSpPr/>
            <p:nvPr/>
          </p:nvSpPr>
          <p:spPr>
            <a:xfrm>
              <a:off x="2318500" y="1583075"/>
              <a:ext cx="253525" cy="316250"/>
            </a:xfrm>
            <a:custGeom>
              <a:avLst/>
              <a:gdLst/>
              <a:ahLst/>
              <a:cxnLst/>
              <a:rect l="l" t="t" r="r" b="b"/>
              <a:pathLst>
                <a:path w="10141" h="12650" extrusionOk="0">
                  <a:moveTo>
                    <a:pt x="8313" y="0"/>
                  </a:moveTo>
                  <a:cubicBezTo>
                    <a:pt x="7434" y="0"/>
                    <a:pt x="6290" y="911"/>
                    <a:pt x="5137" y="2442"/>
                  </a:cubicBezTo>
                  <a:cubicBezTo>
                    <a:pt x="2902" y="5378"/>
                    <a:pt x="0" y="10515"/>
                    <a:pt x="0" y="10515"/>
                  </a:cubicBezTo>
                  <a:lnTo>
                    <a:pt x="8807" y="12650"/>
                  </a:lnTo>
                  <a:cubicBezTo>
                    <a:pt x="8807" y="12650"/>
                    <a:pt x="10141" y="6445"/>
                    <a:pt x="9874" y="2642"/>
                  </a:cubicBezTo>
                  <a:cubicBezTo>
                    <a:pt x="9729" y="802"/>
                    <a:pt x="9138" y="0"/>
                    <a:pt x="8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13" name="Google Shape;7013;p49"/>
          <p:cNvGrpSpPr/>
          <p:nvPr/>
        </p:nvGrpSpPr>
        <p:grpSpPr>
          <a:xfrm>
            <a:off x="2750659" y="1809837"/>
            <a:ext cx="2761652" cy="3130797"/>
            <a:chOff x="721651" y="1544451"/>
            <a:chExt cx="2493366" cy="2826649"/>
          </a:xfrm>
        </p:grpSpPr>
        <p:sp>
          <p:nvSpPr>
            <p:cNvPr id="7014" name="Google Shape;7014;p49"/>
            <p:cNvSpPr/>
            <p:nvPr/>
          </p:nvSpPr>
          <p:spPr>
            <a:xfrm rot="-5850979">
              <a:off x="821459" y="1720001"/>
              <a:ext cx="2293749" cy="2212333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49"/>
            <p:cNvSpPr/>
            <p:nvPr/>
          </p:nvSpPr>
          <p:spPr>
            <a:xfrm>
              <a:off x="1129188" y="4096712"/>
              <a:ext cx="1659335" cy="274388"/>
            </a:xfrm>
            <a:custGeom>
              <a:avLst/>
              <a:gdLst/>
              <a:ahLst/>
              <a:cxnLst/>
              <a:rect l="l" t="t" r="r" b="b"/>
              <a:pathLst>
                <a:path w="80884" h="13375" extrusionOk="0">
                  <a:moveTo>
                    <a:pt x="40457" y="0"/>
                  </a:moveTo>
                  <a:cubicBezTo>
                    <a:pt x="18116" y="0"/>
                    <a:pt x="0" y="2979"/>
                    <a:pt x="0" y="6687"/>
                  </a:cubicBezTo>
                  <a:cubicBezTo>
                    <a:pt x="0" y="10365"/>
                    <a:pt x="18116" y="13374"/>
                    <a:pt x="40457" y="13374"/>
                  </a:cubicBezTo>
                  <a:cubicBezTo>
                    <a:pt x="62768" y="13374"/>
                    <a:pt x="80883" y="10365"/>
                    <a:pt x="80883" y="6687"/>
                  </a:cubicBezTo>
                  <a:cubicBezTo>
                    <a:pt x="80883" y="2979"/>
                    <a:pt x="62768" y="0"/>
                    <a:pt x="40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49"/>
            <p:cNvSpPr/>
            <p:nvPr/>
          </p:nvSpPr>
          <p:spPr>
            <a:xfrm>
              <a:off x="2530395" y="3154870"/>
              <a:ext cx="20392" cy="2298"/>
            </a:xfrm>
            <a:custGeom>
              <a:avLst/>
              <a:gdLst/>
              <a:ahLst/>
              <a:cxnLst/>
              <a:rect l="l" t="t" r="r" b="b"/>
              <a:pathLst>
                <a:path w="994" h="112" extrusionOk="0">
                  <a:moveTo>
                    <a:pt x="698" y="0"/>
                  </a:moveTo>
                  <a:cubicBezTo>
                    <a:pt x="475" y="0"/>
                    <a:pt x="253" y="28"/>
                    <a:pt x="30" y="73"/>
                  </a:cubicBezTo>
                  <a:cubicBezTo>
                    <a:pt x="6" y="73"/>
                    <a:pt x="1" y="112"/>
                    <a:pt x="15" y="112"/>
                  </a:cubicBezTo>
                  <a:cubicBezTo>
                    <a:pt x="19" y="112"/>
                    <a:pt x="24" y="109"/>
                    <a:pt x="30" y="103"/>
                  </a:cubicBezTo>
                  <a:cubicBezTo>
                    <a:pt x="182" y="88"/>
                    <a:pt x="334" y="88"/>
                    <a:pt x="486" y="88"/>
                  </a:cubicBezTo>
                  <a:cubicBezTo>
                    <a:pt x="638" y="88"/>
                    <a:pt x="790" y="88"/>
                    <a:pt x="942" y="73"/>
                  </a:cubicBezTo>
                  <a:cubicBezTo>
                    <a:pt x="946" y="77"/>
                    <a:pt x="951" y="79"/>
                    <a:pt x="955" y="79"/>
                  </a:cubicBezTo>
                  <a:cubicBezTo>
                    <a:pt x="979" y="79"/>
                    <a:pt x="994" y="12"/>
                    <a:pt x="942" y="12"/>
                  </a:cubicBezTo>
                  <a:cubicBezTo>
                    <a:pt x="860" y="4"/>
                    <a:pt x="779" y="0"/>
                    <a:pt x="698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49"/>
            <p:cNvSpPr/>
            <p:nvPr/>
          </p:nvSpPr>
          <p:spPr>
            <a:xfrm>
              <a:off x="1618072" y="2647524"/>
              <a:ext cx="681590" cy="357310"/>
            </a:xfrm>
            <a:custGeom>
              <a:avLst/>
              <a:gdLst/>
              <a:ahLst/>
              <a:cxnLst/>
              <a:rect l="l" t="t" r="r" b="b"/>
              <a:pathLst>
                <a:path w="33224" h="17417" extrusionOk="0">
                  <a:moveTo>
                    <a:pt x="1" y="0"/>
                  </a:moveTo>
                  <a:lnTo>
                    <a:pt x="1" y="17417"/>
                  </a:lnTo>
                  <a:lnTo>
                    <a:pt x="33223" y="17417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49"/>
            <p:cNvSpPr/>
            <p:nvPr/>
          </p:nvSpPr>
          <p:spPr>
            <a:xfrm>
              <a:off x="1681691" y="3004820"/>
              <a:ext cx="67351" cy="368552"/>
            </a:xfrm>
            <a:custGeom>
              <a:avLst/>
              <a:gdLst/>
              <a:ahLst/>
              <a:cxnLst/>
              <a:rect l="l" t="t" r="r" b="b"/>
              <a:pathLst>
                <a:path w="3283" h="17965" extrusionOk="0">
                  <a:moveTo>
                    <a:pt x="0" y="1"/>
                  </a:moveTo>
                  <a:lnTo>
                    <a:pt x="0" y="17965"/>
                  </a:lnTo>
                  <a:lnTo>
                    <a:pt x="3283" y="17965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49"/>
            <p:cNvSpPr/>
            <p:nvPr/>
          </p:nvSpPr>
          <p:spPr>
            <a:xfrm>
              <a:off x="2168708" y="3004820"/>
              <a:ext cx="67351" cy="368552"/>
            </a:xfrm>
            <a:custGeom>
              <a:avLst/>
              <a:gdLst/>
              <a:ahLst/>
              <a:cxnLst/>
              <a:rect l="l" t="t" r="r" b="b"/>
              <a:pathLst>
                <a:path w="3283" h="17965" extrusionOk="0">
                  <a:moveTo>
                    <a:pt x="0" y="1"/>
                  </a:moveTo>
                  <a:lnTo>
                    <a:pt x="0" y="17965"/>
                  </a:lnTo>
                  <a:lnTo>
                    <a:pt x="3283" y="17965"/>
                  </a:lnTo>
                  <a:lnTo>
                    <a:pt x="32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49"/>
            <p:cNvSpPr/>
            <p:nvPr/>
          </p:nvSpPr>
          <p:spPr>
            <a:xfrm>
              <a:off x="1543252" y="3373359"/>
              <a:ext cx="831227" cy="110391"/>
            </a:xfrm>
            <a:custGeom>
              <a:avLst/>
              <a:gdLst/>
              <a:ahLst/>
              <a:cxnLst/>
              <a:rect l="l" t="t" r="r" b="b"/>
              <a:pathLst>
                <a:path w="40518" h="5381" extrusionOk="0">
                  <a:moveTo>
                    <a:pt x="0" y="1"/>
                  </a:moveTo>
                  <a:lnTo>
                    <a:pt x="0" y="5381"/>
                  </a:lnTo>
                  <a:lnTo>
                    <a:pt x="40518" y="5381"/>
                  </a:lnTo>
                  <a:lnTo>
                    <a:pt x="4051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49"/>
            <p:cNvSpPr/>
            <p:nvPr/>
          </p:nvSpPr>
          <p:spPr>
            <a:xfrm>
              <a:off x="1589392" y="3483732"/>
              <a:ext cx="81075" cy="658511"/>
            </a:xfrm>
            <a:custGeom>
              <a:avLst/>
              <a:gdLst/>
              <a:ahLst/>
              <a:cxnLst/>
              <a:rect l="l" t="t" r="r" b="b"/>
              <a:pathLst>
                <a:path w="3952" h="32099" extrusionOk="0">
                  <a:moveTo>
                    <a:pt x="0" y="1"/>
                  </a:moveTo>
                  <a:lnTo>
                    <a:pt x="852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49"/>
            <p:cNvSpPr/>
            <p:nvPr/>
          </p:nvSpPr>
          <p:spPr>
            <a:xfrm>
              <a:off x="1589392" y="3483732"/>
              <a:ext cx="81075" cy="67987"/>
            </a:xfrm>
            <a:custGeom>
              <a:avLst/>
              <a:gdLst/>
              <a:ahLst/>
              <a:cxnLst/>
              <a:rect l="l" t="t" r="r" b="b"/>
              <a:pathLst>
                <a:path w="3952" h="3314" extrusionOk="0">
                  <a:moveTo>
                    <a:pt x="0" y="1"/>
                  </a:moveTo>
                  <a:lnTo>
                    <a:pt x="61" y="3314"/>
                  </a:lnTo>
                  <a:lnTo>
                    <a:pt x="3891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49"/>
            <p:cNvSpPr/>
            <p:nvPr/>
          </p:nvSpPr>
          <p:spPr>
            <a:xfrm>
              <a:off x="2247897" y="3483732"/>
              <a:ext cx="81075" cy="658511"/>
            </a:xfrm>
            <a:custGeom>
              <a:avLst/>
              <a:gdLst/>
              <a:ahLst/>
              <a:cxnLst/>
              <a:rect l="l" t="t" r="r" b="b"/>
              <a:pathLst>
                <a:path w="3952" h="32099" extrusionOk="0">
                  <a:moveTo>
                    <a:pt x="0" y="1"/>
                  </a:moveTo>
                  <a:lnTo>
                    <a:pt x="851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49"/>
            <p:cNvSpPr/>
            <p:nvPr/>
          </p:nvSpPr>
          <p:spPr>
            <a:xfrm>
              <a:off x="2247897" y="3483732"/>
              <a:ext cx="81075" cy="67987"/>
            </a:xfrm>
            <a:custGeom>
              <a:avLst/>
              <a:gdLst/>
              <a:ahLst/>
              <a:cxnLst/>
              <a:rect l="l" t="t" r="r" b="b"/>
              <a:pathLst>
                <a:path w="3952" h="3314" extrusionOk="0">
                  <a:moveTo>
                    <a:pt x="0" y="1"/>
                  </a:moveTo>
                  <a:lnTo>
                    <a:pt x="61" y="3314"/>
                  </a:lnTo>
                  <a:lnTo>
                    <a:pt x="3891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49"/>
            <p:cNvSpPr/>
            <p:nvPr/>
          </p:nvSpPr>
          <p:spPr>
            <a:xfrm>
              <a:off x="1659226" y="3019161"/>
              <a:ext cx="313674" cy="36668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5290" y="1"/>
                  </a:moveTo>
                  <a:cubicBezTo>
                    <a:pt x="5290" y="1"/>
                    <a:pt x="1" y="8268"/>
                    <a:pt x="1" y="12889"/>
                  </a:cubicBezTo>
                  <a:cubicBezTo>
                    <a:pt x="1" y="16810"/>
                    <a:pt x="1885" y="17873"/>
                    <a:pt x="1885" y="17873"/>
                  </a:cubicBezTo>
                  <a:lnTo>
                    <a:pt x="15290" y="17873"/>
                  </a:lnTo>
                  <a:lnTo>
                    <a:pt x="15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49"/>
            <p:cNvSpPr/>
            <p:nvPr/>
          </p:nvSpPr>
          <p:spPr>
            <a:xfrm>
              <a:off x="1533261" y="3720685"/>
              <a:ext cx="460213" cy="491662"/>
            </a:xfrm>
            <a:custGeom>
              <a:avLst/>
              <a:gdLst/>
              <a:ahLst/>
              <a:cxnLst/>
              <a:rect l="l" t="t" r="r" b="b"/>
              <a:pathLst>
                <a:path w="22433" h="23966" extrusionOk="0">
                  <a:moveTo>
                    <a:pt x="20761" y="1"/>
                  </a:moveTo>
                  <a:lnTo>
                    <a:pt x="5472" y="700"/>
                  </a:lnTo>
                  <a:lnTo>
                    <a:pt x="5138" y="13223"/>
                  </a:lnTo>
                  <a:lnTo>
                    <a:pt x="5351" y="15989"/>
                  </a:lnTo>
                  <a:cubicBezTo>
                    <a:pt x="5351" y="15989"/>
                    <a:pt x="2372" y="19697"/>
                    <a:pt x="1490" y="20457"/>
                  </a:cubicBezTo>
                  <a:cubicBezTo>
                    <a:pt x="609" y="21217"/>
                    <a:pt x="1" y="23618"/>
                    <a:pt x="852" y="23861"/>
                  </a:cubicBezTo>
                  <a:cubicBezTo>
                    <a:pt x="1111" y="23928"/>
                    <a:pt x="3233" y="23965"/>
                    <a:pt x="6046" y="23965"/>
                  </a:cubicBezTo>
                  <a:cubicBezTo>
                    <a:pt x="12156" y="23965"/>
                    <a:pt x="21525" y="23791"/>
                    <a:pt x="22129" y="23375"/>
                  </a:cubicBezTo>
                  <a:cubicBezTo>
                    <a:pt x="22311" y="23254"/>
                    <a:pt x="22403" y="21977"/>
                    <a:pt x="22433" y="20123"/>
                  </a:cubicBezTo>
                  <a:cubicBezTo>
                    <a:pt x="22433" y="18846"/>
                    <a:pt x="20518" y="16992"/>
                    <a:pt x="20488" y="15290"/>
                  </a:cubicBezTo>
                  <a:cubicBezTo>
                    <a:pt x="20488" y="14378"/>
                    <a:pt x="20427" y="13466"/>
                    <a:pt x="20427" y="12524"/>
                  </a:cubicBezTo>
                  <a:cubicBezTo>
                    <a:pt x="20244" y="6445"/>
                    <a:pt x="20761" y="1"/>
                    <a:pt x="2076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49"/>
            <p:cNvSpPr/>
            <p:nvPr/>
          </p:nvSpPr>
          <p:spPr>
            <a:xfrm>
              <a:off x="1533261" y="3982605"/>
              <a:ext cx="460213" cy="229747"/>
            </a:xfrm>
            <a:custGeom>
              <a:avLst/>
              <a:gdLst/>
              <a:ahLst/>
              <a:cxnLst/>
              <a:rect l="l" t="t" r="r" b="b"/>
              <a:pathLst>
                <a:path w="22433" h="11199" extrusionOk="0">
                  <a:moveTo>
                    <a:pt x="20427" y="0"/>
                  </a:moveTo>
                  <a:lnTo>
                    <a:pt x="5107" y="304"/>
                  </a:lnTo>
                  <a:lnTo>
                    <a:pt x="5107" y="456"/>
                  </a:lnTo>
                  <a:lnTo>
                    <a:pt x="5320" y="3192"/>
                  </a:lnTo>
                  <a:cubicBezTo>
                    <a:pt x="5320" y="3192"/>
                    <a:pt x="2372" y="6900"/>
                    <a:pt x="1490" y="7690"/>
                  </a:cubicBezTo>
                  <a:cubicBezTo>
                    <a:pt x="609" y="8450"/>
                    <a:pt x="1" y="10851"/>
                    <a:pt x="822" y="11094"/>
                  </a:cubicBezTo>
                  <a:cubicBezTo>
                    <a:pt x="1090" y="11161"/>
                    <a:pt x="3219" y="11198"/>
                    <a:pt x="6035" y="11198"/>
                  </a:cubicBezTo>
                  <a:cubicBezTo>
                    <a:pt x="12153" y="11198"/>
                    <a:pt x="21516" y="11024"/>
                    <a:pt x="22099" y="10608"/>
                  </a:cubicBezTo>
                  <a:cubicBezTo>
                    <a:pt x="22311" y="10487"/>
                    <a:pt x="22403" y="9210"/>
                    <a:pt x="22433" y="7356"/>
                  </a:cubicBezTo>
                  <a:cubicBezTo>
                    <a:pt x="22433" y="6079"/>
                    <a:pt x="20488" y="4225"/>
                    <a:pt x="20488" y="2523"/>
                  </a:cubicBezTo>
                  <a:cubicBezTo>
                    <a:pt x="20488" y="1702"/>
                    <a:pt x="20427" y="851"/>
                    <a:pt x="20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49"/>
            <p:cNvSpPr/>
            <p:nvPr/>
          </p:nvSpPr>
          <p:spPr>
            <a:xfrm>
              <a:off x="1533261" y="4041218"/>
              <a:ext cx="460213" cy="171136"/>
            </a:xfrm>
            <a:custGeom>
              <a:avLst/>
              <a:gdLst/>
              <a:ahLst/>
              <a:cxnLst/>
              <a:rect l="l" t="t" r="r" b="b"/>
              <a:pathLst>
                <a:path w="22433" h="8342" extrusionOk="0">
                  <a:moveTo>
                    <a:pt x="20488" y="0"/>
                  </a:moveTo>
                  <a:lnTo>
                    <a:pt x="5320" y="183"/>
                  </a:lnTo>
                  <a:lnTo>
                    <a:pt x="5320" y="335"/>
                  </a:lnTo>
                  <a:cubicBezTo>
                    <a:pt x="5320" y="335"/>
                    <a:pt x="2372" y="4043"/>
                    <a:pt x="1490" y="4833"/>
                  </a:cubicBezTo>
                  <a:cubicBezTo>
                    <a:pt x="609" y="5593"/>
                    <a:pt x="1" y="7994"/>
                    <a:pt x="822" y="8237"/>
                  </a:cubicBezTo>
                  <a:cubicBezTo>
                    <a:pt x="1090" y="8304"/>
                    <a:pt x="3219" y="8341"/>
                    <a:pt x="6035" y="8341"/>
                  </a:cubicBezTo>
                  <a:cubicBezTo>
                    <a:pt x="12153" y="8341"/>
                    <a:pt x="21516" y="8167"/>
                    <a:pt x="22099" y="7751"/>
                  </a:cubicBezTo>
                  <a:cubicBezTo>
                    <a:pt x="22311" y="7630"/>
                    <a:pt x="22403" y="6353"/>
                    <a:pt x="22433" y="4499"/>
                  </a:cubicBezTo>
                  <a:cubicBezTo>
                    <a:pt x="22433" y="3313"/>
                    <a:pt x="20761" y="1611"/>
                    <a:pt x="20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49"/>
            <p:cNvSpPr/>
            <p:nvPr/>
          </p:nvSpPr>
          <p:spPr>
            <a:xfrm>
              <a:off x="1716608" y="4050511"/>
              <a:ext cx="142189" cy="16289"/>
            </a:xfrm>
            <a:custGeom>
              <a:avLst/>
              <a:gdLst/>
              <a:ahLst/>
              <a:cxnLst/>
              <a:rect l="l" t="t" r="r" b="b"/>
              <a:pathLst>
                <a:path w="6931" h="794" extrusionOk="0">
                  <a:moveTo>
                    <a:pt x="3940" y="0"/>
                  </a:moveTo>
                  <a:cubicBezTo>
                    <a:pt x="2486" y="0"/>
                    <a:pt x="948" y="240"/>
                    <a:pt x="122" y="611"/>
                  </a:cubicBezTo>
                  <a:cubicBezTo>
                    <a:pt x="0" y="641"/>
                    <a:pt x="61" y="793"/>
                    <a:pt x="152" y="793"/>
                  </a:cubicBezTo>
                  <a:cubicBezTo>
                    <a:pt x="1610" y="654"/>
                    <a:pt x="3067" y="579"/>
                    <a:pt x="4525" y="579"/>
                  </a:cubicBezTo>
                  <a:cubicBezTo>
                    <a:pt x="5286" y="579"/>
                    <a:pt x="6047" y="600"/>
                    <a:pt x="6809" y="641"/>
                  </a:cubicBezTo>
                  <a:cubicBezTo>
                    <a:pt x="6870" y="641"/>
                    <a:pt x="6930" y="550"/>
                    <a:pt x="6870" y="520"/>
                  </a:cubicBezTo>
                  <a:cubicBezTo>
                    <a:pt x="6220" y="155"/>
                    <a:pt x="5107" y="0"/>
                    <a:pt x="39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49"/>
            <p:cNvSpPr/>
            <p:nvPr/>
          </p:nvSpPr>
          <p:spPr>
            <a:xfrm>
              <a:off x="1708689" y="4067395"/>
              <a:ext cx="156960" cy="18176"/>
            </a:xfrm>
            <a:custGeom>
              <a:avLst/>
              <a:gdLst/>
              <a:ahLst/>
              <a:cxnLst/>
              <a:rect l="l" t="t" r="r" b="b"/>
              <a:pathLst>
                <a:path w="7651" h="886" extrusionOk="0">
                  <a:moveTo>
                    <a:pt x="4348" y="1"/>
                  </a:moveTo>
                  <a:cubicBezTo>
                    <a:pt x="2741" y="1"/>
                    <a:pt x="1039" y="265"/>
                    <a:pt x="113" y="670"/>
                  </a:cubicBezTo>
                  <a:cubicBezTo>
                    <a:pt x="0" y="726"/>
                    <a:pt x="44" y="886"/>
                    <a:pt x="147" y="886"/>
                  </a:cubicBezTo>
                  <a:cubicBezTo>
                    <a:pt x="155" y="886"/>
                    <a:pt x="164" y="885"/>
                    <a:pt x="173" y="882"/>
                  </a:cubicBezTo>
                  <a:cubicBezTo>
                    <a:pt x="1815" y="720"/>
                    <a:pt x="3443" y="639"/>
                    <a:pt x="5075" y="639"/>
                  </a:cubicBezTo>
                  <a:cubicBezTo>
                    <a:pt x="5891" y="639"/>
                    <a:pt x="6709" y="659"/>
                    <a:pt x="7529" y="700"/>
                  </a:cubicBezTo>
                  <a:cubicBezTo>
                    <a:pt x="7590" y="700"/>
                    <a:pt x="7651" y="639"/>
                    <a:pt x="7590" y="578"/>
                  </a:cubicBezTo>
                  <a:cubicBezTo>
                    <a:pt x="6872" y="172"/>
                    <a:pt x="5640" y="1"/>
                    <a:pt x="4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49"/>
            <p:cNvSpPr/>
            <p:nvPr/>
          </p:nvSpPr>
          <p:spPr>
            <a:xfrm>
              <a:off x="1696339" y="4086967"/>
              <a:ext cx="179773" cy="20536"/>
            </a:xfrm>
            <a:custGeom>
              <a:avLst/>
              <a:gdLst/>
              <a:ahLst/>
              <a:cxnLst/>
              <a:rect l="l" t="t" r="r" b="b"/>
              <a:pathLst>
                <a:path w="8763" h="1001" extrusionOk="0">
                  <a:moveTo>
                    <a:pt x="4967" y="0"/>
                  </a:moveTo>
                  <a:cubicBezTo>
                    <a:pt x="3132" y="0"/>
                    <a:pt x="1194" y="296"/>
                    <a:pt x="137" y="749"/>
                  </a:cubicBezTo>
                  <a:cubicBezTo>
                    <a:pt x="0" y="776"/>
                    <a:pt x="36" y="1001"/>
                    <a:pt x="155" y="1001"/>
                  </a:cubicBezTo>
                  <a:cubicBezTo>
                    <a:pt x="169" y="1001"/>
                    <a:pt x="183" y="998"/>
                    <a:pt x="198" y="992"/>
                  </a:cubicBezTo>
                  <a:cubicBezTo>
                    <a:pt x="2083" y="808"/>
                    <a:pt x="3983" y="706"/>
                    <a:pt x="5886" y="706"/>
                  </a:cubicBezTo>
                  <a:cubicBezTo>
                    <a:pt x="6806" y="706"/>
                    <a:pt x="7727" y="730"/>
                    <a:pt x="8648" y="779"/>
                  </a:cubicBezTo>
                  <a:cubicBezTo>
                    <a:pt x="8655" y="783"/>
                    <a:pt x="8661" y="784"/>
                    <a:pt x="8668" y="784"/>
                  </a:cubicBezTo>
                  <a:cubicBezTo>
                    <a:pt x="8721" y="784"/>
                    <a:pt x="8763" y="685"/>
                    <a:pt x="8709" y="658"/>
                  </a:cubicBezTo>
                  <a:cubicBezTo>
                    <a:pt x="7878" y="195"/>
                    <a:pt x="6456" y="0"/>
                    <a:pt x="49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49"/>
            <p:cNvSpPr/>
            <p:nvPr/>
          </p:nvSpPr>
          <p:spPr>
            <a:xfrm>
              <a:off x="1674203" y="3971301"/>
              <a:ext cx="122228" cy="81773"/>
            </a:xfrm>
            <a:custGeom>
              <a:avLst/>
              <a:gdLst/>
              <a:ahLst/>
              <a:cxnLst/>
              <a:rect l="l" t="t" r="r" b="b"/>
              <a:pathLst>
                <a:path w="5958" h="3986" extrusionOk="0">
                  <a:moveTo>
                    <a:pt x="1580" y="490"/>
                  </a:moveTo>
                  <a:cubicBezTo>
                    <a:pt x="2078" y="490"/>
                    <a:pt x="2694" y="736"/>
                    <a:pt x="2949" y="916"/>
                  </a:cubicBezTo>
                  <a:cubicBezTo>
                    <a:pt x="3283" y="1159"/>
                    <a:pt x="3617" y="1433"/>
                    <a:pt x="3921" y="1706"/>
                  </a:cubicBezTo>
                  <a:cubicBezTo>
                    <a:pt x="4560" y="2314"/>
                    <a:pt x="5137" y="2952"/>
                    <a:pt x="5715" y="3621"/>
                  </a:cubicBezTo>
                  <a:cubicBezTo>
                    <a:pt x="5046" y="3439"/>
                    <a:pt x="4347" y="3287"/>
                    <a:pt x="3678" y="3135"/>
                  </a:cubicBezTo>
                  <a:cubicBezTo>
                    <a:pt x="2888" y="2922"/>
                    <a:pt x="1247" y="2557"/>
                    <a:pt x="943" y="1615"/>
                  </a:cubicBezTo>
                  <a:cubicBezTo>
                    <a:pt x="680" y="751"/>
                    <a:pt x="1068" y="490"/>
                    <a:pt x="1580" y="490"/>
                  </a:cubicBezTo>
                  <a:close/>
                  <a:moveTo>
                    <a:pt x="1641" y="0"/>
                  </a:moveTo>
                  <a:cubicBezTo>
                    <a:pt x="1180" y="0"/>
                    <a:pt x="748" y="181"/>
                    <a:pt x="487" y="673"/>
                  </a:cubicBezTo>
                  <a:cubicBezTo>
                    <a:pt x="0" y="1615"/>
                    <a:pt x="821" y="2436"/>
                    <a:pt x="1550" y="2831"/>
                  </a:cubicBezTo>
                  <a:cubicBezTo>
                    <a:pt x="2797" y="3560"/>
                    <a:pt x="4316" y="3712"/>
                    <a:pt x="5684" y="3986"/>
                  </a:cubicBezTo>
                  <a:cubicBezTo>
                    <a:pt x="5836" y="3986"/>
                    <a:pt x="5927" y="3895"/>
                    <a:pt x="5897" y="3743"/>
                  </a:cubicBezTo>
                  <a:cubicBezTo>
                    <a:pt x="5927" y="3743"/>
                    <a:pt x="5958" y="3712"/>
                    <a:pt x="5927" y="3682"/>
                  </a:cubicBezTo>
                  <a:cubicBezTo>
                    <a:pt x="5259" y="2344"/>
                    <a:pt x="4225" y="1220"/>
                    <a:pt x="2949" y="399"/>
                  </a:cubicBezTo>
                  <a:cubicBezTo>
                    <a:pt x="2573" y="174"/>
                    <a:pt x="2093" y="0"/>
                    <a:pt x="1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49"/>
            <p:cNvSpPr/>
            <p:nvPr/>
          </p:nvSpPr>
          <p:spPr>
            <a:xfrm>
              <a:off x="1787694" y="3968798"/>
              <a:ext cx="120362" cy="84358"/>
            </a:xfrm>
            <a:custGeom>
              <a:avLst/>
              <a:gdLst/>
              <a:ahLst/>
              <a:cxnLst/>
              <a:rect l="l" t="t" r="r" b="b"/>
              <a:pathLst>
                <a:path w="5867" h="4112" extrusionOk="0">
                  <a:moveTo>
                    <a:pt x="4323" y="468"/>
                  </a:moveTo>
                  <a:cubicBezTo>
                    <a:pt x="4813" y="468"/>
                    <a:pt x="5180" y="731"/>
                    <a:pt x="4955" y="1585"/>
                  </a:cubicBezTo>
                  <a:cubicBezTo>
                    <a:pt x="4681" y="2527"/>
                    <a:pt x="3070" y="2953"/>
                    <a:pt x="2250" y="3165"/>
                  </a:cubicBezTo>
                  <a:cubicBezTo>
                    <a:pt x="1581" y="3348"/>
                    <a:pt x="912" y="3500"/>
                    <a:pt x="243" y="3682"/>
                  </a:cubicBezTo>
                  <a:cubicBezTo>
                    <a:pt x="791" y="3014"/>
                    <a:pt x="1368" y="2375"/>
                    <a:pt x="1976" y="1767"/>
                  </a:cubicBezTo>
                  <a:cubicBezTo>
                    <a:pt x="2250" y="1463"/>
                    <a:pt x="2584" y="1190"/>
                    <a:pt x="2918" y="947"/>
                  </a:cubicBezTo>
                  <a:cubicBezTo>
                    <a:pt x="3180" y="746"/>
                    <a:pt x="3817" y="468"/>
                    <a:pt x="4323" y="468"/>
                  </a:cubicBezTo>
                  <a:close/>
                  <a:moveTo>
                    <a:pt x="4213" y="0"/>
                  </a:moveTo>
                  <a:cubicBezTo>
                    <a:pt x="3749" y="0"/>
                    <a:pt x="3257" y="184"/>
                    <a:pt x="2888" y="430"/>
                  </a:cubicBezTo>
                  <a:cubicBezTo>
                    <a:pt x="1642" y="1281"/>
                    <a:pt x="669" y="2436"/>
                    <a:pt x="0" y="3804"/>
                  </a:cubicBezTo>
                  <a:cubicBezTo>
                    <a:pt x="0" y="3834"/>
                    <a:pt x="31" y="3865"/>
                    <a:pt x="31" y="3865"/>
                  </a:cubicBezTo>
                  <a:cubicBezTo>
                    <a:pt x="31" y="3975"/>
                    <a:pt x="107" y="4112"/>
                    <a:pt x="235" y="4112"/>
                  </a:cubicBezTo>
                  <a:cubicBezTo>
                    <a:pt x="248" y="4112"/>
                    <a:pt x="261" y="4110"/>
                    <a:pt x="274" y="4108"/>
                  </a:cubicBezTo>
                  <a:cubicBezTo>
                    <a:pt x="1642" y="3773"/>
                    <a:pt x="3161" y="3561"/>
                    <a:pt x="4377" y="2831"/>
                  </a:cubicBezTo>
                  <a:cubicBezTo>
                    <a:pt x="5107" y="2375"/>
                    <a:pt x="5867" y="1524"/>
                    <a:pt x="5350" y="643"/>
                  </a:cubicBezTo>
                  <a:cubicBezTo>
                    <a:pt x="5094" y="177"/>
                    <a:pt x="4668" y="0"/>
                    <a:pt x="4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49"/>
            <p:cNvSpPr/>
            <p:nvPr/>
          </p:nvSpPr>
          <p:spPr>
            <a:xfrm>
              <a:off x="1618072" y="3189910"/>
              <a:ext cx="363567" cy="810158"/>
            </a:xfrm>
            <a:custGeom>
              <a:avLst/>
              <a:gdLst/>
              <a:ahLst/>
              <a:cxnLst/>
              <a:rect l="l" t="t" r="r" b="b"/>
              <a:pathLst>
                <a:path w="17722" h="39491" extrusionOk="0">
                  <a:moveTo>
                    <a:pt x="9855" y="0"/>
                  </a:moveTo>
                  <a:cubicBezTo>
                    <a:pt x="6340" y="0"/>
                    <a:pt x="2753" y="3075"/>
                    <a:pt x="2372" y="8699"/>
                  </a:cubicBezTo>
                  <a:cubicBezTo>
                    <a:pt x="2098" y="13198"/>
                    <a:pt x="1" y="39490"/>
                    <a:pt x="1" y="39490"/>
                  </a:cubicBezTo>
                  <a:lnTo>
                    <a:pt x="17022" y="39429"/>
                  </a:lnTo>
                  <a:cubicBezTo>
                    <a:pt x="17022" y="39429"/>
                    <a:pt x="17721" y="16420"/>
                    <a:pt x="16810" y="8091"/>
                  </a:cubicBezTo>
                  <a:cubicBezTo>
                    <a:pt x="16215" y="2564"/>
                    <a:pt x="13065" y="0"/>
                    <a:pt x="9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49"/>
            <p:cNvSpPr/>
            <p:nvPr/>
          </p:nvSpPr>
          <p:spPr>
            <a:xfrm>
              <a:off x="1642404" y="3942436"/>
              <a:ext cx="314290" cy="9252"/>
            </a:xfrm>
            <a:custGeom>
              <a:avLst/>
              <a:gdLst/>
              <a:ahLst/>
              <a:cxnLst/>
              <a:rect l="l" t="t" r="r" b="b"/>
              <a:pathLst>
                <a:path w="15320" h="451" extrusionOk="0">
                  <a:moveTo>
                    <a:pt x="4993" y="1"/>
                  </a:moveTo>
                  <a:cubicBezTo>
                    <a:pt x="4463" y="1"/>
                    <a:pt x="3934" y="5"/>
                    <a:pt x="3404" y="13"/>
                  </a:cubicBezTo>
                  <a:cubicBezTo>
                    <a:pt x="2280" y="13"/>
                    <a:pt x="1155" y="13"/>
                    <a:pt x="31" y="74"/>
                  </a:cubicBezTo>
                  <a:cubicBezTo>
                    <a:pt x="0" y="74"/>
                    <a:pt x="0" y="134"/>
                    <a:pt x="31" y="134"/>
                  </a:cubicBezTo>
                  <a:cubicBezTo>
                    <a:pt x="3043" y="391"/>
                    <a:pt x="6092" y="451"/>
                    <a:pt x="9121" y="451"/>
                  </a:cubicBezTo>
                  <a:cubicBezTo>
                    <a:pt x="10034" y="451"/>
                    <a:pt x="10946" y="445"/>
                    <a:pt x="11854" y="438"/>
                  </a:cubicBezTo>
                  <a:cubicBezTo>
                    <a:pt x="12304" y="438"/>
                    <a:pt x="12754" y="443"/>
                    <a:pt x="13204" y="443"/>
                  </a:cubicBezTo>
                  <a:cubicBezTo>
                    <a:pt x="13879" y="443"/>
                    <a:pt x="14554" y="432"/>
                    <a:pt x="15228" y="377"/>
                  </a:cubicBezTo>
                  <a:cubicBezTo>
                    <a:pt x="15259" y="377"/>
                    <a:pt x="15320" y="317"/>
                    <a:pt x="15228" y="286"/>
                  </a:cubicBezTo>
                  <a:cubicBezTo>
                    <a:pt x="14286" y="195"/>
                    <a:pt x="13283" y="195"/>
                    <a:pt x="12341" y="165"/>
                  </a:cubicBezTo>
                  <a:lnTo>
                    <a:pt x="9332" y="74"/>
                  </a:lnTo>
                  <a:cubicBezTo>
                    <a:pt x="7885" y="29"/>
                    <a:pt x="6439" y="1"/>
                    <a:pt x="49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49"/>
            <p:cNvSpPr/>
            <p:nvPr/>
          </p:nvSpPr>
          <p:spPr>
            <a:xfrm>
              <a:off x="1677321" y="3188331"/>
              <a:ext cx="290595" cy="217315"/>
            </a:xfrm>
            <a:custGeom>
              <a:avLst/>
              <a:gdLst/>
              <a:ahLst/>
              <a:cxnLst/>
              <a:rect l="l" t="t" r="r" b="b"/>
              <a:pathLst>
                <a:path w="14165" h="10593" extrusionOk="0">
                  <a:moveTo>
                    <a:pt x="7046" y="1"/>
                  </a:moveTo>
                  <a:cubicBezTo>
                    <a:pt x="6092" y="1"/>
                    <a:pt x="5148" y="203"/>
                    <a:pt x="4256" y="600"/>
                  </a:cubicBezTo>
                  <a:cubicBezTo>
                    <a:pt x="3891" y="782"/>
                    <a:pt x="3496" y="995"/>
                    <a:pt x="3161" y="1238"/>
                  </a:cubicBezTo>
                  <a:cubicBezTo>
                    <a:pt x="2949" y="1269"/>
                    <a:pt x="2766" y="1299"/>
                    <a:pt x="2554" y="1360"/>
                  </a:cubicBezTo>
                  <a:cubicBezTo>
                    <a:pt x="2250" y="1481"/>
                    <a:pt x="1946" y="1633"/>
                    <a:pt x="1642" y="1785"/>
                  </a:cubicBezTo>
                  <a:cubicBezTo>
                    <a:pt x="1064" y="2150"/>
                    <a:pt x="517" y="2545"/>
                    <a:pt x="0" y="3001"/>
                  </a:cubicBezTo>
                  <a:cubicBezTo>
                    <a:pt x="547" y="2576"/>
                    <a:pt x="1125" y="2241"/>
                    <a:pt x="1733" y="1968"/>
                  </a:cubicBezTo>
                  <a:cubicBezTo>
                    <a:pt x="2037" y="1846"/>
                    <a:pt x="2341" y="1725"/>
                    <a:pt x="2645" y="1573"/>
                  </a:cubicBezTo>
                  <a:lnTo>
                    <a:pt x="2675" y="1573"/>
                  </a:lnTo>
                  <a:cubicBezTo>
                    <a:pt x="2584" y="1664"/>
                    <a:pt x="2493" y="1755"/>
                    <a:pt x="2402" y="1816"/>
                  </a:cubicBezTo>
                  <a:cubicBezTo>
                    <a:pt x="1824" y="2333"/>
                    <a:pt x="1307" y="2940"/>
                    <a:pt x="882" y="3579"/>
                  </a:cubicBezTo>
                  <a:cubicBezTo>
                    <a:pt x="882" y="3600"/>
                    <a:pt x="897" y="3622"/>
                    <a:pt x="917" y="3622"/>
                  </a:cubicBezTo>
                  <a:cubicBezTo>
                    <a:pt x="925" y="3622"/>
                    <a:pt x="934" y="3618"/>
                    <a:pt x="943" y="3609"/>
                  </a:cubicBezTo>
                  <a:cubicBezTo>
                    <a:pt x="2346" y="1755"/>
                    <a:pt x="4627" y="386"/>
                    <a:pt x="6980" y="386"/>
                  </a:cubicBezTo>
                  <a:cubicBezTo>
                    <a:pt x="7328" y="386"/>
                    <a:pt x="7677" y="416"/>
                    <a:pt x="8025" y="478"/>
                  </a:cubicBezTo>
                  <a:cubicBezTo>
                    <a:pt x="10608" y="934"/>
                    <a:pt x="12341" y="3214"/>
                    <a:pt x="13222" y="5554"/>
                  </a:cubicBezTo>
                  <a:cubicBezTo>
                    <a:pt x="13739" y="6922"/>
                    <a:pt x="14073" y="9719"/>
                    <a:pt x="14104" y="10570"/>
                  </a:cubicBezTo>
                  <a:cubicBezTo>
                    <a:pt x="14104" y="10585"/>
                    <a:pt x="14119" y="10593"/>
                    <a:pt x="14134" y="10593"/>
                  </a:cubicBezTo>
                  <a:cubicBezTo>
                    <a:pt x="14149" y="10593"/>
                    <a:pt x="14165" y="10585"/>
                    <a:pt x="14165" y="10570"/>
                  </a:cubicBezTo>
                  <a:cubicBezTo>
                    <a:pt x="14165" y="8989"/>
                    <a:pt x="13952" y="7439"/>
                    <a:pt x="13618" y="5889"/>
                  </a:cubicBezTo>
                  <a:cubicBezTo>
                    <a:pt x="13253" y="4582"/>
                    <a:pt x="12614" y="3336"/>
                    <a:pt x="11763" y="2272"/>
                  </a:cubicBezTo>
                  <a:cubicBezTo>
                    <a:pt x="10943" y="1238"/>
                    <a:pt x="9818" y="509"/>
                    <a:pt x="8572" y="174"/>
                  </a:cubicBezTo>
                  <a:cubicBezTo>
                    <a:pt x="8065" y="58"/>
                    <a:pt x="7554" y="1"/>
                    <a:pt x="70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49"/>
            <p:cNvSpPr/>
            <p:nvPr/>
          </p:nvSpPr>
          <p:spPr>
            <a:xfrm>
              <a:off x="1659226" y="3259868"/>
              <a:ext cx="60519" cy="658347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2949" y="1"/>
                  </a:moveTo>
                  <a:cubicBezTo>
                    <a:pt x="2068" y="1976"/>
                    <a:pt x="1490" y="4074"/>
                    <a:pt x="1308" y="6201"/>
                  </a:cubicBezTo>
                  <a:cubicBezTo>
                    <a:pt x="1065" y="8268"/>
                    <a:pt x="973" y="10335"/>
                    <a:pt x="852" y="12372"/>
                  </a:cubicBezTo>
                  <a:cubicBezTo>
                    <a:pt x="700" y="14560"/>
                    <a:pt x="578" y="16779"/>
                    <a:pt x="457" y="18967"/>
                  </a:cubicBezTo>
                  <a:cubicBezTo>
                    <a:pt x="335" y="21125"/>
                    <a:pt x="244" y="23314"/>
                    <a:pt x="153" y="25502"/>
                  </a:cubicBezTo>
                  <a:cubicBezTo>
                    <a:pt x="122" y="26566"/>
                    <a:pt x="92" y="27661"/>
                    <a:pt x="62" y="28755"/>
                  </a:cubicBezTo>
                  <a:cubicBezTo>
                    <a:pt x="1" y="29879"/>
                    <a:pt x="62" y="30974"/>
                    <a:pt x="31" y="32068"/>
                  </a:cubicBezTo>
                  <a:cubicBezTo>
                    <a:pt x="31" y="32083"/>
                    <a:pt x="46" y="32091"/>
                    <a:pt x="62" y="32091"/>
                  </a:cubicBezTo>
                  <a:cubicBezTo>
                    <a:pt x="77" y="32091"/>
                    <a:pt x="92" y="32083"/>
                    <a:pt x="92" y="32068"/>
                  </a:cubicBezTo>
                  <a:cubicBezTo>
                    <a:pt x="122" y="31430"/>
                    <a:pt x="214" y="30761"/>
                    <a:pt x="244" y="30183"/>
                  </a:cubicBezTo>
                  <a:cubicBezTo>
                    <a:pt x="305" y="29575"/>
                    <a:pt x="335" y="28968"/>
                    <a:pt x="366" y="28360"/>
                  </a:cubicBezTo>
                  <a:cubicBezTo>
                    <a:pt x="426" y="27144"/>
                    <a:pt x="487" y="25958"/>
                    <a:pt x="548" y="24743"/>
                  </a:cubicBezTo>
                  <a:cubicBezTo>
                    <a:pt x="761" y="20426"/>
                    <a:pt x="973" y="16110"/>
                    <a:pt x="1186" y="11764"/>
                  </a:cubicBezTo>
                  <a:cubicBezTo>
                    <a:pt x="1277" y="9727"/>
                    <a:pt x="1338" y="7721"/>
                    <a:pt x="1551" y="5685"/>
                  </a:cubicBezTo>
                  <a:cubicBezTo>
                    <a:pt x="1733" y="3739"/>
                    <a:pt x="2189" y="1824"/>
                    <a:pt x="2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49"/>
            <p:cNvSpPr/>
            <p:nvPr/>
          </p:nvSpPr>
          <p:spPr>
            <a:xfrm>
              <a:off x="1972272" y="3019161"/>
              <a:ext cx="313674" cy="36668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0" y="1"/>
                  </a:moveTo>
                  <a:lnTo>
                    <a:pt x="0" y="17873"/>
                  </a:lnTo>
                  <a:lnTo>
                    <a:pt x="13405" y="17873"/>
                  </a:lnTo>
                  <a:cubicBezTo>
                    <a:pt x="13405" y="17873"/>
                    <a:pt x="15289" y="16810"/>
                    <a:pt x="15289" y="12889"/>
                  </a:cubicBezTo>
                  <a:cubicBezTo>
                    <a:pt x="15289" y="8268"/>
                    <a:pt x="10001" y="1"/>
                    <a:pt x="10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49"/>
            <p:cNvSpPr/>
            <p:nvPr/>
          </p:nvSpPr>
          <p:spPr>
            <a:xfrm>
              <a:off x="1951059" y="3720685"/>
              <a:ext cx="460234" cy="491662"/>
            </a:xfrm>
            <a:custGeom>
              <a:avLst/>
              <a:gdLst/>
              <a:ahLst/>
              <a:cxnLst/>
              <a:rect l="l" t="t" r="r" b="b"/>
              <a:pathLst>
                <a:path w="22434" h="23966" extrusionOk="0">
                  <a:moveTo>
                    <a:pt x="1703" y="1"/>
                  </a:moveTo>
                  <a:cubicBezTo>
                    <a:pt x="1703" y="1"/>
                    <a:pt x="2220" y="6445"/>
                    <a:pt x="2038" y="12524"/>
                  </a:cubicBezTo>
                  <a:cubicBezTo>
                    <a:pt x="2007" y="13466"/>
                    <a:pt x="1977" y="14378"/>
                    <a:pt x="1977" y="15290"/>
                  </a:cubicBezTo>
                  <a:cubicBezTo>
                    <a:pt x="1916" y="16992"/>
                    <a:pt x="1" y="18846"/>
                    <a:pt x="31" y="20123"/>
                  </a:cubicBezTo>
                  <a:cubicBezTo>
                    <a:pt x="62" y="21977"/>
                    <a:pt x="153" y="23254"/>
                    <a:pt x="335" y="23375"/>
                  </a:cubicBezTo>
                  <a:cubicBezTo>
                    <a:pt x="939" y="23791"/>
                    <a:pt x="10308" y="23965"/>
                    <a:pt x="16419" y="23965"/>
                  </a:cubicBezTo>
                  <a:cubicBezTo>
                    <a:pt x="19231" y="23965"/>
                    <a:pt x="21354" y="23928"/>
                    <a:pt x="21612" y="23861"/>
                  </a:cubicBezTo>
                  <a:cubicBezTo>
                    <a:pt x="22433" y="23618"/>
                    <a:pt x="21825" y="21217"/>
                    <a:pt x="20944" y="20457"/>
                  </a:cubicBezTo>
                  <a:cubicBezTo>
                    <a:pt x="20062" y="19697"/>
                    <a:pt x="17114" y="15989"/>
                    <a:pt x="17114" y="15989"/>
                  </a:cubicBezTo>
                  <a:lnTo>
                    <a:pt x="17296" y="13223"/>
                  </a:lnTo>
                  <a:lnTo>
                    <a:pt x="16992" y="700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49"/>
            <p:cNvSpPr/>
            <p:nvPr/>
          </p:nvSpPr>
          <p:spPr>
            <a:xfrm>
              <a:off x="1951695" y="3982605"/>
              <a:ext cx="459598" cy="229747"/>
            </a:xfrm>
            <a:custGeom>
              <a:avLst/>
              <a:gdLst/>
              <a:ahLst/>
              <a:cxnLst/>
              <a:rect l="l" t="t" r="r" b="b"/>
              <a:pathLst>
                <a:path w="22403" h="11199" extrusionOk="0">
                  <a:moveTo>
                    <a:pt x="2007" y="0"/>
                  </a:moveTo>
                  <a:cubicBezTo>
                    <a:pt x="1976" y="851"/>
                    <a:pt x="1946" y="1702"/>
                    <a:pt x="1946" y="2523"/>
                  </a:cubicBezTo>
                  <a:cubicBezTo>
                    <a:pt x="1915" y="4225"/>
                    <a:pt x="0" y="6079"/>
                    <a:pt x="0" y="7356"/>
                  </a:cubicBezTo>
                  <a:cubicBezTo>
                    <a:pt x="31" y="9210"/>
                    <a:pt x="122" y="10487"/>
                    <a:pt x="304" y="10608"/>
                  </a:cubicBezTo>
                  <a:cubicBezTo>
                    <a:pt x="908" y="11024"/>
                    <a:pt x="10277" y="11198"/>
                    <a:pt x="16388" y="11198"/>
                  </a:cubicBezTo>
                  <a:cubicBezTo>
                    <a:pt x="19200" y="11198"/>
                    <a:pt x="21323" y="11161"/>
                    <a:pt x="21581" y="11094"/>
                  </a:cubicBezTo>
                  <a:cubicBezTo>
                    <a:pt x="22402" y="10851"/>
                    <a:pt x="21794" y="8450"/>
                    <a:pt x="20913" y="7690"/>
                  </a:cubicBezTo>
                  <a:cubicBezTo>
                    <a:pt x="20062" y="6900"/>
                    <a:pt x="17083" y="3192"/>
                    <a:pt x="17083" y="3192"/>
                  </a:cubicBezTo>
                  <a:lnTo>
                    <a:pt x="17296" y="456"/>
                  </a:lnTo>
                  <a:lnTo>
                    <a:pt x="17296" y="304"/>
                  </a:lnTo>
                  <a:lnTo>
                    <a:pt x="200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49"/>
            <p:cNvSpPr/>
            <p:nvPr/>
          </p:nvSpPr>
          <p:spPr>
            <a:xfrm>
              <a:off x="1951695" y="4041218"/>
              <a:ext cx="459598" cy="171136"/>
            </a:xfrm>
            <a:custGeom>
              <a:avLst/>
              <a:gdLst/>
              <a:ahLst/>
              <a:cxnLst/>
              <a:rect l="l" t="t" r="r" b="b"/>
              <a:pathLst>
                <a:path w="22403" h="8342" extrusionOk="0">
                  <a:moveTo>
                    <a:pt x="1915" y="0"/>
                  </a:moveTo>
                  <a:cubicBezTo>
                    <a:pt x="1672" y="1611"/>
                    <a:pt x="0" y="3313"/>
                    <a:pt x="0" y="4499"/>
                  </a:cubicBezTo>
                  <a:cubicBezTo>
                    <a:pt x="31" y="6353"/>
                    <a:pt x="122" y="7630"/>
                    <a:pt x="304" y="7751"/>
                  </a:cubicBezTo>
                  <a:cubicBezTo>
                    <a:pt x="908" y="8167"/>
                    <a:pt x="10277" y="8341"/>
                    <a:pt x="16388" y="8341"/>
                  </a:cubicBezTo>
                  <a:cubicBezTo>
                    <a:pt x="19200" y="8341"/>
                    <a:pt x="21323" y="8304"/>
                    <a:pt x="21581" y="8237"/>
                  </a:cubicBezTo>
                  <a:cubicBezTo>
                    <a:pt x="22402" y="7994"/>
                    <a:pt x="21794" y="5593"/>
                    <a:pt x="20943" y="4833"/>
                  </a:cubicBezTo>
                  <a:cubicBezTo>
                    <a:pt x="20062" y="4043"/>
                    <a:pt x="17083" y="335"/>
                    <a:pt x="17083" y="335"/>
                  </a:cubicBezTo>
                  <a:lnTo>
                    <a:pt x="17083" y="183"/>
                  </a:lnTo>
                  <a:lnTo>
                    <a:pt x="19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49"/>
            <p:cNvSpPr/>
            <p:nvPr/>
          </p:nvSpPr>
          <p:spPr>
            <a:xfrm>
              <a:off x="2086379" y="4050511"/>
              <a:ext cx="141574" cy="16289"/>
            </a:xfrm>
            <a:custGeom>
              <a:avLst/>
              <a:gdLst/>
              <a:ahLst/>
              <a:cxnLst/>
              <a:rect l="l" t="t" r="r" b="b"/>
              <a:pathLst>
                <a:path w="6901" h="794" extrusionOk="0">
                  <a:moveTo>
                    <a:pt x="2991" y="0"/>
                  </a:moveTo>
                  <a:cubicBezTo>
                    <a:pt x="1824" y="0"/>
                    <a:pt x="711" y="155"/>
                    <a:pt x="62" y="520"/>
                  </a:cubicBezTo>
                  <a:cubicBezTo>
                    <a:pt x="1" y="550"/>
                    <a:pt x="62" y="641"/>
                    <a:pt x="92" y="641"/>
                  </a:cubicBezTo>
                  <a:cubicBezTo>
                    <a:pt x="853" y="600"/>
                    <a:pt x="1615" y="579"/>
                    <a:pt x="2376" y="579"/>
                  </a:cubicBezTo>
                  <a:cubicBezTo>
                    <a:pt x="3834" y="579"/>
                    <a:pt x="5291" y="654"/>
                    <a:pt x="6749" y="793"/>
                  </a:cubicBezTo>
                  <a:cubicBezTo>
                    <a:pt x="6870" y="793"/>
                    <a:pt x="6901" y="641"/>
                    <a:pt x="6809" y="611"/>
                  </a:cubicBezTo>
                  <a:cubicBezTo>
                    <a:pt x="5983" y="240"/>
                    <a:pt x="4446" y="0"/>
                    <a:pt x="29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49"/>
            <p:cNvSpPr/>
            <p:nvPr/>
          </p:nvSpPr>
          <p:spPr>
            <a:xfrm>
              <a:off x="2079527" y="4067395"/>
              <a:ext cx="156529" cy="18115"/>
            </a:xfrm>
            <a:custGeom>
              <a:avLst/>
              <a:gdLst/>
              <a:ahLst/>
              <a:cxnLst/>
              <a:rect l="l" t="t" r="r" b="b"/>
              <a:pathLst>
                <a:path w="7630" h="883" extrusionOk="0">
                  <a:moveTo>
                    <a:pt x="3301" y="1"/>
                  </a:moveTo>
                  <a:cubicBezTo>
                    <a:pt x="2011" y="1"/>
                    <a:pt x="779" y="172"/>
                    <a:pt x="61" y="578"/>
                  </a:cubicBezTo>
                  <a:cubicBezTo>
                    <a:pt x="1" y="639"/>
                    <a:pt x="61" y="700"/>
                    <a:pt x="92" y="700"/>
                  </a:cubicBezTo>
                  <a:cubicBezTo>
                    <a:pt x="912" y="659"/>
                    <a:pt x="1733" y="639"/>
                    <a:pt x="2553" y="639"/>
                  </a:cubicBezTo>
                  <a:cubicBezTo>
                    <a:pt x="4192" y="639"/>
                    <a:pt x="5826" y="720"/>
                    <a:pt x="7447" y="882"/>
                  </a:cubicBezTo>
                  <a:cubicBezTo>
                    <a:pt x="7599" y="882"/>
                    <a:pt x="7630" y="730"/>
                    <a:pt x="7508" y="670"/>
                  </a:cubicBezTo>
                  <a:cubicBezTo>
                    <a:pt x="6599" y="265"/>
                    <a:pt x="4904" y="1"/>
                    <a:pt x="33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49"/>
            <p:cNvSpPr/>
            <p:nvPr/>
          </p:nvSpPr>
          <p:spPr>
            <a:xfrm>
              <a:off x="2068448" y="4086967"/>
              <a:ext cx="179465" cy="20371"/>
            </a:xfrm>
            <a:custGeom>
              <a:avLst/>
              <a:gdLst/>
              <a:ahLst/>
              <a:cxnLst/>
              <a:rect l="l" t="t" r="r" b="b"/>
              <a:pathLst>
                <a:path w="8748" h="993" extrusionOk="0">
                  <a:moveTo>
                    <a:pt x="3806" y="0"/>
                  </a:moveTo>
                  <a:cubicBezTo>
                    <a:pt x="2313" y="0"/>
                    <a:pt x="885" y="195"/>
                    <a:pt x="54" y="658"/>
                  </a:cubicBezTo>
                  <a:cubicBezTo>
                    <a:pt x="0" y="685"/>
                    <a:pt x="42" y="784"/>
                    <a:pt x="95" y="784"/>
                  </a:cubicBezTo>
                  <a:cubicBezTo>
                    <a:pt x="102" y="784"/>
                    <a:pt x="108" y="783"/>
                    <a:pt x="115" y="779"/>
                  </a:cubicBezTo>
                  <a:cubicBezTo>
                    <a:pt x="1036" y="730"/>
                    <a:pt x="1957" y="706"/>
                    <a:pt x="2877" y="706"/>
                  </a:cubicBezTo>
                  <a:cubicBezTo>
                    <a:pt x="4780" y="706"/>
                    <a:pt x="6680" y="808"/>
                    <a:pt x="8565" y="992"/>
                  </a:cubicBezTo>
                  <a:cubicBezTo>
                    <a:pt x="8717" y="992"/>
                    <a:pt x="8747" y="810"/>
                    <a:pt x="8626" y="749"/>
                  </a:cubicBezTo>
                  <a:cubicBezTo>
                    <a:pt x="7585" y="296"/>
                    <a:pt x="5646" y="0"/>
                    <a:pt x="38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49"/>
            <p:cNvSpPr/>
            <p:nvPr/>
          </p:nvSpPr>
          <p:spPr>
            <a:xfrm>
              <a:off x="2148746" y="3971670"/>
              <a:ext cx="121613" cy="82122"/>
            </a:xfrm>
            <a:custGeom>
              <a:avLst/>
              <a:gdLst/>
              <a:ahLst/>
              <a:cxnLst/>
              <a:rect l="l" t="t" r="r" b="b"/>
              <a:pathLst>
                <a:path w="5928" h="4003" extrusionOk="0">
                  <a:moveTo>
                    <a:pt x="4370" y="472"/>
                  </a:moveTo>
                  <a:cubicBezTo>
                    <a:pt x="4883" y="472"/>
                    <a:pt x="5263" y="733"/>
                    <a:pt x="4985" y="1597"/>
                  </a:cubicBezTo>
                  <a:cubicBezTo>
                    <a:pt x="4712" y="2539"/>
                    <a:pt x="3070" y="2904"/>
                    <a:pt x="2250" y="3086"/>
                  </a:cubicBezTo>
                  <a:lnTo>
                    <a:pt x="2250" y="3117"/>
                  </a:lnTo>
                  <a:cubicBezTo>
                    <a:pt x="1581" y="3269"/>
                    <a:pt x="912" y="3390"/>
                    <a:pt x="244" y="3573"/>
                  </a:cubicBezTo>
                  <a:cubicBezTo>
                    <a:pt x="821" y="2934"/>
                    <a:pt x="1368" y="2296"/>
                    <a:pt x="2007" y="1688"/>
                  </a:cubicBezTo>
                  <a:cubicBezTo>
                    <a:pt x="2311" y="1415"/>
                    <a:pt x="2645" y="1141"/>
                    <a:pt x="2979" y="898"/>
                  </a:cubicBezTo>
                  <a:cubicBezTo>
                    <a:pt x="3249" y="718"/>
                    <a:pt x="3872" y="472"/>
                    <a:pt x="4370" y="472"/>
                  </a:cubicBezTo>
                  <a:close/>
                  <a:moveTo>
                    <a:pt x="4272" y="1"/>
                  </a:moveTo>
                  <a:cubicBezTo>
                    <a:pt x="3817" y="1"/>
                    <a:pt x="3336" y="173"/>
                    <a:pt x="2979" y="411"/>
                  </a:cubicBezTo>
                  <a:cubicBezTo>
                    <a:pt x="1703" y="1202"/>
                    <a:pt x="700" y="2357"/>
                    <a:pt x="0" y="3694"/>
                  </a:cubicBezTo>
                  <a:cubicBezTo>
                    <a:pt x="0" y="3725"/>
                    <a:pt x="0" y="3755"/>
                    <a:pt x="31" y="3755"/>
                  </a:cubicBezTo>
                  <a:cubicBezTo>
                    <a:pt x="31" y="3866"/>
                    <a:pt x="81" y="4002"/>
                    <a:pt x="206" y="4002"/>
                  </a:cubicBezTo>
                  <a:cubicBezTo>
                    <a:pt x="218" y="4002"/>
                    <a:pt x="230" y="4001"/>
                    <a:pt x="244" y="3998"/>
                  </a:cubicBezTo>
                  <a:cubicBezTo>
                    <a:pt x="1642" y="3694"/>
                    <a:pt x="3162" y="3542"/>
                    <a:pt x="4408" y="2843"/>
                  </a:cubicBezTo>
                  <a:cubicBezTo>
                    <a:pt x="5137" y="2418"/>
                    <a:pt x="5928" y="1566"/>
                    <a:pt x="5441" y="685"/>
                  </a:cubicBezTo>
                  <a:cubicBezTo>
                    <a:pt x="5193" y="188"/>
                    <a:pt x="4747" y="1"/>
                    <a:pt x="42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49"/>
            <p:cNvSpPr/>
            <p:nvPr/>
          </p:nvSpPr>
          <p:spPr>
            <a:xfrm>
              <a:off x="2036506" y="3968798"/>
              <a:ext cx="120362" cy="84358"/>
            </a:xfrm>
            <a:custGeom>
              <a:avLst/>
              <a:gdLst/>
              <a:ahLst/>
              <a:cxnLst/>
              <a:rect l="l" t="t" r="r" b="b"/>
              <a:pathLst>
                <a:path w="5867" h="4112" extrusionOk="0">
                  <a:moveTo>
                    <a:pt x="1563" y="468"/>
                  </a:moveTo>
                  <a:cubicBezTo>
                    <a:pt x="2072" y="468"/>
                    <a:pt x="2717" y="746"/>
                    <a:pt x="2979" y="947"/>
                  </a:cubicBezTo>
                  <a:cubicBezTo>
                    <a:pt x="3313" y="1190"/>
                    <a:pt x="3617" y="1463"/>
                    <a:pt x="3921" y="1737"/>
                  </a:cubicBezTo>
                  <a:cubicBezTo>
                    <a:pt x="4529" y="2375"/>
                    <a:pt x="5107" y="3014"/>
                    <a:pt x="5654" y="3682"/>
                  </a:cubicBezTo>
                  <a:cubicBezTo>
                    <a:pt x="4985" y="3469"/>
                    <a:pt x="4316" y="3317"/>
                    <a:pt x="3617" y="3135"/>
                  </a:cubicBezTo>
                  <a:cubicBezTo>
                    <a:pt x="2827" y="2953"/>
                    <a:pt x="1216" y="2527"/>
                    <a:pt x="942" y="1585"/>
                  </a:cubicBezTo>
                  <a:cubicBezTo>
                    <a:pt x="703" y="731"/>
                    <a:pt x="1069" y="468"/>
                    <a:pt x="1563" y="468"/>
                  </a:cubicBezTo>
                  <a:close/>
                  <a:moveTo>
                    <a:pt x="1654" y="0"/>
                  </a:moveTo>
                  <a:cubicBezTo>
                    <a:pt x="1199" y="0"/>
                    <a:pt x="773" y="177"/>
                    <a:pt x="517" y="643"/>
                  </a:cubicBezTo>
                  <a:cubicBezTo>
                    <a:pt x="0" y="1555"/>
                    <a:pt x="760" y="2375"/>
                    <a:pt x="1490" y="2831"/>
                  </a:cubicBezTo>
                  <a:cubicBezTo>
                    <a:pt x="2736" y="3591"/>
                    <a:pt x="4225" y="3773"/>
                    <a:pt x="5623" y="4108"/>
                  </a:cubicBezTo>
                  <a:cubicBezTo>
                    <a:pt x="5634" y="4110"/>
                    <a:pt x="5645" y="4112"/>
                    <a:pt x="5655" y="4112"/>
                  </a:cubicBezTo>
                  <a:cubicBezTo>
                    <a:pt x="5760" y="4112"/>
                    <a:pt x="5836" y="3975"/>
                    <a:pt x="5836" y="3865"/>
                  </a:cubicBezTo>
                  <a:cubicBezTo>
                    <a:pt x="5867" y="3865"/>
                    <a:pt x="5867" y="3834"/>
                    <a:pt x="5867" y="3804"/>
                  </a:cubicBezTo>
                  <a:cubicBezTo>
                    <a:pt x="5228" y="2436"/>
                    <a:pt x="4225" y="1281"/>
                    <a:pt x="2979" y="430"/>
                  </a:cubicBezTo>
                  <a:cubicBezTo>
                    <a:pt x="2610" y="184"/>
                    <a:pt x="2118" y="0"/>
                    <a:pt x="16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49"/>
            <p:cNvSpPr/>
            <p:nvPr/>
          </p:nvSpPr>
          <p:spPr>
            <a:xfrm>
              <a:off x="1962917" y="3189910"/>
              <a:ext cx="363567" cy="810158"/>
            </a:xfrm>
            <a:custGeom>
              <a:avLst/>
              <a:gdLst/>
              <a:ahLst/>
              <a:cxnLst/>
              <a:rect l="l" t="t" r="r" b="b"/>
              <a:pathLst>
                <a:path w="17722" h="39491" extrusionOk="0">
                  <a:moveTo>
                    <a:pt x="7890" y="0"/>
                  </a:moveTo>
                  <a:cubicBezTo>
                    <a:pt x="4679" y="0"/>
                    <a:pt x="1522" y="2564"/>
                    <a:pt x="912" y="8091"/>
                  </a:cubicBezTo>
                  <a:cubicBezTo>
                    <a:pt x="1" y="16420"/>
                    <a:pt x="700" y="39429"/>
                    <a:pt x="700" y="39429"/>
                  </a:cubicBezTo>
                  <a:lnTo>
                    <a:pt x="17721" y="39490"/>
                  </a:lnTo>
                  <a:cubicBezTo>
                    <a:pt x="17721" y="39490"/>
                    <a:pt x="15654" y="13198"/>
                    <a:pt x="15350" y="8699"/>
                  </a:cubicBezTo>
                  <a:cubicBezTo>
                    <a:pt x="14985" y="3075"/>
                    <a:pt x="11406" y="0"/>
                    <a:pt x="78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49"/>
            <p:cNvSpPr/>
            <p:nvPr/>
          </p:nvSpPr>
          <p:spPr>
            <a:xfrm>
              <a:off x="1989115" y="3942436"/>
              <a:ext cx="313674" cy="9252"/>
            </a:xfrm>
            <a:custGeom>
              <a:avLst/>
              <a:gdLst/>
              <a:ahLst/>
              <a:cxnLst/>
              <a:rect l="l" t="t" r="r" b="b"/>
              <a:pathLst>
                <a:path w="15290" h="451" extrusionOk="0">
                  <a:moveTo>
                    <a:pt x="10297" y="1"/>
                  </a:moveTo>
                  <a:cubicBezTo>
                    <a:pt x="8850" y="1"/>
                    <a:pt x="7404" y="29"/>
                    <a:pt x="5958" y="74"/>
                  </a:cubicBezTo>
                  <a:lnTo>
                    <a:pt x="2949" y="165"/>
                  </a:lnTo>
                  <a:cubicBezTo>
                    <a:pt x="2006" y="195"/>
                    <a:pt x="1003" y="195"/>
                    <a:pt x="61" y="286"/>
                  </a:cubicBezTo>
                  <a:cubicBezTo>
                    <a:pt x="0" y="317"/>
                    <a:pt x="31" y="377"/>
                    <a:pt x="61" y="377"/>
                  </a:cubicBezTo>
                  <a:cubicBezTo>
                    <a:pt x="736" y="432"/>
                    <a:pt x="1410" y="443"/>
                    <a:pt x="2085" y="443"/>
                  </a:cubicBezTo>
                  <a:cubicBezTo>
                    <a:pt x="2535" y="443"/>
                    <a:pt x="2985" y="438"/>
                    <a:pt x="3435" y="438"/>
                  </a:cubicBezTo>
                  <a:cubicBezTo>
                    <a:pt x="4343" y="445"/>
                    <a:pt x="5255" y="451"/>
                    <a:pt x="6168" y="451"/>
                  </a:cubicBezTo>
                  <a:cubicBezTo>
                    <a:pt x="9198" y="451"/>
                    <a:pt x="12246" y="391"/>
                    <a:pt x="15259" y="134"/>
                  </a:cubicBezTo>
                  <a:cubicBezTo>
                    <a:pt x="15289" y="134"/>
                    <a:pt x="15289" y="74"/>
                    <a:pt x="15259" y="74"/>
                  </a:cubicBezTo>
                  <a:cubicBezTo>
                    <a:pt x="14134" y="13"/>
                    <a:pt x="13040" y="13"/>
                    <a:pt x="11885" y="13"/>
                  </a:cubicBezTo>
                  <a:cubicBezTo>
                    <a:pt x="11355" y="5"/>
                    <a:pt x="10826" y="1"/>
                    <a:pt x="102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49"/>
            <p:cNvSpPr/>
            <p:nvPr/>
          </p:nvSpPr>
          <p:spPr>
            <a:xfrm>
              <a:off x="1977257" y="3188331"/>
              <a:ext cx="290615" cy="217315"/>
            </a:xfrm>
            <a:custGeom>
              <a:avLst/>
              <a:gdLst/>
              <a:ahLst/>
              <a:cxnLst/>
              <a:rect l="l" t="t" r="r" b="b"/>
              <a:pathLst>
                <a:path w="14166" h="10593" extrusionOk="0">
                  <a:moveTo>
                    <a:pt x="7135" y="1"/>
                  </a:moveTo>
                  <a:cubicBezTo>
                    <a:pt x="6628" y="1"/>
                    <a:pt x="6120" y="58"/>
                    <a:pt x="5624" y="174"/>
                  </a:cubicBezTo>
                  <a:cubicBezTo>
                    <a:pt x="4347" y="509"/>
                    <a:pt x="3223" y="1238"/>
                    <a:pt x="2402" y="2272"/>
                  </a:cubicBezTo>
                  <a:cubicBezTo>
                    <a:pt x="1551" y="3336"/>
                    <a:pt x="912" y="4582"/>
                    <a:pt x="578" y="5889"/>
                  </a:cubicBezTo>
                  <a:cubicBezTo>
                    <a:pt x="213" y="7439"/>
                    <a:pt x="31" y="8989"/>
                    <a:pt x="1" y="10570"/>
                  </a:cubicBezTo>
                  <a:cubicBezTo>
                    <a:pt x="1" y="10585"/>
                    <a:pt x="16" y="10593"/>
                    <a:pt x="31" y="10593"/>
                  </a:cubicBezTo>
                  <a:cubicBezTo>
                    <a:pt x="46" y="10593"/>
                    <a:pt x="61" y="10585"/>
                    <a:pt x="61" y="10570"/>
                  </a:cubicBezTo>
                  <a:cubicBezTo>
                    <a:pt x="92" y="9719"/>
                    <a:pt x="457" y="6922"/>
                    <a:pt x="943" y="5554"/>
                  </a:cubicBezTo>
                  <a:cubicBezTo>
                    <a:pt x="1824" y="3214"/>
                    <a:pt x="3557" y="934"/>
                    <a:pt x="6171" y="478"/>
                  </a:cubicBezTo>
                  <a:cubicBezTo>
                    <a:pt x="6515" y="416"/>
                    <a:pt x="6861" y="386"/>
                    <a:pt x="7205" y="386"/>
                  </a:cubicBezTo>
                  <a:cubicBezTo>
                    <a:pt x="9539" y="386"/>
                    <a:pt x="11819" y="1755"/>
                    <a:pt x="13223" y="3609"/>
                  </a:cubicBezTo>
                  <a:cubicBezTo>
                    <a:pt x="13232" y="3618"/>
                    <a:pt x="13241" y="3622"/>
                    <a:pt x="13249" y="3622"/>
                  </a:cubicBezTo>
                  <a:cubicBezTo>
                    <a:pt x="13268" y="3622"/>
                    <a:pt x="13284" y="3600"/>
                    <a:pt x="13284" y="3579"/>
                  </a:cubicBezTo>
                  <a:cubicBezTo>
                    <a:pt x="12858" y="2940"/>
                    <a:pt x="12341" y="2333"/>
                    <a:pt x="11794" y="1816"/>
                  </a:cubicBezTo>
                  <a:lnTo>
                    <a:pt x="11490" y="1573"/>
                  </a:lnTo>
                  <a:lnTo>
                    <a:pt x="11521" y="1573"/>
                  </a:lnTo>
                  <a:cubicBezTo>
                    <a:pt x="11825" y="1725"/>
                    <a:pt x="12128" y="1846"/>
                    <a:pt x="12463" y="1968"/>
                  </a:cubicBezTo>
                  <a:cubicBezTo>
                    <a:pt x="13071" y="2241"/>
                    <a:pt x="13618" y="2576"/>
                    <a:pt x="14165" y="3001"/>
                  </a:cubicBezTo>
                  <a:cubicBezTo>
                    <a:pt x="13648" y="2545"/>
                    <a:pt x="13101" y="2150"/>
                    <a:pt x="12524" y="1785"/>
                  </a:cubicBezTo>
                  <a:cubicBezTo>
                    <a:pt x="12220" y="1633"/>
                    <a:pt x="11916" y="1481"/>
                    <a:pt x="11612" y="1360"/>
                  </a:cubicBezTo>
                  <a:cubicBezTo>
                    <a:pt x="11399" y="1299"/>
                    <a:pt x="11217" y="1269"/>
                    <a:pt x="11004" y="1238"/>
                  </a:cubicBezTo>
                  <a:cubicBezTo>
                    <a:pt x="10670" y="995"/>
                    <a:pt x="10305" y="782"/>
                    <a:pt x="9910" y="600"/>
                  </a:cubicBezTo>
                  <a:cubicBezTo>
                    <a:pt x="9037" y="203"/>
                    <a:pt x="8087" y="1"/>
                    <a:pt x="7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49"/>
            <p:cNvSpPr/>
            <p:nvPr/>
          </p:nvSpPr>
          <p:spPr>
            <a:xfrm>
              <a:off x="1969154" y="3495118"/>
              <a:ext cx="8124" cy="322701"/>
            </a:xfrm>
            <a:custGeom>
              <a:avLst/>
              <a:gdLst/>
              <a:ahLst/>
              <a:cxnLst/>
              <a:rect l="l" t="t" r="r" b="b"/>
              <a:pathLst>
                <a:path w="396" h="15730" extrusionOk="0">
                  <a:moveTo>
                    <a:pt x="183" y="0"/>
                  </a:moveTo>
                  <a:cubicBezTo>
                    <a:pt x="168" y="0"/>
                    <a:pt x="152" y="8"/>
                    <a:pt x="152" y="23"/>
                  </a:cubicBezTo>
                  <a:cubicBezTo>
                    <a:pt x="92" y="2090"/>
                    <a:pt x="92" y="4127"/>
                    <a:pt x="61" y="6163"/>
                  </a:cubicBezTo>
                  <a:cubicBezTo>
                    <a:pt x="31" y="8200"/>
                    <a:pt x="0" y="10206"/>
                    <a:pt x="61" y="12242"/>
                  </a:cubicBezTo>
                  <a:cubicBezTo>
                    <a:pt x="61" y="12820"/>
                    <a:pt x="92" y="13367"/>
                    <a:pt x="92" y="13944"/>
                  </a:cubicBezTo>
                  <a:cubicBezTo>
                    <a:pt x="122" y="14522"/>
                    <a:pt x="183" y="15099"/>
                    <a:pt x="183" y="15707"/>
                  </a:cubicBezTo>
                  <a:cubicBezTo>
                    <a:pt x="183" y="15722"/>
                    <a:pt x="198" y="15730"/>
                    <a:pt x="213" y="15730"/>
                  </a:cubicBezTo>
                  <a:cubicBezTo>
                    <a:pt x="228" y="15730"/>
                    <a:pt x="244" y="15722"/>
                    <a:pt x="244" y="15707"/>
                  </a:cubicBezTo>
                  <a:cubicBezTo>
                    <a:pt x="244" y="14674"/>
                    <a:pt x="365" y="13671"/>
                    <a:pt x="365" y="12668"/>
                  </a:cubicBezTo>
                  <a:cubicBezTo>
                    <a:pt x="396" y="11634"/>
                    <a:pt x="396" y="10601"/>
                    <a:pt x="396" y="9567"/>
                  </a:cubicBezTo>
                  <a:cubicBezTo>
                    <a:pt x="396" y="7531"/>
                    <a:pt x="304" y="5525"/>
                    <a:pt x="274" y="3488"/>
                  </a:cubicBezTo>
                  <a:cubicBezTo>
                    <a:pt x="274" y="2364"/>
                    <a:pt x="244" y="1178"/>
                    <a:pt x="213" y="23"/>
                  </a:cubicBezTo>
                  <a:cubicBezTo>
                    <a:pt x="213" y="8"/>
                    <a:pt x="198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49"/>
            <p:cNvSpPr/>
            <p:nvPr/>
          </p:nvSpPr>
          <p:spPr>
            <a:xfrm>
              <a:off x="2226069" y="3259868"/>
              <a:ext cx="60499" cy="658347"/>
            </a:xfrm>
            <a:custGeom>
              <a:avLst/>
              <a:gdLst/>
              <a:ahLst/>
              <a:cxnLst/>
              <a:rect l="l" t="t" r="r" b="b"/>
              <a:pathLst>
                <a:path w="2949" h="32091" extrusionOk="0">
                  <a:moveTo>
                    <a:pt x="0" y="1"/>
                  </a:moveTo>
                  <a:lnTo>
                    <a:pt x="0" y="1"/>
                  </a:lnTo>
                  <a:cubicBezTo>
                    <a:pt x="760" y="1824"/>
                    <a:pt x="1247" y="3739"/>
                    <a:pt x="1429" y="5685"/>
                  </a:cubicBezTo>
                  <a:cubicBezTo>
                    <a:pt x="1642" y="7721"/>
                    <a:pt x="1703" y="9727"/>
                    <a:pt x="1794" y="11764"/>
                  </a:cubicBezTo>
                  <a:cubicBezTo>
                    <a:pt x="2007" y="16110"/>
                    <a:pt x="2219" y="20426"/>
                    <a:pt x="2432" y="24743"/>
                  </a:cubicBezTo>
                  <a:cubicBezTo>
                    <a:pt x="2493" y="25958"/>
                    <a:pt x="2554" y="27174"/>
                    <a:pt x="2615" y="28360"/>
                  </a:cubicBezTo>
                  <a:cubicBezTo>
                    <a:pt x="2645" y="28968"/>
                    <a:pt x="2675" y="29575"/>
                    <a:pt x="2736" y="30183"/>
                  </a:cubicBezTo>
                  <a:cubicBezTo>
                    <a:pt x="2767" y="30761"/>
                    <a:pt x="2858" y="31430"/>
                    <a:pt x="2888" y="32068"/>
                  </a:cubicBezTo>
                  <a:cubicBezTo>
                    <a:pt x="2888" y="32083"/>
                    <a:pt x="2903" y="32091"/>
                    <a:pt x="2918" y="32091"/>
                  </a:cubicBezTo>
                  <a:cubicBezTo>
                    <a:pt x="2934" y="32091"/>
                    <a:pt x="2949" y="32083"/>
                    <a:pt x="2949" y="32068"/>
                  </a:cubicBezTo>
                  <a:cubicBezTo>
                    <a:pt x="2918" y="30974"/>
                    <a:pt x="2949" y="29879"/>
                    <a:pt x="2918" y="28755"/>
                  </a:cubicBezTo>
                  <a:cubicBezTo>
                    <a:pt x="2888" y="27661"/>
                    <a:pt x="2858" y="26566"/>
                    <a:pt x="2797" y="25502"/>
                  </a:cubicBezTo>
                  <a:cubicBezTo>
                    <a:pt x="2736" y="23314"/>
                    <a:pt x="2615" y="21125"/>
                    <a:pt x="2523" y="18967"/>
                  </a:cubicBezTo>
                  <a:cubicBezTo>
                    <a:pt x="2402" y="16779"/>
                    <a:pt x="2280" y="14560"/>
                    <a:pt x="2128" y="12372"/>
                  </a:cubicBezTo>
                  <a:cubicBezTo>
                    <a:pt x="2007" y="10335"/>
                    <a:pt x="1915" y="8268"/>
                    <a:pt x="1672" y="6201"/>
                  </a:cubicBezTo>
                  <a:cubicBezTo>
                    <a:pt x="1459" y="4074"/>
                    <a:pt x="912" y="19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49"/>
            <p:cNvSpPr/>
            <p:nvPr/>
          </p:nvSpPr>
          <p:spPr>
            <a:xfrm>
              <a:off x="2054047" y="2547019"/>
              <a:ext cx="448909" cy="577723"/>
            </a:xfrm>
            <a:custGeom>
              <a:avLst/>
              <a:gdLst/>
              <a:ahLst/>
              <a:cxnLst/>
              <a:rect l="l" t="t" r="r" b="b"/>
              <a:pathLst>
                <a:path w="21882" h="28161" extrusionOk="0">
                  <a:moveTo>
                    <a:pt x="1503" y="1"/>
                  </a:moveTo>
                  <a:cubicBezTo>
                    <a:pt x="510" y="1"/>
                    <a:pt x="0" y="766"/>
                    <a:pt x="787" y="3075"/>
                  </a:cubicBezTo>
                  <a:cubicBezTo>
                    <a:pt x="1911" y="6358"/>
                    <a:pt x="9814" y="16206"/>
                    <a:pt x="9693" y="16662"/>
                  </a:cubicBezTo>
                  <a:cubicBezTo>
                    <a:pt x="9662" y="16814"/>
                    <a:pt x="9115" y="16936"/>
                    <a:pt x="8933" y="17027"/>
                  </a:cubicBezTo>
                  <a:cubicBezTo>
                    <a:pt x="8394" y="17236"/>
                    <a:pt x="10505" y="28160"/>
                    <a:pt x="11760" y="28160"/>
                  </a:cubicBezTo>
                  <a:cubicBezTo>
                    <a:pt x="11780" y="28160"/>
                    <a:pt x="11800" y="28158"/>
                    <a:pt x="11820" y="28152"/>
                  </a:cubicBezTo>
                  <a:cubicBezTo>
                    <a:pt x="14617" y="27240"/>
                    <a:pt x="21182" y="22346"/>
                    <a:pt x="21456" y="19793"/>
                  </a:cubicBezTo>
                  <a:cubicBezTo>
                    <a:pt x="21881" y="15963"/>
                    <a:pt x="9389" y="5021"/>
                    <a:pt x="6440" y="2498"/>
                  </a:cubicBezTo>
                  <a:cubicBezTo>
                    <a:pt x="5480" y="1665"/>
                    <a:pt x="2966" y="1"/>
                    <a:pt x="1503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49"/>
            <p:cNvSpPr/>
            <p:nvPr/>
          </p:nvSpPr>
          <p:spPr>
            <a:xfrm>
              <a:off x="2009590" y="2516923"/>
              <a:ext cx="296934" cy="277773"/>
            </a:xfrm>
            <a:custGeom>
              <a:avLst/>
              <a:gdLst/>
              <a:ahLst/>
              <a:cxnLst/>
              <a:rect l="l" t="t" r="r" b="b"/>
              <a:pathLst>
                <a:path w="14474" h="13540" extrusionOk="0">
                  <a:moveTo>
                    <a:pt x="1545" y="0"/>
                  </a:moveTo>
                  <a:cubicBezTo>
                    <a:pt x="125" y="0"/>
                    <a:pt x="0" y="1432"/>
                    <a:pt x="1859" y="4512"/>
                  </a:cubicBezTo>
                  <a:lnTo>
                    <a:pt x="7331" y="13539"/>
                  </a:lnTo>
                  <a:lnTo>
                    <a:pt x="14474" y="7612"/>
                  </a:lnTo>
                  <a:cubicBezTo>
                    <a:pt x="14474" y="7612"/>
                    <a:pt x="9671" y="4117"/>
                    <a:pt x="5507" y="1594"/>
                  </a:cubicBezTo>
                  <a:cubicBezTo>
                    <a:pt x="3799" y="548"/>
                    <a:pt x="2424" y="0"/>
                    <a:pt x="15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49"/>
            <p:cNvSpPr/>
            <p:nvPr/>
          </p:nvSpPr>
          <p:spPr>
            <a:xfrm>
              <a:off x="2149710" y="2663731"/>
              <a:ext cx="130619" cy="103149"/>
            </a:xfrm>
            <a:custGeom>
              <a:avLst/>
              <a:gdLst/>
              <a:ahLst/>
              <a:cxnLst/>
              <a:rect l="l" t="t" r="r" b="b"/>
              <a:pathLst>
                <a:path w="6367" h="5028" extrusionOk="0">
                  <a:moveTo>
                    <a:pt x="6306" y="0"/>
                  </a:moveTo>
                  <a:cubicBezTo>
                    <a:pt x="5212" y="791"/>
                    <a:pt x="926" y="4165"/>
                    <a:pt x="45" y="4955"/>
                  </a:cubicBezTo>
                  <a:cubicBezTo>
                    <a:pt x="0" y="4999"/>
                    <a:pt x="4" y="5028"/>
                    <a:pt x="34" y="5028"/>
                  </a:cubicBezTo>
                  <a:cubicBezTo>
                    <a:pt x="45" y="5028"/>
                    <a:pt x="59" y="5024"/>
                    <a:pt x="75" y="5016"/>
                  </a:cubicBezTo>
                  <a:cubicBezTo>
                    <a:pt x="2264" y="3465"/>
                    <a:pt x="4330" y="1824"/>
                    <a:pt x="6337" y="61"/>
                  </a:cubicBezTo>
                  <a:cubicBezTo>
                    <a:pt x="6367" y="31"/>
                    <a:pt x="6337" y="0"/>
                    <a:pt x="6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49"/>
            <p:cNvSpPr/>
            <p:nvPr/>
          </p:nvSpPr>
          <p:spPr>
            <a:xfrm>
              <a:off x="1706002" y="2500777"/>
              <a:ext cx="525697" cy="570071"/>
            </a:xfrm>
            <a:custGeom>
              <a:avLst/>
              <a:gdLst/>
              <a:ahLst/>
              <a:cxnLst/>
              <a:rect l="l" t="t" r="r" b="b"/>
              <a:pathLst>
                <a:path w="25625" h="27788" extrusionOk="0">
                  <a:moveTo>
                    <a:pt x="13927" y="1"/>
                  </a:moveTo>
                  <a:cubicBezTo>
                    <a:pt x="12664" y="1"/>
                    <a:pt x="11349" y="399"/>
                    <a:pt x="10305" y="1348"/>
                  </a:cubicBezTo>
                  <a:cubicBezTo>
                    <a:pt x="4438" y="6697"/>
                    <a:pt x="0" y="27275"/>
                    <a:pt x="304" y="27670"/>
                  </a:cubicBezTo>
                  <a:cubicBezTo>
                    <a:pt x="322" y="27704"/>
                    <a:pt x="8151" y="27787"/>
                    <a:pt x="15040" y="27787"/>
                  </a:cubicBezTo>
                  <a:cubicBezTo>
                    <a:pt x="20359" y="27787"/>
                    <a:pt x="25118" y="27738"/>
                    <a:pt x="25290" y="27579"/>
                  </a:cubicBezTo>
                  <a:cubicBezTo>
                    <a:pt x="25624" y="27245"/>
                    <a:pt x="22068" y="11773"/>
                    <a:pt x="18208" y="2259"/>
                  </a:cubicBezTo>
                  <a:cubicBezTo>
                    <a:pt x="17674" y="935"/>
                    <a:pt x="15861" y="1"/>
                    <a:pt x="139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49"/>
            <p:cNvSpPr/>
            <p:nvPr/>
          </p:nvSpPr>
          <p:spPr>
            <a:xfrm>
              <a:off x="2125051" y="2675302"/>
              <a:ext cx="37440" cy="119664"/>
            </a:xfrm>
            <a:custGeom>
              <a:avLst/>
              <a:gdLst/>
              <a:ahLst/>
              <a:cxnLst/>
              <a:rect l="l" t="t" r="r" b="b"/>
              <a:pathLst>
                <a:path w="1825" h="5833" extrusionOk="0">
                  <a:moveTo>
                    <a:pt x="45" y="0"/>
                  </a:moveTo>
                  <a:cubicBezTo>
                    <a:pt x="27" y="0"/>
                    <a:pt x="0" y="14"/>
                    <a:pt x="0" y="14"/>
                  </a:cubicBezTo>
                  <a:cubicBezTo>
                    <a:pt x="274" y="987"/>
                    <a:pt x="578" y="1959"/>
                    <a:pt x="882" y="2932"/>
                  </a:cubicBezTo>
                  <a:cubicBezTo>
                    <a:pt x="1003" y="3388"/>
                    <a:pt x="1125" y="3874"/>
                    <a:pt x="1277" y="4330"/>
                  </a:cubicBezTo>
                  <a:cubicBezTo>
                    <a:pt x="1429" y="4786"/>
                    <a:pt x="1642" y="5303"/>
                    <a:pt x="1763" y="5819"/>
                  </a:cubicBezTo>
                  <a:cubicBezTo>
                    <a:pt x="1763" y="5830"/>
                    <a:pt x="1770" y="5833"/>
                    <a:pt x="1779" y="5833"/>
                  </a:cubicBezTo>
                  <a:cubicBezTo>
                    <a:pt x="1797" y="5833"/>
                    <a:pt x="1824" y="5819"/>
                    <a:pt x="1824" y="5819"/>
                  </a:cubicBezTo>
                  <a:cubicBezTo>
                    <a:pt x="1672" y="5364"/>
                    <a:pt x="1611" y="4816"/>
                    <a:pt x="1490" y="4330"/>
                  </a:cubicBezTo>
                  <a:cubicBezTo>
                    <a:pt x="1368" y="3844"/>
                    <a:pt x="1216" y="3357"/>
                    <a:pt x="1064" y="2871"/>
                  </a:cubicBezTo>
                  <a:lnTo>
                    <a:pt x="943" y="2537"/>
                  </a:lnTo>
                  <a:cubicBezTo>
                    <a:pt x="882" y="1929"/>
                    <a:pt x="791" y="1351"/>
                    <a:pt x="699" y="774"/>
                  </a:cubicBezTo>
                  <a:cubicBezTo>
                    <a:pt x="699" y="764"/>
                    <a:pt x="693" y="760"/>
                    <a:pt x="685" y="760"/>
                  </a:cubicBezTo>
                  <a:cubicBezTo>
                    <a:pt x="669" y="760"/>
                    <a:pt x="649" y="774"/>
                    <a:pt x="669" y="774"/>
                  </a:cubicBezTo>
                  <a:cubicBezTo>
                    <a:pt x="699" y="1199"/>
                    <a:pt x="730" y="1625"/>
                    <a:pt x="821" y="2081"/>
                  </a:cubicBezTo>
                  <a:cubicBezTo>
                    <a:pt x="578" y="1382"/>
                    <a:pt x="335" y="683"/>
                    <a:pt x="61" y="14"/>
                  </a:cubicBezTo>
                  <a:cubicBezTo>
                    <a:pt x="61" y="4"/>
                    <a:pt x="54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49"/>
            <p:cNvSpPr/>
            <p:nvPr/>
          </p:nvSpPr>
          <p:spPr>
            <a:xfrm>
              <a:off x="2066479" y="2893196"/>
              <a:ext cx="226957" cy="71126"/>
            </a:xfrm>
            <a:custGeom>
              <a:avLst/>
              <a:gdLst/>
              <a:ahLst/>
              <a:cxnLst/>
              <a:rect l="l" t="t" r="r" b="b"/>
              <a:pathLst>
                <a:path w="11063" h="3467" extrusionOk="0">
                  <a:moveTo>
                    <a:pt x="6540" y="0"/>
                  </a:moveTo>
                  <a:cubicBezTo>
                    <a:pt x="4929" y="0"/>
                    <a:pt x="1" y="1292"/>
                    <a:pt x="241" y="2554"/>
                  </a:cubicBezTo>
                  <a:cubicBezTo>
                    <a:pt x="337" y="3054"/>
                    <a:pt x="939" y="3209"/>
                    <a:pt x="1693" y="3209"/>
                  </a:cubicBezTo>
                  <a:cubicBezTo>
                    <a:pt x="2864" y="3209"/>
                    <a:pt x="4398" y="2834"/>
                    <a:pt x="4953" y="2797"/>
                  </a:cubicBezTo>
                  <a:cubicBezTo>
                    <a:pt x="5057" y="2790"/>
                    <a:pt x="5151" y="2787"/>
                    <a:pt x="5236" y="2787"/>
                  </a:cubicBezTo>
                  <a:cubicBezTo>
                    <a:pt x="5899" y="2787"/>
                    <a:pt x="6002" y="2991"/>
                    <a:pt x="5652" y="3314"/>
                  </a:cubicBezTo>
                  <a:cubicBezTo>
                    <a:pt x="5586" y="3358"/>
                    <a:pt x="5521" y="3402"/>
                    <a:pt x="5455" y="3434"/>
                  </a:cubicBezTo>
                  <a:lnTo>
                    <a:pt x="5455" y="3434"/>
                  </a:lnTo>
                  <a:cubicBezTo>
                    <a:pt x="6874" y="2829"/>
                    <a:pt x="11062" y="457"/>
                    <a:pt x="11062" y="457"/>
                  </a:cubicBezTo>
                  <a:cubicBezTo>
                    <a:pt x="11062" y="457"/>
                    <a:pt x="8114" y="31"/>
                    <a:pt x="6594" y="1"/>
                  </a:cubicBezTo>
                  <a:cubicBezTo>
                    <a:pt x="6576" y="1"/>
                    <a:pt x="6558" y="0"/>
                    <a:pt x="6540" y="0"/>
                  </a:cubicBezTo>
                  <a:close/>
                  <a:moveTo>
                    <a:pt x="5455" y="3434"/>
                  </a:moveTo>
                  <a:cubicBezTo>
                    <a:pt x="5428" y="3445"/>
                    <a:pt x="5403" y="3456"/>
                    <a:pt x="5378" y="3466"/>
                  </a:cubicBezTo>
                  <a:cubicBezTo>
                    <a:pt x="5404" y="3458"/>
                    <a:pt x="5429" y="3447"/>
                    <a:pt x="5455" y="3434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49"/>
            <p:cNvSpPr/>
            <p:nvPr/>
          </p:nvSpPr>
          <p:spPr>
            <a:xfrm>
              <a:off x="1708504" y="2899864"/>
              <a:ext cx="228065" cy="69443"/>
            </a:xfrm>
            <a:custGeom>
              <a:avLst/>
              <a:gdLst/>
              <a:ahLst/>
              <a:cxnLst/>
              <a:rect l="l" t="t" r="r" b="b"/>
              <a:pathLst>
                <a:path w="11117" h="3385" extrusionOk="0">
                  <a:moveTo>
                    <a:pt x="4760" y="0"/>
                  </a:moveTo>
                  <a:cubicBezTo>
                    <a:pt x="4652" y="0"/>
                    <a:pt x="4554" y="3"/>
                    <a:pt x="4468" y="10"/>
                  </a:cubicBezTo>
                  <a:cubicBezTo>
                    <a:pt x="2948" y="162"/>
                    <a:pt x="0" y="770"/>
                    <a:pt x="0" y="770"/>
                  </a:cubicBezTo>
                  <a:cubicBezTo>
                    <a:pt x="0" y="770"/>
                    <a:pt x="4529" y="2928"/>
                    <a:pt x="5897" y="3384"/>
                  </a:cubicBezTo>
                  <a:cubicBezTo>
                    <a:pt x="5806" y="3354"/>
                    <a:pt x="5714" y="3293"/>
                    <a:pt x="5623" y="3263"/>
                  </a:cubicBezTo>
                  <a:cubicBezTo>
                    <a:pt x="5198" y="2928"/>
                    <a:pt x="5350" y="2716"/>
                    <a:pt x="6262" y="2716"/>
                  </a:cubicBezTo>
                  <a:cubicBezTo>
                    <a:pt x="6281" y="2715"/>
                    <a:pt x="6302" y="2715"/>
                    <a:pt x="6324" y="2715"/>
                  </a:cubicBezTo>
                  <a:cubicBezTo>
                    <a:pt x="6857" y="2715"/>
                    <a:pt x="8048" y="2896"/>
                    <a:pt x="9092" y="2896"/>
                  </a:cubicBezTo>
                  <a:cubicBezTo>
                    <a:pt x="10060" y="2896"/>
                    <a:pt x="10901" y="2740"/>
                    <a:pt x="10973" y="2138"/>
                  </a:cubicBezTo>
                  <a:cubicBezTo>
                    <a:pt x="11116" y="934"/>
                    <a:pt x="6554" y="0"/>
                    <a:pt x="4760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49"/>
            <p:cNvSpPr/>
            <p:nvPr/>
          </p:nvSpPr>
          <p:spPr>
            <a:xfrm>
              <a:off x="1497728" y="2537049"/>
              <a:ext cx="425953" cy="600105"/>
            </a:xfrm>
            <a:custGeom>
              <a:avLst/>
              <a:gdLst/>
              <a:ahLst/>
              <a:cxnLst/>
              <a:rect l="l" t="t" r="r" b="b"/>
              <a:pathLst>
                <a:path w="20763" h="29252" extrusionOk="0">
                  <a:moveTo>
                    <a:pt x="19592" y="1"/>
                  </a:moveTo>
                  <a:cubicBezTo>
                    <a:pt x="18154" y="1"/>
                    <a:pt x="15359" y="2376"/>
                    <a:pt x="14377" y="3318"/>
                  </a:cubicBezTo>
                  <a:cubicBezTo>
                    <a:pt x="11611" y="6054"/>
                    <a:pt x="0" y="17787"/>
                    <a:pt x="699" y="21616"/>
                  </a:cubicBezTo>
                  <a:cubicBezTo>
                    <a:pt x="1155" y="24109"/>
                    <a:pt x="8055" y="28547"/>
                    <a:pt x="10912" y="29246"/>
                  </a:cubicBezTo>
                  <a:cubicBezTo>
                    <a:pt x="10929" y="29250"/>
                    <a:pt x="10945" y="29252"/>
                    <a:pt x="10962" y="29252"/>
                  </a:cubicBezTo>
                  <a:cubicBezTo>
                    <a:pt x="12195" y="29252"/>
                    <a:pt x="13550" y="18118"/>
                    <a:pt x="13010" y="17938"/>
                  </a:cubicBezTo>
                  <a:cubicBezTo>
                    <a:pt x="12797" y="17908"/>
                    <a:pt x="12250" y="17817"/>
                    <a:pt x="12219" y="17665"/>
                  </a:cubicBezTo>
                  <a:cubicBezTo>
                    <a:pt x="12067" y="17209"/>
                    <a:pt x="19332" y="6145"/>
                    <a:pt x="20213" y="2771"/>
                  </a:cubicBezTo>
                  <a:cubicBezTo>
                    <a:pt x="20762" y="715"/>
                    <a:pt x="20381" y="1"/>
                    <a:pt x="19592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49"/>
            <p:cNvSpPr/>
            <p:nvPr/>
          </p:nvSpPr>
          <p:spPr>
            <a:xfrm>
              <a:off x="1655492" y="2523775"/>
              <a:ext cx="287990" cy="290246"/>
            </a:xfrm>
            <a:custGeom>
              <a:avLst/>
              <a:gdLst/>
              <a:ahLst/>
              <a:cxnLst/>
              <a:rect l="l" t="t" r="r" b="b"/>
              <a:pathLst>
                <a:path w="14038" h="14148" extrusionOk="0">
                  <a:moveTo>
                    <a:pt x="12674" y="0"/>
                  </a:moveTo>
                  <a:cubicBezTo>
                    <a:pt x="11922" y="0"/>
                    <a:pt x="10755" y="535"/>
                    <a:pt x="9241" y="1625"/>
                  </a:cubicBezTo>
                  <a:cubicBezTo>
                    <a:pt x="5259" y="4452"/>
                    <a:pt x="0" y="8737"/>
                    <a:pt x="0" y="8737"/>
                  </a:cubicBezTo>
                  <a:lnTo>
                    <a:pt x="7539" y="14148"/>
                  </a:lnTo>
                  <a:cubicBezTo>
                    <a:pt x="7539" y="14148"/>
                    <a:pt x="10639" y="8342"/>
                    <a:pt x="12341" y="5029"/>
                  </a:cubicBezTo>
                  <a:cubicBezTo>
                    <a:pt x="14038" y="1714"/>
                    <a:pt x="14020" y="0"/>
                    <a:pt x="126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49"/>
            <p:cNvSpPr/>
            <p:nvPr/>
          </p:nvSpPr>
          <p:spPr>
            <a:xfrm>
              <a:off x="1795470" y="2655156"/>
              <a:ext cx="98862" cy="160776"/>
            </a:xfrm>
            <a:custGeom>
              <a:avLst/>
              <a:gdLst/>
              <a:ahLst/>
              <a:cxnLst/>
              <a:rect l="l" t="t" r="r" b="b"/>
              <a:pathLst>
                <a:path w="4819" h="7837" extrusionOk="0">
                  <a:moveTo>
                    <a:pt x="4800" y="0"/>
                  </a:moveTo>
                  <a:cubicBezTo>
                    <a:pt x="4789" y="0"/>
                    <a:pt x="4773" y="8"/>
                    <a:pt x="4758" y="23"/>
                  </a:cubicBezTo>
                  <a:cubicBezTo>
                    <a:pt x="4089" y="1300"/>
                    <a:pt x="3330" y="2546"/>
                    <a:pt x="2661" y="3823"/>
                  </a:cubicBezTo>
                  <a:cubicBezTo>
                    <a:pt x="2327" y="4431"/>
                    <a:pt x="2023" y="5069"/>
                    <a:pt x="1688" y="5707"/>
                  </a:cubicBezTo>
                  <a:cubicBezTo>
                    <a:pt x="1384" y="6346"/>
                    <a:pt x="1111" y="7014"/>
                    <a:pt x="776" y="7653"/>
                  </a:cubicBezTo>
                  <a:cubicBezTo>
                    <a:pt x="746" y="7653"/>
                    <a:pt x="138" y="7288"/>
                    <a:pt x="77" y="7227"/>
                  </a:cubicBezTo>
                  <a:cubicBezTo>
                    <a:pt x="63" y="7212"/>
                    <a:pt x="50" y="7207"/>
                    <a:pt x="40" y="7207"/>
                  </a:cubicBezTo>
                  <a:cubicBezTo>
                    <a:pt x="7" y="7207"/>
                    <a:pt x="1" y="7265"/>
                    <a:pt x="47" y="7288"/>
                  </a:cubicBezTo>
                  <a:cubicBezTo>
                    <a:pt x="106" y="7347"/>
                    <a:pt x="739" y="7836"/>
                    <a:pt x="803" y="7836"/>
                  </a:cubicBezTo>
                  <a:cubicBezTo>
                    <a:pt x="804" y="7836"/>
                    <a:pt x="806" y="7836"/>
                    <a:pt x="807" y="7835"/>
                  </a:cubicBezTo>
                  <a:cubicBezTo>
                    <a:pt x="1111" y="7166"/>
                    <a:pt x="1567" y="6467"/>
                    <a:pt x="1901" y="5829"/>
                  </a:cubicBezTo>
                  <a:cubicBezTo>
                    <a:pt x="2235" y="5191"/>
                    <a:pt x="2570" y="4552"/>
                    <a:pt x="2904" y="3914"/>
                  </a:cubicBezTo>
                  <a:cubicBezTo>
                    <a:pt x="3178" y="3397"/>
                    <a:pt x="3421" y="2850"/>
                    <a:pt x="3694" y="2303"/>
                  </a:cubicBezTo>
                  <a:cubicBezTo>
                    <a:pt x="3694" y="2303"/>
                    <a:pt x="3725" y="2273"/>
                    <a:pt x="3725" y="2242"/>
                  </a:cubicBezTo>
                  <a:lnTo>
                    <a:pt x="3998" y="1969"/>
                  </a:lnTo>
                  <a:cubicBezTo>
                    <a:pt x="4150" y="1786"/>
                    <a:pt x="4333" y="1573"/>
                    <a:pt x="4485" y="1361"/>
                  </a:cubicBezTo>
                  <a:lnTo>
                    <a:pt x="4485" y="1361"/>
                  </a:lnTo>
                  <a:cubicBezTo>
                    <a:pt x="4272" y="1604"/>
                    <a:pt x="4029" y="1847"/>
                    <a:pt x="3816" y="2090"/>
                  </a:cubicBezTo>
                  <a:cubicBezTo>
                    <a:pt x="4150" y="1391"/>
                    <a:pt x="4454" y="692"/>
                    <a:pt x="4819" y="23"/>
                  </a:cubicBezTo>
                  <a:cubicBezTo>
                    <a:pt x="4819" y="8"/>
                    <a:pt x="4811" y="0"/>
                    <a:pt x="4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49"/>
            <p:cNvSpPr/>
            <p:nvPr/>
          </p:nvSpPr>
          <p:spPr>
            <a:xfrm>
              <a:off x="1681055" y="2691796"/>
              <a:ext cx="137779" cy="93713"/>
            </a:xfrm>
            <a:custGeom>
              <a:avLst/>
              <a:gdLst/>
              <a:ahLst/>
              <a:cxnLst/>
              <a:rect l="l" t="t" r="r" b="b"/>
              <a:pathLst>
                <a:path w="6716" h="4568" extrusionOk="0">
                  <a:moveTo>
                    <a:pt x="61" y="0"/>
                  </a:moveTo>
                  <a:cubicBezTo>
                    <a:pt x="31" y="0"/>
                    <a:pt x="1" y="31"/>
                    <a:pt x="31" y="61"/>
                  </a:cubicBezTo>
                  <a:cubicBezTo>
                    <a:pt x="2159" y="1672"/>
                    <a:pt x="4347" y="3161"/>
                    <a:pt x="6627" y="4560"/>
                  </a:cubicBezTo>
                  <a:cubicBezTo>
                    <a:pt x="6644" y="4565"/>
                    <a:pt x="6658" y="4568"/>
                    <a:pt x="6669" y="4568"/>
                  </a:cubicBezTo>
                  <a:cubicBezTo>
                    <a:pt x="6716" y="4568"/>
                    <a:pt x="6706" y="4523"/>
                    <a:pt x="6657" y="4499"/>
                  </a:cubicBezTo>
                  <a:cubicBezTo>
                    <a:pt x="5715" y="3769"/>
                    <a:pt x="1216" y="699"/>
                    <a:pt x="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49"/>
            <p:cNvSpPr/>
            <p:nvPr/>
          </p:nvSpPr>
          <p:spPr>
            <a:xfrm>
              <a:off x="1806404" y="2814007"/>
              <a:ext cx="178357" cy="332999"/>
            </a:xfrm>
            <a:custGeom>
              <a:avLst/>
              <a:gdLst/>
              <a:ahLst/>
              <a:cxnLst/>
              <a:rect l="l" t="t" r="r" b="b"/>
              <a:pathLst>
                <a:path w="8694" h="16232" extrusionOk="0">
                  <a:moveTo>
                    <a:pt x="0" y="1"/>
                  </a:moveTo>
                  <a:lnTo>
                    <a:pt x="0" y="14682"/>
                  </a:lnTo>
                  <a:lnTo>
                    <a:pt x="8693" y="16232"/>
                  </a:lnTo>
                  <a:lnTo>
                    <a:pt x="8693" y="155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49"/>
            <p:cNvSpPr/>
            <p:nvPr/>
          </p:nvSpPr>
          <p:spPr>
            <a:xfrm>
              <a:off x="2023396" y="2814007"/>
              <a:ext cx="177742" cy="332999"/>
            </a:xfrm>
            <a:custGeom>
              <a:avLst/>
              <a:gdLst/>
              <a:ahLst/>
              <a:cxnLst/>
              <a:rect l="l" t="t" r="r" b="b"/>
              <a:pathLst>
                <a:path w="8664" h="16232" extrusionOk="0">
                  <a:moveTo>
                    <a:pt x="8664" y="1"/>
                  </a:moveTo>
                  <a:lnTo>
                    <a:pt x="1" y="1551"/>
                  </a:lnTo>
                  <a:lnTo>
                    <a:pt x="1" y="16232"/>
                  </a:lnTo>
                  <a:lnTo>
                    <a:pt x="8664" y="14682"/>
                  </a:lnTo>
                  <a:lnTo>
                    <a:pt x="86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49"/>
            <p:cNvSpPr/>
            <p:nvPr/>
          </p:nvSpPr>
          <p:spPr>
            <a:xfrm>
              <a:off x="1984745" y="2845190"/>
              <a:ext cx="38671" cy="301817"/>
            </a:xfrm>
            <a:custGeom>
              <a:avLst/>
              <a:gdLst/>
              <a:ahLst/>
              <a:cxnLst/>
              <a:rect l="l" t="t" r="r" b="b"/>
              <a:pathLst>
                <a:path w="1885" h="14712" extrusionOk="0">
                  <a:moveTo>
                    <a:pt x="0" y="1"/>
                  </a:moveTo>
                  <a:lnTo>
                    <a:pt x="0" y="14712"/>
                  </a:lnTo>
                  <a:lnTo>
                    <a:pt x="1885" y="14712"/>
                  </a:lnTo>
                  <a:lnTo>
                    <a:pt x="18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49"/>
            <p:cNvSpPr/>
            <p:nvPr/>
          </p:nvSpPr>
          <p:spPr>
            <a:xfrm>
              <a:off x="1665463" y="2916276"/>
              <a:ext cx="317429" cy="262695"/>
            </a:xfrm>
            <a:custGeom>
              <a:avLst/>
              <a:gdLst/>
              <a:ahLst/>
              <a:cxnLst/>
              <a:rect l="l" t="t" r="r" b="b"/>
              <a:pathLst>
                <a:path w="15473" h="12805" extrusionOk="0">
                  <a:moveTo>
                    <a:pt x="2098" y="1"/>
                  </a:moveTo>
                  <a:lnTo>
                    <a:pt x="1" y="9575"/>
                  </a:lnTo>
                  <a:cubicBezTo>
                    <a:pt x="791" y="9940"/>
                    <a:pt x="5989" y="12250"/>
                    <a:pt x="7478" y="12615"/>
                  </a:cubicBezTo>
                  <a:cubicBezTo>
                    <a:pt x="8000" y="12732"/>
                    <a:pt x="8691" y="12804"/>
                    <a:pt x="9402" y="12804"/>
                  </a:cubicBezTo>
                  <a:cubicBezTo>
                    <a:pt x="10717" y="12804"/>
                    <a:pt x="12102" y="12556"/>
                    <a:pt x="12615" y="11885"/>
                  </a:cubicBezTo>
                  <a:cubicBezTo>
                    <a:pt x="13192" y="11156"/>
                    <a:pt x="12676" y="10821"/>
                    <a:pt x="12676" y="10821"/>
                  </a:cubicBezTo>
                  <a:cubicBezTo>
                    <a:pt x="12676" y="10821"/>
                    <a:pt x="14317" y="10335"/>
                    <a:pt x="14591" y="9241"/>
                  </a:cubicBezTo>
                  <a:cubicBezTo>
                    <a:pt x="14864" y="8116"/>
                    <a:pt x="13284" y="8086"/>
                    <a:pt x="13162" y="8086"/>
                  </a:cubicBezTo>
                  <a:cubicBezTo>
                    <a:pt x="13284" y="8086"/>
                    <a:pt x="15107" y="7903"/>
                    <a:pt x="15290" y="6779"/>
                  </a:cubicBezTo>
                  <a:cubicBezTo>
                    <a:pt x="15472" y="5593"/>
                    <a:pt x="13405" y="5533"/>
                    <a:pt x="13405" y="5533"/>
                  </a:cubicBezTo>
                  <a:cubicBezTo>
                    <a:pt x="13405" y="5533"/>
                    <a:pt x="15047" y="5046"/>
                    <a:pt x="14925" y="4013"/>
                  </a:cubicBezTo>
                  <a:cubicBezTo>
                    <a:pt x="14873" y="3508"/>
                    <a:pt x="14425" y="3384"/>
                    <a:pt x="13804" y="3384"/>
                  </a:cubicBezTo>
                  <a:cubicBezTo>
                    <a:pt x="13201" y="3384"/>
                    <a:pt x="12435" y="3501"/>
                    <a:pt x="11714" y="3501"/>
                  </a:cubicBezTo>
                  <a:cubicBezTo>
                    <a:pt x="11437" y="3501"/>
                    <a:pt x="11165" y="3484"/>
                    <a:pt x="10913" y="3435"/>
                  </a:cubicBezTo>
                  <a:cubicBezTo>
                    <a:pt x="9910" y="3223"/>
                    <a:pt x="8937" y="2949"/>
                    <a:pt x="7995" y="2615"/>
                  </a:cubicBezTo>
                  <a:cubicBezTo>
                    <a:pt x="6597" y="2159"/>
                    <a:pt x="2098" y="1"/>
                    <a:pt x="2098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49"/>
            <p:cNvSpPr/>
            <p:nvPr/>
          </p:nvSpPr>
          <p:spPr>
            <a:xfrm>
              <a:off x="1820232" y="3018997"/>
              <a:ext cx="121510" cy="22484"/>
            </a:xfrm>
            <a:custGeom>
              <a:avLst/>
              <a:gdLst/>
              <a:ahLst/>
              <a:cxnLst/>
              <a:rect l="l" t="t" r="r" b="b"/>
              <a:pathLst>
                <a:path w="5923" h="1096" extrusionOk="0">
                  <a:moveTo>
                    <a:pt x="39" y="1"/>
                  </a:moveTo>
                  <a:cubicBezTo>
                    <a:pt x="16" y="1"/>
                    <a:pt x="1" y="45"/>
                    <a:pt x="25" y="70"/>
                  </a:cubicBezTo>
                  <a:cubicBezTo>
                    <a:pt x="1351" y="695"/>
                    <a:pt x="2382" y="1096"/>
                    <a:pt x="3530" y="1096"/>
                  </a:cubicBezTo>
                  <a:cubicBezTo>
                    <a:pt x="4224" y="1096"/>
                    <a:pt x="4960" y="949"/>
                    <a:pt x="5831" y="617"/>
                  </a:cubicBezTo>
                  <a:cubicBezTo>
                    <a:pt x="5922" y="586"/>
                    <a:pt x="5892" y="495"/>
                    <a:pt x="5800" y="495"/>
                  </a:cubicBezTo>
                  <a:cubicBezTo>
                    <a:pt x="4910" y="689"/>
                    <a:pt x="4195" y="785"/>
                    <a:pt x="3530" y="785"/>
                  </a:cubicBezTo>
                  <a:cubicBezTo>
                    <a:pt x="2426" y="785"/>
                    <a:pt x="1460" y="521"/>
                    <a:pt x="56" y="9"/>
                  </a:cubicBezTo>
                  <a:cubicBezTo>
                    <a:pt x="50" y="3"/>
                    <a:pt x="44" y="1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49"/>
            <p:cNvSpPr/>
            <p:nvPr/>
          </p:nvSpPr>
          <p:spPr>
            <a:xfrm>
              <a:off x="1810754" y="3069670"/>
              <a:ext cx="129101" cy="20659"/>
            </a:xfrm>
            <a:custGeom>
              <a:avLst/>
              <a:gdLst/>
              <a:ahLst/>
              <a:cxnLst/>
              <a:rect l="l" t="t" r="r" b="b"/>
              <a:pathLst>
                <a:path w="6293" h="1007" extrusionOk="0">
                  <a:moveTo>
                    <a:pt x="31" y="1"/>
                  </a:moveTo>
                  <a:cubicBezTo>
                    <a:pt x="1" y="1"/>
                    <a:pt x="1" y="31"/>
                    <a:pt x="31" y="31"/>
                  </a:cubicBezTo>
                  <a:cubicBezTo>
                    <a:pt x="1556" y="621"/>
                    <a:pt x="2686" y="1006"/>
                    <a:pt x="4003" y="1006"/>
                  </a:cubicBezTo>
                  <a:cubicBezTo>
                    <a:pt x="4656" y="1006"/>
                    <a:pt x="5355" y="912"/>
                    <a:pt x="6171" y="700"/>
                  </a:cubicBezTo>
                  <a:cubicBezTo>
                    <a:pt x="6293" y="670"/>
                    <a:pt x="6293" y="578"/>
                    <a:pt x="6171" y="578"/>
                  </a:cubicBezTo>
                  <a:cubicBezTo>
                    <a:pt x="5425" y="669"/>
                    <a:pt x="4793" y="714"/>
                    <a:pt x="4209" y="714"/>
                  </a:cubicBezTo>
                  <a:cubicBezTo>
                    <a:pt x="2842" y="714"/>
                    <a:pt x="1735" y="469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49"/>
            <p:cNvSpPr/>
            <p:nvPr/>
          </p:nvSpPr>
          <p:spPr>
            <a:xfrm>
              <a:off x="1799634" y="3116937"/>
              <a:ext cx="128998" cy="26444"/>
            </a:xfrm>
            <a:custGeom>
              <a:avLst/>
              <a:gdLst/>
              <a:ahLst/>
              <a:cxnLst/>
              <a:rect l="l" t="t" r="r" b="b"/>
              <a:pathLst>
                <a:path w="6288" h="1289" extrusionOk="0">
                  <a:moveTo>
                    <a:pt x="63" y="1"/>
                  </a:moveTo>
                  <a:cubicBezTo>
                    <a:pt x="19" y="1"/>
                    <a:pt x="0" y="72"/>
                    <a:pt x="26" y="98"/>
                  </a:cubicBezTo>
                  <a:cubicBezTo>
                    <a:pt x="1568" y="943"/>
                    <a:pt x="2845" y="1289"/>
                    <a:pt x="4215" y="1289"/>
                  </a:cubicBezTo>
                  <a:cubicBezTo>
                    <a:pt x="4817" y="1289"/>
                    <a:pt x="5437" y="1222"/>
                    <a:pt x="6105" y="1101"/>
                  </a:cubicBezTo>
                  <a:cubicBezTo>
                    <a:pt x="6288" y="1071"/>
                    <a:pt x="6288" y="1010"/>
                    <a:pt x="6136" y="1010"/>
                  </a:cubicBezTo>
                  <a:cubicBezTo>
                    <a:pt x="5675" y="1033"/>
                    <a:pt x="5253" y="1046"/>
                    <a:pt x="4858" y="1046"/>
                  </a:cubicBezTo>
                  <a:cubicBezTo>
                    <a:pt x="3141" y="1046"/>
                    <a:pt x="1915" y="798"/>
                    <a:pt x="87" y="7"/>
                  </a:cubicBezTo>
                  <a:cubicBezTo>
                    <a:pt x="79" y="3"/>
                    <a:pt x="71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49"/>
            <p:cNvSpPr/>
            <p:nvPr/>
          </p:nvSpPr>
          <p:spPr>
            <a:xfrm>
              <a:off x="2027766" y="2902551"/>
              <a:ext cx="322414" cy="273075"/>
            </a:xfrm>
            <a:custGeom>
              <a:avLst/>
              <a:gdLst/>
              <a:ahLst/>
              <a:cxnLst/>
              <a:rect l="l" t="t" r="r" b="b"/>
              <a:pathLst>
                <a:path w="15716" h="13311" extrusionOk="0">
                  <a:moveTo>
                    <a:pt x="12949" y="1"/>
                  </a:moveTo>
                  <a:cubicBezTo>
                    <a:pt x="12949" y="1"/>
                    <a:pt x="8603" y="2463"/>
                    <a:pt x="7265" y="3010"/>
                  </a:cubicBezTo>
                  <a:lnTo>
                    <a:pt x="7235" y="3010"/>
                  </a:lnTo>
                  <a:cubicBezTo>
                    <a:pt x="6293" y="3436"/>
                    <a:pt x="5350" y="3770"/>
                    <a:pt x="4378" y="4074"/>
                  </a:cubicBezTo>
                  <a:cubicBezTo>
                    <a:pt x="3965" y="4179"/>
                    <a:pt x="3495" y="4202"/>
                    <a:pt x="3025" y="4202"/>
                  </a:cubicBezTo>
                  <a:cubicBezTo>
                    <a:pt x="2649" y="4202"/>
                    <a:pt x="2274" y="4187"/>
                    <a:pt x="1929" y="4187"/>
                  </a:cubicBezTo>
                  <a:cubicBezTo>
                    <a:pt x="1086" y="4187"/>
                    <a:pt x="427" y="4277"/>
                    <a:pt x="396" y="4895"/>
                  </a:cubicBezTo>
                  <a:cubicBezTo>
                    <a:pt x="365" y="5958"/>
                    <a:pt x="2037" y="6323"/>
                    <a:pt x="2037" y="6323"/>
                  </a:cubicBezTo>
                  <a:cubicBezTo>
                    <a:pt x="2037" y="6323"/>
                    <a:pt x="1" y="6536"/>
                    <a:pt x="274" y="7691"/>
                  </a:cubicBezTo>
                  <a:cubicBezTo>
                    <a:pt x="548" y="8816"/>
                    <a:pt x="2372" y="8846"/>
                    <a:pt x="2493" y="8846"/>
                  </a:cubicBezTo>
                  <a:cubicBezTo>
                    <a:pt x="2402" y="8846"/>
                    <a:pt x="791" y="8998"/>
                    <a:pt x="1156" y="10092"/>
                  </a:cubicBezTo>
                  <a:cubicBezTo>
                    <a:pt x="1490" y="11186"/>
                    <a:pt x="3131" y="11551"/>
                    <a:pt x="3131" y="11551"/>
                  </a:cubicBezTo>
                  <a:cubicBezTo>
                    <a:pt x="3131" y="11551"/>
                    <a:pt x="2675" y="11886"/>
                    <a:pt x="3283" y="12585"/>
                  </a:cubicBezTo>
                  <a:cubicBezTo>
                    <a:pt x="3764" y="13114"/>
                    <a:pt x="4821" y="13311"/>
                    <a:pt x="5920" y="13311"/>
                  </a:cubicBezTo>
                  <a:cubicBezTo>
                    <a:pt x="6839" y="13311"/>
                    <a:pt x="7786" y="13174"/>
                    <a:pt x="8451" y="12980"/>
                  </a:cubicBezTo>
                  <a:cubicBezTo>
                    <a:pt x="9910" y="12524"/>
                    <a:pt x="14955" y="9819"/>
                    <a:pt x="15715" y="9393"/>
                  </a:cubicBezTo>
                  <a:lnTo>
                    <a:pt x="12949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49"/>
            <p:cNvSpPr/>
            <p:nvPr/>
          </p:nvSpPr>
          <p:spPr>
            <a:xfrm>
              <a:off x="2068920" y="3012924"/>
              <a:ext cx="120997" cy="28003"/>
            </a:xfrm>
            <a:custGeom>
              <a:avLst/>
              <a:gdLst/>
              <a:ahLst/>
              <a:cxnLst/>
              <a:rect l="l" t="t" r="r" b="b"/>
              <a:pathLst>
                <a:path w="5898" h="1365" extrusionOk="0">
                  <a:moveTo>
                    <a:pt x="5806" y="1"/>
                  </a:moveTo>
                  <a:cubicBezTo>
                    <a:pt x="4230" y="711"/>
                    <a:pt x="3205" y="1049"/>
                    <a:pt x="1831" y="1049"/>
                  </a:cubicBezTo>
                  <a:cubicBezTo>
                    <a:pt x="1324" y="1049"/>
                    <a:pt x="770" y="1003"/>
                    <a:pt x="122" y="913"/>
                  </a:cubicBezTo>
                  <a:cubicBezTo>
                    <a:pt x="31" y="913"/>
                    <a:pt x="1" y="1004"/>
                    <a:pt x="122" y="1034"/>
                  </a:cubicBezTo>
                  <a:cubicBezTo>
                    <a:pt x="850" y="1261"/>
                    <a:pt x="1481" y="1365"/>
                    <a:pt x="2066" y="1365"/>
                  </a:cubicBezTo>
                  <a:cubicBezTo>
                    <a:pt x="3362" y="1365"/>
                    <a:pt x="4434" y="857"/>
                    <a:pt x="5837" y="62"/>
                  </a:cubicBezTo>
                  <a:cubicBezTo>
                    <a:pt x="5898" y="62"/>
                    <a:pt x="5867" y="1"/>
                    <a:pt x="58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49"/>
            <p:cNvSpPr/>
            <p:nvPr/>
          </p:nvSpPr>
          <p:spPr>
            <a:xfrm>
              <a:off x="2074542" y="3062817"/>
              <a:ext cx="128465" cy="26608"/>
            </a:xfrm>
            <a:custGeom>
              <a:avLst/>
              <a:gdLst/>
              <a:ahLst/>
              <a:cxnLst/>
              <a:rect l="l" t="t" r="r" b="b"/>
              <a:pathLst>
                <a:path w="6262" h="1297" extrusionOk="0">
                  <a:moveTo>
                    <a:pt x="6201" y="1"/>
                  </a:moveTo>
                  <a:cubicBezTo>
                    <a:pt x="4183" y="725"/>
                    <a:pt x="3024" y="1031"/>
                    <a:pt x="1167" y="1031"/>
                  </a:cubicBezTo>
                  <a:cubicBezTo>
                    <a:pt x="843" y="1031"/>
                    <a:pt x="497" y="1022"/>
                    <a:pt x="122" y="1004"/>
                  </a:cubicBezTo>
                  <a:cubicBezTo>
                    <a:pt x="0" y="1004"/>
                    <a:pt x="31" y="1125"/>
                    <a:pt x="152" y="1125"/>
                  </a:cubicBezTo>
                  <a:cubicBezTo>
                    <a:pt x="789" y="1242"/>
                    <a:pt x="1351" y="1297"/>
                    <a:pt x="1872" y="1297"/>
                  </a:cubicBezTo>
                  <a:cubicBezTo>
                    <a:pt x="3388" y="1297"/>
                    <a:pt x="4557" y="831"/>
                    <a:pt x="6231" y="61"/>
                  </a:cubicBezTo>
                  <a:cubicBezTo>
                    <a:pt x="6262" y="31"/>
                    <a:pt x="6231" y="1"/>
                    <a:pt x="62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49"/>
            <p:cNvSpPr/>
            <p:nvPr/>
          </p:nvSpPr>
          <p:spPr>
            <a:xfrm>
              <a:off x="2089497" y="3109469"/>
              <a:ext cx="127685" cy="32496"/>
            </a:xfrm>
            <a:custGeom>
              <a:avLst/>
              <a:gdLst/>
              <a:ahLst/>
              <a:cxnLst/>
              <a:rect l="l" t="t" r="r" b="b"/>
              <a:pathLst>
                <a:path w="6224" h="1584" extrusionOk="0">
                  <a:moveTo>
                    <a:pt x="6136" y="0"/>
                  </a:moveTo>
                  <a:cubicBezTo>
                    <a:pt x="6127" y="0"/>
                    <a:pt x="6119" y="2"/>
                    <a:pt x="6110" y="6"/>
                  </a:cubicBezTo>
                  <a:cubicBezTo>
                    <a:pt x="3952" y="1131"/>
                    <a:pt x="2615" y="1374"/>
                    <a:pt x="153" y="1435"/>
                  </a:cubicBezTo>
                  <a:cubicBezTo>
                    <a:pt x="1" y="1435"/>
                    <a:pt x="31" y="1496"/>
                    <a:pt x="183" y="1496"/>
                  </a:cubicBezTo>
                  <a:cubicBezTo>
                    <a:pt x="650" y="1553"/>
                    <a:pt x="1093" y="1584"/>
                    <a:pt x="1521" y="1584"/>
                  </a:cubicBezTo>
                  <a:cubicBezTo>
                    <a:pt x="3125" y="1584"/>
                    <a:pt x="4516" y="1153"/>
                    <a:pt x="6171" y="97"/>
                  </a:cubicBezTo>
                  <a:cubicBezTo>
                    <a:pt x="6223" y="71"/>
                    <a:pt x="6186" y="0"/>
                    <a:pt x="61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49"/>
            <p:cNvSpPr/>
            <p:nvPr/>
          </p:nvSpPr>
          <p:spPr>
            <a:xfrm>
              <a:off x="2035870" y="2675569"/>
              <a:ext cx="92933" cy="93569"/>
            </a:xfrm>
            <a:custGeom>
              <a:avLst/>
              <a:gdLst/>
              <a:ahLst/>
              <a:cxnLst/>
              <a:rect l="l" t="t" r="r" b="b"/>
              <a:pathLst>
                <a:path w="4530" h="4561" extrusionOk="0">
                  <a:moveTo>
                    <a:pt x="3861" y="1"/>
                  </a:moveTo>
                  <a:lnTo>
                    <a:pt x="1" y="244"/>
                  </a:lnTo>
                  <a:lnTo>
                    <a:pt x="457" y="3466"/>
                  </a:lnTo>
                  <a:lnTo>
                    <a:pt x="2645" y="4560"/>
                  </a:lnTo>
                  <a:lnTo>
                    <a:pt x="4530" y="3132"/>
                  </a:lnTo>
                  <a:lnTo>
                    <a:pt x="38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49"/>
            <p:cNvSpPr/>
            <p:nvPr/>
          </p:nvSpPr>
          <p:spPr>
            <a:xfrm>
              <a:off x="1920511" y="2426142"/>
              <a:ext cx="123480" cy="183589"/>
            </a:xfrm>
            <a:custGeom>
              <a:avLst/>
              <a:gdLst/>
              <a:ahLst/>
              <a:cxnLst/>
              <a:rect l="l" t="t" r="r" b="b"/>
              <a:pathLst>
                <a:path w="6019" h="8949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943"/>
                    <a:pt x="92" y="1976"/>
                    <a:pt x="92" y="2919"/>
                  </a:cubicBezTo>
                  <a:cubicBezTo>
                    <a:pt x="61" y="4438"/>
                    <a:pt x="31" y="5654"/>
                    <a:pt x="61" y="5776"/>
                  </a:cubicBezTo>
                  <a:cubicBezTo>
                    <a:pt x="577" y="7350"/>
                    <a:pt x="2135" y="8948"/>
                    <a:pt x="3414" y="8948"/>
                  </a:cubicBezTo>
                  <a:cubicBezTo>
                    <a:pt x="3568" y="8948"/>
                    <a:pt x="3718" y="8925"/>
                    <a:pt x="3861" y="8876"/>
                  </a:cubicBezTo>
                  <a:cubicBezTo>
                    <a:pt x="5168" y="8451"/>
                    <a:pt x="6019" y="5776"/>
                    <a:pt x="5837" y="5046"/>
                  </a:cubicBezTo>
                  <a:lnTo>
                    <a:pt x="5837" y="4986"/>
                  </a:lnTo>
                  <a:cubicBezTo>
                    <a:pt x="5776" y="4864"/>
                    <a:pt x="5776" y="4712"/>
                    <a:pt x="5745" y="4590"/>
                  </a:cubicBezTo>
                  <a:cubicBezTo>
                    <a:pt x="5685" y="3375"/>
                    <a:pt x="5776" y="2159"/>
                    <a:pt x="6019" y="94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49"/>
            <p:cNvSpPr/>
            <p:nvPr/>
          </p:nvSpPr>
          <p:spPr>
            <a:xfrm>
              <a:off x="1926748" y="2427394"/>
              <a:ext cx="116628" cy="104278"/>
            </a:xfrm>
            <a:custGeom>
              <a:avLst/>
              <a:gdLst/>
              <a:ahLst/>
              <a:cxnLst/>
              <a:rect l="l" t="t" r="r" b="b"/>
              <a:pathLst>
                <a:path w="5685" h="5083" extrusionOk="0">
                  <a:moveTo>
                    <a:pt x="1" y="0"/>
                  </a:moveTo>
                  <a:lnTo>
                    <a:pt x="1" y="0"/>
                  </a:lnTo>
                  <a:cubicBezTo>
                    <a:pt x="386" y="1455"/>
                    <a:pt x="1642" y="5083"/>
                    <a:pt x="4701" y="5083"/>
                  </a:cubicBezTo>
                  <a:cubicBezTo>
                    <a:pt x="4774" y="5083"/>
                    <a:pt x="4849" y="5081"/>
                    <a:pt x="4925" y="5077"/>
                  </a:cubicBezTo>
                  <a:cubicBezTo>
                    <a:pt x="5107" y="5046"/>
                    <a:pt x="5320" y="5016"/>
                    <a:pt x="5502" y="4985"/>
                  </a:cubicBezTo>
                  <a:lnTo>
                    <a:pt x="5502" y="4925"/>
                  </a:lnTo>
                  <a:cubicBezTo>
                    <a:pt x="5472" y="4803"/>
                    <a:pt x="5441" y="4681"/>
                    <a:pt x="5411" y="4529"/>
                  </a:cubicBezTo>
                  <a:cubicBezTo>
                    <a:pt x="5350" y="3314"/>
                    <a:pt x="5441" y="2098"/>
                    <a:pt x="5685" y="8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49"/>
            <p:cNvSpPr/>
            <p:nvPr/>
          </p:nvSpPr>
          <p:spPr>
            <a:xfrm>
              <a:off x="2083897" y="2322868"/>
              <a:ext cx="67371" cy="83229"/>
            </a:xfrm>
            <a:custGeom>
              <a:avLst/>
              <a:gdLst/>
              <a:ahLst/>
              <a:cxnLst/>
              <a:rect l="l" t="t" r="r" b="b"/>
              <a:pathLst>
                <a:path w="3284" h="4057" extrusionOk="0">
                  <a:moveTo>
                    <a:pt x="2062" y="0"/>
                  </a:moveTo>
                  <a:cubicBezTo>
                    <a:pt x="1173" y="0"/>
                    <a:pt x="183" y="1752"/>
                    <a:pt x="183" y="1752"/>
                  </a:cubicBezTo>
                  <a:lnTo>
                    <a:pt x="0" y="3485"/>
                  </a:lnTo>
                  <a:cubicBezTo>
                    <a:pt x="205" y="3853"/>
                    <a:pt x="576" y="4056"/>
                    <a:pt x="954" y="4056"/>
                  </a:cubicBezTo>
                  <a:cubicBezTo>
                    <a:pt x="1137" y="4056"/>
                    <a:pt x="1321" y="4009"/>
                    <a:pt x="1490" y="3910"/>
                  </a:cubicBezTo>
                  <a:cubicBezTo>
                    <a:pt x="2523" y="3424"/>
                    <a:pt x="3283" y="445"/>
                    <a:pt x="2310" y="50"/>
                  </a:cubicBezTo>
                  <a:cubicBezTo>
                    <a:pt x="2229" y="16"/>
                    <a:pt x="2146" y="0"/>
                    <a:pt x="2062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49"/>
            <p:cNvSpPr/>
            <p:nvPr/>
          </p:nvSpPr>
          <p:spPr>
            <a:xfrm>
              <a:off x="2093867" y="2341332"/>
              <a:ext cx="33070" cy="53544"/>
            </a:xfrm>
            <a:custGeom>
              <a:avLst/>
              <a:gdLst/>
              <a:ahLst/>
              <a:cxnLst/>
              <a:rect l="l" t="t" r="r" b="b"/>
              <a:pathLst>
                <a:path w="1612" h="2610" extrusionOk="0">
                  <a:moveTo>
                    <a:pt x="1612" y="1"/>
                  </a:moveTo>
                  <a:cubicBezTo>
                    <a:pt x="609" y="183"/>
                    <a:pt x="1" y="1581"/>
                    <a:pt x="122" y="2524"/>
                  </a:cubicBezTo>
                  <a:cubicBezTo>
                    <a:pt x="105" y="2577"/>
                    <a:pt x="138" y="2609"/>
                    <a:pt x="175" y="2609"/>
                  </a:cubicBezTo>
                  <a:cubicBezTo>
                    <a:pt x="202" y="2609"/>
                    <a:pt x="231" y="2592"/>
                    <a:pt x="244" y="2554"/>
                  </a:cubicBezTo>
                  <a:cubicBezTo>
                    <a:pt x="335" y="2341"/>
                    <a:pt x="426" y="2129"/>
                    <a:pt x="548" y="1946"/>
                  </a:cubicBezTo>
                  <a:cubicBezTo>
                    <a:pt x="648" y="1745"/>
                    <a:pt x="874" y="1627"/>
                    <a:pt x="1104" y="1627"/>
                  </a:cubicBezTo>
                  <a:cubicBezTo>
                    <a:pt x="1152" y="1627"/>
                    <a:pt x="1200" y="1632"/>
                    <a:pt x="1247" y="1642"/>
                  </a:cubicBezTo>
                  <a:cubicBezTo>
                    <a:pt x="1247" y="1642"/>
                    <a:pt x="1247" y="1612"/>
                    <a:pt x="1247" y="1612"/>
                  </a:cubicBezTo>
                  <a:cubicBezTo>
                    <a:pt x="1144" y="1540"/>
                    <a:pt x="1027" y="1506"/>
                    <a:pt x="911" y="1506"/>
                  </a:cubicBezTo>
                  <a:cubicBezTo>
                    <a:pt x="686" y="1506"/>
                    <a:pt x="466" y="1634"/>
                    <a:pt x="365" y="1855"/>
                  </a:cubicBezTo>
                  <a:cubicBezTo>
                    <a:pt x="578" y="1126"/>
                    <a:pt x="882" y="396"/>
                    <a:pt x="1612" y="31"/>
                  </a:cubicBezTo>
                  <a:cubicBezTo>
                    <a:pt x="1612" y="1"/>
                    <a:pt x="1612" y="1"/>
                    <a:pt x="16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49"/>
            <p:cNvSpPr/>
            <p:nvPr/>
          </p:nvSpPr>
          <p:spPr>
            <a:xfrm>
              <a:off x="1860647" y="2178316"/>
              <a:ext cx="272521" cy="324014"/>
            </a:xfrm>
            <a:custGeom>
              <a:avLst/>
              <a:gdLst/>
              <a:ahLst/>
              <a:cxnLst/>
              <a:rect l="l" t="t" r="r" b="b"/>
              <a:pathLst>
                <a:path w="13284" h="15794" extrusionOk="0">
                  <a:moveTo>
                    <a:pt x="6397" y="1"/>
                  </a:moveTo>
                  <a:cubicBezTo>
                    <a:pt x="4032" y="1"/>
                    <a:pt x="1661" y="1157"/>
                    <a:pt x="882" y="3418"/>
                  </a:cubicBezTo>
                  <a:cubicBezTo>
                    <a:pt x="1" y="5880"/>
                    <a:pt x="791" y="12172"/>
                    <a:pt x="2493" y="13844"/>
                  </a:cubicBezTo>
                  <a:cubicBezTo>
                    <a:pt x="3748" y="15083"/>
                    <a:pt x="5453" y="15794"/>
                    <a:pt x="7101" y="15794"/>
                  </a:cubicBezTo>
                  <a:cubicBezTo>
                    <a:pt x="8687" y="15794"/>
                    <a:pt x="10219" y="15136"/>
                    <a:pt x="11247" y="13661"/>
                  </a:cubicBezTo>
                  <a:cubicBezTo>
                    <a:pt x="13284" y="10743"/>
                    <a:pt x="12220" y="2810"/>
                    <a:pt x="10305" y="1260"/>
                  </a:cubicBezTo>
                  <a:cubicBezTo>
                    <a:pt x="9234" y="417"/>
                    <a:pt x="7816" y="1"/>
                    <a:pt x="6397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49"/>
            <p:cNvSpPr/>
            <p:nvPr/>
          </p:nvSpPr>
          <p:spPr>
            <a:xfrm>
              <a:off x="1853795" y="2148651"/>
              <a:ext cx="282492" cy="200206"/>
            </a:xfrm>
            <a:custGeom>
              <a:avLst/>
              <a:gdLst/>
              <a:ahLst/>
              <a:cxnLst/>
              <a:rect l="l" t="t" r="r" b="b"/>
              <a:pathLst>
                <a:path w="13770" h="9759" extrusionOk="0">
                  <a:moveTo>
                    <a:pt x="6505" y="1"/>
                  </a:moveTo>
                  <a:cubicBezTo>
                    <a:pt x="5441" y="1"/>
                    <a:pt x="4408" y="487"/>
                    <a:pt x="3769" y="1368"/>
                  </a:cubicBezTo>
                  <a:cubicBezTo>
                    <a:pt x="3769" y="1368"/>
                    <a:pt x="1398" y="1399"/>
                    <a:pt x="699" y="2979"/>
                  </a:cubicBezTo>
                  <a:cubicBezTo>
                    <a:pt x="304" y="3891"/>
                    <a:pt x="304" y="4894"/>
                    <a:pt x="699" y="5806"/>
                  </a:cubicBezTo>
                  <a:cubicBezTo>
                    <a:pt x="699" y="5806"/>
                    <a:pt x="0" y="6353"/>
                    <a:pt x="61" y="7812"/>
                  </a:cubicBezTo>
                  <a:cubicBezTo>
                    <a:pt x="61" y="8741"/>
                    <a:pt x="622" y="9758"/>
                    <a:pt x="1191" y="9758"/>
                  </a:cubicBezTo>
                  <a:cubicBezTo>
                    <a:pt x="1199" y="9758"/>
                    <a:pt x="1208" y="9758"/>
                    <a:pt x="1216" y="9758"/>
                  </a:cubicBezTo>
                  <a:cubicBezTo>
                    <a:pt x="1946" y="9697"/>
                    <a:pt x="2675" y="8694"/>
                    <a:pt x="2554" y="6931"/>
                  </a:cubicBezTo>
                  <a:lnTo>
                    <a:pt x="2554" y="6931"/>
                  </a:lnTo>
                  <a:cubicBezTo>
                    <a:pt x="2554" y="6931"/>
                    <a:pt x="3179" y="7099"/>
                    <a:pt x="4000" y="7099"/>
                  </a:cubicBezTo>
                  <a:cubicBezTo>
                    <a:pt x="5331" y="7099"/>
                    <a:pt x="7176" y="6658"/>
                    <a:pt x="7721" y="4347"/>
                  </a:cubicBezTo>
                  <a:cubicBezTo>
                    <a:pt x="8569" y="5673"/>
                    <a:pt x="10041" y="6466"/>
                    <a:pt x="11573" y="6466"/>
                  </a:cubicBezTo>
                  <a:cubicBezTo>
                    <a:pt x="11798" y="6466"/>
                    <a:pt x="12024" y="6449"/>
                    <a:pt x="12250" y="6414"/>
                  </a:cubicBezTo>
                  <a:lnTo>
                    <a:pt x="12645" y="8907"/>
                  </a:lnTo>
                  <a:cubicBezTo>
                    <a:pt x="13131" y="8846"/>
                    <a:pt x="13770" y="6566"/>
                    <a:pt x="12797" y="5289"/>
                  </a:cubicBezTo>
                  <a:cubicBezTo>
                    <a:pt x="12797" y="5289"/>
                    <a:pt x="13040" y="3375"/>
                    <a:pt x="11855" y="2037"/>
                  </a:cubicBezTo>
                  <a:cubicBezTo>
                    <a:pt x="11355" y="1442"/>
                    <a:pt x="10612" y="1108"/>
                    <a:pt x="9846" y="1108"/>
                  </a:cubicBezTo>
                  <a:cubicBezTo>
                    <a:pt x="9635" y="1108"/>
                    <a:pt x="9421" y="1133"/>
                    <a:pt x="9210" y="1186"/>
                  </a:cubicBezTo>
                  <a:cubicBezTo>
                    <a:pt x="8481" y="457"/>
                    <a:pt x="7538" y="31"/>
                    <a:pt x="65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49"/>
            <p:cNvSpPr/>
            <p:nvPr/>
          </p:nvSpPr>
          <p:spPr>
            <a:xfrm>
              <a:off x="1901186" y="2234077"/>
              <a:ext cx="111643" cy="67617"/>
            </a:xfrm>
            <a:custGeom>
              <a:avLst/>
              <a:gdLst/>
              <a:ahLst/>
              <a:cxnLst/>
              <a:rect l="l" t="t" r="r" b="b"/>
              <a:pathLst>
                <a:path w="5442" h="3296" extrusionOk="0">
                  <a:moveTo>
                    <a:pt x="5380" y="1"/>
                  </a:moveTo>
                  <a:lnTo>
                    <a:pt x="5380" y="1"/>
                  </a:lnTo>
                  <a:cubicBezTo>
                    <a:pt x="5350" y="305"/>
                    <a:pt x="5320" y="639"/>
                    <a:pt x="5228" y="913"/>
                  </a:cubicBezTo>
                  <a:cubicBezTo>
                    <a:pt x="5168" y="1217"/>
                    <a:pt x="5046" y="1521"/>
                    <a:pt x="4924" y="1794"/>
                  </a:cubicBezTo>
                  <a:cubicBezTo>
                    <a:pt x="4620" y="2311"/>
                    <a:pt x="4165" y="2706"/>
                    <a:pt x="3587" y="2919"/>
                  </a:cubicBezTo>
                  <a:cubicBezTo>
                    <a:pt x="3188" y="3045"/>
                    <a:pt x="2775" y="3113"/>
                    <a:pt x="2357" y="3113"/>
                  </a:cubicBezTo>
                  <a:cubicBezTo>
                    <a:pt x="2170" y="3113"/>
                    <a:pt x="1982" y="3099"/>
                    <a:pt x="1794" y="3071"/>
                  </a:cubicBezTo>
                  <a:cubicBezTo>
                    <a:pt x="1490" y="2980"/>
                    <a:pt x="1186" y="2949"/>
                    <a:pt x="912" y="2888"/>
                  </a:cubicBezTo>
                  <a:cubicBezTo>
                    <a:pt x="608" y="2797"/>
                    <a:pt x="304" y="2706"/>
                    <a:pt x="0" y="2615"/>
                  </a:cubicBezTo>
                  <a:lnTo>
                    <a:pt x="0" y="2615"/>
                  </a:lnTo>
                  <a:cubicBezTo>
                    <a:pt x="274" y="2736"/>
                    <a:pt x="578" y="2858"/>
                    <a:pt x="882" y="2980"/>
                  </a:cubicBezTo>
                  <a:cubicBezTo>
                    <a:pt x="1155" y="3101"/>
                    <a:pt x="1459" y="3132"/>
                    <a:pt x="1763" y="3223"/>
                  </a:cubicBezTo>
                  <a:cubicBezTo>
                    <a:pt x="2019" y="3271"/>
                    <a:pt x="2279" y="3296"/>
                    <a:pt x="2538" y="3296"/>
                  </a:cubicBezTo>
                  <a:cubicBezTo>
                    <a:pt x="2927" y="3296"/>
                    <a:pt x="3313" y="3241"/>
                    <a:pt x="3678" y="3132"/>
                  </a:cubicBezTo>
                  <a:cubicBezTo>
                    <a:pt x="4286" y="2888"/>
                    <a:pt x="4772" y="2432"/>
                    <a:pt x="5076" y="1855"/>
                  </a:cubicBezTo>
                  <a:cubicBezTo>
                    <a:pt x="5320" y="1277"/>
                    <a:pt x="5441" y="639"/>
                    <a:pt x="53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49"/>
            <p:cNvSpPr/>
            <p:nvPr/>
          </p:nvSpPr>
          <p:spPr>
            <a:xfrm>
              <a:off x="1852544" y="2175793"/>
              <a:ext cx="77957" cy="91989"/>
            </a:xfrm>
            <a:custGeom>
              <a:avLst/>
              <a:gdLst/>
              <a:ahLst/>
              <a:cxnLst/>
              <a:rect l="l" t="t" r="r" b="b"/>
              <a:pathLst>
                <a:path w="3800" h="4484" extrusionOk="0">
                  <a:moveTo>
                    <a:pt x="3065" y="1"/>
                  </a:moveTo>
                  <a:cubicBezTo>
                    <a:pt x="2720" y="1"/>
                    <a:pt x="2373" y="48"/>
                    <a:pt x="2037" y="137"/>
                  </a:cubicBezTo>
                  <a:cubicBezTo>
                    <a:pt x="1429" y="289"/>
                    <a:pt x="882" y="623"/>
                    <a:pt x="517" y="1109"/>
                  </a:cubicBezTo>
                  <a:cubicBezTo>
                    <a:pt x="335" y="1383"/>
                    <a:pt x="213" y="1656"/>
                    <a:pt x="122" y="1960"/>
                  </a:cubicBezTo>
                  <a:cubicBezTo>
                    <a:pt x="31" y="2264"/>
                    <a:pt x="0" y="2568"/>
                    <a:pt x="0" y="2872"/>
                  </a:cubicBezTo>
                  <a:cubicBezTo>
                    <a:pt x="31" y="3480"/>
                    <a:pt x="274" y="4058"/>
                    <a:pt x="700" y="4483"/>
                  </a:cubicBezTo>
                  <a:cubicBezTo>
                    <a:pt x="365" y="4027"/>
                    <a:pt x="183" y="3450"/>
                    <a:pt x="183" y="2872"/>
                  </a:cubicBezTo>
                  <a:cubicBezTo>
                    <a:pt x="183" y="2295"/>
                    <a:pt x="365" y="1717"/>
                    <a:pt x="669" y="1261"/>
                  </a:cubicBezTo>
                  <a:cubicBezTo>
                    <a:pt x="852" y="1018"/>
                    <a:pt x="1034" y="805"/>
                    <a:pt x="1277" y="653"/>
                  </a:cubicBezTo>
                  <a:cubicBezTo>
                    <a:pt x="1520" y="501"/>
                    <a:pt x="1763" y="380"/>
                    <a:pt x="2037" y="289"/>
                  </a:cubicBezTo>
                  <a:cubicBezTo>
                    <a:pt x="2540" y="156"/>
                    <a:pt x="3066" y="70"/>
                    <a:pt x="3575" y="70"/>
                  </a:cubicBezTo>
                  <a:cubicBezTo>
                    <a:pt x="3650" y="70"/>
                    <a:pt x="3725" y="72"/>
                    <a:pt x="3800" y="76"/>
                  </a:cubicBezTo>
                  <a:cubicBezTo>
                    <a:pt x="3559" y="25"/>
                    <a:pt x="3312" y="1"/>
                    <a:pt x="3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49"/>
            <p:cNvSpPr/>
            <p:nvPr/>
          </p:nvSpPr>
          <p:spPr>
            <a:xfrm>
              <a:off x="2043973" y="2171013"/>
              <a:ext cx="72992" cy="71187"/>
            </a:xfrm>
            <a:custGeom>
              <a:avLst/>
              <a:gdLst/>
              <a:ahLst/>
              <a:cxnLst/>
              <a:rect l="l" t="t" r="r" b="b"/>
              <a:pathLst>
                <a:path w="3558" h="3470" extrusionOk="0">
                  <a:moveTo>
                    <a:pt x="755" y="1"/>
                  </a:moveTo>
                  <a:cubicBezTo>
                    <a:pt x="498" y="1"/>
                    <a:pt x="245" y="31"/>
                    <a:pt x="1" y="96"/>
                  </a:cubicBezTo>
                  <a:cubicBezTo>
                    <a:pt x="109" y="89"/>
                    <a:pt x="218" y="85"/>
                    <a:pt x="328" y="85"/>
                  </a:cubicBezTo>
                  <a:cubicBezTo>
                    <a:pt x="685" y="85"/>
                    <a:pt x="1051" y="125"/>
                    <a:pt x="1399" y="218"/>
                  </a:cubicBezTo>
                  <a:cubicBezTo>
                    <a:pt x="1855" y="339"/>
                    <a:pt x="2250" y="552"/>
                    <a:pt x="2585" y="886"/>
                  </a:cubicBezTo>
                  <a:cubicBezTo>
                    <a:pt x="2919" y="1190"/>
                    <a:pt x="3162" y="1616"/>
                    <a:pt x="3284" y="2072"/>
                  </a:cubicBezTo>
                  <a:cubicBezTo>
                    <a:pt x="3405" y="2528"/>
                    <a:pt x="3466" y="2984"/>
                    <a:pt x="3466" y="3470"/>
                  </a:cubicBezTo>
                  <a:cubicBezTo>
                    <a:pt x="3557" y="2984"/>
                    <a:pt x="3557" y="2497"/>
                    <a:pt x="3436" y="2011"/>
                  </a:cubicBezTo>
                  <a:cubicBezTo>
                    <a:pt x="3344" y="1525"/>
                    <a:pt x="3101" y="1069"/>
                    <a:pt x="2737" y="704"/>
                  </a:cubicBezTo>
                  <a:cubicBezTo>
                    <a:pt x="2372" y="370"/>
                    <a:pt x="1916" y="157"/>
                    <a:pt x="1430" y="66"/>
                  </a:cubicBezTo>
                  <a:cubicBezTo>
                    <a:pt x="1204" y="23"/>
                    <a:pt x="978" y="1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49"/>
            <p:cNvSpPr/>
            <p:nvPr/>
          </p:nvSpPr>
          <p:spPr>
            <a:xfrm>
              <a:off x="2010308" y="2236580"/>
              <a:ext cx="45543" cy="46159"/>
            </a:xfrm>
            <a:custGeom>
              <a:avLst/>
              <a:gdLst/>
              <a:ahLst/>
              <a:cxnLst/>
              <a:rect l="l" t="t" r="r" b="b"/>
              <a:pathLst>
                <a:path w="2220" h="2250" extrusionOk="0">
                  <a:moveTo>
                    <a:pt x="1" y="0"/>
                  </a:moveTo>
                  <a:cubicBezTo>
                    <a:pt x="1" y="274"/>
                    <a:pt x="92" y="578"/>
                    <a:pt x="213" y="821"/>
                  </a:cubicBezTo>
                  <a:cubicBezTo>
                    <a:pt x="335" y="1095"/>
                    <a:pt x="487" y="1338"/>
                    <a:pt x="700" y="1520"/>
                  </a:cubicBezTo>
                  <a:cubicBezTo>
                    <a:pt x="912" y="1733"/>
                    <a:pt x="1156" y="1885"/>
                    <a:pt x="1429" y="2007"/>
                  </a:cubicBezTo>
                  <a:cubicBezTo>
                    <a:pt x="1672" y="2128"/>
                    <a:pt x="1946" y="2219"/>
                    <a:pt x="2219" y="2250"/>
                  </a:cubicBezTo>
                  <a:cubicBezTo>
                    <a:pt x="1733" y="2037"/>
                    <a:pt x="1247" y="1763"/>
                    <a:pt x="852" y="1368"/>
                  </a:cubicBezTo>
                  <a:cubicBezTo>
                    <a:pt x="669" y="1186"/>
                    <a:pt x="487" y="973"/>
                    <a:pt x="335" y="760"/>
                  </a:cubicBezTo>
                  <a:cubicBezTo>
                    <a:pt x="213" y="517"/>
                    <a:pt x="92" y="27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49"/>
            <p:cNvSpPr/>
            <p:nvPr/>
          </p:nvSpPr>
          <p:spPr>
            <a:xfrm>
              <a:off x="1951695" y="2485391"/>
              <a:ext cx="21" cy="21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49"/>
            <p:cNvSpPr/>
            <p:nvPr/>
          </p:nvSpPr>
          <p:spPr>
            <a:xfrm>
              <a:off x="1955593" y="2338829"/>
              <a:ext cx="32762" cy="33091"/>
            </a:xfrm>
            <a:custGeom>
              <a:avLst/>
              <a:gdLst/>
              <a:ahLst/>
              <a:cxnLst/>
              <a:rect l="l" t="t" r="r" b="b"/>
              <a:pathLst>
                <a:path w="1597" h="1613" extrusionOk="0">
                  <a:moveTo>
                    <a:pt x="832" y="1"/>
                  </a:moveTo>
                  <a:cubicBezTo>
                    <a:pt x="826" y="1"/>
                    <a:pt x="820" y="1"/>
                    <a:pt x="813" y="1"/>
                  </a:cubicBezTo>
                  <a:cubicBezTo>
                    <a:pt x="1" y="62"/>
                    <a:pt x="142" y="1613"/>
                    <a:pt x="854" y="1613"/>
                  </a:cubicBezTo>
                  <a:cubicBezTo>
                    <a:pt x="860" y="1613"/>
                    <a:pt x="867" y="1613"/>
                    <a:pt x="874" y="1612"/>
                  </a:cubicBezTo>
                  <a:cubicBezTo>
                    <a:pt x="1597" y="1552"/>
                    <a:pt x="1484" y="1"/>
                    <a:pt x="8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49"/>
            <p:cNvSpPr/>
            <p:nvPr/>
          </p:nvSpPr>
          <p:spPr>
            <a:xfrm>
              <a:off x="2036752" y="2335690"/>
              <a:ext cx="30670" cy="32516"/>
            </a:xfrm>
            <a:custGeom>
              <a:avLst/>
              <a:gdLst/>
              <a:ahLst/>
              <a:cxnLst/>
              <a:rect l="l" t="t" r="r" b="b"/>
              <a:pathLst>
                <a:path w="1495" h="1585" extrusionOk="0">
                  <a:moveTo>
                    <a:pt x="701" y="1"/>
                  </a:moveTo>
                  <a:cubicBezTo>
                    <a:pt x="686" y="1"/>
                    <a:pt x="672" y="1"/>
                    <a:pt x="657" y="2"/>
                  </a:cubicBezTo>
                  <a:cubicBezTo>
                    <a:pt x="1" y="62"/>
                    <a:pt x="47" y="1585"/>
                    <a:pt x="738" y="1585"/>
                  </a:cubicBezTo>
                  <a:cubicBezTo>
                    <a:pt x="751" y="1585"/>
                    <a:pt x="765" y="1584"/>
                    <a:pt x="778" y="1583"/>
                  </a:cubicBezTo>
                  <a:cubicBezTo>
                    <a:pt x="1494" y="1523"/>
                    <a:pt x="1449" y="1"/>
                    <a:pt x="70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49"/>
            <p:cNvSpPr/>
            <p:nvPr/>
          </p:nvSpPr>
          <p:spPr>
            <a:xfrm>
              <a:off x="1953767" y="2301429"/>
              <a:ext cx="29131" cy="20166"/>
            </a:xfrm>
            <a:custGeom>
              <a:avLst/>
              <a:gdLst/>
              <a:ahLst/>
              <a:cxnLst/>
              <a:rect l="l" t="t" r="r" b="b"/>
              <a:pathLst>
                <a:path w="1420" h="983" extrusionOk="0">
                  <a:moveTo>
                    <a:pt x="948" y="1"/>
                  </a:moveTo>
                  <a:cubicBezTo>
                    <a:pt x="826" y="1"/>
                    <a:pt x="705" y="31"/>
                    <a:pt x="598" y="92"/>
                  </a:cubicBezTo>
                  <a:cubicBezTo>
                    <a:pt x="386" y="183"/>
                    <a:pt x="203" y="365"/>
                    <a:pt x="82" y="578"/>
                  </a:cubicBezTo>
                  <a:cubicBezTo>
                    <a:pt x="0" y="768"/>
                    <a:pt x="162" y="983"/>
                    <a:pt x="370" y="983"/>
                  </a:cubicBezTo>
                  <a:cubicBezTo>
                    <a:pt x="395" y="983"/>
                    <a:pt x="421" y="980"/>
                    <a:pt x="447" y="973"/>
                  </a:cubicBezTo>
                  <a:cubicBezTo>
                    <a:pt x="598" y="912"/>
                    <a:pt x="750" y="821"/>
                    <a:pt x="933" y="730"/>
                  </a:cubicBezTo>
                  <a:cubicBezTo>
                    <a:pt x="1085" y="700"/>
                    <a:pt x="1267" y="578"/>
                    <a:pt x="1358" y="426"/>
                  </a:cubicBezTo>
                  <a:cubicBezTo>
                    <a:pt x="1419" y="305"/>
                    <a:pt x="1389" y="183"/>
                    <a:pt x="1298" y="92"/>
                  </a:cubicBezTo>
                  <a:cubicBezTo>
                    <a:pt x="1191" y="31"/>
                    <a:pt x="1070" y="1"/>
                    <a:pt x="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49"/>
            <p:cNvSpPr/>
            <p:nvPr/>
          </p:nvSpPr>
          <p:spPr>
            <a:xfrm>
              <a:off x="2038373" y="2296608"/>
              <a:ext cx="31060" cy="16740"/>
            </a:xfrm>
            <a:custGeom>
              <a:avLst/>
              <a:gdLst/>
              <a:ahLst/>
              <a:cxnLst/>
              <a:rect l="l" t="t" r="r" b="b"/>
              <a:pathLst>
                <a:path w="1514" h="816" extrusionOk="0">
                  <a:moveTo>
                    <a:pt x="548" y="0"/>
                  </a:moveTo>
                  <a:cubicBezTo>
                    <a:pt x="369" y="0"/>
                    <a:pt x="198" y="68"/>
                    <a:pt x="61" y="205"/>
                  </a:cubicBezTo>
                  <a:cubicBezTo>
                    <a:pt x="0" y="296"/>
                    <a:pt x="0" y="448"/>
                    <a:pt x="61" y="540"/>
                  </a:cubicBezTo>
                  <a:cubicBezTo>
                    <a:pt x="213" y="661"/>
                    <a:pt x="396" y="722"/>
                    <a:pt x="578" y="722"/>
                  </a:cubicBezTo>
                  <a:cubicBezTo>
                    <a:pt x="760" y="752"/>
                    <a:pt x="943" y="813"/>
                    <a:pt x="1125" y="813"/>
                  </a:cubicBezTo>
                  <a:cubicBezTo>
                    <a:pt x="1136" y="815"/>
                    <a:pt x="1148" y="815"/>
                    <a:pt x="1159" y="815"/>
                  </a:cubicBezTo>
                  <a:cubicBezTo>
                    <a:pt x="1382" y="815"/>
                    <a:pt x="1513" y="531"/>
                    <a:pt x="1368" y="357"/>
                  </a:cubicBezTo>
                  <a:cubicBezTo>
                    <a:pt x="1216" y="175"/>
                    <a:pt x="973" y="53"/>
                    <a:pt x="730" y="23"/>
                  </a:cubicBezTo>
                  <a:cubicBezTo>
                    <a:pt x="669" y="8"/>
                    <a:pt x="608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49"/>
            <p:cNvSpPr/>
            <p:nvPr/>
          </p:nvSpPr>
          <p:spPr>
            <a:xfrm>
              <a:off x="1979760" y="2421321"/>
              <a:ext cx="19961" cy="11960"/>
            </a:xfrm>
            <a:custGeom>
              <a:avLst/>
              <a:gdLst/>
              <a:ahLst/>
              <a:cxnLst/>
              <a:rect l="l" t="t" r="r" b="b"/>
              <a:pathLst>
                <a:path w="973" h="583" extrusionOk="0">
                  <a:moveTo>
                    <a:pt x="42" y="0"/>
                  </a:moveTo>
                  <a:cubicBezTo>
                    <a:pt x="31" y="0"/>
                    <a:pt x="15" y="8"/>
                    <a:pt x="0" y="23"/>
                  </a:cubicBezTo>
                  <a:cubicBezTo>
                    <a:pt x="0" y="236"/>
                    <a:pt x="91" y="448"/>
                    <a:pt x="304" y="540"/>
                  </a:cubicBezTo>
                  <a:cubicBezTo>
                    <a:pt x="372" y="569"/>
                    <a:pt x="444" y="582"/>
                    <a:pt x="516" y="582"/>
                  </a:cubicBezTo>
                  <a:cubicBezTo>
                    <a:pt x="670" y="582"/>
                    <a:pt x="828" y="521"/>
                    <a:pt x="973" y="418"/>
                  </a:cubicBezTo>
                  <a:lnTo>
                    <a:pt x="973" y="388"/>
                  </a:lnTo>
                  <a:cubicBezTo>
                    <a:pt x="882" y="403"/>
                    <a:pt x="790" y="410"/>
                    <a:pt x="699" y="410"/>
                  </a:cubicBezTo>
                  <a:cubicBezTo>
                    <a:pt x="608" y="410"/>
                    <a:pt x="517" y="403"/>
                    <a:pt x="426" y="388"/>
                  </a:cubicBezTo>
                  <a:cubicBezTo>
                    <a:pt x="243" y="327"/>
                    <a:pt x="152" y="144"/>
                    <a:pt x="61" y="23"/>
                  </a:cubicBezTo>
                  <a:cubicBezTo>
                    <a:pt x="61" y="8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49"/>
            <p:cNvSpPr/>
            <p:nvPr/>
          </p:nvSpPr>
          <p:spPr>
            <a:xfrm>
              <a:off x="1978673" y="2330335"/>
              <a:ext cx="51616" cy="82758"/>
            </a:xfrm>
            <a:custGeom>
              <a:avLst/>
              <a:gdLst/>
              <a:ahLst/>
              <a:cxnLst/>
              <a:rect l="l" t="t" r="r" b="b"/>
              <a:pathLst>
                <a:path w="2516" h="4034" extrusionOk="0">
                  <a:moveTo>
                    <a:pt x="1843" y="0"/>
                  </a:moveTo>
                  <a:cubicBezTo>
                    <a:pt x="1817" y="0"/>
                    <a:pt x="1786" y="15"/>
                    <a:pt x="1786" y="51"/>
                  </a:cubicBezTo>
                  <a:cubicBezTo>
                    <a:pt x="1877" y="902"/>
                    <a:pt x="2120" y="2239"/>
                    <a:pt x="2181" y="2725"/>
                  </a:cubicBezTo>
                  <a:cubicBezTo>
                    <a:pt x="2029" y="2665"/>
                    <a:pt x="1603" y="2573"/>
                    <a:pt x="1391" y="2543"/>
                  </a:cubicBezTo>
                  <a:cubicBezTo>
                    <a:pt x="1330" y="2543"/>
                    <a:pt x="1573" y="3698"/>
                    <a:pt x="1543" y="3789"/>
                  </a:cubicBezTo>
                  <a:cubicBezTo>
                    <a:pt x="1026" y="3789"/>
                    <a:pt x="509" y="3668"/>
                    <a:pt x="53" y="3364"/>
                  </a:cubicBezTo>
                  <a:cubicBezTo>
                    <a:pt x="45" y="3356"/>
                    <a:pt x="37" y="3352"/>
                    <a:pt x="30" y="3352"/>
                  </a:cubicBezTo>
                  <a:cubicBezTo>
                    <a:pt x="11" y="3352"/>
                    <a:pt x="1" y="3380"/>
                    <a:pt x="23" y="3424"/>
                  </a:cubicBezTo>
                  <a:cubicBezTo>
                    <a:pt x="324" y="3802"/>
                    <a:pt x="793" y="4033"/>
                    <a:pt x="1289" y="4033"/>
                  </a:cubicBezTo>
                  <a:cubicBezTo>
                    <a:pt x="1393" y="4033"/>
                    <a:pt x="1498" y="4023"/>
                    <a:pt x="1603" y="4002"/>
                  </a:cubicBezTo>
                  <a:cubicBezTo>
                    <a:pt x="1725" y="4002"/>
                    <a:pt x="1786" y="4002"/>
                    <a:pt x="1786" y="3972"/>
                  </a:cubicBezTo>
                  <a:cubicBezTo>
                    <a:pt x="1786" y="3607"/>
                    <a:pt x="1695" y="2877"/>
                    <a:pt x="1695" y="2877"/>
                  </a:cubicBezTo>
                  <a:lnTo>
                    <a:pt x="1695" y="2877"/>
                  </a:lnTo>
                  <a:cubicBezTo>
                    <a:pt x="1789" y="2925"/>
                    <a:pt x="2234" y="3027"/>
                    <a:pt x="2427" y="3027"/>
                  </a:cubicBezTo>
                  <a:cubicBezTo>
                    <a:pt x="2481" y="3027"/>
                    <a:pt x="2515" y="3019"/>
                    <a:pt x="2515" y="2999"/>
                  </a:cubicBezTo>
                  <a:cubicBezTo>
                    <a:pt x="2363" y="1996"/>
                    <a:pt x="2150" y="1023"/>
                    <a:pt x="1877" y="20"/>
                  </a:cubicBezTo>
                  <a:cubicBezTo>
                    <a:pt x="1877" y="8"/>
                    <a:pt x="1861" y="0"/>
                    <a:pt x="18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49"/>
            <p:cNvSpPr/>
            <p:nvPr/>
          </p:nvSpPr>
          <p:spPr>
            <a:xfrm>
              <a:off x="1829464" y="2331669"/>
              <a:ext cx="71741" cy="81834"/>
            </a:xfrm>
            <a:custGeom>
              <a:avLst/>
              <a:gdLst/>
              <a:ahLst/>
              <a:cxnLst/>
              <a:rect l="l" t="t" r="r" b="b"/>
              <a:pathLst>
                <a:path w="3497" h="3989" extrusionOk="0">
                  <a:moveTo>
                    <a:pt x="1221" y="1"/>
                  </a:moveTo>
                  <a:cubicBezTo>
                    <a:pt x="1115" y="1"/>
                    <a:pt x="1011" y="24"/>
                    <a:pt x="913" y="77"/>
                  </a:cubicBezTo>
                  <a:cubicBezTo>
                    <a:pt x="1" y="593"/>
                    <a:pt x="1004" y="3451"/>
                    <a:pt x="2068" y="3876"/>
                  </a:cubicBezTo>
                  <a:cubicBezTo>
                    <a:pt x="2220" y="3952"/>
                    <a:pt x="2379" y="3988"/>
                    <a:pt x="2535" y="3988"/>
                  </a:cubicBezTo>
                  <a:cubicBezTo>
                    <a:pt x="2940" y="3988"/>
                    <a:pt x="3321" y="3746"/>
                    <a:pt x="3496" y="3329"/>
                  </a:cubicBezTo>
                  <a:lnTo>
                    <a:pt x="3162" y="1597"/>
                  </a:lnTo>
                  <a:cubicBezTo>
                    <a:pt x="3162" y="1597"/>
                    <a:pt x="2098" y="1"/>
                    <a:pt x="122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49"/>
            <p:cNvSpPr/>
            <p:nvPr/>
          </p:nvSpPr>
          <p:spPr>
            <a:xfrm>
              <a:off x="1854411" y="2350071"/>
              <a:ext cx="35573" cy="51205"/>
            </a:xfrm>
            <a:custGeom>
              <a:avLst/>
              <a:gdLst/>
              <a:ahLst/>
              <a:cxnLst/>
              <a:rect l="l" t="t" r="r" b="b"/>
              <a:pathLst>
                <a:path w="1734" h="2496" extrusionOk="0">
                  <a:moveTo>
                    <a:pt x="1" y="0"/>
                  </a:moveTo>
                  <a:lnTo>
                    <a:pt x="1" y="31"/>
                  </a:lnTo>
                  <a:cubicBezTo>
                    <a:pt x="730" y="335"/>
                    <a:pt x="1125" y="1034"/>
                    <a:pt x="1368" y="1763"/>
                  </a:cubicBezTo>
                  <a:cubicBezTo>
                    <a:pt x="1256" y="1557"/>
                    <a:pt x="1051" y="1444"/>
                    <a:pt x="847" y="1444"/>
                  </a:cubicBezTo>
                  <a:cubicBezTo>
                    <a:pt x="719" y="1444"/>
                    <a:pt x="592" y="1488"/>
                    <a:pt x="487" y="1581"/>
                  </a:cubicBezTo>
                  <a:cubicBezTo>
                    <a:pt x="457" y="1581"/>
                    <a:pt x="487" y="1611"/>
                    <a:pt x="487" y="1611"/>
                  </a:cubicBezTo>
                  <a:cubicBezTo>
                    <a:pt x="543" y="1599"/>
                    <a:pt x="599" y="1593"/>
                    <a:pt x="654" y="1593"/>
                  </a:cubicBezTo>
                  <a:cubicBezTo>
                    <a:pt x="868" y="1593"/>
                    <a:pt x="1071" y="1685"/>
                    <a:pt x="1216" y="1855"/>
                  </a:cubicBezTo>
                  <a:cubicBezTo>
                    <a:pt x="1338" y="2037"/>
                    <a:pt x="1460" y="2250"/>
                    <a:pt x="1551" y="2462"/>
                  </a:cubicBezTo>
                  <a:cubicBezTo>
                    <a:pt x="1562" y="2486"/>
                    <a:pt x="1587" y="2496"/>
                    <a:pt x="1612" y="2496"/>
                  </a:cubicBezTo>
                  <a:cubicBezTo>
                    <a:pt x="1652" y="2496"/>
                    <a:pt x="1691" y="2470"/>
                    <a:pt x="1672" y="2432"/>
                  </a:cubicBezTo>
                  <a:lnTo>
                    <a:pt x="1672" y="2402"/>
                  </a:lnTo>
                  <a:cubicBezTo>
                    <a:pt x="1733" y="1459"/>
                    <a:pt x="1004" y="12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49"/>
            <p:cNvSpPr/>
            <p:nvPr/>
          </p:nvSpPr>
          <p:spPr>
            <a:xfrm>
              <a:off x="1217125" y="3147625"/>
              <a:ext cx="1483481" cy="69426"/>
            </a:xfrm>
            <a:custGeom>
              <a:avLst/>
              <a:gdLst/>
              <a:ahLst/>
              <a:cxnLst/>
              <a:rect l="l" t="t" r="r" b="b"/>
              <a:pathLst>
                <a:path w="72312" h="3010" extrusionOk="0">
                  <a:moveTo>
                    <a:pt x="0" y="0"/>
                  </a:moveTo>
                  <a:lnTo>
                    <a:pt x="0" y="3010"/>
                  </a:lnTo>
                  <a:lnTo>
                    <a:pt x="72312" y="3010"/>
                  </a:lnTo>
                  <a:lnTo>
                    <a:pt x="723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49"/>
            <p:cNvSpPr/>
            <p:nvPr/>
          </p:nvSpPr>
          <p:spPr>
            <a:xfrm>
              <a:off x="1271997" y="3209359"/>
              <a:ext cx="1373725" cy="164017"/>
            </a:xfrm>
            <a:custGeom>
              <a:avLst/>
              <a:gdLst/>
              <a:ahLst/>
              <a:cxnLst/>
              <a:rect l="l" t="t" r="r" b="b"/>
              <a:pathLst>
                <a:path w="66962" h="7995" extrusionOk="0">
                  <a:moveTo>
                    <a:pt x="0" y="1"/>
                  </a:moveTo>
                  <a:lnTo>
                    <a:pt x="0" y="7995"/>
                  </a:lnTo>
                  <a:lnTo>
                    <a:pt x="66962" y="7995"/>
                  </a:lnTo>
                  <a:lnTo>
                    <a:pt x="669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49"/>
            <p:cNvSpPr/>
            <p:nvPr/>
          </p:nvSpPr>
          <p:spPr>
            <a:xfrm>
              <a:off x="1342447" y="3373359"/>
              <a:ext cx="81096" cy="911051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49"/>
            <p:cNvSpPr/>
            <p:nvPr/>
          </p:nvSpPr>
          <p:spPr>
            <a:xfrm>
              <a:off x="1342447" y="3373359"/>
              <a:ext cx="81096" cy="6862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2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49"/>
            <p:cNvSpPr/>
            <p:nvPr/>
          </p:nvSpPr>
          <p:spPr>
            <a:xfrm>
              <a:off x="2494206" y="3373359"/>
              <a:ext cx="81096" cy="911051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49"/>
            <p:cNvSpPr/>
            <p:nvPr/>
          </p:nvSpPr>
          <p:spPr>
            <a:xfrm>
              <a:off x="2494206" y="3373359"/>
              <a:ext cx="81096" cy="6862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49"/>
            <p:cNvSpPr/>
            <p:nvPr/>
          </p:nvSpPr>
          <p:spPr>
            <a:xfrm>
              <a:off x="1236443" y="3072788"/>
              <a:ext cx="379774" cy="74859"/>
            </a:xfrm>
            <a:custGeom>
              <a:avLst/>
              <a:gdLst/>
              <a:ahLst/>
              <a:cxnLst/>
              <a:rect l="l" t="t" r="r" b="b"/>
              <a:pathLst>
                <a:path w="18512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511" y="3648"/>
                  </a:lnTo>
                  <a:lnTo>
                    <a:pt x="185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49"/>
            <p:cNvSpPr/>
            <p:nvPr/>
          </p:nvSpPr>
          <p:spPr>
            <a:xfrm>
              <a:off x="1260139" y="3072788"/>
              <a:ext cx="37440" cy="74859"/>
            </a:xfrm>
            <a:custGeom>
              <a:avLst/>
              <a:gdLst/>
              <a:ahLst/>
              <a:cxnLst/>
              <a:rect l="l" t="t" r="r" b="b"/>
              <a:pathLst>
                <a:path w="1825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24" y="3648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49"/>
            <p:cNvSpPr/>
            <p:nvPr/>
          </p:nvSpPr>
          <p:spPr>
            <a:xfrm>
              <a:off x="1311263" y="3072788"/>
              <a:ext cx="15612" cy="74859"/>
            </a:xfrm>
            <a:custGeom>
              <a:avLst/>
              <a:gdLst/>
              <a:ahLst/>
              <a:cxnLst/>
              <a:rect l="l" t="t" r="r" b="b"/>
              <a:pathLst>
                <a:path w="761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761" y="3648"/>
                  </a:lnTo>
                  <a:lnTo>
                    <a:pt x="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49"/>
            <p:cNvSpPr/>
            <p:nvPr/>
          </p:nvSpPr>
          <p:spPr>
            <a:xfrm>
              <a:off x="1534513" y="3072788"/>
              <a:ext cx="37440" cy="74859"/>
            </a:xfrm>
            <a:custGeom>
              <a:avLst/>
              <a:gdLst/>
              <a:ahLst/>
              <a:cxnLst/>
              <a:rect l="l" t="t" r="r" b="b"/>
              <a:pathLst>
                <a:path w="1825" h="3649" extrusionOk="0">
                  <a:moveTo>
                    <a:pt x="1" y="1"/>
                  </a:moveTo>
                  <a:lnTo>
                    <a:pt x="1" y="3648"/>
                  </a:lnTo>
                  <a:lnTo>
                    <a:pt x="1824" y="3648"/>
                  </a:lnTo>
                  <a:lnTo>
                    <a:pt x="18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49"/>
            <p:cNvSpPr/>
            <p:nvPr/>
          </p:nvSpPr>
          <p:spPr>
            <a:xfrm>
              <a:off x="1214615" y="3016678"/>
              <a:ext cx="263166" cy="56129"/>
            </a:xfrm>
            <a:custGeom>
              <a:avLst/>
              <a:gdLst/>
              <a:ahLst/>
              <a:cxnLst/>
              <a:rect l="l" t="t" r="r" b="b"/>
              <a:pathLst>
                <a:path w="12828" h="2736" extrusionOk="0">
                  <a:moveTo>
                    <a:pt x="1" y="0"/>
                  </a:moveTo>
                  <a:lnTo>
                    <a:pt x="1" y="2736"/>
                  </a:lnTo>
                  <a:lnTo>
                    <a:pt x="12828" y="2736"/>
                  </a:lnTo>
                  <a:lnTo>
                    <a:pt x="1282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49"/>
            <p:cNvSpPr/>
            <p:nvPr/>
          </p:nvSpPr>
          <p:spPr>
            <a:xfrm>
              <a:off x="1477767" y="3016678"/>
              <a:ext cx="114145" cy="56129"/>
            </a:xfrm>
            <a:custGeom>
              <a:avLst/>
              <a:gdLst/>
              <a:ahLst/>
              <a:cxnLst/>
              <a:rect l="l" t="t" r="r" b="b"/>
              <a:pathLst>
                <a:path w="5564" h="2736" extrusionOk="0">
                  <a:moveTo>
                    <a:pt x="1" y="0"/>
                  </a:moveTo>
                  <a:lnTo>
                    <a:pt x="1" y="2736"/>
                  </a:lnTo>
                  <a:lnTo>
                    <a:pt x="5563" y="2736"/>
                  </a:lnTo>
                  <a:lnTo>
                    <a:pt x="55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49"/>
            <p:cNvSpPr/>
            <p:nvPr/>
          </p:nvSpPr>
          <p:spPr>
            <a:xfrm>
              <a:off x="1214615" y="3022915"/>
              <a:ext cx="263166" cy="44292"/>
            </a:xfrm>
            <a:custGeom>
              <a:avLst/>
              <a:gdLst/>
              <a:ahLst/>
              <a:cxnLst/>
              <a:rect l="l" t="t" r="r" b="b"/>
              <a:pathLst>
                <a:path w="12828" h="2159" extrusionOk="0">
                  <a:moveTo>
                    <a:pt x="1" y="0"/>
                  </a:moveTo>
                  <a:lnTo>
                    <a:pt x="1" y="2158"/>
                  </a:lnTo>
                  <a:lnTo>
                    <a:pt x="12828" y="2158"/>
                  </a:lnTo>
                  <a:lnTo>
                    <a:pt x="1282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49"/>
            <p:cNvSpPr/>
            <p:nvPr/>
          </p:nvSpPr>
          <p:spPr>
            <a:xfrm>
              <a:off x="1231458" y="3029767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1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2"/>
                  </a:cubicBezTo>
                  <a:cubicBezTo>
                    <a:pt x="1003" y="122"/>
                    <a:pt x="2006" y="153"/>
                    <a:pt x="3010" y="183"/>
                  </a:cubicBezTo>
                  <a:lnTo>
                    <a:pt x="9028" y="183"/>
                  </a:lnTo>
                  <a:cubicBezTo>
                    <a:pt x="10001" y="153"/>
                    <a:pt x="11004" y="122"/>
                    <a:pt x="12007" y="92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49"/>
            <p:cNvSpPr/>
            <p:nvPr/>
          </p:nvSpPr>
          <p:spPr>
            <a:xfrm>
              <a:off x="1231458" y="3038507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0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1"/>
                  </a:cubicBezTo>
                  <a:cubicBezTo>
                    <a:pt x="1003" y="122"/>
                    <a:pt x="2006" y="152"/>
                    <a:pt x="3010" y="183"/>
                  </a:cubicBezTo>
                  <a:lnTo>
                    <a:pt x="9028" y="183"/>
                  </a:lnTo>
                  <a:cubicBezTo>
                    <a:pt x="10001" y="152"/>
                    <a:pt x="11004" y="122"/>
                    <a:pt x="12007" y="91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49"/>
            <p:cNvSpPr/>
            <p:nvPr/>
          </p:nvSpPr>
          <p:spPr>
            <a:xfrm>
              <a:off x="1231458" y="3047226"/>
              <a:ext cx="246324" cy="3775"/>
            </a:xfrm>
            <a:custGeom>
              <a:avLst/>
              <a:gdLst/>
              <a:ahLst/>
              <a:cxnLst/>
              <a:rect l="l" t="t" r="r" b="b"/>
              <a:pathLst>
                <a:path w="12007" h="184" extrusionOk="0">
                  <a:moveTo>
                    <a:pt x="6019" y="1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2"/>
                  </a:cubicBezTo>
                  <a:cubicBezTo>
                    <a:pt x="1003" y="153"/>
                    <a:pt x="2006" y="153"/>
                    <a:pt x="3010" y="183"/>
                  </a:cubicBezTo>
                  <a:lnTo>
                    <a:pt x="9028" y="183"/>
                  </a:lnTo>
                  <a:cubicBezTo>
                    <a:pt x="10001" y="153"/>
                    <a:pt x="11004" y="122"/>
                    <a:pt x="12007" y="92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49"/>
            <p:cNvSpPr/>
            <p:nvPr/>
          </p:nvSpPr>
          <p:spPr>
            <a:xfrm>
              <a:off x="1231458" y="3055965"/>
              <a:ext cx="246324" cy="3754"/>
            </a:xfrm>
            <a:custGeom>
              <a:avLst/>
              <a:gdLst/>
              <a:ahLst/>
              <a:cxnLst/>
              <a:rect l="l" t="t" r="r" b="b"/>
              <a:pathLst>
                <a:path w="12007" h="183" extrusionOk="0">
                  <a:moveTo>
                    <a:pt x="6019" y="0"/>
                  </a:moveTo>
                  <a:lnTo>
                    <a:pt x="3010" y="31"/>
                  </a:lnTo>
                  <a:cubicBezTo>
                    <a:pt x="2006" y="31"/>
                    <a:pt x="1003" y="61"/>
                    <a:pt x="0" y="91"/>
                  </a:cubicBezTo>
                  <a:cubicBezTo>
                    <a:pt x="1003" y="122"/>
                    <a:pt x="2006" y="152"/>
                    <a:pt x="3010" y="152"/>
                  </a:cubicBezTo>
                  <a:lnTo>
                    <a:pt x="6019" y="183"/>
                  </a:lnTo>
                  <a:lnTo>
                    <a:pt x="9028" y="152"/>
                  </a:lnTo>
                  <a:cubicBezTo>
                    <a:pt x="10001" y="152"/>
                    <a:pt x="11004" y="122"/>
                    <a:pt x="12007" y="91"/>
                  </a:cubicBezTo>
                  <a:cubicBezTo>
                    <a:pt x="11004" y="61"/>
                    <a:pt x="10001" y="31"/>
                    <a:pt x="9028" y="31"/>
                  </a:cubicBezTo>
                  <a:lnTo>
                    <a:pt x="60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49"/>
            <p:cNvSpPr/>
            <p:nvPr/>
          </p:nvSpPr>
          <p:spPr>
            <a:xfrm>
              <a:off x="1273864" y="2957944"/>
              <a:ext cx="263166" cy="61135"/>
            </a:xfrm>
            <a:custGeom>
              <a:avLst/>
              <a:gdLst/>
              <a:ahLst/>
              <a:cxnLst/>
              <a:rect l="l" t="t" r="r" b="b"/>
              <a:pathLst>
                <a:path w="12828" h="2980" extrusionOk="0">
                  <a:moveTo>
                    <a:pt x="0" y="1"/>
                  </a:moveTo>
                  <a:lnTo>
                    <a:pt x="0" y="2979"/>
                  </a:lnTo>
                  <a:lnTo>
                    <a:pt x="12827" y="2979"/>
                  </a:lnTo>
                  <a:lnTo>
                    <a:pt x="128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49"/>
            <p:cNvSpPr/>
            <p:nvPr/>
          </p:nvSpPr>
          <p:spPr>
            <a:xfrm>
              <a:off x="1484640" y="2957944"/>
              <a:ext cx="24946" cy="61135"/>
            </a:xfrm>
            <a:custGeom>
              <a:avLst/>
              <a:gdLst/>
              <a:ahLst/>
              <a:cxnLst/>
              <a:rect l="l" t="t" r="r" b="b"/>
              <a:pathLst>
                <a:path w="1216" h="2980" extrusionOk="0">
                  <a:moveTo>
                    <a:pt x="0" y="1"/>
                  </a:moveTo>
                  <a:lnTo>
                    <a:pt x="0" y="2979"/>
                  </a:lnTo>
                  <a:lnTo>
                    <a:pt x="1216" y="2979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49"/>
            <p:cNvSpPr/>
            <p:nvPr/>
          </p:nvSpPr>
          <p:spPr>
            <a:xfrm>
              <a:off x="1459057" y="2957944"/>
              <a:ext cx="9375" cy="61135"/>
            </a:xfrm>
            <a:custGeom>
              <a:avLst/>
              <a:gdLst/>
              <a:ahLst/>
              <a:cxnLst/>
              <a:rect l="l" t="t" r="r" b="b"/>
              <a:pathLst>
                <a:path w="457" h="2980" extrusionOk="0">
                  <a:moveTo>
                    <a:pt x="1" y="1"/>
                  </a:moveTo>
                  <a:lnTo>
                    <a:pt x="1" y="2979"/>
                  </a:lnTo>
                  <a:lnTo>
                    <a:pt x="457" y="2979"/>
                  </a:lnTo>
                  <a:lnTo>
                    <a:pt x="4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14" name="Google Shape;7114;p49"/>
          <p:cNvGrpSpPr/>
          <p:nvPr/>
        </p:nvGrpSpPr>
        <p:grpSpPr>
          <a:xfrm>
            <a:off x="6886428" y="3148447"/>
            <a:ext cx="2019288" cy="1803038"/>
            <a:chOff x="4927486" y="1557675"/>
            <a:chExt cx="2866248" cy="2559295"/>
          </a:xfrm>
        </p:grpSpPr>
        <p:sp>
          <p:nvSpPr>
            <p:cNvPr id="7115" name="Google Shape;7115;p49"/>
            <p:cNvSpPr/>
            <p:nvPr/>
          </p:nvSpPr>
          <p:spPr>
            <a:xfrm>
              <a:off x="4927486" y="3870307"/>
              <a:ext cx="2330074" cy="246663"/>
            </a:xfrm>
            <a:custGeom>
              <a:avLst/>
              <a:gdLst/>
              <a:ahLst/>
              <a:cxnLst/>
              <a:rect l="l" t="t" r="r" b="b"/>
              <a:pathLst>
                <a:path w="101473" h="10742" extrusionOk="0">
                  <a:moveTo>
                    <a:pt x="50737" y="0"/>
                  </a:moveTo>
                  <a:cubicBezTo>
                    <a:pt x="22717" y="0"/>
                    <a:pt x="1" y="2402"/>
                    <a:pt x="1" y="5371"/>
                  </a:cubicBezTo>
                  <a:cubicBezTo>
                    <a:pt x="1" y="8339"/>
                    <a:pt x="22717" y="10741"/>
                    <a:pt x="50737" y="10741"/>
                  </a:cubicBezTo>
                  <a:cubicBezTo>
                    <a:pt x="78757" y="10741"/>
                    <a:pt x="101473" y="8339"/>
                    <a:pt x="101473" y="5371"/>
                  </a:cubicBezTo>
                  <a:cubicBezTo>
                    <a:pt x="101473" y="2402"/>
                    <a:pt x="78757" y="0"/>
                    <a:pt x="5073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49"/>
            <p:cNvSpPr/>
            <p:nvPr/>
          </p:nvSpPr>
          <p:spPr>
            <a:xfrm>
              <a:off x="6998175" y="1616050"/>
              <a:ext cx="9175" cy="920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1"/>
                  </a:moveTo>
                  <a:cubicBezTo>
                    <a:pt x="100" y="1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34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49"/>
            <p:cNvSpPr/>
            <p:nvPr/>
          </p:nvSpPr>
          <p:spPr>
            <a:xfrm>
              <a:off x="7081550" y="161605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7" y="1"/>
                    <a:pt x="1" y="67"/>
                    <a:pt x="1" y="167"/>
                  </a:cubicBezTo>
                  <a:cubicBezTo>
                    <a:pt x="1" y="267"/>
                    <a:pt x="67" y="334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49"/>
            <p:cNvSpPr/>
            <p:nvPr/>
          </p:nvSpPr>
          <p:spPr>
            <a:xfrm>
              <a:off x="7164125" y="1615850"/>
              <a:ext cx="9200" cy="8775"/>
            </a:xfrm>
            <a:custGeom>
              <a:avLst/>
              <a:gdLst/>
              <a:ahLst/>
              <a:cxnLst/>
              <a:rect l="l" t="t" r="r" b="b"/>
              <a:pathLst>
                <a:path w="368" h="351" extrusionOk="0">
                  <a:moveTo>
                    <a:pt x="184" y="0"/>
                  </a:moveTo>
                  <a:cubicBezTo>
                    <a:pt x="92" y="0"/>
                    <a:pt x="0" y="59"/>
                    <a:pt x="0" y="175"/>
                  </a:cubicBezTo>
                  <a:cubicBezTo>
                    <a:pt x="0" y="292"/>
                    <a:pt x="92" y="350"/>
                    <a:pt x="184" y="350"/>
                  </a:cubicBezTo>
                  <a:cubicBezTo>
                    <a:pt x="275" y="350"/>
                    <a:pt x="367" y="292"/>
                    <a:pt x="367" y="175"/>
                  </a:cubicBezTo>
                  <a:cubicBezTo>
                    <a:pt x="367" y="59"/>
                    <a:pt x="275" y="0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49"/>
            <p:cNvSpPr/>
            <p:nvPr/>
          </p:nvSpPr>
          <p:spPr>
            <a:xfrm>
              <a:off x="7247500" y="161605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8" y="1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34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49"/>
            <p:cNvSpPr/>
            <p:nvPr/>
          </p:nvSpPr>
          <p:spPr>
            <a:xfrm>
              <a:off x="7039850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1"/>
                  </a:moveTo>
                  <a:cubicBezTo>
                    <a:pt x="68" y="1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49"/>
            <p:cNvSpPr/>
            <p:nvPr/>
          </p:nvSpPr>
          <p:spPr>
            <a:xfrm>
              <a:off x="7122425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100" y="1"/>
                    <a:pt x="34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49"/>
            <p:cNvSpPr/>
            <p:nvPr/>
          </p:nvSpPr>
          <p:spPr>
            <a:xfrm>
              <a:off x="7205800" y="1557675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1"/>
                  </a:moveTo>
                  <a:cubicBezTo>
                    <a:pt x="101" y="1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301" y="367"/>
                    <a:pt x="368" y="267"/>
                    <a:pt x="368" y="167"/>
                  </a:cubicBezTo>
                  <a:cubicBezTo>
                    <a:pt x="368" y="67"/>
                    <a:pt x="268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49"/>
            <p:cNvSpPr/>
            <p:nvPr/>
          </p:nvSpPr>
          <p:spPr>
            <a:xfrm>
              <a:off x="6956475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49"/>
            <p:cNvSpPr/>
            <p:nvPr/>
          </p:nvSpPr>
          <p:spPr>
            <a:xfrm>
              <a:off x="703985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49"/>
            <p:cNvSpPr/>
            <p:nvPr/>
          </p:nvSpPr>
          <p:spPr>
            <a:xfrm>
              <a:off x="7122425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34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49"/>
            <p:cNvSpPr/>
            <p:nvPr/>
          </p:nvSpPr>
          <p:spPr>
            <a:xfrm>
              <a:off x="720580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49"/>
            <p:cNvSpPr/>
            <p:nvPr/>
          </p:nvSpPr>
          <p:spPr>
            <a:xfrm>
              <a:off x="7289200" y="1678600"/>
              <a:ext cx="9200" cy="920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7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34"/>
                    <a:pt x="167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49"/>
            <p:cNvSpPr/>
            <p:nvPr/>
          </p:nvSpPr>
          <p:spPr>
            <a:xfrm>
              <a:off x="5079800" y="3676900"/>
              <a:ext cx="121775" cy="283550"/>
            </a:xfrm>
            <a:custGeom>
              <a:avLst/>
              <a:gdLst/>
              <a:ahLst/>
              <a:cxnLst/>
              <a:rect l="l" t="t" r="r" b="b"/>
              <a:pathLst>
                <a:path w="4871" h="11342" extrusionOk="0">
                  <a:moveTo>
                    <a:pt x="0" y="1"/>
                  </a:moveTo>
                  <a:lnTo>
                    <a:pt x="300" y="3403"/>
                  </a:lnTo>
                  <a:lnTo>
                    <a:pt x="934" y="11342"/>
                  </a:lnTo>
                  <a:lnTo>
                    <a:pt x="3936" y="11342"/>
                  </a:lnTo>
                  <a:lnTo>
                    <a:pt x="4570" y="3403"/>
                  </a:lnTo>
                  <a:lnTo>
                    <a:pt x="487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49"/>
            <p:cNvSpPr/>
            <p:nvPr/>
          </p:nvSpPr>
          <p:spPr>
            <a:xfrm>
              <a:off x="5079800" y="3743575"/>
              <a:ext cx="121775" cy="85075"/>
            </a:xfrm>
            <a:custGeom>
              <a:avLst/>
              <a:gdLst/>
              <a:ahLst/>
              <a:cxnLst/>
              <a:rect l="l" t="t" r="r" b="b"/>
              <a:pathLst>
                <a:path w="4871" h="3403" extrusionOk="0">
                  <a:moveTo>
                    <a:pt x="0" y="1"/>
                  </a:moveTo>
                  <a:lnTo>
                    <a:pt x="300" y="3403"/>
                  </a:lnTo>
                  <a:lnTo>
                    <a:pt x="4570" y="3403"/>
                  </a:lnTo>
                  <a:lnTo>
                    <a:pt x="48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49"/>
            <p:cNvSpPr/>
            <p:nvPr/>
          </p:nvSpPr>
          <p:spPr>
            <a:xfrm>
              <a:off x="6429532" y="3897104"/>
              <a:ext cx="1364202" cy="181564"/>
            </a:xfrm>
            <a:custGeom>
              <a:avLst/>
              <a:gdLst/>
              <a:ahLst/>
              <a:cxnLst/>
              <a:rect l="l" t="t" r="r" b="b"/>
              <a:pathLst>
                <a:path w="59410" h="7907" extrusionOk="0">
                  <a:moveTo>
                    <a:pt x="29689" y="1"/>
                  </a:moveTo>
                  <a:cubicBezTo>
                    <a:pt x="13310" y="1"/>
                    <a:pt x="1" y="1769"/>
                    <a:pt x="1" y="3937"/>
                  </a:cubicBezTo>
                  <a:cubicBezTo>
                    <a:pt x="1" y="6138"/>
                    <a:pt x="13310" y="7906"/>
                    <a:pt x="29689" y="7906"/>
                  </a:cubicBezTo>
                  <a:cubicBezTo>
                    <a:pt x="46100" y="7906"/>
                    <a:pt x="59410" y="6138"/>
                    <a:pt x="59410" y="3937"/>
                  </a:cubicBezTo>
                  <a:cubicBezTo>
                    <a:pt x="59410" y="1769"/>
                    <a:pt x="46100" y="1"/>
                    <a:pt x="296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49"/>
            <p:cNvSpPr/>
            <p:nvPr/>
          </p:nvSpPr>
          <p:spPr>
            <a:xfrm>
              <a:off x="6938909" y="3916255"/>
              <a:ext cx="493303" cy="55937"/>
            </a:xfrm>
            <a:custGeom>
              <a:avLst/>
              <a:gdLst/>
              <a:ahLst/>
              <a:cxnLst/>
              <a:rect l="l" t="t" r="r" b="b"/>
              <a:pathLst>
                <a:path w="21483" h="2436" extrusionOk="0">
                  <a:moveTo>
                    <a:pt x="0" y="1"/>
                  </a:moveTo>
                  <a:lnTo>
                    <a:pt x="0" y="2436"/>
                  </a:lnTo>
                  <a:lnTo>
                    <a:pt x="21482" y="2436"/>
                  </a:lnTo>
                  <a:lnTo>
                    <a:pt x="21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49"/>
            <p:cNvSpPr/>
            <p:nvPr/>
          </p:nvSpPr>
          <p:spPr>
            <a:xfrm>
              <a:off x="7156433" y="2028163"/>
              <a:ext cx="58233" cy="1921895"/>
            </a:xfrm>
            <a:custGeom>
              <a:avLst/>
              <a:gdLst/>
              <a:ahLst/>
              <a:cxnLst/>
              <a:rect l="l" t="t" r="r" b="b"/>
              <a:pathLst>
                <a:path w="2536" h="82193" extrusionOk="0">
                  <a:moveTo>
                    <a:pt x="1" y="0"/>
                  </a:moveTo>
                  <a:lnTo>
                    <a:pt x="1" y="82192"/>
                  </a:lnTo>
                  <a:lnTo>
                    <a:pt x="2536" y="82192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49"/>
            <p:cNvSpPr/>
            <p:nvPr/>
          </p:nvSpPr>
          <p:spPr>
            <a:xfrm>
              <a:off x="7156433" y="2028163"/>
              <a:ext cx="58233" cy="296446"/>
            </a:xfrm>
            <a:custGeom>
              <a:avLst/>
              <a:gdLst/>
              <a:ahLst/>
              <a:cxnLst/>
              <a:rect l="l" t="t" r="r" b="b"/>
              <a:pathLst>
                <a:path w="2536" h="12910" extrusionOk="0">
                  <a:moveTo>
                    <a:pt x="1" y="0"/>
                  </a:moveTo>
                  <a:lnTo>
                    <a:pt x="1" y="12909"/>
                  </a:lnTo>
                  <a:lnTo>
                    <a:pt x="2536" y="12909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49"/>
            <p:cNvSpPr/>
            <p:nvPr/>
          </p:nvSpPr>
          <p:spPr>
            <a:xfrm>
              <a:off x="6876106" y="1616055"/>
              <a:ext cx="618908" cy="583707"/>
            </a:xfrm>
            <a:custGeom>
              <a:avLst/>
              <a:gdLst/>
              <a:ahLst/>
              <a:cxnLst/>
              <a:rect l="l" t="t" r="r" b="b"/>
              <a:pathLst>
                <a:path w="26953" h="25420" extrusionOk="0">
                  <a:moveTo>
                    <a:pt x="7706" y="1"/>
                  </a:moveTo>
                  <a:lnTo>
                    <a:pt x="2002" y="18748"/>
                  </a:lnTo>
                  <a:lnTo>
                    <a:pt x="1935" y="18981"/>
                  </a:lnTo>
                  <a:lnTo>
                    <a:pt x="0" y="25419"/>
                  </a:lnTo>
                  <a:lnTo>
                    <a:pt x="26953" y="25419"/>
                  </a:lnTo>
                  <a:lnTo>
                    <a:pt x="24985" y="18981"/>
                  </a:lnTo>
                  <a:lnTo>
                    <a:pt x="24951" y="18748"/>
                  </a:lnTo>
                  <a:lnTo>
                    <a:pt x="192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49"/>
            <p:cNvSpPr/>
            <p:nvPr/>
          </p:nvSpPr>
          <p:spPr>
            <a:xfrm>
              <a:off x="6990391" y="1822075"/>
              <a:ext cx="8289" cy="8519"/>
            </a:xfrm>
            <a:custGeom>
              <a:avLst/>
              <a:gdLst/>
              <a:ahLst/>
              <a:cxnLst/>
              <a:rect l="l" t="t" r="r" b="b"/>
              <a:pathLst>
                <a:path w="361" h="371" extrusionOk="0">
                  <a:moveTo>
                    <a:pt x="172" y="0"/>
                  </a:moveTo>
                  <a:cubicBezTo>
                    <a:pt x="0" y="0"/>
                    <a:pt x="0" y="371"/>
                    <a:pt x="172" y="371"/>
                  </a:cubicBezTo>
                  <a:cubicBezTo>
                    <a:pt x="179" y="371"/>
                    <a:pt x="186" y="370"/>
                    <a:pt x="193" y="369"/>
                  </a:cubicBezTo>
                  <a:cubicBezTo>
                    <a:pt x="294" y="369"/>
                    <a:pt x="360" y="302"/>
                    <a:pt x="360" y="202"/>
                  </a:cubicBezTo>
                  <a:cubicBezTo>
                    <a:pt x="360" y="102"/>
                    <a:pt x="294" y="2"/>
                    <a:pt x="193" y="2"/>
                  </a:cubicBezTo>
                  <a:cubicBezTo>
                    <a:pt x="186" y="1"/>
                    <a:pt x="179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49"/>
            <p:cNvSpPr/>
            <p:nvPr/>
          </p:nvSpPr>
          <p:spPr>
            <a:xfrm>
              <a:off x="7066259" y="1822075"/>
              <a:ext cx="9001" cy="8519"/>
            </a:xfrm>
            <a:custGeom>
              <a:avLst/>
              <a:gdLst/>
              <a:ahLst/>
              <a:cxnLst/>
              <a:rect l="l" t="t" r="r" b="b"/>
              <a:pathLst>
                <a:path w="392" h="371" extrusionOk="0">
                  <a:moveTo>
                    <a:pt x="200" y="0"/>
                  </a:moveTo>
                  <a:cubicBezTo>
                    <a:pt x="0" y="0"/>
                    <a:pt x="0" y="371"/>
                    <a:pt x="200" y="371"/>
                  </a:cubicBezTo>
                  <a:cubicBezTo>
                    <a:pt x="208" y="371"/>
                    <a:pt x="217" y="370"/>
                    <a:pt x="225" y="369"/>
                  </a:cubicBezTo>
                  <a:cubicBezTo>
                    <a:pt x="325" y="369"/>
                    <a:pt x="392" y="302"/>
                    <a:pt x="392" y="202"/>
                  </a:cubicBezTo>
                  <a:cubicBezTo>
                    <a:pt x="392" y="102"/>
                    <a:pt x="325" y="2"/>
                    <a:pt x="225" y="2"/>
                  </a:cubicBezTo>
                  <a:cubicBezTo>
                    <a:pt x="217" y="1"/>
                    <a:pt x="208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49"/>
            <p:cNvSpPr/>
            <p:nvPr/>
          </p:nvSpPr>
          <p:spPr>
            <a:xfrm>
              <a:off x="7142655" y="1822098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1" y="1"/>
                  </a:moveTo>
                  <a:cubicBezTo>
                    <a:pt x="0" y="34"/>
                    <a:pt x="0" y="335"/>
                    <a:pt x="201" y="368"/>
                  </a:cubicBezTo>
                  <a:cubicBezTo>
                    <a:pt x="301" y="368"/>
                    <a:pt x="401" y="301"/>
                    <a:pt x="401" y="201"/>
                  </a:cubicBezTo>
                  <a:cubicBezTo>
                    <a:pt x="401" y="101"/>
                    <a:pt x="301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49"/>
            <p:cNvSpPr/>
            <p:nvPr/>
          </p:nvSpPr>
          <p:spPr>
            <a:xfrm>
              <a:off x="7218477" y="1822098"/>
              <a:ext cx="9231" cy="6521"/>
            </a:xfrm>
            <a:custGeom>
              <a:avLst/>
              <a:gdLst/>
              <a:ahLst/>
              <a:cxnLst/>
              <a:rect l="l" t="t" r="r" b="b"/>
              <a:pathLst>
                <a:path w="402" h="284" extrusionOk="0">
                  <a:moveTo>
                    <a:pt x="234" y="1"/>
                  </a:moveTo>
                  <a:cubicBezTo>
                    <a:pt x="1" y="1"/>
                    <a:pt x="231" y="283"/>
                    <a:pt x="345" y="283"/>
                  </a:cubicBezTo>
                  <a:cubicBezTo>
                    <a:pt x="378" y="283"/>
                    <a:pt x="401" y="260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49"/>
            <p:cNvSpPr/>
            <p:nvPr/>
          </p:nvSpPr>
          <p:spPr>
            <a:xfrm>
              <a:off x="7295241" y="1822075"/>
              <a:ext cx="9047" cy="8519"/>
            </a:xfrm>
            <a:custGeom>
              <a:avLst/>
              <a:gdLst/>
              <a:ahLst/>
              <a:cxnLst/>
              <a:rect l="l" t="t" r="r" b="b"/>
              <a:pathLst>
                <a:path w="394" h="371" extrusionOk="0">
                  <a:moveTo>
                    <a:pt x="172" y="0"/>
                  </a:moveTo>
                  <a:cubicBezTo>
                    <a:pt x="1" y="0"/>
                    <a:pt x="1" y="371"/>
                    <a:pt x="172" y="371"/>
                  </a:cubicBezTo>
                  <a:cubicBezTo>
                    <a:pt x="179" y="371"/>
                    <a:pt x="186" y="370"/>
                    <a:pt x="194" y="369"/>
                  </a:cubicBezTo>
                  <a:cubicBezTo>
                    <a:pt x="294" y="369"/>
                    <a:pt x="394" y="302"/>
                    <a:pt x="394" y="202"/>
                  </a:cubicBezTo>
                  <a:cubicBezTo>
                    <a:pt x="394" y="102"/>
                    <a:pt x="294" y="2"/>
                    <a:pt x="194" y="2"/>
                  </a:cubicBezTo>
                  <a:cubicBezTo>
                    <a:pt x="186" y="1"/>
                    <a:pt x="179" y="0"/>
                    <a:pt x="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49"/>
            <p:cNvSpPr/>
            <p:nvPr/>
          </p:nvSpPr>
          <p:spPr>
            <a:xfrm>
              <a:off x="7371683" y="1822098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0" y="34"/>
                    <a:pt x="0" y="335"/>
                    <a:pt x="200" y="368"/>
                  </a:cubicBezTo>
                  <a:cubicBezTo>
                    <a:pt x="300" y="368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49"/>
            <p:cNvSpPr/>
            <p:nvPr/>
          </p:nvSpPr>
          <p:spPr>
            <a:xfrm>
              <a:off x="6989449" y="1933167"/>
              <a:ext cx="9231" cy="8450"/>
            </a:xfrm>
            <a:custGeom>
              <a:avLst/>
              <a:gdLst/>
              <a:ahLst/>
              <a:cxnLst/>
              <a:rect l="l" t="t" r="r" b="b"/>
              <a:pathLst>
                <a:path w="402" h="368" extrusionOk="0">
                  <a:moveTo>
                    <a:pt x="234" y="1"/>
                  </a:moveTo>
                  <a:cubicBezTo>
                    <a:pt x="1" y="1"/>
                    <a:pt x="1" y="368"/>
                    <a:pt x="234" y="368"/>
                  </a:cubicBezTo>
                  <a:cubicBezTo>
                    <a:pt x="335" y="368"/>
                    <a:pt x="401" y="301"/>
                    <a:pt x="401" y="201"/>
                  </a:cubicBezTo>
                  <a:cubicBezTo>
                    <a:pt x="401" y="101"/>
                    <a:pt x="335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49"/>
            <p:cNvSpPr/>
            <p:nvPr/>
          </p:nvSpPr>
          <p:spPr>
            <a:xfrm>
              <a:off x="7065294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67" y="1"/>
                  </a:moveTo>
                  <a:cubicBezTo>
                    <a:pt x="0" y="1"/>
                    <a:pt x="0" y="368"/>
                    <a:pt x="267" y="368"/>
                  </a:cubicBezTo>
                  <a:cubicBezTo>
                    <a:pt x="367" y="368"/>
                    <a:pt x="434" y="301"/>
                    <a:pt x="434" y="201"/>
                  </a:cubicBezTo>
                  <a:cubicBezTo>
                    <a:pt x="434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49"/>
            <p:cNvSpPr/>
            <p:nvPr/>
          </p:nvSpPr>
          <p:spPr>
            <a:xfrm>
              <a:off x="7141897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34" y="1"/>
                  </a:moveTo>
                  <a:cubicBezTo>
                    <a:pt x="0" y="1"/>
                    <a:pt x="0" y="368"/>
                    <a:pt x="234" y="368"/>
                  </a:cubicBezTo>
                  <a:cubicBezTo>
                    <a:pt x="334" y="368"/>
                    <a:pt x="434" y="301"/>
                    <a:pt x="434" y="201"/>
                  </a:cubicBezTo>
                  <a:cubicBezTo>
                    <a:pt x="434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49"/>
            <p:cNvSpPr/>
            <p:nvPr/>
          </p:nvSpPr>
          <p:spPr>
            <a:xfrm>
              <a:off x="7218477" y="1933167"/>
              <a:ext cx="9231" cy="6521"/>
            </a:xfrm>
            <a:custGeom>
              <a:avLst/>
              <a:gdLst/>
              <a:ahLst/>
              <a:cxnLst/>
              <a:rect l="l" t="t" r="r" b="b"/>
              <a:pathLst>
                <a:path w="402" h="284" extrusionOk="0">
                  <a:moveTo>
                    <a:pt x="234" y="1"/>
                  </a:moveTo>
                  <a:cubicBezTo>
                    <a:pt x="1" y="1"/>
                    <a:pt x="231" y="283"/>
                    <a:pt x="345" y="283"/>
                  </a:cubicBezTo>
                  <a:cubicBezTo>
                    <a:pt x="378" y="283"/>
                    <a:pt x="401" y="260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49"/>
            <p:cNvSpPr/>
            <p:nvPr/>
          </p:nvSpPr>
          <p:spPr>
            <a:xfrm>
              <a:off x="7294322" y="1933167"/>
              <a:ext cx="9966" cy="8450"/>
            </a:xfrm>
            <a:custGeom>
              <a:avLst/>
              <a:gdLst/>
              <a:ahLst/>
              <a:cxnLst/>
              <a:rect l="l" t="t" r="r" b="b"/>
              <a:pathLst>
                <a:path w="434" h="368" extrusionOk="0">
                  <a:moveTo>
                    <a:pt x="234" y="1"/>
                  </a:moveTo>
                  <a:cubicBezTo>
                    <a:pt x="0" y="1"/>
                    <a:pt x="0" y="368"/>
                    <a:pt x="234" y="368"/>
                  </a:cubicBezTo>
                  <a:cubicBezTo>
                    <a:pt x="334" y="368"/>
                    <a:pt x="434" y="301"/>
                    <a:pt x="434" y="201"/>
                  </a:cubicBezTo>
                  <a:cubicBezTo>
                    <a:pt x="434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49"/>
            <p:cNvSpPr/>
            <p:nvPr/>
          </p:nvSpPr>
          <p:spPr>
            <a:xfrm>
              <a:off x="7370902" y="1933167"/>
              <a:ext cx="9231" cy="8450"/>
            </a:xfrm>
            <a:custGeom>
              <a:avLst/>
              <a:gdLst/>
              <a:ahLst/>
              <a:cxnLst/>
              <a:rect l="l" t="t" r="r" b="b"/>
              <a:pathLst>
                <a:path w="402" h="368" extrusionOk="0">
                  <a:moveTo>
                    <a:pt x="234" y="1"/>
                  </a:moveTo>
                  <a:cubicBezTo>
                    <a:pt x="1" y="1"/>
                    <a:pt x="1" y="368"/>
                    <a:pt x="234" y="368"/>
                  </a:cubicBezTo>
                  <a:cubicBezTo>
                    <a:pt x="334" y="368"/>
                    <a:pt x="401" y="301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49"/>
            <p:cNvSpPr/>
            <p:nvPr/>
          </p:nvSpPr>
          <p:spPr>
            <a:xfrm>
              <a:off x="7028531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39" y="1"/>
                  </a:moveTo>
                  <a:cubicBezTo>
                    <a:pt x="227" y="1"/>
                    <a:pt x="214" y="3"/>
                    <a:pt x="200" y="7"/>
                  </a:cubicBezTo>
                  <a:cubicBezTo>
                    <a:pt x="100" y="7"/>
                    <a:pt x="0" y="74"/>
                    <a:pt x="0" y="174"/>
                  </a:cubicBezTo>
                  <a:cubicBezTo>
                    <a:pt x="0" y="274"/>
                    <a:pt x="100" y="341"/>
                    <a:pt x="200" y="341"/>
                  </a:cubicBezTo>
                  <a:cubicBezTo>
                    <a:pt x="300" y="341"/>
                    <a:pt x="367" y="274"/>
                    <a:pt x="367" y="174"/>
                  </a:cubicBezTo>
                  <a:cubicBezTo>
                    <a:pt x="367" y="87"/>
                    <a:pt x="317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49"/>
            <p:cNvSpPr/>
            <p:nvPr/>
          </p:nvSpPr>
          <p:spPr>
            <a:xfrm>
              <a:off x="7105111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129" y="1"/>
                  </a:moveTo>
                  <a:cubicBezTo>
                    <a:pt x="51" y="1"/>
                    <a:pt x="1" y="87"/>
                    <a:pt x="1" y="174"/>
                  </a:cubicBezTo>
                  <a:cubicBezTo>
                    <a:pt x="1" y="274"/>
                    <a:pt x="68" y="341"/>
                    <a:pt x="168" y="341"/>
                  </a:cubicBezTo>
                  <a:cubicBezTo>
                    <a:pt x="268" y="341"/>
                    <a:pt x="368" y="274"/>
                    <a:pt x="368" y="174"/>
                  </a:cubicBezTo>
                  <a:cubicBezTo>
                    <a:pt x="368" y="74"/>
                    <a:pt x="268" y="7"/>
                    <a:pt x="168" y="7"/>
                  </a:cubicBezTo>
                  <a:cubicBezTo>
                    <a:pt x="154" y="3"/>
                    <a:pt x="141" y="1"/>
                    <a:pt x="1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49"/>
            <p:cNvSpPr/>
            <p:nvPr/>
          </p:nvSpPr>
          <p:spPr>
            <a:xfrm>
              <a:off x="7180957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162" y="1"/>
                  </a:moveTo>
                  <a:cubicBezTo>
                    <a:pt x="83" y="1"/>
                    <a:pt x="29" y="87"/>
                    <a:pt x="0" y="174"/>
                  </a:cubicBezTo>
                  <a:cubicBezTo>
                    <a:pt x="0" y="274"/>
                    <a:pt x="100" y="341"/>
                    <a:pt x="200" y="341"/>
                  </a:cubicBezTo>
                  <a:cubicBezTo>
                    <a:pt x="300" y="341"/>
                    <a:pt x="367" y="274"/>
                    <a:pt x="367" y="174"/>
                  </a:cubicBezTo>
                  <a:cubicBezTo>
                    <a:pt x="367" y="87"/>
                    <a:pt x="317" y="1"/>
                    <a:pt x="239" y="1"/>
                  </a:cubicBezTo>
                  <a:cubicBezTo>
                    <a:pt x="227" y="1"/>
                    <a:pt x="214" y="3"/>
                    <a:pt x="200" y="7"/>
                  </a:cubicBezTo>
                  <a:cubicBezTo>
                    <a:pt x="187" y="3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49"/>
            <p:cNvSpPr/>
            <p:nvPr/>
          </p:nvSpPr>
          <p:spPr>
            <a:xfrm>
              <a:off x="7257536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29" y="1"/>
                  </a:moveTo>
                  <a:cubicBezTo>
                    <a:pt x="220" y="1"/>
                    <a:pt x="210" y="3"/>
                    <a:pt x="201" y="7"/>
                  </a:cubicBezTo>
                  <a:cubicBezTo>
                    <a:pt x="101" y="7"/>
                    <a:pt x="1" y="74"/>
                    <a:pt x="1" y="174"/>
                  </a:cubicBezTo>
                  <a:cubicBezTo>
                    <a:pt x="1" y="274"/>
                    <a:pt x="101" y="341"/>
                    <a:pt x="201" y="341"/>
                  </a:cubicBezTo>
                  <a:cubicBezTo>
                    <a:pt x="301" y="341"/>
                    <a:pt x="368" y="274"/>
                    <a:pt x="368" y="174"/>
                  </a:cubicBezTo>
                  <a:cubicBezTo>
                    <a:pt x="368" y="87"/>
                    <a:pt x="293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49"/>
            <p:cNvSpPr/>
            <p:nvPr/>
          </p:nvSpPr>
          <p:spPr>
            <a:xfrm>
              <a:off x="7334139" y="1880170"/>
              <a:ext cx="8450" cy="7830"/>
            </a:xfrm>
            <a:custGeom>
              <a:avLst/>
              <a:gdLst/>
              <a:ahLst/>
              <a:cxnLst/>
              <a:rect l="l" t="t" r="r" b="b"/>
              <a:pathLst>
                <a:path w="368" h="341" extrusionOk="0">
                  <a:moveTo>
                    <a:pt x="207" y="1"/>
                  </a:moveTo>
                  <a:cubicBezTo>
                    <a:pt x="194" y="1"/>
                    <a:pt x="181" y="3"/>
                    <a:pt x="167" y="7"/>
                  </a:cubicBezTo>
                  <a:cubicBezTo>
                    <a:pt x="67" y="7"/>
                    <a:pt x="1" y="74"/>
                    <a:pt x="1" y="174"/>
                  </a:cubicBezTo>
                  <a:cubicBezTo>
                    <a:pt x="1" y="274"/>
                    <a:pt x="67" y="341"/>
                    <a:pt x="167" y="341"/>
                  </a:cubicBezTo>
                  <a:cubicBezTo>
                    <a:pt x="268" y="341"/>
                    <a:pt x="368" y="274"/>
                    <a:pt x="368" y="174"/>
                  </a:cubicBezTo>
                  <a:cubicBezTo>
                    <a:pt x="368" y="87"/>
                    <a:pt x="293" y="1"/>
                    <a:pt x="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49"/>
            <p:cNvSpPr/>
            <p:nvPr/>
          </p:nvSpPr>
          <p:spPr>
            <a:xfrm>
              <a:off x="6920516" y="2046533"/>
              <a:ext cx="2319" cy="5396"/>
            </a:xfrm>
            <a:custGeom>
              <a:avLst/>
              <a:gdLst/>
              <a:ahLst/>
              <a:cxnLst/>
              <a:rect l="l" t="t" r="r" b="b"/>
              <a:pathLst>
                <a:path w="101" h="235" extrusionOk="0">
                  <a:moveTo>
                    <a:pt x="68" y="1"/>
                  </a:moveTo>
                  <a:lnTo>
                    <a:pt x="1" y="234"/>
                  </a:lnTo>
                  <a:cubicBezTo>
                    <a:pt x="68" y="201"/>
                    <a:pt x="101" y="134"/>
                    <a:pt x="101" y="67"/>
                  </a:cubicBezTo>
                  <a:cubicBezTo>
                    <a:pt x="101" y="67"/>
                    <a:pt x="101" y="34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49"/>
            <p:cNvSpPr/>
            <p:nvPr/>
          </p:nvSpPr>
          <p:spPr>
            <a:xfrm>
              <a:off x="6990391" y="2044191"/>
              <a:ext cx="8289" cy="8542"/>
            </a:xfrm>
            <a:custGeom>
              <a:avLst/>
              <a:gdLst/>
              <a:ahLst/>
              <a:cxnLst/>
              <a:rect l="l" t="t" r="r" b="b"/>
              <a:pathLst>
                <a:path w="361" h="372" extrusionOk="0">
                  <a:moveTo>
                    <a:pt x="172" y="1"/>
                  </a:moveTo>
                  <a:cubicBezTo>
                    <a:pt x="0" y="1"/>
                    <a:pt x="0" y="371"/>
                    <a:pt x="172" y="371"/>
                  </a:cubicBezTo>
                  <a:cubicBezTo>
                    <a:pt x="179" y="371"/>
                    <a:pt x="186" y="371"/>
                    <a:pt x="193" y="369"/>
                  </a:cubicBezTo>
                  <a:cubicBezTo>
                    <a:pt x="294" y="369"/>
                    <a:pt x="360" y="269"/>
                    <a:pt x="360" y="169"/>
                  </a:cubicBezTo>
                  <a:cubicBezTo>
                    <a:pt x="360" y="69"/>
                    <a:pt x="294" y="3"/>
                    <a:pt x="193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49"/>
            <p:cNvSpPr/>
            <p:nvPr/>
          </p:nvSpPr>
          <p:spPr>
            <a:xfrm>
              <a:off x="7066259" y="2044191"/>
              <a:ext cx="9001" cy="8542"/>
            </a:xfrm>
            <a:custGeom>
              <a:avLst/>
              <a:gdLst/>
              <a:ahLst/>
              <a:cxnLst/>
              <a:rect l="l" t="t" r="r" b="b"/>
              <a:pathLst>
                <a:path w="392" h="372" extrusionOk="0">
                  <a:moveTo>
                    <a:pt x="200" y="1"/>
                  </a:moveTo>
                  <a:cubicBezTo>
                    <a:pt x="0" y="1"/>
                    <a:pt x="0" y="371"/>
                    <a:pt x="200" y="371"/>
                  </a:cubicBezTo>
                  <a:cubicBezTo>
                    <a:pt x="208" y="371"/>
                    <a:pt x="217" y="371"/>
                    <a:pt x="225" y="369"/>
                  </a:cubicBezTo>
                  <a:cubicBezTo>
                    <a:pt x="325" y="369"/>
                    <a:pt x="392" y="269"/>
                    <a:pt x="392" y="169"/>
                  </a:cubicBezTo>
                  <a:cubicBezTo>
                    <a:pt x="392" y="69"/>
                    <a:pt x="325" y="3"/>
                    <a:pt x="225" y="3"/>
                  </a:cubicBezTo>
                  <a:cubicBezTo>
                    <a:pt x="217" y="1"/>
                    <a:pt x="208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49"/>
            <p:cNvSpPr/>
            <p:nvPr/>
          </p:nvSpPr>
          <p:spPr>
            <a:xfrm>
              <a:off x="7142655" y="2044237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1" y="1"/>
                  </a:moveTo>
                  <a:cubicBezTo>
                    <a:pt x="0" y="34"/>
                    <a:pt x="0" y="334"/>
                    <a:pt x="201" y="367"/>
                  </a:cubicBezTo>
                  <a:cubicBezTo>
                    <a:pt x="301" y="367"/>
                    <a:pt x="401" y="267"/>
                    <a:pt x="401" y="167"/>
                  </a:cubicBezTo>
                  <a:cubicBezTo>
                    <a:pt x="401" y="67"/>
                    <a:pt x="301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49"/>
            <p:cNvSpPr/>
            <p:nvPr/>
          </p:nvSpPr>
          <p:spPr>
            <a:xfrm>
              <a:off x="7218638" y="2044237"/>
              <a:ext cx="9070" cy="6154"/>
            </a:xfrm>
            <a:custGeom>
              <a:avLst/>
              <a:gdLst/>
              <a:ahLst/>
              <a:cxnLst/>
              <a:rect l="l" t="t" r="r" b="b"/>
              <a:pathLst>
                <a:path w="395" h="268" extrusionOk="0">
                  <a:moveTo>
                    <a:pt x="227" y="1"/>
                  </a:moveTo>
                  <a:cubicBezTo>
                    <a:pt x="0" y="1"/>
                    <a:pt x="212" y="268"/>
                    <a:pt x="329" y="268"/>
                  </a:cubicBezTo>
                  <a:cubicBezTo>
                    <a:pt x="366" y="268"/>
                    <a:pt x="394" y="240"/>
                    <a:pt x="394" y="167"/>
                  </a:cubicBezTo>
                  <a:cubicBezTo>
                    <a:pt x="394" y="67"/>
                    <a:pt x="327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49"/>
            <p:cNvSpPr/>
            <p:nvPr/>
          </p:nvSpPr>
          <p:spPr>
            <a:xfrm>
              <a:off x="7295241" y="2044191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269"/>
                    <a:pt x="394" y="169"/>
                  </a:cubicBezTo>
                  <a:cubicBezTo>
                    <a:pt x="394" y="69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49"/>
            <p:cNvSpPr/>
            <p:nvPr/>
          </p:nvSpPr>
          <p:spPr>
            <a:xfrm>
              <a:off x="7371683" y="204423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0" y="34"/>
                    <a:pt x="0" y="334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49"/>
            <p:cNvSpPr/>
            <p:nvPr/>
          </p:nvSpPr>
          <p:spPr>
            <a:xfrm>
              <a:off x="7448263" y="2046533"/>
              <a:ext cx="1561" cy="5396"/>
            </a:xfrm>
            <a:custGeom>
              <a:avLst/>
              <a:gdLst/>
              <a:ahLst/>
              <a:cxnLst/>
              <a:rect l="l" t="t" r="r" b="b"/>
              <a:pathLst>
                <a:path w="68" h="235" extrusionOk="0">
                  <a:moveTo>
                    <a:pt x="1" y="1"/>
                  </a:moveTo>
                  <a:cubicBezTo>
                    <a:pt x="1" y="34"/>
                    <a:pt x="1" y="67"/>
                    <a:pt x="1" y="67"/>
                  </a:cubicBezTo>
                  <a:cubicBezTo>
                    <a:pt x="1" y="134"/>
                    <a:pt x="34" y="201"/>
                    <a:pt x="68" y="2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49"/>
            <p:cNvSpPr/>
            <p:nvPr/>
          </p:nvSpPr>
          <p:spPr>
            <a:xfrm>
              <a:off x="6952089" y="1990574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303"/>
                    <a:pt x="394" y="203"/>
                  </a:cubicBezTo>
                  <a:cubicBezTo>
                    <a:pt x="394" y="103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49"/>
            <p:cNvSpPr/>
            <p:nvPr/>
          </p:nvSpPr>
          <p:spPr>
            <a:xfrm>
              <a:off x="7028531" y="199062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1"/>
                  </a:moveTo>
                  <a:cubicBezTo>
                    <a:pt x="100" y="1"/>
                    <a:pt x="0" y="101"/>
                    <a:pt x="0" y="201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49"/>
            <p:cNvSpPr/>
            <p:nvPr/>
          </p:nvSpPr>
          <p:spPr>
            <a:xfrm>
              <a:off x="7104514" y="1990574"/>
              <a:ext cx="9047" cy="8542"/>
            </a:xfrm>
            <a:custGeom>
              <a:avLst/>
              <a:gdLst/>
              <a:ahLst/>
              <a:cxnLst/>
              <a:rect l="l" t="t" r="r" b="b"/>
              <a:pathLst>
                <a:path w="394" h="372" extrusionOk="0">
                  <a:moveTo>
                    <a:pt x="172" y="1"/>
                  </a:moveTo>
                  <a:cubicBezTo>
                    <a:pt x="1" y="1"/>
                    <a:pt x="1" y="371"/>
                    <a:pt x="172" y="371"/>
                  </a:cubicBezTo>
                  <a:cubicBezTo>
                    <a:pt x="179" y="371"/>
                    <a:pt x="186" y="371"/>
                    <a:pt x="194" y="369"/>
                  </a:cubicBezTo>
                  <a:cubicBezTo>
                    <a:pt x="294" y="369"/>
                    <a:pt x="394" y="303"/>
                    <a:pt x="394" y="203"/>
                  </a:cubicBezTo>
                  <a:cubicBezTo>
                    <a:pt x="394" y="103"/>
                    <a:pt x="294" y="3"/>
                    <a:pt x="194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49"/>
            <p:cNvSpPr/>
            <p:nvPr/>
          </p:nvSpPr>
          <p:spPr>
            <a:xfrm>
              <a:off x="7181117" y="1990574"/>
              <a:ext cx="8289" cy="8542"/>
            </a:xfrm>
            <a:custGeom>
              <a:avLst/>
              <a:gdLst/>
              <a:ahLst/>
              <a:cxnLst/>
              <a:rect l="l" t="t" r="r" b="b"/>
              <a:pathLst>
                <a:path w="361" h="372" extrusionOk="0">
                  <a:moveTo>
                    <a:pt x="172" y="1"/>
                  </a:moveTo>
                  <a:cubicBezTo>
                    <a:pt x="0" y="1"/>
                    <a:pt x="0" y="371"/>
                    <a:pt x="172" y="371"/>
                  </a:cubicBezTo>
                  <a:cubicBezTo>
                    <a:pt x="179" y="371"/>
                    <a:pt x="186" y="371"/>
                    <a:pt x="193" y="369"/>
                  </a:cubicBezTo>
                  <a:cubicBezTo>
                    <a:pt x="293" y="369"/>
                    <a:pt x="360" y="303"/>
                    <a:pt x="360" y="203"/>
                  </a:cubicBezTo>
                  <a:cubicBezTo>
                    <a:pt x="360" y="103"/>
                    <a:pt x="293" y="3"/>
                    <a:pt x="193" y="3"/>
                  </a:cubicBezTo>
                  <a:cubicBezTo>
                    <a:pt x="186" y="1"/>
                    <a:pt x="179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49"/>
            <p:cNvSpPr/>
            <p:nvPr/>
          </p:nvSpPr>
          <p:spPr>
            <a:xfrm>
              <a:off x="7256779" y="1990620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34" y="1"/>
                  </a:moveTo>
                  <a:cubicBezTo>
                    <a:pt x="1" y="34"/>
                    <a:pt x="1" y="334"/>
                    <a:pt x="234" y="367"/>
                  </a:cubicBezTo>
                  <a:cubicBezTo>
                    <a:pt x="301" y="367"/>
                    <a:pt x="401" y="301"/>
                    <a:pt x="401" y="201"/>
                  </a:cubicBezTo>
                  <a:cubicBezTo>
                    <a:pt x="401" y="101"/>
                    <a:pt x="334" y="1"/>
                    <a:pt x="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49"/>
            <p:cNvSpPr/>
            <p:nvPr/>
          </p:nvSpPr>
          <p:spPr>
            <a:xfrm>
              <a:off x="7333382" y="1990620"/>
              <a:ext cx="9208" cy="8450"/>
            </a:xfrm>
            <a:custGeom>
              <a:avLst/>
              <a:gdLst/>
              <a:ahLst/>
              <a:cxnLst/>
              <a:rect l="l" t="t" r="r" b="b"/>
              <a:pathLst>
                <a:path w="401" h="368" extrusionOk="0">
                  <a:moveTo>
                    <a:pt x="200" y="1"/>
                  </a:moveTo>
                  <a:cubicBezTo>
                    <a:pt x="0" y="34"/>
                    <a:pt x="0" y="334"/>
                    <a:pt x="200" y="367"/>
                  </a:cubicBezTo>
                  <a:cubicBezTo>
                    <a:pt x="301" y="367"/>
                    <a:pt x="401" y="301"/>
                    <a:pt x="401" y="201"/>
                  </a:cubicBezTo>
                  <a:cubicBezTo>
                    <a:pt x="401" y="101"/>
                    <a:pt x="301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49"/>
            <p:cNvSpPr/>
            <p:nvPr/>
          </p:nvSpPr>
          <p:spPr>
            <a:xfrm>
              <a:off x="7409984" y="1990620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1"/>
                  </a:moveTo>
                  <a:cubicBezTo>
                    <a:pt x="100" y="1"/>
                    <a:pt x="0" y="101"/>
                    <a:pt x="0" y="201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301"/>
                    <a:pt x="367" y="201"/>
                  </a:cubicBezTo>
                  <a:cubicBezTo>
                    <a:pt x="367" y="101"/>
                    <a:pt x="30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49"/>
            <p:cNvSpPr/>
            <p:nvPr/>
          </p:nvSpPr>
          <p:spPr>
            <a:xfrm>
              <a:off x="6914385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49"/>
            <p:cNvSpPr/>
            <p:nvPr/>
          </p:nvSpPr>
          <p:spPr>
            <a:xfrm>
              <a:off x="6990988" y="2155307"/>
              <a:ext cx="7692" cy="8450"/>
            </a:xfrm>
            <a:custGeom>
              <a:avLst/>
              <a:gdLst/>
              <a:ahLst/>
              <a:cxnLst/>
              <a:rect l="l" t="t" r="r" b="b"/>
              <a:pathLst>
                <a:path w="335" h="368" extrusionOk="0">
                  <a:moveTo>
                    <a:pt x="167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67"/>
                    <a:pt x="167" y="367"/>
                  </a:cubicBezTo>
                  <a:cubicBezTo>
                    <a:pt x="268" y="367"/>
                    <a:pt x="334" y="267"/>
                    <a:pt x="334" y="167"/>
                  </a:cubicBezTo>
                  <a:cubicBezTo>
                    <a:pt x="334" y="67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49"/>
            <p:cNvSpPr/>
            <p:nvPr/>
          </p:nvSpPr>
          <p:spPr>
            <a:xfrm>
              <a:off x="7066833" y="2155307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0"/>
                  </a:moveTo>
                  <a:cubicBezTo>
                    <a:pt x="100" y="0"/>
                    <a:pt x="0" y="67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49"/>
            <p:cNvSpPr/>
            <p:nvPr/>
          </p:nvSpPr>
          <p:spPr>
            <a:xfrm>
              <a:off x="714341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7" y="0"/>
                    <a:pt x="1" y="67"/>
                    <a:pt x="1" y="167"/>
                  </a:cubicBezTo>
                  <a:cubicBezTo>
                    <a:pt x="1" y="267"/>
                    <a:pt x="67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49"/>
            <p:cNvSpPr/>
            <p:nvPr/>
          </p:nvSpPr>
          <p:spPr>
            <a:xfrm>
              <a:off x="7219258" y="2155123"/>
              <a:ext cx="8450" cy="8634"/>
            </a:xfrm>
            <a:custGeom>
              <a:avLst/>
              <a:gdLst/>
              <a:ahLst/>
              <a:cxnLst/>
              <a:rect l="l" t="t" r="r" b="b"/>
              <a:pathLst>
                <a:path w="368" h="376" extrusionOk="0">
                  <a:moveTo>
                    <a:pt x="184" y="0"/>
                  </a:moveTo>
                  <a:cubicBezTo>
                    <a:pt x="92" y="0"/>
                    <a:pt x="0" y="58"/>
                    <a:pt x="0" y="175"/>
                  </a:cubicBezTo>
                  <a:cubicBezTo>
                    <a:pt x="0" y="309"/>
                    <a:pt x="92" y="375"/>
                    <a:pt x="184" y="375"/>
                  </a:cubicBezTo>
                  <a:cubicBezTo>
                    <a:pt x="275" y="375"/>
                    <a:pt x="367" y="309"/>
                    <a:pt x="367" y="175"/>
                  </a:cubicBezTo>
                  <a:cubicBezTo>
                    <a:pt x="367" y="58"/>
                    <a:pt x="275" y="0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49"/>
            <p:cNvSpPr/>
            <p:nvPr/>
          </p:nvSpPr>
          <p:spPr>
            <a:xfrm>
              <a:off x="7295838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67"/>
                    <a:pt x="1" y="167"/>
                  </a:cubicBezTo>
                  <a:cubicBezTo>
                    <a:pt x="1" y="267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49"/>
            <p:cNvSpPr/>
            <p:nvPr/>
          </p:nvSpPr>
          <p:spPr>
            <a:xfrm>
              <a:off x="737168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67"/>
                    <a:pt x="34" y="167"/>
                  </a:cubicBezTo>
                  <a:cubicBezTo>
                    <a:pt x="34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49"/>
            <p:cNvSpPr/>
            <p:nvPr/>
          </p:nvSpPr>
          <p:spPr>
            <a:xfrm>
              <a:off x="7448263" y="2155307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67"/>
                    <a:pt x="1" y="167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268" y="367"/>
                    <a:pt x="368" y="267"/>
                    <a:pt x="368" y="167"/>
                  </a:cubicBezTo>
                  <a:cubicBezTo>
                    <a:pt x="368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49"/>
            <p:cNvSpPr/>
            <p:nvPr/>
          </p:nvSpPr>
          <p:spPr>
            <a:xfrm>
              <a:off x="6952686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100"/>
                    <a:pt x="1" y="200"/>
                  </a:cubicBezTo>
                  <a:cubicBezTo>
                    <a:pt x="1" y="301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200"/>
                  </a:cubicBezTo>
                  <a:cubicBezTo>
                    <a:pt x="368" y="100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49"/>
            <p:cNvSpPr/>
            <p:nvPr/>
          </p:nvSpPr>
          <p:spPr>
            <a:xfrm>
              <a:off x="7028531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0" y="100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49"/>
            <p:cNvSpPr/>
            <p:nvPr/>
          </p:nvSpPr>
          <p:spPr>
            <a:xfrm>
              <a:off x="7105111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8" y="0"/>
                  </a:moveTo>
                  <a:cubicBezTo>
                    <a:pt x="68" y="0"/>
                    <a:pt x="1" y="100"/>
                    <a:pt x="1" y="200"/>
                  </a:cubicBezTo>
                  <a:cubicBezTo>
                    <a:pt x="1" y="301"/>
                    <a:pt x="68" y="367"/>
                    <a:pt x="168" y="367"/>
                  </a:cubicBezTo>
                  <a:cubicBezTo>
                    <a:pt x="268" y="367"/>
                    <a:pt x="368" y="267"/>
                    <a:pt x="368" y="200"/>
                  </a:cubicBezTo>
                  <a:cubicBezTo>
                    <a:pt x="368" y="100"/>
                    <a:pt x="268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49"/>
            <p:cNvSpPr/>
            <p:nvPr/>
          </p:nvSpPr>
          <p:spPr>
            <a:xfrm>
              <a:off x="7180957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0" y="0"/>
                  </a:moveTo>
                  <a:cubicBezTo>
                    <a:pt x="100" y="0"/>
                    <a:pt x="34" y="100"/>
                    <a:pt x="0" y="200"/>
                  </a:cubicBezTo>
                  <a:cubicBezTo>
                    <a:pt x="0" y="301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200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49"/>
            <p:cNvSpPr/>
            <p:nvPr/>
          </p:nvSpPr>
          <p:spPr>
            <a:xfrm>
              <a:off x="7257536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201" y="0"/>
                  </a:moveTo>
                  <a:cubicBezTo>
                    <a:pt x="101" y="0"/>
                    <a:pt x="1" y="100"/>
                    <a:pt x="1" y="200"/>
                  </a:cubicBezTo>
                  <a:cubicBezTo>
                    <a:pt x="1" y="267"/>
                    <a:pt x="101" y="367"/>
                    <a:pt x="201" y="367"/>
                  </a:cubicBezTo>
                  <a:cubicBezTo>
                    <a:pt x="301" y="367"/>
                    <a:pt x="368" y="301"/>
                    <a:pt x="368" y="200"/>
                  </a:cubicBezTo>
                  <a:cubicBezTo>
                    <a:pt x="368" y="100"/>
                    <a:pt x="268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49"/>
            <p:cNvSpPr/>
            <p:nvPr/>
          </p:nvSpPr>
          <p:spPr>
            <a:xfrm>
              <a:off x="7334139" y="2101689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68" h="368" extrusionOk="0">
                  <a:moveTo>
                    <a:pt x="167" y="0"/>
                  </a:moveTo>
                  <a:cubicBezTo>
                    <a:pt x="67" y="0"/>
                    <a:pt x="1" y="100"/>
                    <a:pt x="1" y="200"/>
                  </a:cubicBezTo>
                  <a:cubicBezTo>
                    <a:pt x="1" y="267"/>
                    <a:pt x="67" y="367"/>
                    <a:pt x="167" y="367"/>
                  </a:cubicBezTo>
                  <a:cubicBezTo>
                    <a:pt x="268" y="367"/>
                    <a:pt x="368" y="301"/>
                    <a:pt x="368" y="200"/>
                  </a:cubicBezTo>
                  <a:cubicBezTo>
                    <a:pt x="368" y="100"/>
                    <a:pt x="26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49"/>
            <p:cNvSpPr/>
            <p:nvPr/>
          </p:nvSpPr>
          <p:spPr>
            <a:xfrm>
              <a:off x="7409984" y="2101689"/>
              <a:ext cx="8427" cy="8450"/>
            </a:xfrm>
            <a:custGeom>
              <a:avLst/>
              <a:gdLst/>
              <a:ahLst/>
              <a:cxnLst/>
              <a:rect l="l" t="t" r="r" b="b"/>
              <a:pathLst>
                <a:path w="367" h="368" extrusionOk="0">
                  <a:moveTo>
                    <a:pt x="200" y="0"/>
                  </a:moveTo>
                  <a:cubicBezTo>
                    <a:pt x="100" y="0"/>
                    <a:pt x="0" y="100"/>
                    <a:pt x="0" y="167"/>
                  </a:cubicBezTo>
                  <a:cubicBezTo>
                    <a:pt x="0" y="267"/>
                    <a:pt x="100" y="367"/>
                    <a:pt x="200" y="367"/>
                  </a:cubicBezTo>
                  <a:cubicBezTo>
                    <a:pt x="300" y="367"/>
                    <a:pt x="367" y="267"/>
                    <a:pt x="367" y="167"/>
                  </a:cubicBezTo>
                  <a:cubicBezTo>
                    <a:pt x="367" y="100"/>
                    <a:pt x="300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49"/>
            <p:cNvSpPr/>
            <p:nvPr/>
          </p:nvSpPr>
          <p:spPr>
            <a:xfrm>
              <a:off x="5225447" y="2234206"/>
              <a:ext cx="485634" cy="1011866"/>
            </a:xfrm>
            <a:custGeom>
              <a:avLst/>
              <a:gdLst/>
              <a:ahLst/>
              <a:cxnLst/>
              <a:rect l="l" t="t" r="r" b="b"/>
              <a:pathLst>
                <a:path w="21149" h="44066" extrusionOk="0">
                  <a:moveTo>
                    <a:pt x="12309" y="0"/>
                  </a:moveTo>
                  <a:lnTo>
                    <a:pt x="0" y="5671"/>
                  </a:lnTo>
                  <a:lnTo>
                    <a:pt x="7706" y="44065"/>
                  </a:lnTo>
                  <a:lnTo>
                    <a:pt x="21149" y="44065"/>
                  </a:lnTo>
                  <a:lnTo>
                    <a:pt x="1230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49"/>
            <p:cNvSpPr/>
            <p:nvPr/>
          </p:nvSpPr>
          <p:spPr>
            <a:xfrm>
              <a:off x="5508092" y="2234206"/>
              <a:ext cx="1086930" cy="1011866"/>
            </a:xfrm>
            <a:custGeom>
              <a:avLst/>
              <a:gdLst/>
              <a:ahLst/>
              <a:cxnLst/>
              <a:rect l="l" t="t" r="r" b="b"/>
              <a:pathLst>
                <a:path w="47335" h="44066" extrusionOk="0">
                  <a:moveTo>
                    <a:pt x="0" y="0"/>
                  </a:moveTo>
                  <a:lnTo>
                    <a:pt x="8840" y="44065"/>
                  </a:lnTo>
                  <a:lnTo>
                    <a:pt x="47334" y="44065"/>
                  </a:lnTo>
                  <a:lnTo>
                    <a:pt x="3852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49"/>
            <p:cNvSpPr/>
            <p:nvPr/>
          </p:nvSpPr>
          <p:spPr>
            <a:xfrm>
              <a:off x="5079153" y="2772676"/>
              <a:ext cx="473372" cy="972026"/>
            </a:xfrm>
            <a:custGeom>
              <a:avLst/>
              <a:gdLst/>
              <a:ahLst/>
              <a:cxnLst/>
              <a:rect l="l" t="t" r="r" b="b"/>
              <a:pathLst>
                <a:path w="20615" h="42331" extrusionOk="0">
                  <a:moveTo>
                    <a:pt x="0" y="0"/>
                  </a:moveTo>
                  <a:lnTo>
                    <a:pt x="0" y="42331"/>
                  </a:lnTo>
                  <a:lnTo>
                    <a:pt x="20615" y="42331"/>
                  </a:lnTo>
                  <a:lnTo>
                    <a:pt x="2061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49"/>
            <p:cNvSpPr/>
            <p:nvPr/>
          </p:nvSpPr>
          <p:spPr>
            <a:xfrm>
              <a:off x="6500784" y="2772676"/>
              <a:ext cx="321728" cy="972026"/>
            </a:xfrm>
            <a:custGeom>
              <a:avLst/>
              <a:gdLst/>
              <a:ahLst/>
              <a:cxnLst/>
              <a:rect l="l" t="t" r="r" b="b"/>
              <a:pathLst>
                <a:path w="14011" h="42331" extrusionOk="0">
                  <a:moveTo>
                    <a:pt x="0" y="0"/>
                  </a:moveTo>
                  <a:lnTo>
                    <a:pt x="8373" y="42331"/>
                  </a:lnTo>
                  <a:lnTo>
                    <a:pt x="14010" y="42331"/>
                  </a:lnTo>
                  <a:lnTo>
                    <a:pt x="1401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49"/>
            <p:cNvSpPr/>
            <p:nvPr/>
          </p:nvSpPr>
          <p:spPr>
            <a:xfrm>
              <a:off x="5552502" y="2772676"/>
              <a:ext cx="259706" cy="972026"/>
            </a:xfrm>
            <a:custGeom>
              <a:avLst/>
              <a:gdLst/>
              <a:ahLst/>
              <a:cxnLst/>
              <a:rect l="l" t="t" r="r" b="b"/>
              <a:pathLst>
                <a:path w="11310" h="42331" extrusionOk="0">
                  <a:moveTo>
                    <a:pt x="1" y="0"/>
                  </a:moveTo>
                  <a:lnTo>
                    <a:pt x="1" y="42331"/>
                  </a:lnTo>
                  <a:lnTo>
                    <a:pt x="11309" y="42331"/>
                  </a:lnTo>
                  <a:lnTo>
                    <a:pt x="113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49"/>
            <p:cNvSpPr/>
            <p:nvPr/>
          </p:nvSpPr>
          <p:spPr>
            <a:xfrm>
              <a:off x="6822489" y="2772676"/>
              <a:ext cx="260441" cy="972026"/>
            </a:xfrm>
            <a:custGeom>
              <a:avLst/>
              <a:gdLst/>
              <a:ahLst/>
              <a:cxnLst/>
              <a:rect l="l" t="t" r="r" b="b"/>
              <a:pathLst>
                <a:path w="11342" h="42331" extrusionOk="0">
                  <a:moveTo>
                    <a:pt x="0" y="0"/>
                  </a:moveTo>
                  <a:lnTo>
                    <a:pt x="0" y="42331"/>
                  </a:lnTo>
                  <a:lnTo>
                    <a:pt x="11342" y="42331"/>
                  </a:lnTo>
                  <a:lnTo>
                    <a:pt x="113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49"/>
            <p:cNvSpPr/>
            <p:nvPr/>
          </p:nvSpPr>
          <p:spPr>
            <a:xfrm>
              <a:off x="5812943" y="3246048"/>
              <a:ext cx="1009569" cy="498654"/>
            </a:xfrm>
            <a:custGeom>
              <a:avLst/>
              <a:gdLst/>
              <a:ahLst/>
              <a:cxnLst/>
              <a:rect l="l" t="t" r="r" b="b"/>
              <a:pathLst>
                <a:path w="43966" h="21716" extrusionOk="0">
                  <a:moveTo>
                    <a:pt x="0" y="0"/>
                  </a:moveTo>
                  <a:lnTo>
                    <a:pt x="0" y="21716"/>
                  </a:lnTo>
                  <a:lnTo>
                    <a:pt x="43965" y="21716"/>
                  </a:lnTo>
                  <a:lnTo>
                    <a:pt x="439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49"/>
            <p:cNvSpPr/>
            <p:nvPr/>
          </p:nvSpPr>
          <p:spPr>
            <a:xfrm>
              <a:off x="5812943" y="3030040"/>
              <a:ext cx="1009569" cy="217547"/>
            </a:xfrm>
            <a:custGeom>
              <a:avLst/>
              <a:gdLst/>
              <a:ahLst/>
              <a:cxnLst/>
              <a:rect l="l" t="t" r="r" b="b"/>
              <a:pathLst>
                <a:path w="43966" h="9474" extrusionOk="0">
                  <a:moveTo>
                    <a:pt x="0" y="0"/>
                  </a:moveTo>
                  <a:lnTo>
                    <a:pt x="0" y="9474"/>
                  </a:lnTo>
                  <a:lnTo>
                    <a:pt x="43965" y="9474"/>
                  </a:lnTo>
                  <a:lnTo>
                    <a:pt x="439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49"/>
            <p:cNvSpPr/>
            <p:nvPr/>
          </p:nvSpPr>
          <p:spPr>
            <a:xfrm>
              <a:off x="5616085" y="2769599"/>
              <a:ext cx="200715" cy="913058"/>
            </a:xfrm>
            <a:custGeom>
              <a:avLst/>
              <a:gdLst/>
              <a:ahLst/>
              <a:cxnLst/>
              <a:rect l="l" t="t" r="r" b="b"/>
              <a:pathLst>
                <a:path w="8741" h="39763" extrusionOk="0">
                  <a:moveTo>
                    <a:pt x="8573" y="1"/>
                  </a:moveTo>
                  <a:lnTo>
                    <a:pt x="4270" y="68"/>
                  </a:lnTo>
                  <a:lnTo>
                    <a:pt x="1" y="134"/>
                  </a:lnTo>
                  <a:lnTo>
                    <a:pt x="4237" y="234"/>
                  </a:lnTo>
                  <a:lnTo>
                    <a:pt x="8372" y="267"/>
                  </a:lnTo>
                  <a:lnTo>
                    <a:pt x="8372" y="267"/>
                  </a:lnTo>
                  <a:lnTo>
                    <a:pt x="8340" y="5104"/>
                  </a:lnTo>
                  <a:lnTo>
                    <a:pt x="8340" y="10041"/>
                  </a:lnTo>
                  <a:cubicBezTo>
                    <a:pt x="8340" y="13344"/>
                    <a:pt x="8340" y="16646"/>
                    <a:pt x="8340" y="19948"/>
                  </a:cubicBezTo>
                  <a:cubicBezTo>
                    <a:pt x="8340" y="23251"/>
                    <a:pt x="8340" y="26553"/>
                    <a:pt x="8407" y="29856"/>
                  </a:cubicBezTo>
                  <a:cubicBezTo>
                    <a:pt x="8407" y="33158"/>
                    <a:pt x="8473" y="36460"/>
                    <a:pt x="8540" y="39763"/>
                  </a:cubicBezTo>
                  <a:cubicBezTo>
                    <a:pt x="8607" y="36460"/>
                    <a:pt x="8607" y="33158"/>
                    <a:pt x="8673" y="29856"/>
                  </a:cubicBezTo>
                  <a:cubicBezTo>
                    <a:pt x="8740" y="26553"/>
                    <a:pt x="8740" y="23251"/>
                    <a:pt x="8740" y="19948"/>
                  </a:cubicBezTo>
                  <a:lnTo>
                    <a:pt x="8740" y="10041"/>
                  </a:lnTo>
                  <a:lnTo>
                    <a:pt x="8740" y="5104"/>
                  </a:lnTo>
                  <a:lnTo>
                    <a:pt x="8673" y="134"/>
                  </a:lnTo>
                  <a:lnTo>
                    <a:pt x="867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49"/>
            <p:cNvSpPr/>
            <p:nvPr/>
          </p:nvSpPr>
          <p:spPr>
            <a:xfrm>
              <a:off x="6817873" y="2772676"/>
              <a:ext cx="9231" cy="913058"/>
            </a:xfrm>
            <a:custGeom>
              <a:avLst/>
              <a:gdLst/>
              <a:ahLst/>
              <a:cxnLst/>
              <a:rect l="l" t="t" r="r" b="b"/>
              <a:pathLst>
                <a:path w="402" h="39763" extrusionOk="0">
                  <a:moveTo>
                    <a:pt x="201" y="0"/>
                  </a:moveTo>
                  <a:cubicBezTo>
                    <a:pt x="101" y="3336"/>
                    <a:pt x="101" y="6638"/>
                    <a:pt x="34" y="9941"/>
                  </a:cubicBezTo>
                  <a:lnTo>
                    <a:pt x="1" y="19881"/>
                  </a:lnTo>
                  <a:lnTo>
                    <a:pt x="34" y="29822"/>
                  </a:lnTo>
                  <a:lnTo>
                    <a:pt x="101" y="34792"/>
                  </a:lnTo>
                  <a:lnTo>
                    <a:pt x="201" y="39762"/>
                  </a:lnTo>
                  <a:lnTo>
                    <a:pt x="301" y="34792"/>
                  </a:lnTo>
                  <a:lnTo>
                    <a:pt x="368" y="29822"/>
                  </a:lnTo>
                  <a:lnTo>
                    <a:pt x="401" y="19881"/>
                  </a:lnTo>
                  <a:lnTo>
                    <a:pt x="368" y="9941"/>
                  </a:lnTo>
                  <a:cubicBezTo>
                    <a:pt x="335" y="6638"/>
                    <a:pt x="301" y="3336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49"/>
            <p:cNvSpPr/>
            <p:nvPr/>
          </p:nvSpPr>
          <p:spPr>
            <a:xfrm>
              <a:off x="5812943" y="3240675"/>
              <a:ext cx="1009569" cy="9989"/>
            </a:xfrm>
            <a:custGeom>
              <a:avLst/>
              <a:gdLst/>
              <a:ahLst/>
              <a:cxnLst/>
              <a:rect l="l" t="t" r="r" b="b"/>
              <a:pathLst>
                <a:path w="43966" h="435" extrusionOk="0">
                  <a:moveTo>
                    <a:pt x="21983" y="1"/>
                  </a:moveTo>
                  <a:lnTo>
                    <a:pt x="11008" y="67"/>
                  </a:lnTo>
                  <a:lnTo>
                    <a:pt x="5504" y="134"/>
                  </a:lnTo>
                  <a:lnTo>
                    <a:pt x="0" y="234"/>
                  </a:lnTo>
                  <a:lnTo>
                    <a:pt x="5504" y="334"/>
                  </a:lnTo>
                  <a:lnTo>
                    <a:pt x="10975" y="367"/>
                  </a:lnTo>
                  <a:lnTo>
                    <a:pt x="21983" y="434"/>
                  </a:lnTo>
                  <a:lnTo>
                    <a:pt x="32991" y="367"/>
                  </a:lnTo>
                  <a:cubicBezTo>
                    <a:pt x="36627" y="367"/>
                    <a:pt x="40296" y="301"/>
                    <a:pt x="43965" y="234"/>
                  </a:cubicBezTo>
                  <a:cubicBezTo>
                    <a:pt x="40296" y="134"/>
                    <a:pt x="36627" y="101"/>
                    <a:pt x="32991" y="67"/>
                  </a:cubicBezTo>
                  <a:lnTo>
                    <a:pt x="219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49"/>
            <p:cNvSpPr/>
            <p:nvPr/>
          </p:nvSpPr>
          <p:spPr>
            <a:xfrm>
              <a:off x="5812943" y="3025448"/>
              <a:ext cx="1009569" cy="9966"/>
            </a:xfrm>
            <a:custGeom>
              <a:avLst/>
              <a:gdLst/>
              <a:ahLst/>
              <a:cxnLst/>
              <a:rect l="l" t="t" r="r" b="b"/>
              <a:pathLst>
                <a:path w="43966" h="434" extrusionOk="0">
                  <a:moveTo>
                    <a:pt x="21983" y="0"/>
                  </a:moveTo>
                  <a:lnTo>
                    <a:pt x="11008" y="67"/>
                  </a:lnTo>
                  <a:lnTo>
                    <a:pt x="5504" y="100"/>
                  </a:lnTo>
                  <a:lnTo>
                    <a:pt x="0" y="200"/>
                  </a:lnTo>
                  <a:lnTo>
                    <a:pt x="5504" y="300"/>
                  </a:lnTo>
                  <a:lnTo>
                    <a:pt x="10975" y="367"/>
                  </a:lnTo>
                  <a:lnTo>
                    <a:pt x="21983" y="434"/>
                  </a:lnTo>
                  <a:lnTo>
                    <a:pt x="32991" y="367"/>
                  </a:lnTo>
                  <a:cubicBezTo>
                    <a:pt x="36627" y="334"/>
                    <a:pt x="40296" y="300"/>
                    <a:pt x="43965" y="200"/>
                  </a:cubicBezTo>
                  <a:cubicBezTo>
                    <a:pt x="40296" y="134"/>
                    <a:pt x="36627" y="100"/>
                    <a:pt x="32991" y="67"/>
                  </a:cubicBezTo>
                  <a:lnTo>
                    <a:pt x="2198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49"/>
            <p:cNvSpPr/>
            <p:nvPr/>
          </p:nvSpPr>
          <p:spPr>
            <a:xfrm>
              <a:off x="5626809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1" y="1"/>
                  </a:moveTo>
                  <a:lnTo>
                    <a:pt x="267" y="3403"/>
                  </a:lnTo>
                  <a:lnTo>
                    <a:pt x="935" y="11342"/>
                  </a:lnTo>
                  <a:lnTo>
                    <a:pt x="3903" y="11342"/>
                  </a:lnTo>
                  <a:lnTo>
                    <a:pt x="4571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49"/>
            <p:cNvSpPr/>
            <p:nvPr/>
          </p:nvSpPr>
          <p:spPr>
            <a:xfrm>
              <a:off x="5626809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1" y="1"/>
                  </a:moveTo>
                  <a:lnTo>
                    <a:pt x="267" y="3403"/>
                  </a:lnTo>
                  <a:lnTo>
                    <a:pt x="4571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49"/>
            <p:cNvSpPr/>
            <p:nvPr/>
          </p:nvSpPr>
          <p:spPr>
            <a:xfrm>
              <a:off x="6421885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0" y="1"/>
                  </a:moveTo>
                  <a:lnTo>
                    <a:pt x="267" y="3403"/>
                  </a:lnTo>
                  <a:lnTo>
                    <a:pt x="934" y="11342"/>
                  </a:lnTo>
                  <a:lnTo>
                    <a:pt x="3903" y="11342"/>
                  </a:lnTo>
                  <a:lnTo>
                    <a:pt x="4570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49"/>
            <p:cNvSpPr/>
            <p:nvPr/>
          </p:nvSpPr>
          <p:spPr>
            <a:xfrm>
              <a:off x="6421885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0" y="1"/>
                  </a:moveTo>
                  <a:lnTo>
                    <a:pt x="267" y="3403"/>
                  </a:lnTo>
                  <a:lnTo>
                    <a:pt x="4570" y="3403"/>
                  </a:lnTo>
                  <a:lnTo>
                    <a:pt x="4837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49"/>
            <p:cNvSpPr/>
            <p:nvPr/>
          </p:nvSpPr>
          <p:spPr>
            <a:xfrm>
              <a:off x="6901365" y="3744679"/>
              <a:ext cx="111093" cy="260441"/>
            </a:xfrm>
            <a:custGeom>
              <a:avLst/>
              <a:gdLst/>
              <a:ahLst/>
              <a:cxnLst/>
              <a:rect l="l" t="t" r="r" b="b"/>
              <a:pathLst>
                <a:path w="4838" h="11342" extrusionOk="0">
                  <a:moveTo>
                    <a:pt x="1" y="1"/>
                  </a:moveTo>
                  <a:lnTo>
                    <a:pt x="268" y="3403"/>
                  </a:lnTo>
                  <a:lnTo>
                    <a:pt x="935" y="11342"/>
                  </a:lnTo>
                  <a:lnTo>
                    <a:pt x="3904" y="11342"/>
                  </a:lnTo>
                  <a:lnTo>
                    <a:pt x="4571" y="3403"/>
                  </a:lnTo>
                  <a:lnTo>
                    <a:pt x="483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49"/>
            <p:cNvSpPr/>
            <p:nvPr/>
          </p:nvSpPr>
          <p:spPr>
            <a:xfrm>
              <a:off x="6901365" y="3744679"/>
              <a:ext cx="111093" cy="78141"/>
            </a:xfrm>
            <a:custGeom>
              <a:avLst/>
              <a:gdLst/>
              <a:ahLst/>
              <a:cxnLst/>
              <a:rect l="l" t="t" r="r" b="b"/>
              <a:pathLst>
                <a:path w="4838" h="3403" extrusionOk="0">
                  <a:moveTo>
                    <a:pt x="1" y="1"/>
                  </a:moveTo>
                  <a:lnTo>
                    <a:pt x="268" y="3403"/>
                  </a:lnTo>
                  <a:lnTo>
                    <a:pt x="4571" y="3403"/>
                  </a:lnTo>
                  <a:lnTo>
                    <a:pt x="48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49"/>
            <p:cNvSpPr/>
            <p:nvPr/>
          </p:nvSpPr>
          <p:spPr>
            <a:xfrm>
              <a:off x="6338393" y="3315740"/>
              <a:ext cx="503269" cy="551536"/>
            </a:xfrm>
            <a:custGeom>
              <a:avLst/>
              <a:gdLst/>
              <a:ahLst/>
              <a:cxnLst/>
              <a:rect l="l" t="t" r="r" b="b"/>
              <a:pathLst>
                <a:path w="21917" h="24019" extrusionOk="0">
                  <a:moveTo>
                    <a:pt x="3570" y="1"/>
                  </a:moveTo>
                  <a:cubicBezTo>
                    <a:pt x="3570" y="1"/>
                    <a:pt x="2435" y="5371"/>
                    <a:pt x="1468" y="10475"/>
                  </a:cubicBezTo>
                  <a:cubicBezTo>
                    <a:pt x="1335" y="11242"/>
                    <a:pt x="1168" y="12009"/>
                    <a:pt x="1034" y="12776"/>
                  </a:cubicBezTo>
                  <a:cubicBezTo>
                    <a:pt x="434" y="16245"/>
                    <a:pt x="0" y="19114"/>
                    <a:pt x="234" y="19348"/>
                  </a:cubicBezTo>
                  <a:cubicBezTo>
                    <a:pt x="896" y="19976"/>
                    <a:pt x="20134" y="24019"/>
                    <a:pt x="21161" y="24019"/>
                  </a:cubicBezTo>
                  <a:cubicBezTo>
                    <a:pt x="21169" y="24019"/>
                    <a:pt x="21176" y="24018"/>
                    <a:pt x="21182" y="24018"/>
                  </a:cubicBezTo>
                  <a:cubicBezTo>
                    <a:pt x="21916" y="23918"/>
                    <a:pt x="21683" y="21849"/>
                    <a:pt x="21082" y="21082"/>
                  </a:cubicBezTo>
                  <a:cubicBezTo>
                    <a:pt x="20448" y="20315"/>
                    <a:pt x="13643" y="15378"/>
                    <a:pt x="13643" y="15378"/>
                  </a:cubicBezTo>
                  <a:lnTo>
                    <a:pt x="14177" y="13110"/>
                  </a:lnTo>
                  <a:lnTo>
                    <a:pt x="16646" y="2702"/>
                  </a:lnTo>
                  <a:lnTo>
                    <a:pt x="3570" y="1"/>
                  </a:ln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49"/>
            <p:cNvSpPr/>
            <p:nvPr/>
          </p:nvSpPr>
          <p:spPr>
            <a:xfrm>
              <a:off x="6336855" y="3556249"/>
              <a:ext cx="504808" cy="311027"/>
            </a:xfrm>
            <a:custGeom>
              <a:avLst/>
              <a:gdLst/>
              <a:ahLst/>
              <a:cxnLst/>
              <a:rect l="l" t="t" r="r" b="b"/>
              <a:pathLst>
                <a:path w="21984" h="13545" extrusionOk="0">
                  <a:moveTo>
                    <a:pt x="1568" y="1"/>
                  </a:moveTo>
                  <a:cubicBezTo>
                    <a:pt x="735" y="4404"/>
                    <a:pt x="1" y="8607"/>
                    <a:pt x="301" y="8874"/>
                  </a:cubicBezTo>
                  <a:cubicBezTo>
                    <a:pt x="963" y="9502"/>
                    <a:pt x="20201" y="13545"/>
                    <a:pt x="21228" y="13545"/>
                  </a:cubicBezTo>
                  <a:cubicBezTo>
                    <a:pt x="21236" y="13545"/>
                    <a:pt x="21243" y="13544"/>
                    <a:pt x="21249" y="13544"/>
                  </a:cubicBezTo>
                  <a:cubicBezTo>
                    <a:pt x="21983" y="13444"/>
                    <a:pt x="21783" y="11375"/>
                    <a:pt x="21149" y="10608"/>
                  </a:cubicBezTo>
                  <a:cubicBezTo>
                    <a:pt x="20515" y="9841"/>
                    <a:pt x="13744" y="4904"/>
                    <a:pt x="13744" y="4904"/>
                  </a:cubicBezTo>
                  <a:lnTo>
                    <a:pt x="14278" y="2636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49"/>
            <p:cNvSpPr/>
            <p:nvPr/>
          </p:nvSpPr>
          <p:spPr>
            <a:xfrm>
              <a:off x="6338393" y="3609108"/>
              <a:ext cx="503269" cy="258167"/>
            </a:xfrm>
            <a:custGeom>
              <a:avLst/>
              <a:gdLst/>
              <a:ahLst/>
              <a:cxnLst/>
              <a:rect l="l" t="t" r="r" b="b"/>
              <a:pathLst>
                <a:path w="21917" h="11243" extrusionOk="0">
                  <a:moveTo>
                    <a:pt x="1034" y="0"/>
                  </a:moveTo>
                  <a:cubicBezTo>
                    <a:pt x="434" y="3469"/>
                    <a:pt x="0" y="6338"/>
                    <a:pt x="234" y="6572"/>
                  </a:cubicBezTo>
                  <a:cubicBezTo>
                    <a:pt x="896" y="7200"/>
                    <a:pt x="20134" y="11243"/>
                    <a:pt x="21161" y="11243"/>
                  </a:cubicBezTo>
                  <a:cubicBezTo>
                    <a:pt x="21169" y="11243"/>
                    <a:pt x="21176" y="11242"/>
                    <a:pt x="21182" y="11242"/>
                  </a:cubicBezTo>
                  <a:cubicBezTo>
                    <a:pt x="21916" y="11142"/>
                    <a:pt x="21716" y="9073"/>
                    <a:pt x="21082" y="8306"/>
                  </a:cubicBezTo>
                  <a:cubicBezTo>
                    <a:pt x="20448" y="7539"/>
                    <a:pt x="13643" y="2602"/>
                    <a:pt x="13643" y="2602"/>
                  </a:cubicBezTo>
                  <a:lnTo>
                    <a:pt x="10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49"/>
            <p:cNvSpPr/>
            <p:nvPr/>
          </p:nvSpPr>
          <p:spPr>
            <a:xfrm>
              <a:off x="6368268" y="3754645"/>
              <a:ext cx="454933" cy="94445"/>
            </a:xfrm>
            <a:custGeom>
              <a:avLst/>
              <a:gdLst/>
              <a:ahLst/>
              <a:cxnLst/>
              <a:rect l="l" t="t" r="r" b="b"/>
              <a:pathLst>
                <a:path w="19812" h="4113" extrusionOk="0">
                  <a:moveTo>
                    <a:pt x="0" y="0"/>
                  </a:moveTo>
                  <a:lnTo>
                    <a:pt x="0" y="0"/>
                  </a:lnTo>
                  <a:cubicBezTo>
                    <a:pt x="3203" y="834"/>
                    <a:pt x="16445" y="3503"/>
                    <a:pt x="19748" y="4103"/>
                  </a:cubicBezTo>
                  <a:cubicBezTo>
                    <a:pt x="19761" y="4110"/>
                    <a:pt x="19772" y="4112"/>
                    <a:pt x="19780" y="4112"/>
                  </a:cubicBezTo>
                  <a:cubicBezTo>
                    <a:pt x="19812" y="4112"/>
                    <a:pt x="19801" y="4070"/>
                    <a:pt x="19748" y="4070"/>
                  </a:cubicBezTo>
                  <a:cubicBezTo>
                    <a:pt x="16479" y="3303"/>
                    <a:pt x="3269" y="50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49"/>
            <p:cNvSpPr/>
            <p:nvPr/>
          </p:nvSpPr>
          <p:spPr>
            <a:xfrm>
              <a:off x="6722901" y="3775678"/>
              <a:ext cx="74330" cy="47486"/>
            </a:xfrm>
            <a:custGeom>
              <a:avLst/>
              <a:gdLst/>
              <a:ahLst/>
              <a:cxnLst/>
              <a:rect l="l" t="t" r="r" b="b"/>
              <a:pathLst>
                <a:path w="3237" h="2068" extrusionOk="0">
                  <a:moveTo>
                    <a:pt x="2593" y="0"/>
                  </a:moveTo>
                  <a:cubicBezTo>
                    <a:pt x="2058" y="0"/>
                    <a:pt x="1529" y="167"/>
                    <a:pt x="1101" y="452"/>
                  </a:cubicBezTo>
                  <a:cubicBezTo>
                    <a:pt x="534" y="819"/>
                    <a:pt x="134" y="1419"/>
                    <a:pt x="1" y="2053"/>
                  </a:cubicBezTo>
                  <a:cubicBezTo>
                    <a:pt x="1" y="2053"/>
                    <a:pt x="16" y="2068"/>
                    <a:pt x="25" y="2068"/>
                  </a:cubicBezTo>
                  <a:cubicBezTo>
                    <a:pt x="30" y="2068"/>
                    <a:pt x="34" y="2064"/>
                    <a:pt x="34" y="2053"/>
                  </a:cubicBezTo>
                  <a:cubicBezTo>
                    <a:pt x="498" y="878"/>
                    <a:pt x="1650" y="104"/>
                    <a:pt x="2906" y="104"/>
                  </a:cubicBezTo>
                  <a:cubicBezTo>
                    <a:pt x="3004" y="104"/>
                    <a:pt x="3103" y="109"/>
                    <a:pt x="3203" y="118"/>
                  </a:cubicBezTo>
                  <a:cubicBezTo>
                    <a:pt x="3210" y="125"/>
                    <a:pt x="3215" y="128"/>
                    <a:pt x="3219" y="128"/>
                  </a:cubicBezTo>
                  <a:cubicBezTo>
                    <a:pt x="3236" y="128"/>
                    <a:pt x="3236" y="85"/>
                    <a:pt x="3236" y="85"/>
                  </a:cubicBezTo>
                  <a:cubicBezTo>
                    <a:pt x="3025" y="27"/>
                    <a:pt x="2808" y="0"/>
                    <a:pt x="25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49"/>
            <p:cNvSpPr/>
            <p:nvPr/>
          </p:nvSpPr>
          <p:spPr>
            <a:xfrm>
              <a:off x="6587330" y="3680086"/>
              <a:ext cx="94789" cy="22480"/>
            </a:xfrm>
            <a:custGeom>
              <a:avLst/>
              <a:gdLst/>
              <a:ahLst/>
              <a:cxnLst/>
              <a:rect l="l" t="t" r="r" b="b"/>
              <a:pathLst>
                <a:path w="4128" h="979" extrusionOk="0">
                  <a:moveTo>
                    <a:pt x="2746" y="1"/>
                  </a:moveTo>
                  <a:cubicBezTo>
                    <a:pt x="1766" y="1"/>
                    <a:pt x="781" y="257"/>
                    <a:pt x="67" y="879"/>
                  </a:cubicBezTo>
                  <a:cubicBezTo>
                    <a:pt x="0" y="912"/>
                    <a:pt x="67" y="979"/>
                    <a:pt x="101" y="979"/>
                  </a:cubicBezTo>
                  <a:cubicBezTo>
                    <a:pt x="1368" y="612"/>
                    <a:pt x="2702" y="378"/>
                    <a:pt x="4003" y="278"/>
                  </a:cubicBezTo>
                  <a:cubicBezTo>
                    <a:pt x="4012" y="281"/>
                    <a:pt x="4021" y="283"/>
                    <a:pt x="4029" y="283"/>
                  </a:cubicBezTo>
                  <a:cubicBezTo>
                    <a:pt x="4108" y="283"/>
                    <a:pt x="4128" y="145"/>
                    <a:pt x="4037" y="145"/>
                  </a:cubicBezTo>
                  <a:cubicBezTo>
                    <a:pt x="3624" y="52"/>
                    <a:pt x="3186" y="1"/>
                    <a:pt x="2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49"/>
            <p:cNvSpPr/>
            <p:nvPr/>
          </p:nvSpPr>
          <p:spPr>
            <a:xfrm>
              <a:off x="6608915" y="3693289"/>
              <a:ext cx="94858" cy="22526"/>
            </a:xfrm>
            <a:custGeom>
              <a:avLst/>
              <a:gdLst/>
              <a:ahLst/>
              <a:cxnLst/>
              <a:rect l="l" t="t" r="r" b="b"/>
              <a:pathLst>
                <a:path w="4131" h="981" extrusionOk="0">
                  <a:moveTo>
                    <a:pt x="2783" y="0"/>
                  </a:moveTo>
                  <a:cubicBezTo>
                    <a:pt x="1794" y="0"/>
                    <a:pt x="779" y="271"/>
                    <a:pt x="28" y="904"/>
                  </a:cubicBezTo>
                  <a:cubicBezTo>
                    <a:pt x="1" y="931"/>
                    <a:pt x="18" y="980"/>
                    <a:pt x="60" y="980"/>
                  </a:cubicBezTo>
                  <a:cubicBezTo>
                    <a:pt x="70" y="980"/>
                    <a:pt x="82" y="977"/>
                    <a:pt x="95" y="971"/>
                  </a:cubicBezTo>
                  <a:cubicBezTo>
                    <a:pt x="1362" y="604"/>
                    <a:pt x="2663" y="404"/>
                    <a:pt x="3997" y="304"/>
                  </a:cubicBezTo>
                  <a:cubicBezTo>
                    <a:pt x="4097" y="304"/>
                    <a:pt x="4131" y="137"/>
                    <a:pt x="3997" y="137"/>
                  </a:cubicBezTo>
                  <a:cubicBezTo>
                    <a:pt x="3612" y="48"/>
                    <a:pt x="3200" y="0"/>
                    <a:pt x="27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49"/>
            <p:cNvSpPr/>
            <p:nvPr/>
          </p:nvSpPr>
          <p:spPr>
            <a:xfrm>
              <a:off x="6630362" y="3707663"/>
              <a:ext cx="94858" cy="21929"/>
            </a:xfrm>
            <a:custGeom>
              <a:avLst/>
              <a:gdLst/>
              <a:ahLst/>
              <a:cxnLst/>
              <a:rect l="l" t="t" r="r" b="b"/>
              <a:pathLst>
                <a:path w="4131" h="955" extrusionOk="0">
                  <a:moveTo>
                    <a:pt x="2729" y="1"/>
                  </a:moveTo>
                  <a:cubicBezTo>
                    <a:pt x="1757" y="1"/>
                    <a:pt x="765" y="257"/>
                    <a:pt x="28" y="879"/>
                  </a:cubicBezTo>
                  <a:cubicBezTo>
                    <a:pt x="1" y="906"/>
                    <a:pt x="18" y="955"/>
                    <a:pt x="60" y="955"/>
                  </a:cubicBezTo>
                  <a:cubicBezTo>
                    <a:pt x="70" y="955"/>
                    <a:pt x="82" y="952"/>
                    <a:pt x="95" y="945"/>
                  </a:cubicBezTo>
                  <a:cubicBezTo>
                    <a:pt x="1362" y="612"/>
                    <a:pt x="2663" y="378"/>
                    <a:pt x="3997" y="312"/>
                  </a:cubicBezTo>
                  <a:cubicBezTo>
                    <a:pt x="4097" y="312"/>
                    <a:pt x="4131" y="145"/>
                    <a:pt x="3997" y="145"/>
                  </a:cubicBezTo>
                  <a:cubicBezTo>
                    <a:pt x="3595" y="52"/>
                    <a:pt x="3164" y="1"/>
                    <a:pt x="27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49"/>
            <p:cNvSpPr/>
            <p:nvPr/>
          </p:nvSpPr>
          <p:spPr>
            <a:xfrm>
              <a:off x="6651671" y="3721464"/>
              <a:ext cx="94238" cy="22480"/>
            </a:xfrm>
            <a:custGeom>
              <a:avLst/>
              <a:gdLst/>
              <a:ahLst/>
              <a:cxnLst/>
              <a:rect l="l" t="t" r="r" b="b"/>
              <a:pathLst>
                <a:path w="4104" h="979" extrusionOk="0">
                  <a:moveTo>
                    <a:pt x="2735" y="0"/>
                  </a:moveTo>
                  <a:cubicBezTo>
                    <a:pt x="1763" y="0"/>
                    <a:pt x="771" y="256"/>
                    <a:pt x="34" y="878"/>
                  </a:cubicBezTo>
                  <a:cubicBezTo>
                    <a:pt x="0" y="911"/>
                    <a:pt x="34" y="978"/>
                    <a:pt x="101" y="978"/>
                  </a:cubicBezTo>
                  <a:cubicBezTo>
                    <a:pt x="1368" y="611"/>
                    <a:pt x="2669" y="378"/>
                    <a:pt x="4003" y="311"/>
                  </a:cubicBezTo>
                  <a:cubicBezTo>
                    <a:pt x="4103" y="311"/>
                    <a:pt x="4103" y="144"/>
                    <a:pt x="4003" y="144"/>
                  </a:cubicBezTo>
                  <a:cubicBezTo>
                    <a:pt x="3601" y="51"/>
                    <a:pt x="3170" y="0"/>
                    <a:pt x="27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49"/>
            <p:cNvSpPr/>
            <p:nvPr/>
          </p:nvSpPr>
          <p:spPr>
            <a:xfrm>
              <a:off x="6359588" y="3685849"/>
              <a:ext cx="74031" cy="54123"/>
            </a:xfrm>
            <a:custGeom>
              <a:avLst/>
              <a:gdLst/>
              <a:ahLst/>
              <a:cxnLst/>
              <a:rect l="l" t="t" r="r" b="b"/>
              <a:pathLst>
                <a:path w="3224" h="2357" extrusionOk="0">
                  <a:moveTo>
                    <a:pt x="1589" y="0"/>
                  </a:moveTo>
                  <a:cubicBezTo>
                    <a:pt x="329" y="0"/>
                    <a:pt x="1" y="2047"/>
                    <a:pt x="1379" y="2329"/>
                  </a:cubicBezTo>
                  <a:cubicBezTo>
                    <a:pt x="1470" y="2348"/>
                    <a:pt x="1557" y="2356"/>
                    <a:pt x="1639" y="2356"/>
                  </a:cubicBezTo>
                  <a:cubicBezTo>
                    <a:pt x="2897" y="2356"/>
                    <a:pt x="3223" y="340"/>
                    <a:pt x="1846" y="27"/>
                  </a:cubicBezTo>
                  <a:cubicBezTo>
                    <a:pt x="1757" y="9"/>
                    <a:pt x="1671" y="0"/>
                    <a:pt x="1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49"/>
            <p:cNvSpPr/>
            <p:nvPr/>
          </p:nvSpPr>
          <p:spPr>
            <a:xfrm>
              <a:off x="6638651" y="3600199"/>
              <a:ext cx="102665" cy="88773"/>
            </a:xfrm>
            <a:custGeom>
              <a:avLst/>
              <a:gdLst/>
              <a:ahLst/>
              <a:cxnLst/>
              <a:rect l="l" t="t" r="r" b="b"/>
              <a:pathLst>
                <a:path w="4471" h="3866" extrusionOk="0">
                  <a:moveTo>
                    <a:pt x="3230" y="386"/>
                  </a:moveTo>
                  <a:cubicBezTo>
                    <a:pt x="3554" y="386"/>
                    <a:pt x="3789" y="591"/>
                    <a:pt x="3703" y="1222"/>
                  </a:cubicBezTo>
                  <a:cubicBezTo>
                    <a:pt x="3636" y="2023"/>
                    <a:pt x="2369" y="2557"/>
                    <a:pt x="1735" y="2823"/>
                  </a:cubicBezTo>
                  <a:cubicBezTo>
                    <a:pt x="1235" y="3057"/>
                    <a:pt x="701" y="3257"/>
                    <a:pt x="167" y="3524"/>
                  </a:cubicBezTo>
                  <a:cubicBezTo>
                    <a:pt x="567" y="2923"/>
                    <a:pt x="901" y="2323"/>
                    <a:pt x="1335" y="1756"/>
                  </a:cubicBezTo>
                  <a:cubicBezTo>
                    <a:pt x="1535" y="1456"/>
                    <a:pt x="1768" y="1222"/>
                    <a:pt x="2002" y="955"/>
                  </a:cubicBezTo>
                  <a:cubicBezTo>
                    <a:pt x="2211" y="746"/>
                    <a:pt x="2799" y="386"/>
                    <a:pt x="3230" y="386"/>
                  </a:cubicBezTo>
                  <a:close/>
                  <a:moveTo>
                    <a:pt x="3150" y="0"/>
                  </a:moveTo>
                  <a:cubicBezTo>
                    <a:pt x="2703" y="0"/>
                    <a:pt x="2224" y="253"/>
                    <a:pt x="1902" y="555"/>
                  </a:cubicBezTo>
                  <a:cubicBezTo>
                    <a:pt x="1001" y="1389"/>
                    <a:pt x="367" y="2456"/>
                    <a:pt x="0" y="3657"/>
                  </a:cubicBezTo>
                  <a:cubicBezTo>
                    <a:pt x="0" y="3657"/>
                    <a:pt x="34" y="3691"/>
                    <a:pt x="34" y="3691"/>
                  </a:cubicBezTo>
                  <a:cubicBezTo>
                    <a:pt x="34" y="3801"/>
                    <a:pt x="125" y="3866"/>
                    <a:pt x="214" y="3866"/>
                  </a:cubicBezTo>
                  <a:cubicBezTo>
                    <a:pt x="232" y="3866"/>
                    <a:pt x="250" y="3863"/>
                    <a:pt x="267" y="3857"/>
                  </a:cubicBezTo>
                  <a:cubicBezTo>
                    <a:pt x="1335" y="3390"/>
                    <a:pt x="2536" y="3057"/>
                    <a:pt x="3436" y="2290"/>
                  </a:cubicBezTo>
                  <a:cubicBezTo>
                    <a:pt x="3970" y="1856"/>
                    <a:pt x="4470" y="1055"/>
                    <a:pt x="3937" y="388"/>
                  </a:cubicBezTo>
                  <a:cubicBezTo>
                    <a:pt x="3725" y="110"/>
                    <a:pt x="3444" y="0"/>
                    <a:pt x="3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49"/>
            <p:cNvSpPr/>
            <p:nvPr/>
          </p:nvSpPr>
          <p:spPr>
            <a:xfrm>
              <a:off x="6529120" y="3626353"/>
              <a:ext cx="117201" cy="62435"/>
            </a:xfrm>
            <a:custGeom>
              <a:avLst/>
              <a:gdLst/>
              <a:ahLst/>
              <a:cxnLst/>
              <a:rect l="l" t="t" r="r" b="b"/>
              <a:pathLst>
                <a:path w="5104" h="2719" extrusionOk="0">
                  <a:moveTo>
                    <a:pt x="1388" y="392"/>
                  </a:moveTo>
                  <a:cubicBezTo>
                    <a:pt x="1745" y="392"/>
                    <a:pt x="2136" y="490"/>
                    <a:pt x="2335" y="584"/>
                  </a:cubicBezTo>
                  <a:cubicBezTo>
                    <a:pt x="2636" y="717"/>
                    <a:pt x="2936" y="884"/>
                    <a:pt x="3203" y="1084"/>
                  </a:cubicBezTo>
                  <a:cubicBezTo>
                    <a:pt x="3803" y="1484"/>
                    <a:pt x="4337" y="1951"/>
                    <a:pt x="4870" y="2385"/>
                  </a:cubicBezTo>
                  <a:cubicBezTo>
                    <a:pt x="4303" y="2318"/>
                    <a:pt x="3736" y="2285"/>
                    <a:pt x="3169" y="2251"/>
                  </a:cubicBezTo>
                  <a:cubicBezTo>
                    <a:pt x="2502" y="2218"/>
                    <a:pt x="1134" y="2118"/>
                    <a:pt x="801" y="1418"/>
                  </a:cubicBezTo>
                  <a:lnTo>
                    <a:pt x="768" y="1418"/>
                  </a:lnTo>
                  <a:cubicBezTo>
                    <a:pt x="387" y="616"/>
                    <a:pt x="849" y="392"/>
                    <a:pt x="1388" y="392"/>
                  </a:cubicBezTo>
                  <a:close/>
                  <a:moveTo>
                    <a:pt x="1399" y="0"/>
                  </a:moveTo>
                  <a:cubicBezTo>
                    <a:pt x="916" y="0"/>
                    <a:pt x="455" y="196"/>
                    <a:pt x="267" y="717"/>
                  </a:cubicBezTo>
                  <a:cubicBezTo>
                    <a:pt x="0" y="1551"/>
                    <a:pt x="768" y="2085"/>
                    <a:pt x="1435" y="2318"/>
                  </a:cubicBezTo>
                  <a:cubicBezTo>
                    <a:pt x="2535" y="2718"/>
                    <a:pt x="3770" y="2652"/>
                    <a:pt x="4937" y="2718"/>
                  </a:cubicBezTo>
                  <a:cubicBezTo>
                    <a:pt x="5037" y="2718"/>
                    <a:pt x="5104" y="2618"/>
                    <a:pt x="5071" y="2518"/>
                  </a:cubicBezTo>
                  <a:cubicBezTo>
                    <a:pt x="5104" y="2485"/>
                    <a:pt x="5104" y="2485"/>
                    <a:pt x="5071" y="2452"/>
                  </a:cubicBezTo>
                  <a:cubicBezTo>
                    <a:pt x="4337" y="1451"/>
                    <a:pt x="3369" y="684"/>
                    <a:pt x="2235" y="183"/>
                  </a:cubicBezTo>
                  <a:cubicBezTo>
                    <a:pt x="1985" y="71"/>
                    <a:pt x="1688" y="0"/>
                    <a:pt x="1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49"/>
            <p:cNvSpPr/>
            <p:nvPr/>
          </p:nvSpPr>
          <p:spPr>
            <a:xfrm>
              <a:off x="6147667" y="2821701"/>
              <a:ext cx="619689" cy="779003"/>
            </a:xfrm>
            <a:custGeom>
              <a:avLst/>
              <a:gdLst/>
              <a:ahLst/>
              <a:cxnLst/>
              <a:rect l="l" t="t" r="r" b="b"/>
              <a:pathLst>
                <a:path w="26987" h="33925" extrusionOk="0">
                  <a:moveTo>
                    <a:pt x="668" y="0"/>
                  </a:moveTo>
                  <a:cubicBezTo>
                    <a:pt x="668" y="0"/>
                    <a:pt x="0" y="5771"/>
                    <a:pt x="1235" y="8106"/>
                  </a:cubicBezTo>
                  <a:cubicBezTo>
                    <a:pt x="2469" y="10441"/>
                    <a:pt x="11909" y="15311"/>
                    <a:pt x="12142" y="17346"/>
                  </a:cubicBezTo>
                  <a:cubicBezTo>
                    <a:pt x="12343" y="19381"/>
                    <a:pt x="9340" y="31523"/>
                    <a:pt x="9340" y="31523"/>
                  </a:cubicBezTo>
                  <a:lnTo>
                    <a:pt x="18714" y="33124"/>
                  </a:lnTo>
                  <a:lnTo>
                    <a:pt x="23451" y="33924"/>
                  </a:lnTo>
                  <a:cubicBezTo>
                    <a:pt x="23451" y="33924"/>
                    <a:pt x="26986" y="17946"/>
                    <a:pt x="25552" y="14410"/>
                  </a:cubicBezTo>
                  <a:cubicBezTo>
                    <a:pt x="23984" y="10641"/>
                    <a:pt x="12643" y="2102"/>
                    <a:pt x="12576" y="1668"/>
                  </a:cubicBezTo>
                  <a:cubicBezTo>
                    <a:pt x="12343" y="1068"/>
                    <a:pt x="12042" y="500"/>
                    <a:pt x="116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49"/>
            <p:cNvSpPr/>
            <p:nvPr/>
          </p:nvSpPr>
          <p:spPr>
            <a:xfrm>
              <a:off x="6148425" y="2821701"/>
              <a:ext cx="428962" cy="759852"/>
            </a:xfrm>
            <a:custGeom>
              <a:avLst/>
              <a:gdLst/>
              <a:ahLst/>
              <a:cxnLst/>
              <a:rect l="l" t="t" r="r" b="b"/>
              <a:pathLst>
                <a:path w="18681" h="33091" extrusionOk="0">
                  <a:moveTo>
                    <a:pt x="635" y="0"/>
                  </a:moveTo>
                  <a:cubicBezTo>
                    <a:pt x="635" y="0"/>
                    <a:pt x="1" y="5771"/>
                    <a:pt x="1202" y="8106"/>
                  </a:cubicBezTo>
                  <a:cubicBezTo>
                    <a:pt x="2436" y="10441"/>
                    <a:pt x="11876" y="15311"/>
                    <a:pt x="12109" y="17346"/>
                  </a:cubicBezTo>
                  <a:cubicBezTo>
                    <a:pt x="12343" y="19381"/>
                    <a:pt x="9307" y="31523"/>
                    <a:pt x="9307" y="31523"/>
                  </a:cubicBezTo>
                  <a:lnTo>
                    <a:pt x="18681" y="33090"/>
                  </a:lnTo>
                  <a:lnTo>
                    <a:pt x="79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49"/>
            <p:cNvSpPr/>
            <p:nvPr/>
          </p:nvSpPr>
          <p:spPr>
            <a:xfrm>
              <a:off x="6376695" y="3475834"/>
              <a:ext cx="316331" cy="49048"/>
            </a:xfrm>
            <a:custGeom>
              <a:avLst/>
              <a:gdLst/>
              <a:ahLst/>
              <a:cxnLst/>
              <a:rect l="l" t="t" r="r" b="b"/>
              <a:pathLst>
                <a:path w="13776" h="2136" extrusionOk="0">
                  <a:moveTo>
                    <a:pt x="67" y="0"/>
                  </a:moveTo>
                  <a:cubicBezTo>
                    <a:pt x="0" y="0"/>
                    <a:pt x="0" y="67"/>
                    <a:pt x="67" y="67"/>
                  </a:cubicBezTo>
                  <a:cubicBezTo>
                    <a:pt x="1835" y="400"/>
                    <a:pt x="3569" y="801"/>
                    <a:pt x="5337" y="1134"/>
                  </a:cubicBezTo>
                  <a:cubicBezTo>
                    <a:pt x="7139" y="1435"/>
                    <a:pt x="8907" y="1701"/>
                    <a:pt x="10708" y="1868"/>
                  </a:cubicBezTo>
                  <a:cubicBezTo>
                    <a:pt x="11709" y="1968"/>
                    <a:pt x="12709" y="2068"/>
                    <a:pt x="13743" y="2135"/>
                  </a:cubicBezTo>
                  <a:cubicBezTo>
                    <a:pt x="13770" y="2135"/>
                    <a:pt x="13775" y="2092"/>
                    <a:pt x="13759" y="2092"/>
                  </a:cubicBezTo>
                  <a:cubicBezTo>
                    <a:pt x="13755" y="2092"/>
                    <a:pt x="13750" y="2095"/>
                    <a:pt x="13743" y="2102"/>
                  </a:cubicBezTo>
                  <a:cubicBezTo>
                    <a:pt x="12843" y="1935"/>
                    <a:pt x="11942" y="1801"/>
                    <a:pt x="11075" y="1635"/>
                  </a:cubicBezTo>
                  <a:cubicBezTo>
                    <a:pt x="10174" y="1501"/>
                    <a:pt x="9274" y="1368"/>
                    <a:pt x="8406" y="1234"/>
                  </a:cubicBezTo>
                  <a:cubicBezTo>
                    <a:pt x="6638" y="968"/>
                    <a:pt x="4837" y="701"/>
                    <a:pt x="3069" y="467"/>
                  </a:cubicBezTo>
                  <a:cubicBezTo>
                    <a:pt x="2068" y="334"/>
                    <a:pt x="1068" y="167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49"/>
            <p:cNvSpPr/>
            <p:nvPr/>
          </p:nvSpPr>
          <p:spPr>
            <a:xfrm>
              <a:off x="6068010" y="3345614"/>
              <a:ext cx="492523" cy="583684"/>
            </a:xfrm>
            <a:custGeom>
              <a:avLst/>
              <a:gdLst/>
              <a:ahLst/>
              <a:cxnLst/>
              <a:rect l="l" t="t" r="r" b="b"/>
              <a:pathLst>
                <a:path w="21449" h="25419" extrusionOk="0">
                  <a:moveTo>
                    <a:pt x="5204" y="0"/>
                  </a:moveTo>
                  <a:cubicBezTo>
                    <a:pt x="5204" y="0"/>
                    <a:pt x="3603" y="5271"/>
                    <a:pt x="2235" y="10274"/>
                  </a:cubicBezTo>
                  <a:cubicBezTo>
                    <a:pt x="2002" y="11042"/>
                    <a:pt x="1802" y="11776"/>
                    <a:pt x="1601" y="12509"/>
                  </a:cubicBezTo>
                  <a:cubicBezTo>
                    <a:pt x="701" y="15912"/>
                    <a:pt x="0" y="18747"/>
                    <a:pt x="234" y="19014"/>
                  </a:cubicBezTo>
                  <a:cubicBezTo>
                    <a:pt x="832" y="19713"/>
                    <a:pt x="19870" y="25419"/>
                    <a:pt x="20708" y="25419"/>
                  </a:cubicBezTo>
                  <a:cubicBezTo>
                    <a:pt x="20711" y="25419"/>
                    <a:pt x="20713" y="25419"/>
                    <a:pt x="20715" y="25419"/>
                  </a:cubicBezTo>
                  <a:cubicBezTo>
                    <a:pt x="21449" y="25385"/>
                    <a:pt x="21416" y="23284"/>
                    <a:pt x="20849" y="22483"/>
                  </a:cubicBezTo>
                  <a:cubicBezTo>
                    <a:pt x="20281" y="21683"/>
                    <a:pt x="13944" y="16179"/>
                    <a:pt x="13944" y="16179"/>
                  </a:cubicBezTo>
                  <a:lnTo>
                    <a:pt x="14677" y="13977"/>
                  </a:lnTo>
                  <a:lnTo>
                    <a:pt x="18013" y="3803"/>
                  </a:lnTo>
                  <a:lnTo>
                    <a:pt x="5204" y="0"/>
                  </a:ln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49"/>
            <p:cNvSpPr/>
            <p:nvPr/>
          </p:nvSpPr>
          <p:spPr>
            <a:xfrm>
              <a:off x="6067229" y="3581530"/>
              <a:ext cx="493303" cy="347767"/>
            </a:xfrm>
            <a:custGeom>
              <a:avLst/>
              <a:gdLst/>
              <a:ahLst/>
              <a:cxnLst/>
              <a:rect l="l" t="t" r="r" b="b"/>
              <a:pathLst>
                <a:path w="21483" h="15145" extrusionOk="0">
                  <a:moveTo>
                    <a:pt x="2269" y="0"/>
                  </a:moveTo>
                  <a:cubicBezTo>
                    <a:pt x="1068" y="4304"/>
                    <a:pt x="1" y="8440"/>
                    <a:pt x="268" y="8740"/>
                  </a:cubicBezTo>
                  <a:cubicBezTo>
                    <a:pt x="866" y="9439"/>
                    <a:pt x="19904" y="15145"/>
                    <a:pt x="20742" y="15145"/>
                  </a:cubicBezTo>
                  <a:cubicBezTo>
                    <a:pt x="20745" y="15145"/>
                    <a:pt x="20747" y="15145"/>
                    <a:pt x="20749" y="15145"/>
                  </a:cubicBezTo>
                  <a:cubicBezTo>
                    <a:pt x="21483" y="15111"/>
                    <a:pt x="21450" y="13010"/>
                    <a:pt x="20883" y="12209"/>
                  </a:cubicBezTo>
                  <a:cubicBezTo>
                    <a:pt x="20315" y="11409"/>
                    <a:pt x="13978" y="5905"/>
                    <a:pt x="13978" y="5905"/>
                  </a:cubicBezTo>
                  <a:lnTo>
                    <a:pt x="14711" y="3703"/>
                  </a:lnTo>
                  <a:lnTo>
                    <a:pt x="226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49"/>
            <p:cNvSpPr/>
            <p:nvPr/>
          </p:nvSpPr>
          <p:spPr>
            <a:xfrm>
              <a:off x="6068010" y="3632852"/>
              <a:ext cx="492523" cy="296446"/>
            </a:xfrm>
            <a:custGeom>
              <a:avLst/>
              <a:gdLst/>
              <a:ahLst/>
              <a:cxnLst/>
              <a:rect l="l" t="t" r="r" b="b"/>
              <a:pathLst>
                <a:path w="21449" h="12910" extrusionOk="0">
                  <a:moveTo>
                    <a:pt x="1601" y="0"/>
                  </a:moveTo>
                  <a:cubicBezTo>
                    <a:pt x="701" y="3403"/>
                    <a:pt x="0" y="6238"/>
                    <a:pt x="234" y="6505"/>
                  </a:cubicBezTo>
                  <a:cubicBezTo>
                    <a:pt x="832" y="7204"/>
                    <a:pt x="19870" y="12910"/>
                    <a:pt x="20708" y="12910"/>
                  </a:cubicBezTo>
                  <a:cubicBezTo>
                    <a:pt x="20711" y="12910"/>
                    <a:pt x="20713" y="12910"/>
                    <a:pt x="20715" y="12910"/>
                  </a:cubicBezTo>
                  <a:cubicBezTo>
                    <a:pt x="21449" y="12876"/>
                    <a:pt x="21416" y="10775"/>
                    <a:pt x="20849" y="9974"/>
                  </a:cubicBezTo>
                  <a:cubicBezTo>
                    <a:pt x="20281" y="9174"/>
                    <a:pt x="13944" y="3670"/>
                    <a:pt x="13944" y="3670"/>
                  </a:cubicBezTo>
                  <a:lnTo>
                    <a:pt x="160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49"/>
            <p:cNvSpPr/>
            <p:nvPr/>
          </p:nvSpPr>
          <p:spPr>
            <a:xfrm>
              <a:off x="6097884" y="3778388"/>
              <a:ext cx="445771" cy="132746"/>
            </a:xfrm>
            <a:custGeom>
              <a:avLst/>
              <a:gdLst/>
              <a:ahLst/>
              <a:cxnLst/>
              <a:rect l="l" t="t" r="r" b="b"/>
              <a:pathLst>
                <a:path w="19413" h="5781" extrusionOk="0">
                  <a:moveTo>
                    <a:pt x="0" y="0"/>
                  </a:moveTo>
                  <a:lnTo>
                    <a:pt x="0" y="0"/>
                  </a:lnTo>
                  <a:cubicBezTo>
                    <a:pt x="3136" y="1101"/>
                    <a:pt x="16112" y="4904"/>
                    <a:pt x="19347" y="5771"/>
                  </a:cubicBezTo>
                  <a:cubicBezTo>
                    <a:pt x="19361" y="5778"/>
                    <a:pt x="19371" y="5780"/>
                    <a:pt x="19380" y="5780"/>
                  </a:cubicBezTo>
                  <a:cubicBezTo>
                    <a:pt x="19413" y="5780"/>
                    <a:pt x="19407" y="5738"/>
                    <a:pt x="19381" y="5738"/>
                  </a:cubicBezTo>
                  <a:cubicBezTo>
                    <a:pt x="16178" y="4670"/>
                    <a:pt x="3236" y="76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49"/>
            <p:cNvSpPr/>
            <p:nvPr/>
          </p:nvSpPr>
          <p:spPr>
            <a:xfrm>
              <a:off x="6445628" y="3834233"/>
              <a:ext cx="78141" cy="42550"/>
            </a:xfrm>
            <a:custGeom>
              <a:avLst/>
              <a:gdLst/>
              <a:ahLst/>
              <a:cxnLst/>
              <a:rect l="l" t="t" r="r" b="b"/>
              <a:pathLst>
                <a:path w="3403" h="1853" extrusionOk="0">
                  <a:moveTo>
                    <a:pt x="2539" y="1"/>
                  </a:moveTo>
                  <a:cubicBezTo>
                    <a:pt x="2087" y="1"/>
                    <a:pt x="1642" y="113"/>
                    <a:pt x="1235" y="337"/>
                  </a:cubicBezTo>
                  <a:cubicBezTo>
                    <a:pt x="634" y="670"/>
                    <a:pt x="201" y="1204"/>
                    <a:pt x="0" y="1838"/>
                  </a:cubicBezTo>
                  <a:cubicBezTo>
                    <a:pt x="0" y="1838"/>
                    <a:pt x="15" y="1853"/>
                    <a:pt x="25" y="1853"/>
                  </a:cubicBezTo>
                  <a:cubicBezTo>
                    <a:pt x="30" y="1853"/>
                    <a:pt x="34" y="1849"/>
                    <a:pt x="34" y="1838"/>
                  </a:cubicBezTo>
                  <a:cubicBezTo>
                    <a:pt x="583" y="768"/>
                    <a:pt x="1660" y="124"/>
                    <a:pt x="2828" y="124"/>
                  </a:cubicBezTo>
                  <a:cubicBezTo>
                    <a:pt x="3007" y="124"/>
                    <a:pt x="3188" y="139"/>
                    <a:pt x="3369" y="170"/>
                  </a:cubicBezTo>
                  <a:lnTo>
                    <a:pt x="3403" y="137"/>
                  </a:lnTo>
                  <a:cubicBezTo>
                    <a:pt x="3117" y="46"/>
                    <a:pt x="2827" y="1"/>
                    <a:pt x="25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49"/>
            <p:cNvSpPr/>
            <p:nvPr/>
          </p:nvSpPr>
          <p:spPr>
            <a:xfrm>
              <a:off x="6321539" y="3727205"/>
              <a:ext cx="95570" cy="17497"/>
            </a:xfrm>
            <a:custGeom>
              <a:avLst/>
              <a:gdLst/>
              <a:ahLst/>
              <a:cxnLst/>
              <a:rect l="l" t="t" r="r" b="b"/>
              <a:pathLst>
                <a:path w="4162" h="762" extrusionOk="0">
                  <a:moveTo>
                    <a:pt x="2365" y="1"/>
                  </a:moveTo>
                  <a:cubicBezTo>
                    <a:pt x="1521" y="1"/>
                    <a:pt x="684" y="202"/>
                    <a:pt x="34" y="695"/>
                  </a:cubicBezTo>
                  <a:cubicBezTo>
                    <a:pt x="1" y="728"/>
                    <a:pt x="34" y="762"/>
                    <a:pt x="101" y="762"/>
                  </a:cubicBezTo>
                  <a:cubicBezTo>
                    <a:pt x="1269" y="552"/>
                    <a:pt x="2437" y="423"/>
                    <a:pt x="3629" y="423"/>
                  </a:cubicBezTo>
                  <a:cubicBezTo>
                    <a:pt x="3765" y="423"/>
                    <a:pt x="3901" y="425"/>
                    <a:pt x="4037" y="428"/>
                  </a:cubicBezTo>
                  <a:cubicBezTo>
                    <a:pt x="4046" y="431"/>
                    <a:pt x="4054" y="432"/>
                    <a:pt x="4062" y="432"/>
                  </a:cubicBezTo>
                  <a:cubicBezTo>
                    <a:pt x="4142" y="432"/>
                    <a:pt x="4161" y="292"/>
                    <a:pt x="4070" y="261"/>
                  </a:cubicBezTo>
                  <a:cubicBezTo>
                    <a:pt x="3538" y="97"/>
                    <a:pt x="2949" y="1"/>
                    <a:pt x="23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49"/>
            <p:cNvSpPr/>
            <p:nvPr/>
          </p:nvSpPr>
          <p:spPr>
            <a:xfrm>
              <a:off x="6341448" y="3742681"/>
              <a:ext cx="95777" cy="18117"/>
            </a:xfrm>
            <a:custGeom>
              <a:avLst/>
              <a:gdLst/>
              <a:ahLst/>
              <a:cxnLst/>
              <a:rect l="l" t="t" r="r" b="b"/>
              <a:pathLst>
                <a:path w="4171" h="789" extrusionOk="0">
                  <a:moveTo>
                    <a:pt x="2340" y="0"/>
                  </a:moveTo>
                  <a:cubicBezTo>
                    <a:pt x="1511" y="0"/>
                    <a:pt x="688" y="203"/>
                    <a:pt x="68" y="688"/>
                  </a:cubicBezTo>
                  <a:cubicBezTo>
                    <a:pt x="1" y="721"/>
                    <a:pt x="68" y="788"/>
                    <a:pt x="101" y="788"/>
                  </a:cubicBezTo>
                  <a:cubicBezTo>
                    <a:pt x="1242" y="554"/>
                    <a:pt x="2382" y="448"/>
                    <a:pt x="3546" y="448"/>
                  </a:cubicBezTo>
                  <a:cubicBezTo>
                    <a:pt x="3709" y="448"/>
                    <a:pt x="3873" y="450"/>
                    <a:pt x="4037" y="454"/>
                  </a:cubicBezTo>
                  <a:cubicBezTo>
                    <a:pt x="4137" y="454"/>
                    <a:pt x="4170" y="288"/>
                    <a:pt x="4070" y="288"/>
                  </a:cubicBezTo>
                  <a:cubicBezTo>
                    <a:pt x="3539" y="106"/>
                    <a:pt x="2938" y="0"/>
                    <a:pt x="23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49"/>
            <p:cNvSpPr/>
            <p:nvPr/>
          </p:nvSpPr>
          <p:spPr>
            <a:xfrm>
              <a:off x="6361379" y="3758617"/>
              <a:ext cx="95731" cy="17497"/>
            </a:xfrm>
            <a:custGeom>
              <a:avLst/>
              <a:gdLst/>
              <a:ahLst/>
              <a:cxnLst/>
              <a:rect l="l" t="t" r="r" b="b"/>
              <a:pathLst>
                <a:path w="4169" h="762" extrusionOk="0">
                  <a:moveTo>
                    <a:pt x="2391" y="0"/>
                  </a:moveTo>
                  <a:cubicBezTo>
                    <a:pt x="1554" y="0"/>
                    <a:pt x="717" y="202"/>
                    <a:pt x="67" y="694"/>
                  </a:cubicBezTo>
                  <a:cubicBezTo>
                    <a:pt x="0" y="694"/>
                    <a:pt x="67" y="761"/>
                    <a:pt x="100" y="761"/>
                  </a:cubicBezTo>
                  <a:cubicBezTo>
                    <a:pt x="1268" y="552"/>
                    <a:pt x="2463" y="423"/>
                    <a:pt x="3637" y="423"/>
                  </a:cubicBezTo>
                  <a:cubicBezTo>
                    <a:pt x="3770" y="423"/>
                    <a:pt x="3904" y="424"/>
                    <a:pt x="4036" y="428"/>
                  </a:cubicBezTo>
                  <a:cubicBezTo>
                    <a:pt x="4048" y="431"/>
                    <a:pt x="4059" y="432"/>
                    <a:pt x="4069" y="432"/>
                  </a:cubicBezTo>
                  <a:cubicBezTo>
                    <a:pt x="4169" y="432"/>
                    <a:pt x="4161" y="291"/>
                    <a:pt x="4070" y="261"/>
                  </a:cubicBezTo>
                  <a:cubicBezTo>
                    <a:pt x="3551" y="97"/>
                    <a:pt x="2971" y="0"/>
                    <a:pt x="2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49"/>
            <p:cNvSpPr/>
            <p:nvPr/>
          </p:nvSpPr>
          <p:spPr>
            <a:xfrm>
              <a:off x="6382045" y="3774094"/>
              <a:ext cx="95777" cy="18094"/>
            </a:xfrm>
            <a:custGeom>
              <a:avLst/>
              <a:gdLst/>
              <a:ahLst/>
              <a:cxnLst/>
              <a:rect l="l" t="t" r="r" b="b"/>
              <a:pathLst>
                <a:path w="4171" h="788" extrusionOk="0">
                  <a:moveTo>
                    <a:pt x="2350" y="0"/>
                  </a:moveTo>
                  <a:cubicBezTo>
                    <a:pt x="1527" y="0"/>
                    <a:pt x="707" y="203"/>
                    <a:pt x="67" y="688"/>
                  </a:cubicBezTo>
                  <a:cubicBezTo>
                    <a:pt x="1" y="721"/>
                    <a:pt x="67" y="788"/>
                    <a:pt x="101" y="788"/>
                  </a:cubicBezTo>
                  <a:cubicBezTo>
                    <a:pt x="1242" y="554"/>
                    <a:pt x="2408" y="448"/>
                    <a:pt x="3555" y="448"/>
                  </a:cubicBezTo>
                  <a:cubicBezTo>
                    <a:pt x="3716" y="448"/>
                    <a:pt x="3877" y="450"/>
                    <a:pt x="4037" y="454"/>
                  </a:cubicBezTo>
                  <a:cubicBezTo>
                    <a:pt x="4170" y="454"/>
                    <a:pt x="4170" y="287"/>
                    <a:pt x="4070" y="287"/>
                  </a:cubicBezTo>
                  <a:cubicBezTo>
                    <a:pt x="3539" y="106"/>
                    <a:pt x="2944" y="0"/>
                    <a:pt x="23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49"/>
            <p:cNvSpPr/>
            <p:nvPr/>
          </p:nvSpPr>
          <p:spPr>
            <a:xfrm>
              <a:off x="6092350" y="3712761"/>
              <a:ext cx="75432" cy="53893"/>
            </a:xfrm>
            <a:custGeom>
              <a:avLst/>
              <a:gdLst/>
              <a:ahLst/>
              <a:cxnLst/>
              <a:rect l="l" t="t" r="r" b="b"/>
              <a:pathLst>
                <a:path w="3285" h="2347" extrusionOk="0">
                  <a:moveTo>
                    <a:pt x="1617" y="1"/>
                  </a:moveTo>
                  <a:cubicBezTo>
                    <a:pt x="441" y="1"/>
                    <a:pt x="0" y="1896"/>
                    <a:pt x="1309" y="2291"/>
                  </a:cubicBezTo>
                  <a:cubicBezTo>
                    <a:pt x="1434" y="2329"/>
                    <a:pt x="1554" y="2347"/>
                    <a:pt x="1667" y="2347"/>
                  </a:cubicBezTo>
                  <a:cubicBezTo>
                    <a:pt x="2844" y="2347"/>
                    <a:pt x="3284" y="452"/>
                    <a:pt x="1976" y="56"/>
                  </a:cubicBezTo>
                  <a:cubicBezTo>
                    <a:pt x="1850" y="18"/>
                    <a:pt x="1730" y="1"/>
                    <a:pt x="16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49"/>
            <p:cNvSpPr/>
            <p:nvPr/>
          </p:nvSpPr>
          <p:spPr>
            <a:xfrm>
              <a:off x="6374399" y="3653793"/>
              <a:ext cx="106477" cy="82642"/>
            </a:xfrm>
            <a:custGeom>
              <a:avLst/>
              <a:gdLst/>
              <a:ahLst/>
              <a:cxnLst/>
              <a:rect l="l" t="t" r="r" b="b"/>
              <a:pathLst>
                <a:path w="4637" h="3599" extrusionOk="0">
                  <a:moveTo>
                    <a:pt x="3379" y="394"/>
                  </a:moveTo>
                  <a:cubicBezTo>
                    <a:pt x="3745" y="394"/>
                    <a:pt x="4009" y="608"/>
                    <a:pt x="3870" y="1290"/>
                  </a:cubicBezTo>
                  <a:cubicBezTo>
                    <a:pt x="3736" y="2057"/>
                    <a:pt x="2435" y="2491"/>
                    <a:pt x="1768" y="2724"/>
                  </a:cubicBezTo>
                  <a:lnTo>
                    <a:pt x="1768" y="2691"/>
                  </a:lnTo>
                  <a:cubicBezTo>
                    <a:pt x="1234" y="2891"/>
                    <a:pt x="701" y="3058"/>
                    <a:pt x="167" y="3258"/>
                  </a:cubicBezTo>
                  <a:cubicBezTo>
                    <a:pt x="567" y="2691"/>
                    <a:pt x="1001" y="2091"/>
                    <a:pt x="1468" y="1590"/>
                  </a:cubicBezTo>
                  <a:cubicBezTo>
                    <a:pt x="1668" y="1323"/>
                    <a:pt x="1935" y="1090"/>
                    <a:pt x="2168" y="856"/>
                  </a:cubicBezTo>
                  <a:cubicBezTo>
                    <a:pt x="2401" y="678"/>
                    <a:pt x="2958" y="394"/>
                    <a:pt x="3379" y="394"/>
                  </a:cubicBezTo>
                  <a:close/>
                  <a:moveTo>
                    <a:pt x="3298" y="0"/>
                  </a:moveTo>
                  <a:cubicBezTo>
                    <a:pt x="2886" y="0"/>
                    <a:pt x="2449" y="198"/>
                    <a:pt x="2135" y="456"/>
                  </a:cubicBezTo>
                  <a:cubicBezTo>
                    <a:pt x="1168" y="1223"/>
                    <a:pt x="434" y="2224"/>
                    <a:pt x="0" y="3358"/>
                  </a:cubicBezTo>
                  <a:cubicBezTo>
                    <a:pt x="0" y="3391"/>
                    <a:pt x="0" y="3391"/>
                    <a:pt x="0" y="3425"/>
                  </a:cubicBezTo>
                  <a:cubicBezTo>
                    <a:pt x="0" y="3512"/>
                    <a:pt x="75" y="3598"/>
                    <a:pt x="160" y="3598"/>
                  </a:cubicBezTo>
                  <a:cubicBezTo>
                    <a:pt x="174" y="3598"/>
                    <a:pt x="187" y="3596"/>
                    <a:pt x="200" y="3592"/>
                  </a:cubicBezTo>
                  <a:cubicBezTo>
                    <a:pt x="1334" y="3225"/>
                    <a:pt x="2535" y="2991"/>
                    <a:pt x="3503" y="2291"/>
                  </a:cubicBezTo>
                  <a:cubicBezTo>
                    <a:pt x="4070" y="1890"/>
                    <a:pt x="4637" y="1157"/>
                    <a:pt x="4170" y="456"/>
                  </a:cubicBezTo>
                  <a:cubicBezTo>
                    <a:pt x="3946" y="128"/>
                    <a:pt x="3630" y="0"/>
                    <a:pt x="32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49"/>
            <p:cNvSpPr/>
            <p:nvPr/>
          </p:nvSpPr>
          <p:spPr>
            <a:xfrm>
              <a:off x="6267164" y="3667227"/>
              <a:ext cx="114147" cy="69048"/>
            </a:xfrm>
            <a:custGeom>
              <a:avLst/>
              <a:gdLst/>
              <a:ahLst/>
              <a:cxnLst/>
              <a:rect l="l" t="t" r="r" b="b"/>
              <a:pathLst>
                <a:path w="4971" h="3007" extrusionOk="0">
                  <a:moveTo>
                    <a:pt x="1315" y="370"/>
                  </a:moveTo>
                  <a:cubicBezTo>
                    <a:pt x="1702" y="370"/>
                    <a:pt x="2158" y="518"/>
                    <a:pt x="2369" y="638"/>
                  </a:cubicBezTo>
                  <a:cubicBezTo>
                    <a:pt x="2669" y="838"/>
                    <a:pt x="2936" y="1005"/>
                    <a:pt x="3202" y="1239"/>
                  </a:cubicBezTo>
                  <a:cubicBezTo>
                    <a:pt x="3770" y="1672"/>
                    <a:pt x="4270" y="2173"/>
                    <a:pt x="4770" y="2673"/>
                  </a:cubicBezTo>
                  <a:cubicBezTo>
                    <a:pt x="4203" y="2573"/>
                    <a:pt x="3636" y="2506"/>
                    <a:pt x="3102" y="2406"/>
                  </a:cubicBezTo>
                  <a:cubicBezTo>
                    <a:pt x="2435" y="2273"/>
                    <a:pt x="1068" y="2106"/>
                    <a:pt x="767" y="1339"/>
                  </a:cubicBezTo>
                  <a:cubicBezTo>
                    <a:pt x="475" y="588"/>
                    <a:pt x="844" y="370"/>
                    <a:pt x="1315" y="370"/>
                  </a:cubicBezTo>
                  <a:close/>
                  <a:moveTo>
                    <a:pt x="1385" y="1"/>
                  </a:moveTo>
                  <a:cubicBezTo>
                    <a:pt x="943" y="1"/>
                    <a:pt x="524" y="167"/>
                    <a:pt x="334" y="605"/>
                  </a:cubicBezTo>
                  <a:cubicBezTo>
                    <a:pt x="0" y="1405"/>
                    <a:pt x="701" y="2006"/>
                    <a:pt x="1334" y="2306"/>
                  </a:cubicBezTo>
                  <a:cubicBezTo>
                    <a:pt x="2402" y="2806"/>
                    <a:pt x="3636" y="2840"/>
                    <a:pt x="4804" y="3007"/>
                  </a:cubicBezTo>
                  <a:cubicBezTo>
                    <a:pt x="4904" y="3007"/>
                    <a:pt x="4970" y="2907"/>
                    <a:pt x="4970" y="2806"/>
                  </a:cubicBezTo>
                  <a:cubicBezTo>
                    <a:pt x="4970" y="2773"/>
                    <a:pt x="4970" y="2740"/>
                    <a:pt x="4970" y="2740"/>
                  </a:cubicBezTo>
                  <a:cubicBezTo>
                    <a:pt x="4303" y="1706"/>
                    <a:pt x="3403" y="838"/>
                    <a:pt x="2335" y="238"/>
                  </a:cubicBezTo>
                  <a:cubicBezTo>
                    <a:pt x="2063" y="95"/>
                    <a:pt x="1717" y="1"/>
                    <a:pt x="1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49"/>
            <p:cNvSpPr/>
            <p:nvPr/>
          </p:nvSpPr>
          <p:spPr>
            <a:xfrm>
              <a:off x="5894896" y="2821701"/>
              <a:ext cx="653398" cy="823435"/>
            </a:xfrm>
            <a:custGeom>
              <a:avLst/>
              <a:gdLst/>
              <a:ahLst/>
              <a:cxnLst/>
              <a:rect l="l" t="t" r="r" b="b"/>
              <a:pathLst>
                <a:path w="28455" h="35860" extrusionOk="0">
                  <a:moveTo>
                    <a:pt x="1602" y="0"/>
                  </a:moveTo>
                  <a:cubicBezTo>
                    <a:pt x="1602" y="0"/>
                    <a:pt x="1" y="6171"/>
                    <a:pt x="1835" y="8673"/>
                  </a:cubicBezTo>
                  <a:cubicBezTo>
                    <a:pt x="3703" y="11175"/>
                    <a:pt x="13377" y="16245"/>
                    <a:pt x="13377" y="17379"/>
                  </a:cubicBezTo>
                  <a:cubicBezTo>
                    <a:pt x="13377" y="19014"/>
                    <a:pt x="9407" y="31923"/>
                    <a:pt x="9407" y="31923"/>
                  </a:cubicBezTo>
                  <a:lnTo>
                    <a:pt x="23584" y="35859"/>
                  </a:lnTo>
                  <a:cubicBezTo>
                    <a:pt x="23584" y="35859"/>
                    <a:pt x="28454" y="19848"/>
                    <a:pt x="27387" y="16145"/>
                  </a:cubicBezTo>
                  <a:cubicBezTo>
                    <a:pt x="26319" y="12442"/>
                    <a:pt x="18180" y="5104"/>
                    <a:pt x="18180" y="5104"/>
                  </a:cubicBezTo>
                  <a:cubicBezTo>
                    <a:pt x="18480" y="4670"/>
                    <a:pt x="18947" y="0"/>
                    <a:pt x="189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49"/>
            <p:cNvSpPr/>
            <p:nvPr/>
          </p:nvSpPr>
          <p:spPr>
            <a:xfrm>
              <a:off x="6310953" y="2938672"/>
              <a:ext cx="222024" cy="478584"/>
            </a:xfrm>
            <a:custGeom>
              <a:avLst/>
              <a:gdLst/>
              <a:ahLst/>
              <a:cxnLst/>
              <a:rect l="l" t="t" r="r" b="b"/>
              <a:pathLst>
                <a:path w="9669" h="20842" extrusionOk="0">
                  <a:moveTo>
                    <a:pt x="60" y="1"/>
                  </a:moveTo>
                  <a:cubicBezTo>
                    <a:pt x="18" y="1"/>
                    <a:pt x="1" y="49"/>
                    <a:pt x="28" y="76"/>
                  </a:cubicBezTo>
                  <a:cubicBezTo>
                    <a:pt x="2663" y="2245"/>
                    <a:pt x="7733" y="8549"/>
                    <a:pt x="8167" y="9150"/>
                  </a:cubicBezTo>
                  <a:cubicBezTo>
                    <a:pt x="8567" y="9717"/>
                    <a:pt x="8868" y="10351"/>
                    <a:pt x="9001" y="11018"/>
                  </a:cubicBezTo>
                  <a:cubicBezTo>
                    <a:pt x="9335" y="12452"/>
                    <a:pt x="9134" y="13953"/>
                    <a:pt x="8968" y="15387"/>
                  </a:cubicBezTo>
                  <a:cubicBezTo>
                    <a:pt x="8734" y="17189"/>
                    <a:pt x="8434" y="19023"/>
                    <a:pt x="8134" y="20791"/>
                  </a:cubicBezTo>
                  <a:cubicBezTo>
                    <a:pt x="8134" y="20825"/>
                    <a:pt x="8142" y="20841"/>
                    <a:pt x="8155" y="20841"/>
                  </a:cubicBezTo>
                  <a:cubicBezTo>
                    <a:pt x="8167" y="20841"/>
                    <a:pt x="8184" y="20825"/>
                    <a:pt x="8200" y="20791"/>
                  </a:cubicBezTo>
                  <a:cubicBezTo>
                    <a:pt x="8601" y="19157"/>
                    <a:pt x="8968" y="17522"/>
                    <a:pt x="9201" y="15854"/>
                  </a:cubicBezTo>
                  <a:cubicBezTo>
                    <a:pt x="9435" y="14420"/>
                    <a:pt x="9668" y="12952"/>
                    <a:pt x="9468" y="11485"/>
                  </a:cubicBezTo>
                  <a:cubicBezTo>
                    <a:pt x="9368" y="10784"/>
                    <a:pt x="9168" y="10117"/>
                    <a:pt x="8834" y="9483"/>
                  </a:cubicBezTo>
                  <a:cubicBezTo>
                    <a:pt x="8501" y="8849"/>
                    <a:pt x="2963" y="1978"/>
                    <a:pt x="95" y="10"/>
                  </a:cubicBezTo>
                  <a:cubicBezTo>
                    <a:pt x="82" y="3"/>
                    <a:pt x="70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49"/>
            <p:cNvSpPr/>
            <p:nvPr/>
          </p:nvSpPr>
          <p:spPr>
            <a:xfrm>
              <a:off x="6289369" y="2827740"/>
              <a:ext cx="52102" cy="91827"/>
            </a:xfrm>
            <a:custGeom>
              <a:avLst/>
              <a:gdLst/>
              <a:ahLst/>
              <a:cxnLst/>
              <a:rect l="l" t="t" r="r" b="b"/>
              <a:pathLst>
                <a:path w="2269" h="3999" extrusionOk="0">
                  <a:moveTo>
                    <a:pt x="2194" y="1"/>
                  </a:moveTo>
                  <a:cubicBezTo>
                    <a:pt x="2171" y="1"/>
                    <a:pt x="2148" y="12"/>
                    <a:pt x="2135" y="37"/>
                  </a:cubicBezTo>
                  <a:cubicBezTo>
                    <a:pt x="2035" y="771"/>
                    <a:pt x="1935" y="1472"/>
                    <a:pt x="1768" y="2206"/>
                  </a:cubicBezTo>
                  <a:cubicBezTo>
                    <a:pt x="1702" y="2539"/>
                    <a:pt x="1668" y="2873"/>
                    <a:pt x="1568" y="3206"/>
                  </a:cubicBezTo>
                  <a:cubicBezTo>
                    <a:pt x="1535" y="3340"/>
                    <a:pt x="1468" y="3473"/>
                    <a:pt x="1335" y="3573"/>
                  </a:cubicBezTo>
                  <a:cubicBezTo>
                    <a:pt x="1201" y="3640"/>
                    <a:pt x="1068" y="3673"/>
                    <a:pt x="901" y="3673"/>
                  </a:cubicBezTo>
                  <a:cubicBezTo>
                    <a:pt x="568" y="3673"/>
                    <a:pt x="334" y="3540"/>
                    <a:pt x="334" y="3173"/>
                  </a:cubicBezTo>
                  <a:cubicBezTo>
                    <a:pt x="401" y="2839"/>
                    <a:pt x="434" y="2506"/>
                    <a:pt x="534" y="2172"/>
                  </a:cubicBezTo>
                  <a:cubicBezTo>
                    <a:pt x="601" y="1805"/>
                    <a:pt x="634" y="1438"/>
                    <a:pt x="668" y="1105"/>
                  </a:cubicBezTo>
                  <a:cubicBezTo>
                    <a:pt x="668" y="938"/>
                    <a:pt x="701" y="771"/>
                    <a:pt x="734" y="638"/>
                  </a:cubicBezTo>
                  <a:cubicBezTo>
                    <a:pt x="734" y="471"/>
                    <a:pt x="734" y="237"/>
                    <a:pt x="734" y="71"/>
                  </a:cubicBezTo>
                  <a:cubicBezTo>
                    <a:pt x="734" y="37"/>
                    <a:pt x="718" y="21"/>
                    <a:pt x="701" y="21"/>
                  </a:cubicBezTo>
                  <a:cubicBezTo>
                    <a:pt x="684" y="21"/>
                    <a:pt x="668" y="37"/>
                    <a:pt x="668" y="71"/>
                  </a:cubicBezTo>
                  <a:cubicBezTo>
                    <a:pt x="634" y="237"/>
                    <a:pt x="568" y="371"/>
                    <a:pt x="534" y="538"/>
                  </a:cubicBezTo>
                  <a:cubicBezTo>
                    <a:pt x="501" y="704"/>
                    <a:pt x="468" y="871"/>
                    <a:pt x="434" y="1038"/>
                  </a:cubicBezTo>
                  <a:cubicBezTo>
                    <a:pt x="367" y="1372"/>
                    <a:pt x="301" y="1705"/>
                    <a:pt x="234" y="2039"/>
                  </a:cubicBezTo>
                  <a:cubicBezTo>
                    <a:pt x="167" y="2372"/>
                    <a:pt x="101" y="2673"/>
                    <a:pt x="67" y="2973"/>
                  </a:cubicBezTo>
                  <a:cubicBezTo>
                    <a:pt x="1" y="3206"/>
                    <a:pt x="34" y="3473"/>
                    <a:pt x="167" y="3707"/>
                  </a:cubicBezTo>
                  <a:cubicBezTo>
                    <a:pt x="356" y="3895"/>
                    <a:pt x="608" y="3998"/>
                    <a:pt x="870" y="3998"/>
                  </a:cubicBezTo>
                  <a:cubicBezTo>
                    <a:pt x="1072" y="3998"/>
                    <a:pt x="1280" y="3937"/>
                    <a:pt x="1468" y="3807"/>
                  </a:cubicBezTo>
                  <a:cubicBezTo>
                    <a:pt x="1635" y="3673"/>
                    <a:pt x="1735" y="3473"/>
                    <a:pt x="1768" y="3273"/>
                  </a:cubicBezTo>
                  <a:cubicBezTo>
                    <a:pt x="1835" y="2939"/>
                    <a:pt x="1902" y="2639"/>
                    <a:pt x="1935" y="2306"/>
                  </a:cubicBezTo>
                  <a:cubicBezTo>
                    <a:pt x="2069" y="1572"/>
                    <a:pt x="2202" y="805"/>
                    <a:pt x="2269" y="71"/>
                  </a:cubicBezTo>
                  <a:cubicBezTo>
                    <a:pt x="2269" y="29"/>
                    <a:pt x="2231" y="1"/>
                    <a:pt x="219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49"/>
            <p:cNvSpPr/>
            <p:nvPr/>
          </p:nvSpPr>
          <p:spPr>
            <a:xfrm>
              <a:off x="6309277" y="2913023"/>
              <a:ext cx="3100" cy="25695"/>
            </a:xfrm>
            <a:custGeom>
              <a:avLst/>
              <a:gdLst/>
              <a:ahLst/>
              <a:cxnLst/>
              <a:rect l="l" t="t" r="r" b="b"/>
              <a:pathLst>
                <a:path w="135" h="1119" extrusionOk="0">
                  <a:moveTo>
                    <a:pt x="38" y="1"/>
                  </a:moveTo>
                  <a:cubicBezTo>
                    <a:pt x="17" y="1"/>
                    <a:pt x="1" y="9"/>
                    <a:pt x="1" y="26"/>
                  </a:cubicBezTo>
                  <a:cubicBezTo>
                    <a:pt x="1" y="126"/>
                    <a:pt x="1" y="226"/>
                    <a:pt x="1" y="293"/>
                  </a:cubicBezTo>
                  <a:cubicBezTo>
                    <a:pt x="34" y="393"/>
                    <a:pt x="1" y="460"/>
                    <a:pt x="34" y="560"/>
                  </a:cubicBezTo>
                  <a:cubicBezTo>
                    <a:pt x="68" y="660"/>
                    <a:pt x="34" y="726"/>
                    <a:pt x="34" y="827"/>
                  </a:cubicBezTo>
                  <a:cubicBezTo>
                    <a:pt x="34" y="927"/>
                    <a:pt x="34" y="993"/>
                    <a:pt x="68" y="1093"/>
                  </a:cubicBezTo>
                  <a:cubicBezTo>
                    <a:pt x="68" y="1110"/>
                    <a:pt x="84" y="1118"/>
                    <a:pt x="101" y="1118"/>
                  </a:cubicBezTo>
                  <a:cubicBezTo>
                    <a:pt x="118" y="1118"/>
                    <a:pt x="134" y="1110"/>
                    <a:pt x="134" y="1093"/>
                  </a:cubicBezTo>
                  <a:cubicBezTo>
                    <a:pt x="134" y="993"/>
                    <a:pt x="134" y="893"/>
                    <a:pt x="134" y="827"/>
                  </a:cubicBezTo>
                  <a:lnTo>
                    <a:pt x="134" y="560"/>
                  </a:lnTo>
                  <a:cubicBezTo>
                    <a:pt x="134" y="460"/>
                    <a:pt x="134" y="393"/>
                    <a:pt x="134" y="293"/>
                  </a:cubicBezTo>
                  <a:cubicBezTo>
                    <a:pt x="134" y="193"/>
                    <a:pt x="101" y="93"/>
                    <a:pt x="101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49"/>
            <p:cNvSpPr/>
            <p:nvPr/>
          </p:nvSpPr>
          <p:spPr>
            <a:xfrm>
              <a:off x="6140778" y="3500335"/>
              <a:ext cx="309466" cy="78922"/>
            </a:xfrm>
            <a:custGeom>
              <a:avLst/>
              <a:gdLst/>
              <a:ahLst/>
              <a:cxnLst/>
              <a:rect l="l" t="t" r="r" b="b"/>
              <a:pathLst>
                <a:path w="13477" h="3437" extrusionOk="0">
                  <a:moveTo>
                    <a:pt x="67" y="1"/>
                  </a:moveTo>
                  <a:cubicBezTo>
                    <a:pt x="0" y="1"/>
                    <a:pt x="0" y="34"/>
                    <a:pt x="67" y="67"/>
                  </a:cubicBezTo>
                  <a:cubicBezTo>
                    <a:pt x="1768" y="568"/>
                    <a:pt x="3503" y="1135"/>
                    <a:pt x="5237" y="1635"/>
                  </a:cubicBezTo>
                  <a:cubicBezTo>
                    <a:pt x="6972" y="2102"/>
                    <a:pt x="8706" y="2536"/>
                    <a:pt x="10474" y="2869"/>
                  </a:cubicBezTo>
                  <a:cubicBezTo>
                    <a:pt x="11475" y="3069"/>
                    <a:pt x="12476" y="3303"/>
                    <a:pt x="13477" y="3436"/>
                  </a:cubicBezTo>
                  <a:cubicBezTo>
                    <a:pt x="13477" y="3436"/>
                    <a:pt x="13477" y="3403"/>
                    <a:pt x="13477" y="3403"/>
                  </a:cubicBezTo>
                  <a:cubicBezTo>
                    <a:pt x="12609" y="3170"/>
                    <a:pt x="11742" y="2936"/>
                    <a:pt x="10875" y="2703"/>
                  </a:cubicBezTo>
                  <a:cubicBezTo>
                    <a:pt x="10007" y="2469"/>
                    <a:pt x="9107" y="2236"/>
                    <a:pt x="8239" y="2035"/>
                  </a:cubicBezTo>
                  <a:cubicBezTo>
                    <a:pt x="6505" y="1568"/>
                    <a:pt x="4770" y="1168"/>
                    <a:pt x="3002" y="734"/>
                  </a:cubicBezTo>
                  <a:cubicBezTo>
                    <a:pt x="2035" y="501"/>
                    <a:pt x="1034" y="267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49"/>
            <p:cNvSpPr/>
            <p:nvPr/>
          </p:nvSpPr>
          <p:spPr>
            <a:xfrm>
              <a:off x="5937032" y="2837959"/>
              <a:ext cx="296446" cy="640700"/>
            </a:xfrm>
            <a:custGeom>
              <a:avLst/>
              <a:gdLst/>
              <a:ahLst/>
              <a:cxnLst/>
              <a:rect l="l" t="t" r="r" b="b"/>
              <a:pathLst>
                <a:path w="12910" h="27902" extrusionOk="0">
                  <a:moveTo>
                    <a:pt x="901" y="1"/>
                  </a:moveTo>
                  <a:cubicBezTo>
                    <a:pt x="884" y="1"/>
                    <a:pt x="868" y="9"/>
                    <a:pt x="868" y="26"/>
                  </a:cubicBezTo>
                  <a:cubicBezTo>
                    <a:pt x="434" y="2061"/>
                    <a:pt x="34" y="4196"/>
                    <a:pt x="868" y="6164"/>
                  </a:cubicBezTo>
                  <a:cubicBezTo>
                    <a:pt x="1268" y="7031"/>
                    <a:pt x="1902" y="7765"/>
                    <a:pt x="2669" y="8299"/>
                  </a:cubicBezTo>
                  <a:cubicBezTo>
                    <a:pt x="3569" y="8966"/>
                    <a:pt x="4503" y="9599"/>
                    <a:pt x="5437" y="10233"/>
                  </a:cubicBezTo>
                  <a:lnTo>
                    <a:pt x="11242" y="14303"/>
                  </a:lnTo>
                  <a:cubicBezTo>
                    <a:pt x="11709" y="14536"/>
                    <a:pt x="12142" y="14903"/>
                    <a:pt x="12476" y="15304"/>
                  </a:cubicBezTo>
                  <a:cubicBezTo>
                    <a:pt x="12843" y="15804"/>
                    <a:pt x="12643" y="16438"/>
                    <a:pt x="12509" y="16971"/>
                  </a:cubicBezTo>
                  <a:cubicBezTo>
                    <a:pt x="12242" y="18106"/>
                    <a:pt x="11975" y="19206"/>
                    <a:pt x="11675" y="20341"/>
                  </a:cubicBezTo>
                  <a:cubicBezTo>
                    <a:pt x="11041" y="22842"/>
                    <a:pt x="10341" y="25344"/>
                    <a:pt x="9607" y="27846"/>
                  </a:cubicBezTo>
                  <a:cubicBezTo>
                    <a:pt x="9607" y="27885"/>
                    <a:pt x="9630" y="27901"/>
                    <a:pt x="9649" y="27901"/>
                  </a:cubicBezTo>
                  <a:cubicBezTo>
                    <a:pt x="9662" y="27901"/>
                    <a:pt x="9674" y="27893"/>
                    <a:pt x="9674" y="27879"/>
                  </a:cubicBezTo>
                  <a:cubicBezTo>
                    <a:pt x="10341" y="25678"/>
                    <a:pt x="11008" y="23443"/>
                    <a:pt x="11575" y="21208"/>
                  </a:cubicBezTo>
                  <a:cubicBezTo>
                    <a:pt x="11875" y="20107"/>
                    <a:pt x="12176" y="18973"/>
                    <a:pt x="12476" y="17872"/>
                  </a:cubicBezTo>
                  <a:cubicBezTo>
                    <a:pt x="12609" y="17338"/>
                    <a:pt x="12743" y="16805"/>
                    <a:pt x="12843" y="16238"/>
                  </a:cubicBezTo>
                  <a:cubicBezTo>
                    <a:pt x="12909" y="15837"/>
                    <a:pt x="12809" y="15404"/>
                    <a:pt x="12543" y="15103"/>
                  </a:cubicBezTo>
                  <a:cubicBezTo>
                    <a:pt x="12209" y="14737"/>
                    <a:pt x="11809" y="14436"/>
                    <a:pt x="11408" y="14203"/>
                  </a:cubicBezTo>
                  <a:lnTo>
                    <a:pt x="9941" y="13169"/>
                  </a:lnTo>
                  <a:lnTo>
                    <a:pt x="7072" y="11134"/>
                  </a:lnTo>
                  <a:lnTo>
                    <a:pt x="4203" y="9132"/>
                  </a:lnTo>
                  <a:cubicBezTo>
                    <a:pt x="3303" y="8532"/>
                    <a:pt x="2302" y="7932"/>
                    <a:pt x="1601" y="7064"/>
                  </a:cubicBezTo>
                  <a:cubicBezTo>
                    <a:pt x="0" y="5063"/>
                    <a:pt x="467" y="2328"/>
                    <a:pt x="934" y="26"/>
                  </a:cubicBezTo>
                  <a:cubicBezTo>
                    <a:pt x="934" y="9"/>
                    <a:pt x="918" y="1"/>
                    <a:pt x="9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49"/>
            <p:cNvSpPr/>
            <p:nvPr/>
          </p:nvSpPr>
          <p:spPr>
            <a:xfrm>
              <a:off x="6241698" y="2322543"/>
              <a:ext cx="506507" cy="565429"/>
            </a:xfrm>
            <a:custGeom>
              <a:avLst/>
              <a:gdLst/>
              <a:ahLst/>
              <a:cxnLst/>
              <a:rect l="l" t="t" r="r" b="b"/>
              <a:pathLst>
                <a:path w="22058" h="24624" extrusionOk="0">
                  <a:moveTo>
                    <a:pt x="1241" y="1"/>
                  </a:moveTo>
                  <a:cubicBezTo>
                    <a:pt x="0" y="1"/>
                    <a:pt x="1" y="3744"/>
                    <a:pt x="75" y="5193"/>
                  </a:cubicBezTo>
                  <a:cubicBezTo>
                    <a:pt x="242" y="8796"/>
                    <a:pt x="1743" y="20804"/>
                    <a:pt x="4845" y="22705"/>
                  </a:cubicBezTo>
                  <a:cubicBezTo>
                    <a:pt x="6277" y="23574"/>
                    <a:pt x="12399" y="24624"/>
                    <a:pt x="16680" y="24624"/>
                  </a:cubicBezTo>
                  <a:cubicBezTo>
                    <a:pt x="18484" y="24624"/>
                    <a:pt x="19961" y="24438"/>
                    <a:pt x="20623" y="23973"/>
                  </a:cubicBezTo>
                  <a:cubicBezTo>
                    <a:pt x="21624" y="23306"/>
                    <a:pt x="22057" y="15901"/>
                    <a:pt x="20790" y="15734"/>
                  </a:cubicBezTo>
                  <a:cubicBezTo>
                    <a:pt x="19522" y="15600"/>
                    <a:pt x="10382" y="15334"/>
                    <a:pt x="9582" y="14766"/>
                  </a:cubicBezTo>
                  <a:cubicBezTo>
                    <a:pt x="8815" y="14166"/>
                    <a:pt x="4912" y="4426"/>
                    <a:pt x="3111" y="1724"/>
                  </a:cubicBezTo>
                  <a:cubicBezTo>
                    <a:pt x="2292" y="482"/>
                    <a:pt x="1687" y="1"/>
                    <a:pt x="1241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49"/>
            <p:cNvSpPr/>
            <p:nvPr/>
          </p:nvSpPr>
          <p:spPr>
            <a:xfrm>
              <a:off x="6225028" y="2306216"/>
              <a:ext cx="207604" cy="333967"/>
            </a:xfrm>
            <a:custGeom>
              <a:avLst/>
              <a:gdLst/>
              <a:ahLst/>
              <a:cxnLst/>
              <a:rect l="l" t="t" r="r" b="b"/>
              <a:pathLst>
                <a:path w="9041" h="14544" extrusionOk="0">
                  <a:moveTo>
                    <a:pt x="1681" y="1"/>
                  </a:moveTo>
                  <a:cubicBezTo>
                    <a:pt x="656" y="1"/>
                    <a:pt x="1" y="1648"/>
                    <a:pt x="1" y="4436"/>
                  </a:cubicBezTo>
                  <a:cubicBezTo>
                    <a:pt x="67" y="7805"/>
                    <a:pt x="367" y="11174"/>
                    <a:pt x="868" y="14543"/>
                  </a:cubicBezTo>
                  <a:lnTo>
                    <a:pt x="7906" y="12075"/>
                  </a:lnTo>
                  <a:lnTo>
                    <a:pt x="9040" y="11708"/>
                  </a:lnTo>
                  <a:lnTo>
                    <a:pt x="4504" y="2969"/>
                  </a:lnTo>
                  <a:cubicBezTo>
                    <a:pt x="3803" y="1601"/>
                    <a:pt x="3136" y="734"/>
                    <a:pt x="2536" y="333"/>
                  </a:cubicBezTo>
                  <a:cubicBezTo>
                    <a:pt x="2230" y="109"/>
                    <a:pt x="1943" y="1"/>
                    <a:pt x="1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49"/>
            <p:cNvSpPr/>
            <p:nvPr/>
          </p:nvSpPr>
          <p:spPr>
            <a:xfrm>
              <a:off x="6251067" y="2550216"/>
              <a:ext cx="162597" cy="60851"/>
            </a:xfrm>
            <a:custGeom>
              <a:avLst/>
              <a:gdLst/>
              <a:ahLst/>
              <a:cxnLst/>
              <a:rect l="l" t="t" r="r" b="b"/>
              <a:pathLst>
                <a:path w="7081" h="2650" extrusionOk="0">
                  <a:moveTo>
                    <a:pt x="7041" y="1"/>
                  </a:moveTo>
                  <a:cubicBezTo>
                    <a:pt x="7025" y="1"/>
                    <a:pt x="7002" y="5"/>
                    <a:pt x="6972" y="15"/>
                  </a:cubicBezTo>
                  <a:cubicBezTo>
                    <a:pt x="5938" y="315"/>
                    <a:pt x="1168" y="2116"/>
                    <a:pt x="34" y="2617"/>
                  </a:cubicBezTo>
                  <a:cubicBezTo>
                    <a:pt x="1" y="2650"/>
                    <a:pt x="34" y="2650"/>
                    <a:pt x="67" y="2650"/>
                  </a:cubicBezTo>
                  <a:cubicBezTo>
                    <a:pt x="2436" y="1916"/>
                    <a:pt x="4737" y="1049"/>
                    <a:pt x="7006" y="48"/>
                  </a:cubicBezTo>
                  <a:cubicBezTo>
                    <a:pt x="7076" y="24"/>
                    <a:pt x="7080" y="1"/>
                    <a:pt x="7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49"/>
            <p:cNvSpPr/>
            <p:nvPr/>
          </p:nvSpPr>
          <p:spPr>
            <a:xfrm>
              <a:off x="6225028" y="2306216"/>
              <a:ext cx="181564" cy="333967"/>
            </a:xfrm>
            <a:custGeom>
              <a:avLst/>
              <a:gdLst/>
              <a:ahLst/>
              <a:cxnLst/>
              <a:rect l="l" t="t" r="r" b="b"/>
              <a:pathLst>
                <a:path w="7907" h="14544" extrusionOk="0">
                  <a:moveTo>
                    <a:pt x="1681" y="1"/>
                  </a:moveTo>
                  <a:cubicBezTo>
                    <a:pt x="656" y="1"/>
                    <a:pt x="1" y="1648"/>
                    <a:pt x="1" y="4436"/>
                  </a:cubicBezTo>
                  <a:cubicBezTo>
                    <a:pt x="67" y="7805"/>
                    <a:pt x="367" y="11174"/>
                    <a:pt x="868" y="14543"/>
                  </a:cubicBezTo>
                  <a:lnTo>
                    <a:pt x="7906" y="12075"/>
                  </a:lnTo>
                  <a:lnTo>
                    <a:pt x="2536" y="333"/>
                  </a:lnTo>
                  <a:cubicBezTo>
                    <a:pt x="2230" y="109"/>
                    <a:pt x="1943" y="1"/>
                    <a:pt x="16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49"/>
            <p:cNvSpPr/>
            <p:nvPr/>
          </p:nvSpPr>
          <p:spPr>
            <a:xfrm>
              <a:off x="5892600" y="2270234"/>
              <a:ext cx="561479" cy="602949"/>
            </a:xfrm>
            <a:custGeom>
              <a:avLst/>
              <a:gdLst/>
              <a:ahLst/>
              <a:cxnLst/>
              <a:rect l="l" t="t" r="r" b="b"/>
              <a:pathLst>
                <a:path w="24452" h="26258" extrusionOk="0">
                  <a:moveTo>
                    <a:pt x="12970" y="1"/>
                  </a:moveTo>
                  <a:cubicBezTo>
                    <a:pt x="11957" y="1"/>
                    <a:pt x="10840" y="233"/>
                    <a:pt x="9841" y="966"/>
                  </a:cubicBezTo>
                  <a:cubicBezTo>
                    <a:pt x="9707" y="1066"/>
                    <a:pt x="9541" y="1200"/>
                    <a:pt x="9407" y="1333"/>
                  </a:cubicBezTo>
                  <a:cubicBezTo>
                    <a:pt x="2069" y="8105"/>
                    <a:pt x="1" y="25884"/>
                    <a:pt x="301" y="26251"/>
                  </a:cubicBezTo>
                  <a:cubicBezTo>
                    <a:pt x="305" y="26255"/>
                    <a:pt x="346" y="26257"/>
                    <a:pt x="422" y="26257"/>
                  </a:cubicBezTo>
                  <a:cubicBezTo>
                    <a:pt x="941" y="26257"/>
                    <a:pt x="3072" y="26159"/>
                    <a:pt x="5838" y="25984"/>
                  </a:cubicBezTo>
                  <a:cubicBezTo>
                    <a:pt x="12776" y="25551"/>
                    <a:pt x="23851" y="24783"/>
                    <a:pt x="24151" y="24416"/>
                  </a:cubicBezTo>
                  <a:cubicBezTo>
                    <a:pt x="24451" y="24116"/>
                    <a:pt x="20182" y="9272"/>
                    <a:pt x="19348" y="6437"/>
                  </a:cubicBezTo>
                  <a:cubicBezTo>
                    <a:pt x="18614" y="3968"/>
                    <a:pt x="17013" y="1166"/>
                    <a:pt x="16079" y="666"/>
                  </a:cubicBezTo>
                  <a:cubicBezTo>
                    <a:pt x="15778" y="526"/>
                    <a:pt x="14492" y="1"/>
                    <a:pt x="129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49"/>
            <p:cNvSpPr/>
            <p:nvPr/>
          </p:nvSpPr>
          <p:spPr>
            <a:xfrm>
              <a:off x="5892600" y="2292416"/>
              <a:ext cx="225974" cy="580768"/>
            </a:xfrm>
            <a:custGeom>
              <a:avLst/>
              <a:gdLst/>
              <a:ahLst/>
              <a:cxnLst/>
              <a:rect l="l" t="t" r="r" b="b"/>
              <a:pathLst>
                <a:path w="9841" h="25292" extrusionOk="0">
                  <a:moveTo>
                    <a:pt x="9841" y="0"/>
                  </a:moveTo>
                  <a:lnTo>
                    <a:pt x="9841" y="0"/>
                  </a:lnTo>
                  <a:cubicBezTo>
                    <a:pt x="9707" y="100"/>
                    <a:pt x="9541" y="234"/>
                    <a:pt x="9407" y="367"/>
                  </a:cubicBezTo>
                  <a:cubicBezTo>
                    <a:pt x="2069" y="7139"/>
                    <a:pt x="1" y="24918"/>
                    <a:pt x="301" y="25285"/>
                  </a:cubicBezTo>
                  <a:cubicBezTo>
                    <a:pt x="305" y="25289"/>
                    <a:pt x="346" y="25291"/>
                    <a:pt x="422" y="25291"/>
                  </a:cubicBezTo>
                  <a:cubicBezTo>
                    <a:pt x="941" y="25291"/>
                    <a:pt x="3072" y="25193"/>
                    <a:pt x="5838" y="25018"/>
                  </a:cubicBezTo>
                  <a:lnTo>
                    <a:pt x="98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49"/>
            <p:cNvSpPr/>
            <p:nvPr/>
          </p:nvSpPr>
          <p:spPr>
            <a:xfrm>
              <a:off x="6158390" y="2676739"/>
              <a:ext cx="237317" cy="72217"/>
            </a:xfrm>
            <a:custGeom>
              <a:avLst/>
              <a:gdLst/>
              <a:ahLst/>
              <a:cxnLst/>
              <a:rect l="l" t="t" r="r" b="b"/>
              <a:pathLst>
                <a:path w="10335" h="3145" extrusionOk="0">
                  <a:moveTo>
                    <a:pt x="4390" y="1"/>
                  </a:moveTo>
                  <a:cubicBezTo>
                    <a:pt x="4297" y="1"/>
                    <a:pt x="4212" y="3"/>
                    <a:pt x="4137" y="9"/>
                  </a:cubicBezTo>
                  <a:cubicBezTo>
                    <a:pt x="2736" y="142"/>
                    <a:pt x="0" y="709"/>
                    <a:pt x="0" y="709"/>
                  </a:cubicBezTo>
                  <a:cubicBezTo>
                    <a:pt x="0" y="709"/>
                    <a:pt x="4203" y="2744"/>
                    <a:pt x="5504" y="3144"/>
                  </a:cubicBezTo>
                  <a:cubicBezTo>
                    <a:pt x="5404" y="3111"/>
                    <a:pt x="5304" y="3077"/>
                    <a:pt x="5238" y="3011"/>
                  </a:cubicBezTo>
                  <a:cubicBezTo>
                    <a:pt x="4837" y="2744"/>
                    <a:pt x="4971" y="2510"/>
                    <a:pt x="5838" y="2510"/>
                  </a:cubicBezTo>
                  <a:cubicBezTo>
                    <a:pt x="6294" y="2510"/>
                    <a:pt x="7444" y="2695"/>
                    <a:pt x="8450" y="2695"/>
                  </a:cubicBezTo>
                  <a:cubicBezTo>
                    <a:pt x="9355" y="2695"/>
                    <a:pt x="10145" y="2546"/>
                    <a:pt x="10208" y="1977"/>
                  </a:cubicBezTo>
                  <a:cubicBezTo>
                    <a:pt x="10334" y="839"/>
                    <a:pt x="6060" y="1"/>
                    <a:pt x="4390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49"/>
            <p:cNvSpPr/>
            <p:nvPr/>
          </p:nvSpPr>
          <p:spPr>
            <a:xfrm>
              <a:off x="6254144" y="2535979"/>
              <a:ext cx="507081" cy="412131"/>
            </a:xfrm>
            <a:custGeom>
              <a:avLst/>
              <a:gdLst/>
              <a:ahLst/>
              <a:cxnLst/>
              <a:rect l="l" t="t" r="r" b="b"/>
              <a:pathLst>
                <a:path w="22083" h="17948" extrusionOk="0">
                  <a:moveTo>
                    <a:pt x="22083" y="1"/>
                  </a:moveTo>
                  <a:lnTo>
                    <a:pt x="21349" y="101"/>
                  </a:lnTo>
                  <a:cubicBezTo>
                    <a:pt x="20882" y="334"/>
                    <a:pt x="18413" y="1068"/>
                    <a:pt x="17312" y="1469"/>
                  </a:cubicBezTo>
                  <a:cubicBezTo>
                    <a:pt x="16445" y="1836"/>
                    <a:pt x="15645" y="2303"/>
                    <a:pt x="14911" y="2836"/>
                  </a:cubicBezTo>
                  <a:cubicBezTo>
                    <a:pt x="11909" y="1068"/>
                    <a:pt x="7872" y="1102"/>
                    <a:pt x="6705" y="935"/>
                  </a:cubicBezTo>
                  <a:cubicBezTo>
                    <a:pt x="5504" y="735"/>
                    <a:pt x="4070" y="368"/>
                    <a:pt x="4070" y="368"/>
                  </a:cubicBezTo>
                  <a:lnTo>
                    <a:pt x="3302" y="468"/>
                  </a:lnTo>
                  <a:lnTo>
                    <a:pt x="0" y="15479"/>
                  </a:lnTo>
                  <a:lnTo>
                    <a:pt x="11275" y="17947"/>
                  </a:lnTo>
                  <a:lnTo>
                    <a:pt x="17913" y="15846"/>
                  </a:lnTo>
                  <a:lnTo>
                    <a:pt x="220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49"/>
            <p:cNvSpPr/>
            <p:nvPr/>
          </p:nvSpPr>
          <p:spPr>
            <a:xfrm>
              <a:off x="6239586" y="2543648"/>
              <a:ext cx="336286" cy="415185"/>
            </a:xfrm>
            <a:custGeom>
              <a:avLst/>
              <a:gdLst/>
              <a:ahLst/>
              <a:cxnLst/>
              <a:rect l="l" t="t" r="r" b="b"/>
              <a:pathLst>
                <a:path w="14645" h="18081" extrusionOk="0">
                  <a:moveTo>
                    <a:pt x="3436" y="0"/>
                  </a:moveTo>
                  <a:lnTo>
                    <a:pt x="0" y="15545"/>
                  </a:lnTo>
                  <a:lnTo>
                    <a:pt x="10941" y="18080"/>
                  </a:lnTo>
                  <a:lnTo>
                    <a:pt x="14644" y="2836"/>
                  </a:lnTo>
                  <a:lnTo>
                    <a:pt x="343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49"/>
            <p:cNvSpPr/>
            <p:nvPr/>
          </p:nvSpPr>
          <p:spPr>
            <a:xfrm>
              <a:off x="6490819" y="2608747"/>
              <a:ext cx="121816" cy="350086"/>
            </a:xfrm>
            <a:custGeom>
              <a:avLst/>
              <a:gdLst/>
              <a:ahLst/>
              <a:cxnLst/>
              <a:rect l="l" t="t" r="r" b="b"/>
              <a:pathLst>
                <a:path w="5305" h="15246" extrusionOk="0">
                  <a:moveTo>
                    <a:pt x="3703" y="1"/>
                  </a:moveTo>
                  <a:lnTo>
                    <a:pt x="0" y="15245"/>
                  </a:lnTo>
                  <a:lnTo>
                    <a:pt x="1602" y="15245"/>
                  </a:lnTo>
                  <a:lnTo>
                    <a:pt x="530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49"/>
            <p:cNvSpPr/>
            <p:nvPr/>
          </p:nvSpPr>
          <p:spPr>
            <a:xfrm>
              <a:off x="6527582" y="2532925"/>
              <a:ext cx="241313" cy="425908"/>
            </a:xfrm>
            <a:custGeom>
              <a:avLst/>
              <a:gdLst/>
              <a:ahLst/>
              <a:cxnLst/>
              <a:rect l="l" t="t" r="r" b="b"/>
              <a:pathLst>
                <a:path w="10509" h="18548" extrusionOk="0">
                  <a:moveTo>
                    <a:pt x="10508" y="0"/>
                  </a:moveTo>
                  <a:lnTo>
                    <a:pt x="3703" y="3303"/>
                  </a:lnTo>
                  <a:lnTo>
                    <a:pt x="1" y="18547"/>
                  </a:lnTo>
                  <a:lnTo>
                    <a:pt x="6172" y="16112"/>
                  </a:lnTo>
                  <a:lnTo>
                    <a:pt x="1050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49"/>
            <p:cNvSpPr/>
            <p:nvPr/>
          </p:nvSpPr>
          <p:spPr>
            <a:xfrm>
              <a:off x="5771587" y="2301073"/>
              <a:ext cx="448595" cy="608116"/>
            </a:xfrm>
            <a:custGeom>
              <a:avLst/>
              <a:gdLst/>
              <a:ahLst/>
              <a:cxnLst/>
              <a:rect l="l" t="t" r="r" b="b"/>
              <a:pathLst>
                <a:path w="19536" h="26483" extrusionOk="0">
                  <a:moveTo>
                    <a:pt x="15048" y="1"/>
                  </a:moveTo>
                  <a:cubicBezTo>
                    <a:pt x="13915" y="1"/>
                    <a:pt x="11782" y="1906"/>
                    <a:pt x="10908" y="2759"/>
                  </a:cubicBezTo>
                  <a:cubicBezTo>
                    <a:pt x="8339" y="5327"/>
                    <a:pt x="0" y="15401"/>
                    <a:pt x="634" y="18970"/>
                  </a:cubicBezTo>
                  <a:cubicBezTo>
                    <a:pt x="1034" y="21305"/>
                    <a:pt x="13276" y="25842"/>
                    <a:pt x="15945" y="26476"/>
                  </a:cubicBezTo>
                  <a:cubicBezTo>
                    <a:pt x="15964" y="26480"/>
                    <a:pt x="15984" y="26482"/>
                    <a:pt x="16004" y="26482"/>
                  </a:cubicBezTo>
                  <a:cubicBezTo>
                    <a:pt x="17192" y="26482"/>
                    <a:pt x="19536" y="18787"/>
                    <a:pt x="18847" y="17770"/>
                  </a:cubicBezTo>
                  <a:cubicBezTo>
                    <a:pt x="18113" y="16736"/>
                    <a:pt x="10541" y="15835"/>
                    <a:pt x="10441" y="14901"/>
                  </a:cubicBezTo>
                  <a:cubicBezTo>
                    <a:pt x="10341" y="13934"/>
                    <a:pt x="14677" y="5861"/>
                    <a:pt x="15511" y="2726"/>
                  </a:cubicBezTo>
                  <a:cubicBezTo>
                    <a:pt x="16051" y="693"/>
                    <a:pt x="15731" y="1"/>
                    <a:pt x="15048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49"/>
            <p:cNvSpPr/>
            <p:nvPr/>
          </p:nvSpPr>
          <p:spPr>
            <a:xfrm>
              <a:off x="5881876" y="2285045"/>
              <a:ext cx="285814" cy="309948"/>
            </a:xfrm>
            <a:custGeom>
              <a:avLst/>
              <a:gdLst/>
              <a:ahLst/>
              <a:cxnLst/>
              <a:rect l="l" t="t" r="r" b="b"/>
              <a:pathLst>
                <a:path w="12447" h="13498" extrusionOk="0">
                  <a:moveTo>
                    <a:pt x="10834" y="0"/>
                  </a:moveTo>
                  <a:cubicBezTo>
                    <a:pt x="9980" y="0"/>
                    <a:pt x="8706" y="644"/>
                    <a:pt x="7206" y="1889"/>
                  </a:cubicBezTo>
                  <a:cubicBezTo>
                    <a:pt x="4637" y="4124"/>
                    <a:pt x="2235" y="6492"/>
                    <a:pt x="1" y="9028"/>
                  </a:cubicBezTo>
                  <a:lnTo>
                    <a:pt x="7406" y="13497"/>
                  </a:lnTo>
                  <a:cubicBezTo>
                    <a:pt x="7406" y="13497"/>
                    <a:pt x="9841" y="7627"/>
                    <a:pt x="11209" y="4424"/>
                  </a:cubicBezTo>
                  <a:cubicBezTo>
                    <a:pt x="12446" y="1430"/>
                    <a:pt x="12107" y="0"/>
                    <a:pt x="108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49"/>
            <p:cNvSpPr/>
            <p:nvPr/>
          </p:nvSpPr>
          <p:spPr>
            <a:xfrm>
              <a:off x="6035288" y="2422636"/>
              <a:ext cx="90954" cy="173918"/>
            </a:xfrm>
            <a:custGeom>
              <a:avLst/>
              <a:gdLst/>
              <a:ahLst/>
              <a:cxnLst/>
              <a:rect l="l" t="t" r="r" b="b"/>
              <a:pathLst>
                <a:path w="3961" h="7574" extrusionOk="0">
                  <a:moveTo>
                    <a:pt x="3894" y="0"/>
                  </a:moveTo>
                  <a:cubicBezTo>
                    <a:pt x="3393" y="1234"/>
                    <a:pt x="2760" y="2435"/>
                    <a:pt x="2226" y="3703"/>
                  </a:cubicBezTo>
                  <a:cubicBezTo>
                    <a:pt x="1992" y="4303"/>
                    <a:pt x="1726" y="4937"/>
                    <a:pt x="1492" y="5537"/>
                  </a:cubicBezTo>
                  <a:cubicBezTo>
                    <a:pt x="1225" y="6171"/>
                    <a:pt x="1025" y="6805"/>
                    <a:pt x="758" y="7405"/>
                  </a:cubicBezTo>
                  <a:cubicBezTo>
                    <a:pt x="758" y="7405"/>
                    <a:pt x="158" y="7105"/>
                    <a:pt x="91" y="7072"/>
                  </a:cubicBezTo>
                  <a:cubicBezTo>
                    <a:pt x="81" y="7067"/>
                    <a:pt x="73" y="7065"/>
                    <a:pt x="65" y="7065"/>
                  </a:cubicBezTo>
                  <a:cubicBezTo>
                    <a:pt x="17" y="7065"/>
                    <a:pt x="0" y="7138"/>
                    <a:pt x="58" y="7138"/>
                  </a:cubicBezTo>
                  <a:cubicBezTo>
                    <a:pt x="122" y="7138"/>
                    <a:pt x="746" y="7574"/>
                    <a:pt x="789" y="7574"/>
                  </a:cubicBezTo>
                  <a:cubicBezTo>
                    <a:pt x="791" y="7574"/>
                    <a:pt x="792" y="7573"/>
                    <a:pt x="792" y="7572"/>
                  </a:cubicBezTo>
                  <a:cubicBezTo>
                    <a:pt x="1058" y="6905"/>
                    <a:pt x="1425" y="6238"/>
                    <a:pt x="1692" y="5637"/>
                  </a:cubicBezTo>
                  <a:cubicBezTo>
                    <a:pt x="1959" y="5004"/>
                    <a:pt x="2226" y="4403"/>
                    <a:pt x="2459" y="3803"/>
                  </a:cubicBezTo>
                  <a:cubicBezTo>
                    <a:pt x="2693" y="3269"/>
                    <a:pt x="2893" y="2769"/>
                    <a:pt x="3093" y="2235"/>
                  </a:cubicBezTo>
                  <a:lnTo>
                    <a:pt x="3127" y="2168"/>
                  </a:lnTo>
                  <a:lnTo>
                    <a:pt x="3327" y="1901"/>
                  </a:lnTo>
                  <a:cubicBezTo>
                    <a:pt x="3460" y="1701"/>
                    <a:pt x="3627" y="1501"/>
                    <a:pt x="3760" y="1301"/>
                  </a:cubicBezTo>
                  <a:lnTo>
                    <a:pt x="3760" y="1301"/>
                  </a:lnTo>
                  <a:cubicBezTo>
                    <a:pt x="3560" y="1534"/>
                    <a:pt x="3360" y="1768"/>
                    <a:pt x="3160" y="2035"/>
                  </a:cubicBezTo>
                  <a:cubicBezTo>
                    <a:pt x="3427" y="1368"/>
                    <a:pt x="3660" y="701"/>
                    <a:pt x="3927" y="33"/>
                  </a:cubicBezTo>
                  <a:cubicBezTo>
                    <a:pt x="3960" y="0"/>
                    <a:pt x="3927" y="0"/>
                    <a:pt x="38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49"/>
            <p:cNvSpPr/>
            <p:nvPr/>
          </p:nvSpPr>
          <p:spPr>
            <a:xfrm>
              <a:off x="5907984" y="2478228"/>
              <a:ext cx="150037" cy="86339"/>
            </a:xfrm>
            <a:custGeom>
              <a:avLst/>
              <a:gdLst/>
              <a:ahLst/>
              <a:cxnLst/>
              <a:rect l="l" t="t" r="r" b="b"/>
              <a:pathLst>
                <a:path w="6534" h="3760" extrusionOk="0">
                  <a:moveTo>
                    <a:pt x="10" y="0"/>
                  </a:moveTo>
                  <a:cubicBezTo>
                    <a:pt x="1" y="0"/>
                    <a:pt x="7" y="24"/>
                    <a:pt x="31" y="47"/>
                  </a:cubicBezTo>
                  <a:cubicBezTo>
                    <a:pt x="2099" y="1382"/>
                    <a:pt x="4267" y="2649"/>
                    <a:pt x="6469" y="3750"/>
                  </a:cubicBezTo>
                  <a:cubicBezTo>
                    <a:pt x="6482" y="3756"/>
                    <a:pt x="6492" y="3759"/>
                    <a:pt x="6500" y="3759"/>
                  </a:cubicBezTo>
                  <a:cubicBezTo>
                    <a:pt x="6533" y="3759"/>
                    <a:pt x="6523" y="3710"/>
                    <a:pt x="6469" y="3683"/>
                  </a:cubicBezTo>
                  <a:cubicBezTo>
                    <a:pt x="5568" y="3083"/>
                    <a:pt x="1132" y="581"/>
                    <a:pt x="31" y="14"/>
                  </a:cubicBezTo>
                  <a:cubicBezTo>
                    <a:pt x="21" y="4"/>
                    <a:pt x="14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49"/>
            <p:cNvSpPr/>
            <p:nvPr/>
          </p:nvSpPr>
          <p:spPr>
            <a:xfrm>
              <a:off x="6113958" y="2690769"/>
              <a:ext cx="330155" cy="277049"/>
            </a:xfrm>
            <a:custGeom>
              <a:avLst/>
              <a:gdLst/>
              <a:ahLst/>
              <a:cxnLst/>
              <a:rect l="l" t="t" r="r" b="b"/>
              <a:pathLst>
                <a:path w="14378" h="11934" extrusionOk="0">
                  <a:moveTo>
                    <a:pt x="1935" y="0"/>
                  </a:moveTo>
                  <a:lnTo>
                    <a:pt x="1" y="8907"/>
                  </a:lnTo>
                  <a:cubicBezTo>
                    <a:pt x="735" y="9240"/>
                    <a:pt x="5571" y="11442"/>
                    <a:pt x="6972" y="11742"/>
                  </a:cubicBezTo>
                  <a:cubicBezTo>
                    <a:pt x="7460" y="11861"/>
                    <a:pt x="8108" y="11933"/>
                    <a:pt x="8776" y="11933"/>
                  </a:cubicBezTo>
                  <a:cubicBezTo>
                    <a:pt x="9981" y="11933"/>
                    <a:pt x="11249" y="11698"/>
                    <a:pt x="11742" y="11075"/>
                  </a:cubicBezTo>
                  <a:cubicBezTo>
                    <a:pt x="12276" y="10408"/>
                    <a:pt x="11809" y="10108"/>
                    <a:pt x="11809" y="10108"/>
                  </a:cubicBezTo>
                  <a:cubicBezTo>
                    <a:pt x="11809" y="10108"/>
                    <a:pt x="13310" y="9641"/>
                    <a:pt x="13577" y="8607"/>
                  </a:cubicBezTo>
                  <a:cubicBezTo>
                    <a:pt x="13811" y="7573"/>
                    <a:pt x="12343" y="7573"/>
                    <a:pt x="12243" y="7573"/>
                  </a:cubicBezTo>
                  <a:cubicBezTo>
                    <a:pt x="12343" y="7539"/>
                    <a:pt x="14044" y="7372"/>
                    <a:pt x="14211" y="6305"/>
                  </a:cubicBezTo>
                  <a:cubicBezTo>
                    <a:pt x="14378" y="5204"/>
                    <a:pt x="12443" y="5171"/>
                    <a:pt x="12443" y="5171"/>
                  </a:cubicBezTo>
                  <a:cubicBezTo>
                    <a:pt x="12443" y="5171"/>
                    <a:pt x="14011" y="4737"/>
                    <a:pt x="13877" y="3736"/>
                  </a:cubicBezTo>
                  <a:cubicBezTo>
                    <a:pt x="13835" y="3274"/>
                    <a:pt x="13427" y="3159"/>
                    <a:pt x="12860" y="3159"/>
                  </a:cubicBezTo>
                  <a:cubicBezTo>
                    <a:pt x="12300" y="3159"/>
                    <a:pt x="11586" y="3270"/>
                    <a:pt x="10914" y="3270"/>
                  </a:cubicBezTo>
                  <a:cubicBezTo>
                    <a:pt x="10645" y="3270"/>
                    <a:pt x="10384" y="3252"/>
                    <a:pt x="10141" y="3203"/>
                  </a:cubicBezTo>
                  <a:cubicBezTo>
                    <a:pt x="9207" y="3003"/>
                    <a:pt x="8307" y="2736"/>
                    <a:pt x="7439" y="2436"/>
                  </a:cubicBezTo>
                  <a:cubicBezTo>
                    <a:pt x="6138" y="2002"/>
                    <a:pt x="1935" y="0"/>
                    <a:pt x="1935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49"/>
            <p:cNvSpPr/>
            <p:nvPr/>
          </p:nvSpPr>
          <p:spPr>
            <a:xfrm>
              <a:off x="6274971" y="2800805"/>
              <a:ext cx="127029" cy="23674"/>
            </a:xfrm>
            <a:custGeom>
              <a:avLst/>
              <a:gdLst/>
              <a:ahLst/>
              <a:cxnLst/>
              <a:rect l="l" t="t" r="r" b="b"/>
              <a:pathLst>
                <a:path w="5532" h="1031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1250" y="657"/>
                    <a:pt x="2216" y="1031"/>
                    <a:pt x="3284" y="1031"/>
                  </a:cubicBezTo>
                  <a:cubicBezTo>
                    <a:pt x="3934" y="1031"/>
                    <a:pt x="4623" y="892"/>
                    <a:pt x="5431" y="577"/>
                  </a:cubicBezTo>
                  <a:cubicBezTo>
                    <a:pt x="5531" y="543"/>
                    <a:pt x="5498" y="476"/>
                    <a:pt x="5398" y="476"/>
                  </a:cubicBezTo>
                  <a:cubicBezTo>
                    <a:pt x="4578" y="650"/>
                    <a:pt x="3921" y="736"/>
                    <a:pt x="3310" y="736"/>
                  </a:cubicBezTo>
                  <a:cubicBezTo>
                    <a:pt x="2279" y="736"/>
                    <a:pt x="1380" y="491"/>
                    <a:pt x="60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49"/>
            <p:cNvSpPr/>
            <p:nvPr/>
          </p:nvSpPr>
          <p:spPr>
            <a:xfrm>
              <a:off x="6264868" y="2853872"/>
              <a:ext cx="134032" cy="21378"/>
            </a:xfrm>
            <a:custGeom>
              <a:avLst/>
              <a:gdLst/>
              <a:ahLst/>
              <a:cxnLst/>
              <a:rect l="l" t="t" r="r" b="b"/>
              <a:pathLst>
                <a:path w="5837" h="931" extrusionOk="0">
                  <a:moveTo>
                    <a:pt x="33" y="0"/>
                  </a:moveTo>
                  <a:cubicBezTo>
                    <a:pt x="0" y="0"/>
                    <a:pt x="0" y="33"/>
                    <a:pt x="33" y="33"/>
                  </a:cubicBezTo>
                  <a:cubicBezTo>
                    <a:pt x="1442" y="584"/>
                    <a:pt x="2473" y="931"/>
                    <a:pt x="3672" y="931"/>
                  </a:cubicBezTo>
                  <a:cubicBezTo>
                    <a:pt x="4291" y="931"/>
                    <a:pt x="4954" y="838"/>
                    <a:pt x="5738" y="634"/>
                  </a:cubicBezTo>
                  <a:cubicBezTo>
                    <a:pt x="5826" y="634"/>
                    <a:pt x="5836" y="528"/>
                    <a:pt x="5767" y="528"/>
                  </a:cubicBezTo>
                  <a:cubicBezTo>
                    <a:pt x="5759" y="528"/>
                    <a:pt x="5749" y="530"/>
                    <a:pt x="5738" y="534"/>
                  </a:cubicBezTo>
                  <a:cubicBezTo>
                    <a:pt x="5027" y="615"/>
                    <a:pt x="4428" y="656"/>
                    <a:pt x="3876" y="656"/>
                  </a:cubicBezTo>
                  <a:cubicBezTo>
                    <a:pt x="2611" y="656"/>
                    <a:pt x="1589" y="441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49"/>
            <p:cNvSpPr/>
            <p:nvPr/>
          </p:nvSpPr>
          <p:spPr>
            <a:xfrm>
              <a:off x="6253524" y="2903448"/>
              <a:ext cx="133802" cy="27463"/>
            </a:xfrm>
            <a:custGeom>
              <a:avLst/>
              <a:gdLst/>
              <a:ahLst/>
              <a:cxnLst/>
              <a:rect l="l" t="t" r="r" b="b"/>
              <a:pathLst>
                <a:path w="5827" h="1196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1241" y="814"/>
                    <a:pt x="2626" y="1195"/>
                    <a:pt x="4022" y="1195"/>
                  </a:cubicBezTo>
                  <a:cubicBezTo>
                    <a:pt x="4582" y="1195"/>
                    <a:pt x="5144" y="1134"/>
                    <a:pt x="5698" y="1010"/>
                  </a:cubicBezTo>
                  <a:cubicBezTo>
                    <a:pt x="5806" y="983"/>
                    <a:pt x="5826" y="934"/>
                    <a:pt x="5760" y="934"/>
                  </a:cubicBezTo>
                  <a:cubicBezTo>
                    <a:pt x="5744" y="934"/>
                    <a:pt x="5723" y="937"/>
                    <a:pt x="5698" y="943"/>
                  </a:cubicBezTo>
                  <a:cubicBezTo>
                    <a:pt x="5294" y="961"/>
                    <a:pt x="4922" y="972"/>
                    <a:pt x="4571" y="972"/>
                  </a:cubicBezTo>
                  <a:cubicBezTo>
                    <a:pt x="2952" y="972"/>
                    <a:pt x="1788" y="750"/>
                    <a:pt x="60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49"/>
            <p:cNvSpPr/>
            <p:nvPr/>
          </p:nvSpPr>
          <p:spPr>
            <a:xfrm>
              <a:off x="6625631" y="2635567"/>
              <a:ext cx="189211" cy="249625"/>
            </a:xfrm>
            <a:custGeom>
              <a:avLst/>
              <a:gdLst/>
              <a:ahLst/>
              <a:cxnLst/>
              <a:rect l="l" t="t" r="r" b="b"/>
              <a:pathLst>
                <a:path w="8240" h="10871" extrusionOk="0">
                  <a:moveTo>
                    <a:pt x="5604" y="0"/>
                  </a:moveTo>
                  <a:lnTo>
                    <a:pt x="4971" y="234"/>
                  </a:lnTo>
                  <a:lnTo>
                    <a:pt x="4437" y="2135"/>
                  </a:lnTo>
                  <a:cubicBezTo>
                    <a:pt x="4320" y="2174"/>
                    <a:pt x="4191" y="2190"/>
                    <a:pt x="4051" y="2190"/>
                  </a:cubicBezTo>
                  <a:cubicBezTo>
                    <a:pt x="3282" y="2190"/>
                    <a:pt x="2218" y="1691"/>
                    <a:pt x="1488" y="1691"/>
                  </a:cubicBezTo>
                  <a:cubicBezTo>
                    <a:pt x="1099" y="1691"/>
                    <a:pt x="805" y="1833"/>
                    <a:pt x="701" y="2269"/>
                  </a:cubicBezTo>
                  <a:cubicBezTo>
                    <a:pt x="467" y="3136"/>
                    <a:pt x="1668" y="3836"/>
                    <a:pt x="1668" y="3836"/>
                  </a:cubicBezTo>
                  <a:cubicBezTo>
                    <a:pt x="1668" y="3836"/>
                    <a:pt x="1444" y="3791"/>
                    <a:pt x="1160" y="3791"/>
                  </a:cubicBezTo>
                  <a:cubicBezTo>
                    <a:pt x="677" y="3791"/>
                    <a:pt x="21" y="3923"/>
                    <a:pt x="0" y="4637"/>
                  </a:cubicBezTo>
                  <a:cubicBezTo>
                    <a:pt x="0" y="5771"/>
                    <a:pt x="1768" y="6205"/>
                    <a:pt x="1768" y="6205"/>
                  </a:cubicBezTo>
                  <a:cubicBezTo>
                    <a:pt x="1768" y="6205"/>
                    <a:pt x="1727" y="6202"/>
                    <a:pt x="1657" y="6202"/>
                  </a:cubicBezTo>
                  <a:cubicBezTo>
                    <a:pt x="1286" y="6202"/>
                    <a:pt x="116" y="6273"/>
                    <a:pt x="200" y="7172"/>
                  </a:cubicBezTo>
                  <a:cubicBezTo>
                    <a:pt x="301" y="8240"/>
                    <a:pt x="2135" y="8673"/>
                    <a:pt x="2135" y="8673"/>
                  </a:cubicBezTo>
                  <a:cubicBezTo>
                    <a:pt x="2135" y="8673"/>
                    <a:pt x="868" y="8673"/>
                    <a:pt x="1301" y="9540"/>
                  </a:cubicBezTo>
                  <a:cubicBezTo>
                    <a:pt x="1754" y="10480"/>
                    <a:pt x="3294" y="10871"/>
                    <a:pt x="4769" y="10871"/>
                  </a:cubicBezTo>
                  <a:cubicBezTo>
                    <a:pt x="6228" y="10871"/>
                    <a:pt x="7624" y="10488"/>
                    <a:pt x="7839" y="9874"/>
                  </a:cubicBezTo>
                  <a:cubicBezTo>
                    <a:pt x="8073" y="9274"/>
                    <a:pt x="7539" y="8606"/>
                    <a:pt x="7539" y="8606"/>
                  </a:cubicBezTo>
                  <a:cubicBezTo>
                    <a:pt x="7539" y="8606"/>
                    <a:pt x="8206" y="8306"/>
                    <a:pt x="8240" y="7672"/>
                  </a:cubicBezTo>
                  <a:cubicBezTo>
                    <a:pt x="8240" y="7205"/>
                    <a:pt x="7973" y="6772"/>
                    <a:pt x="7539" y="6572"/>
                  </a:cubicBezTo>
                  <a:cubicBezTo>
                    <a:pt x="7539" y="6572"/>
                    <a:pt x="8240" y="6138"/>
                    <a:pt x="8240" y="5738"/>
                  </a:cubicBezTo>
                  <a:cubicBezTo>
                    <a:pt x="8206" y="4904"/>
                    <a:pt x="7272" y="4470"/>
                    <a:pt x="7272" y="4470"/>
                  </a:cubicBezTo>
                  <a:cubicBezTo>
                    <a:pt x="7706" y="4270"/>
                    <a:pt x="7906" y="3803"/>
                    <a:pt x="7806" y="3336"/>
                  </a:cubicBezTo>
                  <a:cubicBezTo>
                    <a:pt x="7639" y="2402"/>
                    <a:pt x="6205" y="1101"/>
                    <a:pt x="5604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49"/>
            <p:cNvSpPr/>
            <p:nvPr/>
          </p:nvSpPr>
          <p:spPr>
            <a:xfrm>
              <a:off x="6739755" y="2574487"/>
              <a:ext cx="59771" cy="107051"/>
            </a:xfrm>
            <a:custGeom>
              <a:avLst/>
              <a:gdLst/>
              <a:ahLst/>
              <a:cxnLst/>
              <a:rect l="l" t="t" r="r" b="b"/>
              <a:pathLst>
                <a:path w="2603" h="4662" extrusionOk="0">
                  <a:moveTo>
                    <a:pt x="1734" y="0"/>
                  </a:moveTo>
                  <a:cubicBezTo>
                    <a:pt x="1091" y="0"/>
                    <a:pt x="194" y="1271"/>
                    <a:pt x="1" y="2894"/>
                  </a:cubicBezTo>
                  <a:lnTo>
                    <a:pt x="101" y="4662"/>
                  </a:lnTo>
                  <a:lnTo>
                    <a:pt x="1768" y="4228"/>
                  </a:lnTo>
                  <a:cubicBezTo>
                    <a:pt x="1301" y="3127"/>
                    <a:pt x="2602" y="1693"/>
                    <a:pt x="2302" y="592"/>
                  </a:cubicBezTo>
                  <a:cubicBezTo>
                    <a:pt x="2183" y="181"/>
                    <a:pt x="1977" y="0"/>
                    <a:pt x="1734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49"/>
            <p:cNvSpPr/>
            <p:nvPr/>
          </p:nvSpPr>
          <p:spPr>
            <a:xfrm>
              <a:off x="6671579" y="2832425"/>
              <a:ext cx="124870" cy="12262"/>
            </a:xfrm>
            <a:custGeom>
              <a:avLst/>
              <a:gdLst/>
              <a:ahLst/>
              <a:cxnLst/>
              <a:rect l="l" t="t" r="r" b="b"/>
              <a:pathLst>
                <a:path w="5438" h="534" extrusionOk="0">
                  <a:moveTo>
                    <a:pt x="67" y="0"/>
                  </a:moveTo>
                  <a:cubicBezTo>
                    <a:pt x="1" y="0"/>
                    <a:pt x="1" y="134"/>
                    <a:pt x="67" y="134"/>
                  </a:cubicBezTo>
                  <a:cubicBezTo>
                    <a:pt x="935" y="400"/>
                    <a:pt x="1835" y="534"/>
                    <a:pt x="2740" y="534"/>
                  </a:cubicBezTo>
                  <a:cubicBezTo>
                    <a:pt x="3645" y="534"/>
                    <a:pt x="4554" y="400"/>
                    <a:pt x="5438" y="134"/>
                  </a:cubicBezTo>
                  <a:lnTo>
                    <a:pt x="5438" y="100"/>
                  </a:lnTo>
                  <a:cubicBezTo>
                    <a:pt x="4650" y="202"/>
                    <a:pt x="3862" y="253"/>
                    <a:pt x="3077" y="253"/>
                  </a:cubicBezTo>
                  <a:cubicBezTo>
                    <a:pt x="2067" y="253"/>
                    <a:pt x="1062" y="169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49"/>
            <p:cNvSpPr/>
            <p:nvPr/>
          </p:nvSpPr>
          <p:spPr>
            <a:xfrm>
              <a:off x="6663152" y="2776511"/>
              <a:ext cx="137132" cy="19243"/>
            </a:xfrm>
            <a:custGeom>
              <a:avLst/>
              <a:gdLst/>
              <a:ahLst/>
              <a:cxnLst/>
              <a:rect l="l" t="t" r="r" b="b"/>
              <a:pathLst>
                <a:path w="5972" h="838" extrusionOk="0">
                  <a:moveTo>
                    <a:pt x="101" y="0"/>
                  </a:moveTo>
                  <a:cubicBezTo>
                    <a:pt x="1" y="0"/>
                    <a:pt x="34" y="67"/>
                    <a:pt x="101" y="100"/>
                  </a:cubicBezTo>
                  <a:cubicBezTo>
                    <a:pt x="1178" y="590"/>
                    <a:pt x="2335" y="838"/>
                    <a:pt x="3499" y="838"/>
                  </a:cubicBezTo>
                  <a:cubicBezTo>
                    <a:pt x="4318" y="838"/>
                    <a:pt x="5139" y="715"/>
                    <a:pt x="5938" y="467"/>
                  </a:cubicBezTo>
                  <a:cubicBezTo>
                    <a:pt x="5972" y="467"/>
                    <a:pt x="5938" y="434"/>
                    <a:pt x="5938" y="434"/>
                  </a:cubicBezTo>
                  <a:cubicBezTo>
                    <a:pt x="5435" y="514"/>
                    <a:pt x="4815" y="552"/>
                    <a:pt x="4162" y="552"/>
                  </a:cubicBezTo>
                  <a:cubicBezTo>
                    <a:pt x="2653" y="552"/>
                    <a:pt x="962" y="349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49"/>
            <p:cNvSpPr/>
            <p:nvPr/>
          </p:nvSpPr>
          <p:spPr>
            <a:xfrm>
              <a:off x="6660098" y="2721355"/>
              <a:ext cx="131759" cy="25052"/>
            </a:xfrm>
            <a:custGeom>
              <a:avLst/>
              <a:gdLst/>
              <a:ahLst/>
              <a:cxnLst/>
              <a:rect l="l" t="t" r="r" b="b"/>
              <a:pathLst>
                <a:path w="5738" h="1091" extrusionOk="0">
                  <a:moveTo>
                    <a:pt x="67" y="0"/>
                  </a:moveTo>
                  <a:cubicBezTo>
                    <a:pt x="34" y="0"/>
                    <a:pt x="0" y="67"/>
                    <a:pt x="67" y="67"/>
                  </a:cubicBezTo>
                  <a:cubicBezTo>
                    <a:pt x="801" y="601"/>
                    <a:pt x="1668" y="901"/>
                    <a:pt x="2569" y="1001"/>
                  </a:cubicBezTo>
                  <a:cubicBezTo>
                    <a:pt x="2938" y="1061"/>
                    <a:pt x="3316" y="1090"/>
                    <a:pt x="3696" y="1090"/>
                  </a:cubicBezTo>
                  <a:cubicBezTo>
                    <a:pt x="4381" y="1090"/>
                    <a:pt x="5073" y="994"/>
                    <a:pt x="5738" y="801"/>
                  </a:cubicBezTo>
                  <a:cubicBezTo>
                    <a:pt x="5738" y="801"/>
                    <a:pt x="5738" y="768"/>
                    <a:pt x="5738" y="768"/>
                  </a:cubicBezTo>
                  <a:cubicBezTo>
                    <a:pt x="5283" y="822"/>
                    <a:pt x="4828" y="850"/>
                    <a:pt x="4375" y="850"/>
                  </a:cubicBezTo>
                  <a:cubicBezTo>
                    <a:pt x="2900" y="850"/>
                    <a:pt x="1445" y="562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49"/>
            <p:cNvSpPr/>
            <p:nvPr/>
          </p:nvSpPr>
          <p:spPr>
            <a:xfrm>
              <a:off x="6155336" y="2192322"/>
              <a:ext cx="142482" cy="206111"/>
            </a:xfrm>
            <a:custGeom>
              <a:avLst/>
              <a:gdLst/>
              <a:ahLst/>
              <a:cxnLst/>
              <a:rect l="l" t="t" r="r" b="b"/>
              <a:pathLst>
                <a:path w="6205" h="8976" extrusionOk="0">
                  <a:moveTo>
                    <a:pt x="896" y="0"/>
                  </a:moveTo>
                  <a:cubicBezTo>
                    <a:pt x="858" y="0"/>
                    <a:pt x="834" y="16"/>
                    <a:pt x="834" y="56"/>
                  </a:cubicBezTo>
                  <a:cubicBezTo>
                    <a:pt x="767" y="923"/>
                    <a:pt x="634" y="1891"/>
                    <a:pt x="467" y="2725"/>
                  </a:cubicBezTo>
                  <a:cubicBezTo>
                    <a:pt x="267" y="3592"/>
                    <a:pt x="100" y="4459"/>
                    <a:pt x="0" y="5360"/>
                  </a:cubicBezTo>
                  <a:cubicBezTo>
                    <a:pt x="702" y="6954"/>
                    <a:pt x="2623" y="8976"/>
                    <a:pt x="3927" y="8976"/>
                  </a:cubicBezTo>
                  <a:cubicBezTo>
                    <a:pt x="3987" y="8976"/>
                    <a:pt x="4046" y="8971"/>
                    <a:pt x="4103" y="8963"/>
                  </a:cubicBezTo>
                  <a:cubicBezTo>
                    <a:pt x="5371" y="8762"/>
                    <a:pt x="5471" y="6261"/>
                    <a:pt x="5404" y="5560"/>
                  </a:cubicBezTo>
                  <a:lnTo>
                    <a:pt x="5404" y="5527"/>
                  </a:lnTo>
                  <a:cubicBezTo>
                    <a:pt x="5404" y="5393"/>
                    <a:pt x="5404" y="5260"/>
                    <a:pt x="5404" y="5160"/>
                  </a:cubicBezTo>
                  <a:cubicBezTo>
                    <a:pt x="5537" y="4026"/>
                    <a:pt x="5804" y="2892"/>
                    <a:pt x="6204" y="1824"/>
                  </a:cubicBezTo>
                  <a:lnTo>
                    <a:pt x="2535" y="623"/>
                  </a:lnTo>
                  <a:lnTo>
                    <a:pt x="1434" y="256"/>
                  </a:lnTo>
                  <a:cubicBezTo>
                    <a:pt x="1434" y="256"/>
                    <a:pt x="1050" y="0"/>
                    <a:pt x="896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49"/>
            <p:cNvSpPr/>
            <p:nvPr/>
          </p:nvSpPr>
          <p:spPr>
            <a:xfrm>
              <a:off x="6180595" y="2202035"/>
              <a:ext cx="117981" cy="117981"/>
            </a:xfrm>
            <a:custGeom>
              <a:avLst/>
              <a:gdLst/>
              <a:ahLst/>
              <a:cxnLst/>
              <a:rect l="l" t="t" r="r" b="b"/>
              <a:pathLst>
                <a:path w="5138" h="5138" extrusionOk="0">
                  <a:moveTo>
                    <a:pt x="1" y="0"/>
                  </a:moveTo>
                  <a:cubicBezTo>
                    <a:pt x="1" y="0"/>
                    <a:pt x="68" y="4737"/>
                    <a:pt x="3770" y="5137"/>
                  </a:cubicBezTo>
                  <a:lnTo>
                    <a:pt x="4304" y="5137"/>
                  </a:lnTo>
                  <a:lnTo>
                    <a:pt x="4304" y="5070"/>
                  </a:lnTo>
                  <a:cubicBezTo>
                    <a:pt x="4304" y="4970"/>
                    <a:pt x="4304" y="4870"/>
                    <a:pt x="4337" y="4737"/>
                  </a:cubicBezTo>
                  <a:cubicBezTo>
                    <a:pt x="4437" y="3603"/>
                    <a:pt x="4738" y="2502"/>
                    <a:pt x="5138" y="1401"/>
                  </a:cubicBezTo>
                  <a:lnTo>
                    <a:pt x="1469" y="2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49"/>
            <p:cNvSpPr/>
            <p:nvPr/>
          </p:nvSpPr>
          <p:spPr>
            <a:xfrm>
              <a:off x="6145371" y="1950894"/>
              <a:ext cx="274241" cy="339546"/>
            </a:xfrm>
            <a:custGeom>
              <a:avLst/>
              <a:gdLst/>
              <a:ahLst/>
              <a:cxnLst/>
              <a:rect l="l" t="t" r="r" b="b"/>
              <a:pathLst>
                <a:path w="11943" h="14787" extrusionOk="0">
                  <a:moveTo>
                    <a:pt x="5935" y="1"/>
                  </a:moveTo>
                  <a:cubicBezTo>
                    <a:pt x="4103" y="1"/>
                    <a:pt x="2304" y="765"/>
                    <a:pt x="1401" y="2398"/>
                  </a:cubicBezTo>
                  <a:cubicBezTo>
                    <a:pt x="234" y="4533"/>
                    <a:pt x="0" y="10403"/>
                    <a:pt x="1301" y="12205"/>
                  </a:cubicBezTo>
                  <a:cubicBezTo>
                    <a:pt x="2447" y="13792"/>
                    <a:pt x="4282" y="14787"/>
                    <a:pt x="6086" y="14787"/>
                  </a:cubicBezTo>
                  <a:cubicBezTo>
                    <a:pt x="7276" y="14787"/>
                    <a:pt x="8452" y="14354"/>
                    <a:pt x="9407" y="13372"/>
                  </a:cubicBezTo>
                  <a:cubicBezTo>
                    <a:pt x="11742" y="11004"/>
                    <a:pt x="11942" y="3565"/>
                    <a:pt x="10408" y="1864"/>
                  </a:cubicBezTo>
                  <a:cubicBezTo>
                    <a:pt x="9336" y="649"/>
                    <a:pt x="7621" y="1"/>
                    <a:pt x="5935" y="1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49"/>
            <p:cNvSpPr/>
            <p:nvPr/>
          </p:nvSpPr>
          <p:spPr>
            <a:xfrm>
              <a:off x="6213546" y="2261761"/>
              <a:ext cx="23" cy="23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49"/>
            <p:cNvSpPr/>
            <p:nvPr/>
          </p:nvSpPr>
          <p:spPr>
            <a:xfrm>
              <a:off x="6137701" y="1915326"/>
              <a:ext cx="307950" cy="217019"/>
            </a:xfrm>
            <a:custGeom>
              <a:avLst/>
              <a:gdLst/>
              <a:ahLst/>
              <a:cxnLst/>
              <a:rect l="l" t="t" r="r" b="b"/>
              <a:pathLst>
                <a:path w="13411" h="9451" extrusionOk="0">
                  <a:moveTo>
                    <a:pt x="2785" y="0"/>
                  </a:moveTo>
                  <a:cubicBezTo>
                    <a:pt x="2769" y="0"/>
                    <a:pt x="2753" y="4"/>
                    <a:pt x="2736" y="11"/>
                  </a:cubicBezTo>
                  <a:cubicBezTo>
                    <a:pt x="2369" y="211"/>
                    <a:pt x="2803" y="2079"/>
                    <a:pt x="2803" y="2079"/>
                  </a:cubicBezTo>
                  <a:cubicBezTo>
                    <a:pt x="2803" y="2079"/>
                    <a:pt x="1915" y="1646"/>
                    <a:pt x="1437" y="1646"/>
                  </a:cubicBezTo>
                  <a:cubicBezTo>
                    <a:pt x="1336" y="1646"/>
                    <a:pt x="1254" y="1665"/>
                    <a:pt x="1202" y="1712"/>
                  </a:cubicBezTo>
                  <a:cubicBezTo>
                    <a:pt x="935" y="1979"/>
                    <a:pt x="2269" y="2479"/>
                    <a:pt x="2269" y="2479"/>
                  </a:cubicBezTo>
                  <a:cubicBezTo>
                    <a:pt x="935" y="2746"/>
                    <a:pt x="1" y="3947"/>
                    <a:pt x="68" y="5314"/>
                  </a:cubicBezTo>
                  <a:cubicBezTo>
                    <a:pt x="134" y="7583"/>
                    <a:pt x="701" y="9451"/>
                    <a:pt x="1268" y="9451"/>
                  </a:cubicBezTo>
                  <a:cubicBezTo>
                    <a:pt x="2469" y="9451"/>
                    <a:pt x="2269" y="6315"/>
                    <a:pt x="2269" y="6315"/>
                  </a:cubicBezTo>
                  <a:lnTo>
                    <a:pt x="2269" y="6315"/>
                  </a:lnTo>
                  <a:cubicBezTo>
                    <a:pt x="2269" y="6315"/>
                    <a:pt x="2270" y="6315"/>
                    <a:pt x="2272" y="6315"/>
                  </a:cubicBezTo>
                  <a:cubicBezTo>
                    <a:pt x="2360" y="6315"/>
                    <a:pt x="4125" y="6283"/>
                    <a:pt x="4938" y="3747"/>
                  </a:cubicBezTo>
                  <a:cubicBezTo>
                    <a:pt x="4938" y="3747"/>
                    <a:pt x="5705" y="6982"/>
                    <a:pt x="10575" y="7049"/>
                  </a:cubicBezTo>
                  <a:cubicBezTo>
                    <a:pt x="11042" y="6282"/>
                    <a:pt x="11142" y="5381"/>
                    <a:pt x="10875" y="4547"/>
                  </a:cubicBezTo>
                  <a:lnTo>
                    <a:pt x="10875" y="4547"/>
                  </a:lnTo>
                  <a:cubicBezTo>
                    <a:pt x="11242" y="5448"/>
                    <a:pt x="11509" y="6348"/>
                    <a:pt x="11709" y="7282"/>
                  </a:cubicBezTo>
                  <a:cubicBezTo>
                    <a:pt x="11709" y="7282"/>
                    <a:pt x="13410" y="3446"/>
                    <a:pt x="10208" y="1578"/>
                  </a:cubicBezTo>
                  <a:cubicBezTo>
                    <a:pt x="9564" y="1215"/>
                    <a:pt x="8731" y="990"/>
                    <a:pt x="7645" y="990"/>
                  </a:cubicBezTo>
                  <a:cubicBezTo>
                    <a:pt x="6539" y="990"/>
                    <a:pt x="5170" y="1223"/>
                    <a:pt x="3470" y="1778"/>
                  </a:cubicBezTo>
                  <a:cubicBezTo>
                    <a:pt x="3470" y="1778"/>
                    <a:pt x="3163" y="0"/>
                    <a:pt x="27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49"/>
            <p:cNvSpPr/>
            <p:nvPr/>
          </p:nvSpPr>
          <p:spPr>
            <a:xfrm>
              <a:off x="6250309" y="1986417"/>
              <a:ext cx="114904" cy="95662"/>
            </a:xfrm>
            <a:custGeom>
              <a:avLst/>
              <a:gdLst/>
              <a:ahLst/>
              <a:cxnLst/>
              <a:rect l="l" t="t" r="r" b="b"/>
              <a:pathLst>
                <a:path w="5004" h="4166" extrusionOk="0">
                  <a:moveTo>
                    <a:pt x="134" y="0"/>
                  </a:moveTo>
                  <a:cubicBezTo>
                    <a:pt x="117" y="0"/>
                    <a:pt x="100" y="17"/>
                    <a:pt x="100" y="50"/>
                  </a:cubicBezTo>
                  <a:cubicBezTo>
                    <a:pt x="0" y="651"/>
                    <a:pt x="100" y="1251"/>
                    <a:pt x="334" y="1818"/>
                  </a:cubicBezTo>
                  <a:cubicBezTo>
                    <a:pt x="734" y="2952"/>
                    <a:pt x="1702" y="3786"/>
                    <a:pt x="2902" y="4053"/>
                  </a:cubicBezTo>
                  <a:cubicBezTo>
                    <a:pt x="3403" y="4128"/>
                    <a:pt x="3922" y="4166"/>
                    <a:pt x="4446" y="4166"/>
                  </a:cubicBezTo>
                  <a:cubicBezTo>
                    <a:pt x="4620" y="4166"/>
                    <a:pt x="4795" y="4161"/>
                    <a:pt x="4971" y="4153"/>
                  </a:cubicBezTo>
                  <a:cubicBezTo>
                    <a:pt x="5004" y="4153"/>
                    <a:pt x="5004" y="4086"/>
                    <a:pt x="4971" y="4086"/>
                  </a:cubicBezTo>
                  <a:cubicBezTo>
                    <a:pt x="4807" y="4104"/>
                    <a:pt x="4641" y="4112"/>
                    <a:pt x="4474" y="4112"/>
                  </a:cubicBezTo>
                  <a:cubicBezTo>
                    <a:pt x="3996" y="4112"/>
                    <a:pt x="3514" y="4043"/>
                    <a:pt x="3069" y="3920"/>
                  </a:cubicBezTo>
                  <a:cubicBezTo>
                    <a:pt x="2535" y="3719"/>
                    <a:pt x="2035" y="3453"/>
                    <a:pt x="1601" y="3086"/>
                  </a:cubicBezTo>
                  <a:cubicBezTo>
                    <a:pt x="1201" y="2719"/>
                    <a:pt x="834" y="2285"/>
                    <a:pt x="601" y="1785"/>
                  </a:cubicBezTo>
                  <a:cubicBezTo>
                    <a:pt x="334" y="1218"/>
                    <a:pt x="200" y="651"/>
                    <a:pt x="167" y="50"/>
                  </a:cubicBezTo>
                  <a:cubicBezTo>
                    <a:pt x="167" y="17"/>
                    <a:pt x="150" y="0"/>
                    <a:pt x="1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49"/>
            <p:cNvSpPr/>
            <p:nvPr/>
          </p:nvSpPr>
          <p:spPr>
            <a:xfrm>
              <a:off x="6130055" y="1970711"/>
              <a:ext cx="69714" cy="138211"/>
            </a:xfrm>
            <a:custGeom>
              <a:avLst/>
              <a:gdLst/>
              <a:ahLst/>
              <a:cxnLst/>
              <a:rect l="l" t="t" r="r" b="b"/>
              <a:pathLst>
                <a:path w="3036" h="6019" extrusionOk="0">
                  <a:moveTo>
                    <a:pt x="2563" y="1"/>
                  </a:moveTo>
                  <a:cubicBezTo>
                    <a:pt x="1474" y="1"/>
                    <a:pt x="464" y="703"/>
                    <a:pt x="167" y="1802"/>
                  </a:cubicBezTo>
                  <a:cubicBezTo>
                    <a:pt x="0" y="2502"/>
                    <a:pt x="0" y="3203"/>
                    <a:pt x="167" y="3903"/>
                  </a:cubicBezTo>
                  <a:cubicBezTo>
                    <a:pt x="300" y="4637"/>
                    <a:pt x="567" y="5337"/>
                    <a:pt x="901" y="6005"/>
                  </a:cubicBezTo>
                  <a:cubicBezTo>
                    <a:pt x="901" y="6014"/>
                    <a:pt x="907" y="6018"/>
                    <a:pt x="915" y="6018"/>
                  </a:cubicBezTo>
                  <a:cubicBezTo>
                    <a:pt x="934" y="6018"/>
                    <a:pt x="968" y="5995"/>
                    <a:pt x="968" y="5971"/>
                  </a:cubicBezTo>
                  <a:cubicBezTo>
                    <a:pt x="667" y="5337"/>
                    <a:pt x="467" y="4670"/>
                    <a:pt x="401" y="4003"/>
                  </a:cubicBezTo>
                  <a:cubicBezTo>
                    <a:pt x="267" y="3369"/>
                    <a:pt x="267" y="2702"/>
                    <a:pt x="334" y="2068"/>
                  </a:cubicBezTo>
                  <a:cubicBezTo>
                    <a:pt x="551" y="890"/>
                    <a:pt x="1546" y="86"/>
                    <a:pt x="2704" y="86"/>
                  </a:cubicBezTo>
                  <a:cubicBezTo>
                    <a:pt x="2791" y="86"/>
                    <a:pt x="2880" y="91"/>
                    <a:pt x="2969" y="100"/>
                  </a:cubicBezTo>
                  <a:cubicBezTo>
                    <a:pt x="3002" y="100"/>
                    <a:pt x="3036" y="34"/>
                    <a:pt x="2969" y="34"/>
                  </a:cubicBezTo>
                  <a:cubicBezTo>
                    <a:pt x="2833" y="12"/>
                    <a:pt x="2698" y="1"/>
                    <a:pt x="2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49"/>
            <p:cNvSpPr/>
            <p:nvPr/>
          </p:nvSpPr>
          <p:spPr>
            <a:xfrm>
              <a:off x="6204338" y="1926715"/>
              <a:ext cx="192288" cy="39427"/>
            </a:xfrm>
            <a:custGeom>
              <a:avLst/>
              <a:gdLst/>
              <a:ahLst/>
              <a:cxnLst/>
              <a:rect l="l" t="t" r="r" b="b"/>
              <a:pathLst>
                <a:path w="8374" h="1717" extrusionOk="0">
                  <a:moveTo>
                    <a:pt x="5046" y="0"/>
                  </a:moveTo>
                  <a:cubicBezTo>
                    <a:pt x="4909" y="0"/>
                    <a:pt x="4772" y="5"/>
                    <a:pt x="4638" y="15"/>
                  </a:cubicBezTo>
                  <a:cubicBezTo>
                    <a:pt x="3804" y="82"/>
                    <a:pt x="2970" y="282"/>
                    <a:pt x="2169" y="549"/>
                  </a:cubicBezTo>
                  <a:cubicBezTo>
                    <a:pt x="1402" y="782"/>
                    <a:pt x="668" y="1182"/>
                    <a:pt x="34" y="1649"/>
                  </a:cubicBezTo>
                  <a:cubicBezTo>
                    <a:pt x="1" y="1683"/>
                    <a:pt x="34" y="1716"/>
                    <a:pt x="68" y="1716"/>
                  </a:cubicBezTo>
                  <a:cubicBezTo>
                    <a:pt x="1435" y="982"/>
                    <a:pt x="2936" y="549"/>
                    <a:pt x="4471" y="348"/>
                  </a:cubicBezTo>
                  <a:cubicBezTo>
                    <a:pt x="4768" y="306"/>
                    <a:pt x="5075" y="282"/>
                    <a:pt x="5382" y="282"/>
                  </a:cubicBezTo>
                  <a:cubicBezTo>
                    <a:pt x="6519" y="282"/>
                    <a:pt x="7657" y="618"/>
                    <a:pt x="8340" y="1616"/>
                  </a:cubicBezTo>
                  <a:lnTo>
                    <a:pt x="8374" y="1616"/>
                  </a:lnTo>
                  <a:cubicBezTo>
                    <a:pt x="7680" y="440"/>
                    <a:pt x="6333" y="0"/>
                    <a:pt x="5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49"/>
            <p:cNvSpPr/>
            <p:nvPr/>
          </p:nvSpPr>
          <p:spPr>
            <a:xfrm>
              <a:off x="6272261" y="2130691"/>
              <a:ext cx="32147" cy="33870"/>
            </a:xfrm>
            <a:custGeom>
              <a:avLst/>
              <a:gdLst/>
              <a:ahLst/>
              <a:cxnLst/>
              <a:rect l="l" t="t" r="r" b="b"/>
              <a:pathLst>
                <a:path w="1400" h="1475" extrusionOk="0">
                  <a:moveTo>
                    <a:pt x="742" y="0"/>
                  </a:moveTo>
                  <a:cubicBezTo>
                    <a:pt x="73" y="0"/>
                    <a:pt x="0" y="1376"/>
                    <a:pt x="645" y="1473"/>
                  </a:cubicBezTo>
                  <a:cubicBezTo>
                    <a:pt x="660" y="1474"/>
                    <a:pt x="675" y="1475"/>
                    <a:pt x="689" y="1475"/>
                  </a:cubicBezTo>
                  <a:cubicBezTo>
                    <a:pt x="1317" y="1475"/>
                    <a:pt x="1399" y="70"/>
                    <a:pt x="812" y="5"/>
                  </a:cubicBezTo>
                  <a:cubicBezTo>
                    <a:pt x="788" y="2"/>
                    <a:pt x="765" y="0"/>
                    <a:pt x="7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49"/>
            <p:cNvSpPr/>
            <p:nvPr/>
          </p:nvSpPr>
          <p:spPr>
            <a:xfrm>
              <a:off x="6350219" y="2139945"/>
              <a:ext cx="34719" cy="33778"/>
            </a:xfrm>
            <a:custGeom>
              <a:avLst/>
              <a:gdLst/>
              <a:ahLst/>
              <a:cxnLst/>
              <a:rect l="l" t="t" r="r" b="b"/>
              <a:pathLst>
                <a:path w="1512" h="1471" extrusionOk="0">
                  <a:moveTo>
                    <a:pt x="748" y="0"/>
                  </a:moveTo>
                  <a:cubicBezTo>
                    <a:pt x="178" y="0"/>
                    <a:pt x="1" y="1437"/>
                    <a:pt x="686" y="1470"/>
                  </a:cubicBezTo>
                  <a:cubicBezTo>
                    <a:pt x="694" y="1470"/>
                    <a:pt x="701" y="1470"/>
                    <a:pt x="709" y="1470"/>
                  </a:cubicBezTo>
                  <a:cubicBezTo>
                    <a:pt x="1357" y="1470"/>
                    <a:pt x="1512" y="35"/>
                    <a:pt x="786" y="2"/>
                  </a:cubicBezTo>
                  <a:cubicBezTo>
                    <a:pt x="773" y="1"/>
                    <a:pt x="760" y="0"/>
                    <a:pt x="7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49"/>
            <p:cNvSpPr/>
            <p:nvPr/>
          </p:nvSpPr>
          <p:spPr>
            <a:xfrm>
              <a:off x="6272514" y="2090989"/>
              <a:ext cx="31436" cy="19151"/>
            </a:xfrm>
            <a:custGeom>
              <a:avLst/>
              <a:gdLst/>
              <a:ahLst/>
              <a:cxnLst/>
              <a:rect l="l" t="t" r="r" b="b"/>
              <a:pathLst>
                <a:path w="1369" h="834" extrusionOk="0">
                  <a:moveTo>
                    <a:pt x="887" y="0"/>
                  </a:moveTo>
                  <a:cubicBezTo>
                    <a:pt x="816" y="0"/>
                    <a:pt x="742" y="12"/>
                    <a:pt x="668" y="33"/>
                  </a:cubicBezTo>
                  <a:cubicBezTo>
                    <a:pt x="468" y="99"/>
                    <a:pt x="268" y="233"/>
                    <a:pt x="134" y="400"/>
                  </a:cubicBezTo>
                  <a:cubicBezTo>
                    <a:pt x="1" y="600"/>
                    <a:pt x="167" y="833"/>
                    <a:pt x="368" y="833"/>
                  </a:cubicBezTo>
                  <a:cubicBezTo>
                    <a:pt x="534" y="800"/>
                    <a:pt x="701" y="733"/>
                    <a:pt x="835" y="700"/>
                  </a:cubicBezTo>
                  <a:cubicBezTo>
                    <a:pt x="1035" y="666"/>
                    <a:pt x="1202" y="600"/>
                    <a:pt x="1302" y="466"/>
                  </a:cubicBezTo>
                  <a:cubicBezTo>
                    <a:pt x="1368" y="400"/>
                    <a:pt x="1368" y="266"/>
                    <a:pt x="1302" y="166"/>
                  </a:cubicBezTo>
                  <a:cubicBezTo>
                    <a:pt x="1188" y="52"/>
                    <a:pt x="1042" y="0"/>
                    <a:pt x="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49"/>
            <p:cNvSpPr/>
            <p:nvPr/>
          </p:nvSpPr>
          <p:spPr>
            <a:xfrm>
              <a:off x="6361379" y="2099577"/>
              <a:ext cx="31137" cy="19243"/>
            </a:xfrm>
            <a:custGeom>
              <a:avLst/>
              <a:gdLst/>
              <a:ahLst/>
              <a:cxnLst/>
              <a:rect l="l" t="t" r="r" b="b"/>
              <a:pathLst>
                <a:path w="1356" h="838" extrusionOk="0">
                  <a:moveTo>
                    <a:pt x="476" y="1"/>
                  </a:moveTo>
                  <a:cubicBezTo>
                    <a:pt x="339" y="1"/>
                    <a:pt x="201" y="45"/>
                    <a:pt x="100" y="126"/>
                  </a:cubicBezTo>
                  <a:cubicBezTo>
                    <a:pt x="33" y="192"/>
                    <a:pt x="0" y="326"/>
                    <a:pt x="67" y="426"/>
                  </a:cubicBezTo>
                  <a:cubicBezTo>
                    <a:pt x="167" y="559"/>
                    <a:pt x="334" y="659"/>
                    <a:pt x="500" y="693"/>
                  </a:cubicBezTo>
                  <a:cubicBezTo>
                    <a:pt x="667" y="726"/>
                    <a:pt x="801" y="793"/>
                    <a:pt x="967" y="826"/>
                  </a:cubicBezTo>
                  <a:cubicBezTo>
                    <a:pt x="995" y="834"/>
                    <a:pt x="1022" y="838"/>
                    <a:pt x="1048" y="838"/>
                  </a:cubicBezTo>
                  <a:cubicBezTo>
                    <a:pt x="1237" y="838"/>
                    <a:pt x="1356" y="636"/>
                    <a:pt x="1268" y="459"/>
                  </a:cubicBezTo>
                  <a:cubicBezTo>
                    <a:pt x="1134" y="259"/>
                    <a:pt x="967" y="126"/>
                    <a:pt x="734" y="59"/>
                  </a:cubicBezTo>
                  <a:cubicBezTo>
                    <a:pt x="655" y="20"/>
                    <a:pt x="566" y="1"/>
                    <a:pt x="4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49"/>
            <p:cNvSpPr/>
            <p:nvPr/>
          </p:nvSpPr>
          <p:spPr>
            <a:xfrm>
              <a:off x="6280184" y="2215997"/>
              <a:ext cx="20689" cy="14397"/>
            </a:xfrm>
            <a:custGeom>
              <a:avLst/>
              <a:gdLst/>
              <a:ahLst/>
              <a:cxnLst/>
              <a:rect l="l" t="t" r="r" b="b"/>
              <a:pathLst>
                <a:path w="901" h="627" extrusionOk="0">
                  <a:moveTo>
                    <a:pt x="100" y="1"/>
                  </a:moveTo>
                  <a:cubicBezTo>
                    <a:pt x="84" y="1"/>
                    <a:pt x="67" y="9"/>
                    <a:pt x="67" y="26"/>
                  </a:cubicBezTo>
                  <a:cubicBezTo>
                    <a:pt x="0" y="193"/>
                    <a:pt x="100" y="426"/>
                    <a:pt x="234" y="526"/>
                  </a:cubicBezTo>
                  <a:cubicBezTo>
                    <a:pt x="334" y="593"/>
                    <a:pt x="442" y="626"/>
                    <a:pt x="551" y="626"/>
                  </a:cubicBezTo>
                  <a:cubicBezTo>
                    <a:pt x="659" y="626"/>
                    <a:pt x="767" y="593"/>
                    <a:pt x="868" y="526"/>
                  </a:cubicBezTo>
                  <a:cubicBezTo>
                    <a:pt x="901" y="526"/>
                    <a:pt x="868" y="493"/>
                    <a:pt x="868" y="493"/>
                  </a:cubicBezTo>
                  <a:cubicBezTo>
                    <a:pt x="701" y="493"/>
                    <a:pt x="534" y="493"/>
                    <a:pt x="367" y="426"/>
                  </a:cubicBezTo>
                  <a:cubicBezTo>
                    <a:pt x="234" y="359"/>
                    <a:pt x="200" y="159"/>
                    <a:pt x="134" y="26"/>
                  </a:cubicBezTo>
                  <a:cubicBezTo>
                    <a:pt x="134" y="9"/>
                    <a:pt x="117" y="1"/>
                    <a:pt x="1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49"/>
            <p:cNvSpPr/>
            <p:nvPr/>
          </p:nvSpPr>
          <p:spPr>
            <a:xfrm>
              <a:off x="6227324" y="2100357"/>
              <a:ext cx="113389" cy="89439"/>
            </a:xfrm>
            <a:custGeom>
              <a:avLst/>
              <a:gdLst/>
              <a:ahLst/>
              <a:cxnLst/>
              <a:rect l="l" t="t" r="r" b="b"/>
              <a:pathLst>
                <a:path w="4938" h="3895" extrusionOk="0">
                  <a:moveTo>
                    <a:pt x="2569" y="292"/>
                  </a:moveTo>
                  <a:cubicBezTo>
                    <a:pt x="3503" y="292"/>
                    <a:pt x="4204" y="1059"/>
                    <a:pt x="4204" y="1960"/>
                  </a:cubicBezTo>
                  <a:cubicBezTo>
                    <a:pt x="4204" y="2860"/>
                    <a:pt x="3470" y="3594"/>
                    <a:pt x="2569" y="3594"/>
                  </a:cubicBezTo>
                  <a:cubicBezTo>
                    <a:pt x="2135" y="3594"/>
                    <a:pt x="1702" y="3394"/>
                    <a:pt x="1402" y="3094"/>
                  </a:cubicBezTo>
                  <a:cubicBezTo>
                    <a:pt x="1101" y="2794"/>
                    <a:pt x="935" y="2360"/>
                    <a:pt x="935" y="1926"/>
                  </a:cubicBezTo>
                  <a:cubicBezTo>
                    <a:pt x="935" y="1493"/>
                    <a:pt x="1135" y="1092"/>
                    <a:pt x="1435" y="792"/>
                  </a:cubicBezTo>
                  <a:cubicBezTo>
                    <a:pt x="1735" y="492"/>
                    <a:pt x="2169" y="325"/>
                    <a:pt x="2569" y="325"/>
                  </a:cubicBezTo>
                  <a:lnTo>
                    <a:pt x="2569" y="292"/>
                  </a:lnTo>
                  <a:close/>
                  <a:moveTo>
                    <a:pt x="2575" y="1"/>
                  </a:moveTo>
                  <a:cubicBezTo>
                    <a:pt x="2087" y="1"/>
                    <a:pt x="1593" y="180"/>
                    <a:pt x="1201" y="559"/>
                  </a:cubicBezTo>
                  <a:cubicBezTo>
                    <a:pt x="1" y="1793"/>
                    <a:pt x="835" y="3861"/>
                    <a:pt x="2569" y="3894"/>
                  </a:cubicBezTo>
                  <a:cubicBezTo>
                    <a:pt x="3970" y="3894"/>
                    <a:pt x="4937" y="2493"/>
                    <a:pt x="4404" y="1226"/>
                  </a:cubicBezTo>
                  <a:cubicBezTo>
                    <a:pt x="4079" y="434"/>
                    <a:pt x="3334" y="1"/>
                    <a:pt x="25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49"/>
            <p:cNvSpPr/>
            <p:nvPr/>
          </p:nvSpPr>
          <p:spPr>
            <a:xfrm>
              <a:off x="6346040" y="2117005"/>
              <a:ext cx="68199" cy="85811"/>
            </a:xfrm>
            <a:custGeom>
              <a:avLst/>
              <a:gdLst/>
              <a:ahLst/>
              <a:cxnLst/>
              <a:rect l="l" t="t" r="r" b="b"/>
              <a:pathLst>
                <a:path w="2970" h="3737" extrusionOk="0">
                  <a:moveTo>
                    <a:pt x="1469" y="301"/>
                  </a:moveTo>
                  <a:cubicBezTo>
                    <a:pt x="1802" y="334"/>
                    <a:pt x="2102" y="501"/>
                    <a:pt x="2269" y="768"/>
                  </a:cubicBezTo>
                  <a:cubicBezTo>
                    <a:pt x="2503" y="1068"/>
                    <a:pt x="2636" y="1468"/>
                    <a:pt x="2636" y="1868"/>
                  </a:cubicBezTo>
                  <a:cubicBezTo>
                    <a:pt x="2603" y="2736"/>
                    <a:pt x="2102" y="3403"/>
                    <a:pt x="1435" y="3403"/>
                  </a:cubicBezTo>
                  <a:cubicBezTo>
                    <a:pt x="1135" y="3403"/>
                    <a:pt x="835" y="3236"/>
                    <a:pt x="635" y="2969"/>
                  </a:cubicBezTo>
                  <a:cubicBezTo>
                    <a:pt x="401" y="2636"/>
                    <a:pt x="301" y="2269"/>
                    <a:pt x="301" y="1868"/>
                  </a:cubicBezTo>
                  <a:cubicBezTo>
                    <a:pt x="301" y="1001"/>
                    <a:pt x="835" y="301"/>
                    <a:pt x="1469" y="301"/>
                  </a:cubicBezTo>
                  <a:close/>
                  <a:moveTo>
                    <a:pt x="1502" y="0"/>
                  </a:moveTo>
                  <a:cubicBezTo>
                    <a:pt x="668" y="0"/>
                    <a:pt x="1" y="834"/>
                    <a:pt x="1" y="1868"/>
                  </a:cubicBezTo>
                  <a:cubicBezTo>
                    <a:pt x="1" y="2335"/>
                    <a:pt x="134" y="2769"/>
                    <a:pt x="435" y="3169"/>
                  </a:cubicBezTo>
                  <a:cubicBezTo>
                    <a:pt x="668" y="3503"/>
                    <a:pt x="1035" y="3703"/>
                    <a:pt x="1469" y="3736"/>
                  </a:cubicBezTo>
                  <a:cubicBezTo>
                    <a:pt x="2303" y="3736"/>
                    <a:pt x="2936" y="2903"/>
                    <a:pt x="2970" y="1868"/>
                  </a:cubicBezTo>
                  <a:cubicBezTo>
                    <a:pt x="2970" y="1401"/>
                    <a:pt x="2836" y="934"/>
                    <a:pt x="2536" y="568"/>
                  </a:cubicBezTo>
                  <a:cubicBezTo>
                    <a:pt x="2303" y="234"/>
                    <a:pt x="1902" y="0"/>
                    <a:pt x="15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49"/>
            <p:cNvSpPr/>
            <p:nvPr/>
          </p:nvSpPr>
          <p:spPr>
            <a:xfrm>
              <a:off x="6294948" y="2131931"/>
              <a:ext cx="54949" cy="83905"/>
            </a:xfrm>
            <a:custGeom>
              <a:avLst/>
              <a:gdLst/>
              <a:ahLst/>
              <a:cxnLst/>
              <a:rect l="l" t="t" r="r" b="b"/>
              <a:pathLst>
                <a:path w="2393" h="3654" extrusionOk="0">
                  <a:moveTo>
                    <a:pt x="2209" y="1"/>
                  </a:moveTo>
                  <a:cubicBezTo>
                    <a:pt x="2184" y="1"/>
                    <a:pt x="2159" y="18"/>
                    <a:pt x="2159" y="51"/>
                  </a:cubicBezTo>
                  <a:cubicBezTo>
                    <a:pt x="2126" y="852"/>
                    <a:pt x="2126" y="2086"/>
                    <a:pt x="2126" y="2553"/>
                  </a:cubicBezTo>
                  <a:cubicBezTo>
                    <a:pt x="1992" y="2486"/>
                    <a:pt x="1626" y="2319"/>
                    <a:pt x="1425" y="2253"/>
                  </a:cubicBezTo>
                  <a:cubicBezTo>
                    <a:pt x="1392" y="2253"/>
                    <a:pt x="1425" y="3353"/>
                    <a:pt x="1392" y="3420"/>
                  </a:cubicBezTo>
                  <a:cubicBezTo>
                    <a:pt x="892" y="3387"/>
                    <a:pt x="425" y="3153"/>
                    <a:pt x="91" y="2820"/>
                  </a:cubicBezTo>
                  <a:cubicBezTo>
                    <a:pt x="81" y="2810"/>
                    <a:pt x="69" y="2806"/>
                    <a:pt x="57" y="2806"/>
                  </a:cubicBezTo>
                  <a:cubicBezTo>
                    <a:pt x="27" y="2806"/>
                    <a:pt x="1" y="2829"/>
                    <a:pt x="24" y="2853"/>
                  </a:cubicBezTo>
                  <a:cubicBezTo>
                    <a:pt x="291" y="3353"/>
                    <a:pt x="825" y="3654"/>
                    <a:pt x="1392" y="3654"/>
                  </a:cubicBezTo>
                  <a:cubicBezTo>
                    <a:pt x="1492" y="3654"/>
                    <a:pt x="1592" y="3654"/>
                    <a:pt x="1592" y="3620"/>
                  </a:cubicBezTo>
                  <a:cubicBezTo>
                    <a:pt x="1659" y="3320"/>
                    <a:pt x="1659" y="2619"/>
                    <a:pt x="1659" y="2619"/>
                  </a:cubicBezTo>
                  <a:cubicBezTo>
                    <a:pt x="1751" y="2712"/>
                    <a:pt x="2272" y="2890"/>
                    <a:pt x="2376" y="2890"/>
                  </a:cubicBezTo>
                  <a:cubicBezTo>
                    <a:pt x="2384" y="2890"/>
                    <a:pt x="2390" y="2889"/>
                    <a:pt x="2393" y="2886"/>
                  </a:cubicBezTo>
                  <a:cubicBezTo>
                    <a:pt x="2393" y="1919"/>
                    <a:pt x="2359" y="985"/>
                    <a:pt x="2259" y="51"/>
                  </a:cubicBezTo>
                  <a:cubicBezTo>
                    <a:pt x="2259" y="18"/>
                    <a:pt x="2234" y="1"/>
                    <a:pt x="22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49"/>
            <p:cNvSpPr/>
            <p:nvPr/>
          </p:nvSpPr>
          <p:spPr>
            <a:xfrm>
              <a:off x="6326132" y="2141277"/>
              <a:ext cx="29139" cy="10976"/>
            </a:xfrm>
            <a:custGeom>
              <a:avLst/>
              <a:gdLst/>
              <a:ahLst/>
              <a:cxnLst/>
              <a:rect l="l" t="t" r="r" b="b"/>
              <a:pathLst>
                <a:path w="1269" h="478" extrusionOk="0">
                  <a:moveTo>
                    <a:pt x="644" y="0"/>
                  </a:moveTo>
                  <a:cubicBezTo>
                    <a:pt x="317" y="0"/>
                    <a:pt x="21" y="144"/>
                    <a:pt x="1" y="144"/>
                  </a:cubicBezTo>
                  <a:lnTo>
                    <a:pt x="167" y="411"/>
                  </a:lnTo>
                  <a:cubicBezTo>
                    <a:pt x="167" y="411"/>
                    <a:pt x="386" y="296"/>
                    <a:pt x="615" y="296"/>
                  </a:cubicBezTo>
                  <a:cubicBezTo>
                    <a:pt x="756" y="296"/>
                    <a:pt x="900" y="339"/>
                    <a:pt x="1001" y="478"/>
                  </a:cubicBezTo>
                  <a:lnTo>
                    <a:pt x="1268" y="278"/>
                  </a:lnTo>
                  <a:cubicBezTo>
                    <a:pt x="1095" y="64"/>
                    <a:pt x="863" y="0"/>
                    <a:pt x="6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49"/>
            <p:cNvSpPr/>
            <p:nvPr/>
          </p:nvSpPr>
          <p:spPr>
            <a:xfrm>
              <a:off x="6123924" y="2099393"/>
              <a:ext cx="126409" cy="31413"/>
            </a:xfrm>
            <a:custGeom>
              <a:avLst/>
              <a:gdLst/>
              <a:ahLst/>
              <a:cxnLst/>
              <a:rect l="l" t="t" r="r" b="b"/>
              <a:pathLst>
                <a:path w="5505" h="1368" extrusionOk="0">
                  <a:moveTo>
                    <a:pt x="1501" y="0"/>
                  </a:moveTo>
                  <a:cubicBezTo>
                    <a:pt x="934" y="0"/>
                    <a:pt x="401" y="234"/>
                    <a:pt x="0" y="634"/>
                  </a:cubicBezTo>
                  <a:lnTo>
                    <a:pt x="234" y="834"/>
                  </a:lnTo>
                  <a:cubicBezTo>
                    <a:pt x="567" y="501"/>
                    <a:pt x="1001" y="334"/>
                    <a:pt x="1468" y="300"/>
                  </a:cubicBezTo>
                  <a:cubicBezTo>
                    <a:pt x="2802" y="567"/>
                    <a:pt x="4137" y="934"/>
                    <a:pt x="5438" y="1368"/>
                  </a:cubicBezTo>
                  <a:lnTo>
                    <a:pt x="5504" y="1068"/>
                  </a:lnTo>
                  <a:cubicBezTo>
                    <a:pt x="5371" y="1034"/>
                    <a:pt x="2169" y="34"/>
                    <a:pt x="15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49"/>
            <p:cNvSpPr/>
            <p:nvPr/>
          </p:nvSpPr>
          <p:spPr>
            <a:xfrm>
              <a:off x="6112442" y="2087223"/>
              <a:ext cx="64364" cy="88842"/>
            </a:xfrm>
            <a:custGeom>
              <a:avLst/>
              <a:gdLst/>
              <a:ahLst/>
              <a:cxnLst/>
              <a:rect l="l" t="t" r="r" b="b"/>
              <a:pathLst>
                <a:path w="2803" h="3869" extrusionOk="0">
                  <a:moveTo>
                    <a:pt x="1117" y="0"/>
                  </a:moveTo>
                  <a:cubicBezTo>
                    <a:pt x="1056" y="0"/>
                    <a:pt x="995" y="10"/>
                    <a:pt x="934" y="30"/>
                  </a:cubicBezTo>
                  <a:cubicBezTo>
                    <a:pt x="0" y="330"/>
                    <a:pt x="467" y="3132"/>
                    <a:pt x="1368" y="3699"/>
                  </a:cubicBezTo>
                  <a:cubicBezTo>
                    <a:pt x="1543" y="3812"/>
                    <a:pt x="1746" y="3868"/>
                    <a:pt x="1948" y="3868"/>
                  </a:cubicBezTo>
                  <a:cubicBezTo>
                    <a:pt x="2283" y="3868"/>
                    <a:pt x="2614" y="3712"/>
                    <a:pt x="2802" y="3399"/>
                  </a:cubicBezTo>
                  <a:lnTo>
                    <a:pt x="2769" y="1798"/>
                  </a:lnTo>
                  <a:cubicBezTo>
                    <a:pt x="2769" y="1798"/>
                    <a:pt x="1957" y="0"/>
                    <a:pt x="1117" y="0"/>
                  </a:cubicBezTo>
                  <a:close/>
                </a:path>
              </a:pathLst>
            </a:custGeom>
            <a:solidFill>
              <a:srgbClr val="EB94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49"/>
            <p:cNvSpPr/>
            <p:nvPr/>
          </p:nvSpPr>
          <p:spPr>
            <a:xfrm>
              <a:off x="6136943" y="2106282"/>
              <a:ext cx="31436" cy="58623"/>
            </a:xfrm>
            <a:custGeom>
              <a:avLst/>
              <a:gdLst/>
              <a:ahLst/>
              <a:cxnLst/>
              <a:rect l="l" t="t" r="r" b="b"/>
              <a:pathLst>
                <a:path w="1369" h="2553" extrusionOk="0">
                  <a:moveTo>
                    <a:pt x="0" y="0"/>
                  </a:moveTo>
                  <a:cubicBezTo>
                    <a:pt x="0" y="0"/>
                    <a:pt x="0" y="0"/>
                    <a:pt x="0" y="34"/>
                  </a:cubicBezTo>
                  <a:cubicBezTo>
                    <a:pt x="568" y="467"/>
                    <a:pt x="934" y="1101"/>
                    <a:pt x="1001" y="1835"/>
                  </a:cubicBezTo>
                  <a:cubicBezTo>
                    <a:pt x="907" y="1599"/>
                    <a:pt x="695" y="1463"/>
                    <a:pt x="473" y="1463"/>
                  </a:cubicBezTo>
                  <a:cubicBezTo>
                    <a:pt x="382" y="1463"/>
                    <a:pt x="288" y="1486"/>
                    <a:pt x="201" y="1535"/>
                  </a:cubicBezTo>
                  <a:lnTo>
                    <a:pt x="201" y="1568"/>
                  </a:lnTo>
                  <a:cubicBezTo>
                    <a:pt x="228" y="1565"/>
                    <a:pt x="255" y="1563"/>
                    <a:pt x="281" y="1563"/>
                  </a:cubicBezTo>
                  <a:cubicBezTo>
                    <a:pt x="514" y="1563"/>
                    <a:pt x="715" y="1692"/>
                    <a:pt x="834" y="1902"/>
                  </a:cubicBezTo>
                  <a:cubicBezTo>
                    <a:pt x="934" y="2102"/>
                    <a:pt x="1001" y="2302"/>
                    <a:pt x="1035" y="2502"/>
                  </a:cubicBezTo>
                  <a:cubicBezTo>
                    <a:pt x="1051" y="2536"/>
                    <a:pt x="1085" y="2552"/>
                    <a:pt x="1114" y="2552"/>
                  </a:cubicBezTo>
                  <a:cubicBezTo>
                    <a:pt x="1143" y="2552"/>
                    <a:pt x="1168" y="2536"/>
                    <a:pt x="1168" y="2502"/>
                  </a:cubicBezTo>
                  <a:cubicBezTo>
                    <a:pt x="1368" y="1602"/>
                    <a:pt x="934" y="26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77" name="Google Shape;7277;p49"/>
          <p:cNvGrpSpPr/>
          <p:nvPr/>
        </p:nvGrpSpPr>
        <p:grpSpPr>
          <a:xfrm>
            <a:off x="5499978" y="3311093"/>
            <a:ext cx="1213824" cy="1776353"/>
            <a:chOff x="786422" y="1395975"/>
            <a:chExt cx="2032144" cy="2973912"/>
          </a:xfrm>
        </p:grpSpPr>
        <p:grpSp>
          <p:nvGrpSpPr>
            <p:cNvPr id="7278" name="Google Shape;7278;p49"/>
            <p:cNvGrpSpPr/>
            <p:nvPr/>
          </p:nvGrpSpPr>
          <p:grpSpPr>
            <a:xfrm flipH="1">
              <a:off x="786422" y="1395975"/>
              <a:ext cx="2032144" cy="2973912"/>
              <a:chOff x="5907975" y="1367400"/>
              <a:chExt cx="2032144" cy="2973912"/>
            </a:xfrm>
          </p:grpSpPr>
          <p:sp>
            <p:nvSpPr>
              <p:cNvPr id="7279" name="Google Shape;7279;p49"/>
              <p:cNvSpPr/>
              <p:nvPr/>
            </p:nvSpPr>
            <p:spPr>
              <a:xfrm>
                <a:off x="5907975" y="4001577"/>
                <a:ext cx="2032144" cy="339735"/>
              </a:xfrm>
              <a:custGeom>
                <a:avLst/>
                <a:gdLst/>
                <a:ahLst/>
                <a:cxnLst/>
                <a:rect l="l" t="t" r="r" b="b"/>
                <a:pathLst>
                  <a:path w="63164" h="16476" extrusionOk="0">
                    <a:moveTo>
                      <a:pt x="31582" y="1"/>
                    </a:moveTo>
                    <a:cubicBezTo>
                      <a:pt x="14135" y="1"/>
                      <a:pt x="1" y="3709"/>
                      <a:pt x="1" y="8238"/>
                    </a:cubicBezTo>
                    <a:cubicBezTo>
                      <a:pt x="1" y="12797"/>
                      <a:pt x="14135" y="16475"/>
                      <a:pt x="31582" y="16475"/>
                    </a:cubicBezTo>
                    <a:cubicBezTo>
                      <a:pt x="49029" y="16475"/>
                      <a:pt x="63163" y="12797"/>
                      <a:pt x="63163" y="8238"/>
                    </a:cubicBezTo>
                    <a:cubicBezTo>
                      <a:pt x="63163" y="3709"/>
                      <a:pt x="49029" y="1"/>
                      <a:pt x="3158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0" name="Google Shape;7280;p49"/>
              <p:cNvSpPr/>
              <p:nvPr/>
            </p:nvSpPr>
            <p:spPr>
              <a:xfrm>
                <a:off x="6408590" y="1643164"/>
                <a:ext cx="115967" cy="48271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2341" extrusionOk="0">
                    <a:moveTo>
                      <a:pt x="0" y="0"/>
                    </a:moveTo>
                    <a:lnTo>
                      <a:pt x="0" y="2341"/>
                    </a:lnTo>
                    <a:lnTo>
                      <a:pt x="5624" y="2341"/>
                    </a:lnTo>
                    <a:lnTo>
                      <a:pt x="5624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1" name="Google Shape;7281;p49"/>
              <p:cNvSpPr/>
              <p:nvPr/>
            </p:nvSpPr>
            <p:spPr>
              <a:xfrm>
                <a:off x="6315823" y="1668217"/>
                <a:ext cx="92790" cy="45776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2220" extrusionOk="0">
                    <a:moveTo>
                      <a:pt x="1" y="1"/>
                    </a:moveTo>
                    <a:lnTo>
                      <a:pt x="1" y="2220"/>
                    </a:lnTo>
                    <a:lnTo>
                      <a:pt x="4499" y="2220"/>
                    </a:lnTo>
                    <a:lnTo>
                      <a:pt x="4499" y="1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2" name="Google Shape;7282;p49"/>
              <p:cNvSpPr/>
              <p:nvPr/>
            </p:nvSpPr>
            <p:spPr>
              <a:xfrm>
                <a:off x="6315823" y="1619349"/>
                <a:ext cx="92790" cy="17568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852" extrusionOk="0">
                    <a:moveTo>
                      <a:pt x="1" y="0"/>
                    </a:moveTo>
                    <a:lnTo>
                      <a:pt x="1" y="851"/>
                    </a:lnTo>
                    <a:lnTo>
                      <a:pt x="4499" y="851"/>
                    </a:lnTo>
                    <a:lnTo>
                      <a:pt x="449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3" name="Google Shape;7283;p49"/>
              <p:cNvSpPr/>
              <p:nvPr/>
            </p:nvSpPr>
            <p:spPr>
              <a:xfrm>
                <a:off x="6739510" y="2995655"/>
                <a:ext cx="125370" cy="466342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2616" extrusionOk="0">
                    <a:moveTo>
                      <a:pt x="0" y="1"/>
                    </a:moveTo>
                    <a:lnTo>
                      <a:pt x="0" y="22615"/>
                    </a:lnTo>
                    <a:lnTo>
                      <a:pt x="6079" y="22615"/>
                    </a:lnTo>
                    <a:lnTo>
                      <a:pt x="6079" y="1"/>
                    </a:lnTo>
                    <a:close/>
                  </a:path>
                </a:pathLst>
              </a:custGeom>
              <a:solidFill>
                <a:srgbClr val="455A6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4" name="Google Shape;7284;p49"/>
              <p:cNvSpPr/>
              <p:nvPr/>
            </p:nvSpPr>
            <p:spPr>
              <a:xfrm>
                <a:off x="6739510" y="3368578"/>
                <a:ext cx="125370" cy="43879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128" extrusionOk="0">
                    <a:moveTo>
                      <a:pt x="0" y="0"/>
                    </a:moveTo>
                    <a:lnTo>
                      <a:pt x="0" y="2128"/>
                    </a:lnTo>
                    <a:lnTo>
                      <a:pt x="6079" y="2128"/>
                    </a:lnTo>
                    <a:lnTo>
                      <a:pt x="607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5" name="Google Shape;7285;p49"/>
              <p:cNvSpPr/>
              <p:nvPr/>
            </p:nvSpPr>
            <p:spPr>
              <a:xfrm>
                <a:off x="6739510" y="3091556"/>
                <a:ext cx="125370" cy="43261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2098" extrusionOk="0">
                    <a:moveTo>
                      <a:pt x="0" y="0"/>
                    </a:moveTo>
                    <a:lnTo>
                      <a:pt x="0" y="2098"/>
                    </a:lnTo>
                    <a:lnTo>
                      <a:pt x="6079" y="2098"/>
                    </a:lnTo>
                    <a:lnTo>
                      <a:pt x="6079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6" name="Google Shape;7286;p49"/>
              <p:cNvSpPr/>
              <p:nvPr/>
            </p:nvSpPr>
            <p:spPr>
              <a:xfrm>
                <a:off x="6739510" y="3164879"/>
                <a:ext cx="12537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822" extrusionOk="0">
                    <a:moveTo>
                      <a:pt x="0" y="1"/>
                    </a:moveTo>
                    <a:lnTo>
                      <a:pt x="0" y="821"/>
                    </a:lnTo>
                    <a:lnTo>
                      <a:pt x="6079" y="821"/>
                    </a:lnTo>
                    <a:lnTo>
                      <a:pt x="6079" y="1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7" name="Google Shape;7287;p49"/>
              <p:cNvSpPr/>
              <p:nvPr/>
            </p:nvSpPr>
            <p:spPr>
              <a:xfrm>
                <a:off x="6481294" y="3928251"/>
                <a:ext cx="556575" cy="243151"/>
              </a:xfrm>
              <a:custGeom>
                <a:avLst/>
                <a:gdLst/>
                <a:ahLst/>
                <a:cxnLst/>
                <a:rect l="l" t="t" r="r" b="b"/>
                <a:pathLst>
                  <a:path w="26992" h="11792" extrusionOk="0">
                    <a:moveTo>
                      <a:pt x="26992" y="0"/>
                    </a:moveTo>
                    <a:lnTo>
                      <a:pt x="11460" y="31"/>
                    </a:lnTo>
                    <a:lnTo>
                      <a:pt x="11490" y="517"/>
                    </a:lnTo>
                    <a:lnTo>
                      <a:pt x="11581" y="3070"/>
                    </a:lnTo>
                    <a:lnTo>
                      <a:pt x="11581" y="3313"/>
                    </a:lnTo>
                    <a:cubicBezTo>
                      <a:pt x="11581" y="3313"/>
                      <a:pt x="2523" y="7508"/>
                      <a:pt x="1581" y="8268"/>
                    </a:cubicBezTo>
                    <a:cubicBezTo>
                      <a:pt x="669" y="8997"/>
                      <a:pt x="0" y="11429"/>
                      <a:pt x="821" y="11703"/>
                    </a:cubicBezTo>
                    <a:cubicBezTo>
                      <a:pt x="1030" y="11762"/>
                      <a:pt x="2630" y="11791"/>
                      <a:pt x="4936" y="11791"/>
                    </a:cubicBezTo>
                    <a:cubicBezTo>
                      <a:pt x="12007" y="11791"/>
                      <a:pt x="25719" y="11523"/>
                      <a:pt x="26384" y="11064"/>
                    </a:cubicBezTo>
                    <a:cubicBezTo>
                      <a:pt x="26749" y="10852"/>
                      <a:pt x="26901" y="7386"/>
                      <a:pt x="26961" y="3162"/>
                    </a:cubicBezTo>
                    <a:lnTo>
                      <a:pt x="26961" y="3040"/>
                    </a:lnTo>
                    <a:cubicBezTo>
                      <a:pt x="26992" y="2158"/>
                      <a:pt x="26992" y="1277"/>
                      <a:pt x="26992" y="365"/>
                    </a:cubicBezTo>
                    <a:lnTo>
                      <a:pt x="2699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8" name="Google Shape;7288;p49"/>
              <p:cNvSpPr/>
              <p:nvPr/>
            </p:nvSpPr>
            <p:spPr>
              <a:xfrm>
                <a:off x="6481294" y="3990914"/>
                <a:ext cx="555956" cy="180528"/>
              </a:xfrm>
              <a:custGeom>
                <a:avLst/>
                <a:gdLst/>
                <a:ahLst/>
                <a:cxnLst/>
                <a:rect l="l" t="t" r="r" b="b"/>
                <a:pathLst>
                  <a:path w="26962" h="8755" extrusionOk="0">
                    <a:moveTo>
                      <a:pt x="26961" y="1"/>
                    </a:moveTo>
                    <a:lnTo>
                      <a:pt x="11611" y="31"/>
                    </a:lnTo>
                    <a:lnTo>
                      <a:pt x="11611" y="274"/>
                    </a:lnTo>
                    <a:cubicBezTo>
                      <a:pt x="11611" y="274"/>
                      <a:pt x="2523" y="4469"/>
                      <a:pt x="1611" y="5229"/>
                    </a:cubicBezTo>
                    <a:cubicBezTo>
                      <a:pt x="699" y="5989"/>
                      <a:pt x="0" y="8390"/>
                      <a:pt x="821" y="8664"/>
                    </a:cubicBezTo>
                    <a:cubicBezTo>
                      <a:pt x="1034" y="8724"/>
                      <a:pt x="2759" y="8755"/>
                      <a:pt x="5221" y="8755"/>
                    </a:cubicBezTo>
                    <a:cubicBezTo>
                      <a:pt x="7683" y="8755"/>
                      <a:pt x="10882" y="8724"/>
                      <a:pt x="14043" y="8664"/>
                    </a:cubicBezTo>
                    <a:cubicBezTo>
                      <a:pt x="15320" y="8633"/>
                      <a:pt x="16596" y="8603"/>
                      <a:pt x="17812" y="8572"/>
                    </a:cubicBezTo>
                    <a:cubicBezTo>
                      <a:pt x="22311" y="8451"/>
                      <a:pt x="26049" y="8238"/>
                      <a:pt x="26384" y="8025"/>
                    </a:cubicBezTo>
                    <a:cubicBezTo>
                      <a:pt x="26749" y="7813"/>
                      <a:pt x="26901" y="4439"/>
                      <a:pt x="26961" y="305"/>
                    </a:cubicBezTo>
                    <a:lnTo>
                      <a:pt x="26961" y="123"/>
                    </a:lnTo>
                    <a:lnTo>
                      <a:pt x="2696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89" name="Google Shape;7289;p49"/>
              <p:cNvSpPr/>
              <p:nvPr/>
            </p:nvSpPr>
            <p:spPr>
              <a:xfrm>
                <a:off x="6501975" y="4144652"/>
                <a:ext cx="501417" cy="7444"/>
              </a:xfrm>
              <a:custGeom>
                <a:avLst/>
                <a:gdLst/>
                <a:ahLst/>
                <a:cxnLst/>
                <a:rect l="l" t="t" r="r" b="b"/>
                <a:pathLst>
                  <a:path w="24317" h="361" extrusionOk="0">
                    <a:moveTo>
                      <a:pt x="19577" y="0"/>
                    </a:moveTo>
                    <a:cubicBezTo>
                      <a:pt x="13159" y="0"/>
                      <a:pt x="3130" y="150"/>
                      <a:pt x="92" y="265"/>
                    </a:cubicBezTo>
                    <a:cubicBezTo>
                      <a:pt x="0" y="265"/>
                      <a:pt x="0" y="326"/>
                      <a:pt x="92" y="326"/>
                    </a:cubicBezTo>
                    <a:cubicBezTo>
                      <a:pt x="1116" y="349"/>
                      <a:pt x="2937" y="361"/>
                      <a:pt x="5145" y="361"/>
                    </a:cubicBezTo>
                    <a:cubicBezTo>
                      <a:pt x="11583" y="361"/>
                      <a:pt x="21322" y="264"/>
                      <a:pt x="24287" y="83"/>
                    </a:cubicBezTo>
                    <a:cubicBezTo>
                      <a:pt x="24317" y="83"/>
                      <a:pt x="24317" y="53"/>
                      <a:pt x="24287" y="53"/>
                    </a:cubicBezTo>
                    <a:cubicBezTo>
                      <a:pt x="23320" y="16"/>
                      <a:pt x="21634" y="0"/>
                      <a:pt x="195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0" name="Google Shape;7290;p49"/>
              <p:cNvSpPr/>
              <p:nvPr/>
            </p:nvSpPr>
            <p:spPr>
              <a:xfrm>
                <a:off x="6682477" y="3990213"/>
                <a:ext cx="100935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1" extrusionOk="0">
                    <a:moveTo>
                      <a:pt x="1454" y="0"/>
                    </a:moveTo>
                    <a:cubicBezTo>
                      <a:pt x="997" y="0"/>
                      <a:pt x="547" y="44"/>
                      <a:pt x="122" y="126"/>
                    </a:cubicBezTo>
                    <a:cubicBezTo>
                      <a:pt x="0" y="157"/>
                      <a:pt x="31" y="308"/>
                      <a:pt x="122" y="339"/>
                    </a:cubicBezTo>
                    <a:cubicBezTo>
                      <a:pt x="1703" y="460"/>
                      <a:pt x="3283" y="764"/>
                      <a:pt x="4803" y="1251"/>
                    </a:cubicBezTo>
                    <a:cubicBezTo>
                      <a:pt x="4864" y="1251"/>
                      <a:pt x="4894" y="1190"/>
                      <a:pt x="4864" y="1129"/>
                    </a:cubicBezTo>
                    <a:cubicBezTo>
                      <a:pt x="3974" y="329"/>
                      <a:pt x="2695" y="0"/>
                      <a:pt x="14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1" name="Google Shape;7291;p49"/>
              <p:cNvSpPr/>
              <p:nvPr/>
            </p:nvSpPr>
            <p:spPr>
              <a:xfrm>
                <a:off x="6658662" y="4004626"/>
                <a:ext cx="101554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51" extrusionOk="0">
                    <a:moveTo>
                      <a:pt x="1479" y="0"/>
                    </a:moveTo>
                    <a:cubicBezTo>
                      <a:pt x="1026" y="0"/>
                      <a:pt x="577" y="45"/>
                      <a:pt x="152" y="126"/>
                    </a:cubicBezTo>
                    <a:cubicBezTo>
                      <a:pt x="0" y="126"/>
                      <a:pt x="31" y="339"/>
                      <a:pt x="152" y="339"/>
                    </a:cubicBezTo>
                    <a:cubicBezTo>
                      <a:pt x="1733" y="461"/>
                      <a:pt x="3283" y="765"/>
                      <a:pt x="4803" y="1251"/>
                    </a:cubicBezTo>
                    <a:cubicBezTo>
                      <a:pt x="4894" y="1251"/>
                      <a:pt x="4924" y="1190"/>
                      <a:pt x="4894" y="1129"/>
                    </a:cubicBezTo>
                    <a:cubicBezTo>
                      <a:pt x="3983" y="329"/>
                      <a:pt x="2713" y="0"/>
                      <a:pt x="14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2" name="Google Shape;7292;p49"/>
              <p:cNvSpPr/>
              <p:nvPr/>
            </p:nvSpPr>
            <p:spPr>
              <a:xfrm>
                <a:off x="6635465" y="4019039"/>
                <a:ext cx="101554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51" extrusionOk="0">
                    <a:moveTo>
                      <a:pt x="1457" y="1"/>
                    </a:moveTo>
                    <a:cubicBezTo>
                      <a:pt x="1008" y="1"/>
                      <a:pt x="566" y="45"/>
                      <a:pt x="153" y="126"/>
                    </a:cubicBezTo>
                    <a:cubicBezTo>
                      <a:pt x="1" y="126"/>
                      <a:pt x="1" y="339"/>
                      <a:pt x="153" y="339"/>
                    </a:cubicBezTo>
                    <a:cubicBezTo>
                      <a:pt x="1733" y="461"/>
                      <a:pt x="3283" y="765"/>
                      <a:pt x="4803" y="1251"/>
                    </a:cubicBezTo>
                    <a:cubicBezTo>
                      <a:pt x="4864" y="1251"/>
                      <a:pt x="4925" y="1190"/>
                      <a:pt x="4864" y="1160"/>
                    </a:cubicBezTo>
                    <a:cubicBezTo>
                      <a:pt x="3973" y="335"/>
                      <a:pt x="2689" y="1"/>
                      <a:pt x="14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3" name="Google Shape;7293;p49"/>
              <p:cNvSpPr/>
              <p:nvPr/>
            </p:nvSpPr>
            <p:spPr>
              <a:xfrm>
                <a:off x="6770852" y="3990914"/>
                <a:ext cx="266390" cy="178652"/>
              </a:xfrm>
              <a:custGeom>
                <a:avLst/>
                <a:gdLst/>
                <a:ahLst/>
                <a:cxnLst/>
                <a:rect l="l" t="t" r="r" b="b"/>
                <a:pathLst>
                  <a:path w="12919" h="8664" extrusionOk="0">
                    <a:moveTo>
                      <a:pt x="12918" y="1"/>
                    </a:moveTo>
                    <a:cubicBezTo>
                      <a:pt x="10791" y="1460"/>
                      <a:pt x="3374" y="6414"/>
                      <a:pt x="0" y="8664"/>
                    </a:cubicBezTo>
                    <a:cubicBezTo>
                      <a:pt x="1277" y="8633"/>
                      <a:pt x="2553" y="8603"/>
                      <a:pt x="3769" y="8572"/>
                    </a:cubicBezTo>
                    <a:cubicBezTo>
                      <a:pt x="8268" y="8451"/>
                      <a:pt x="12006" y="8238"/>
                      <a:pt x="12341" y="8025"/>
                    </a:cubicBezTo>
                    <a:cubicBezTo>
                      <a:pt x="12706" y="7813"/>
                      <a:pt x="12858" y="4439"/>
                      <a:pt x="12918" y="305"/>
                    </a:cubicBezTo>
                    <a:lnTo>
                      <a:pt x="12918" y="123"/>
                    </a:lnTo>
                    <a:lnTo>
                      <a:pt x="1291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4" name="Google Shape;7294;p49"/>
              <p:cNvSpPr/>
              <p:nvPr/>
            </p:nvSpPr>
            <p:spPr>
              <a:xfrm>
                <a:off x="6644249" y="2257355"/>
                <a:ext cx="571628" cy="1735524"/>
              </a:xfrm>
              <a:custGeom>
                <a:avLst/>
                <a:gdLst/>
                <a:ahLst/>
                <a:cxnLst/>
                <a:rect l="l" t="t" r="r" b="b"/>
                <a:pathLst>
                  <a:path w="27722" h="84167" extrusionOk="0">
                    <a:moveTo>
                      <a:pt x="13162" y="1"/>
                    </a:moveTo>
                    <a:cubicBezTo>
                      <a:pt x="13162" y="1"/>
                      <a:pt x="11490" y="5381"/>
                      <a:pt x="9332" y="12372"/>
                    </a:cubicBezTo>
                    <a:cubicBezTo>
                      <a:pt x="5867" y="23740"/>
                      <a:pt x="1216" y="39393"/>
                      <a:pt x="730" y="43193"/>
                    </a:cubicBezTo>
                    <a:cubicBezTo>
                      <a:pt x="0" y="49333"/>
                      <a:pt x="2766" y="84166"/>
                      <a:pt x="2766" y="84166"/>
                    </a:cubicBezTo>
                    <a:lnTo>
                      <a:pt x="19940" y="84166"/>
                    </a:lnTo>
                    <a:cubicBezTo>
                      <a:pt x="19940" y="84166"/>
                      <a:pt x="16475" y="44074"/>
                      <a:pt x="16627" y="43375"/>
                    </a:cubicBezTo>
                    <a:cubicBezTo>
                      <a:pt x="16779" y="42463"/>
                      <a:pt x="17812" y="38421"/>
                      <a:pt x="19150" y="33102"/>
                    </a:cubicBezTo>
                    <a:cubicBezTo>
                      <a:pt x="19575" y="31460"/>
                      <a:pt x="20031" y="29667"/>
                      <a:pt x="20517" y="27843"/>
                    </a:cubicBezTo>
                    <a:cubicBezTo>
                      <a:pt x="21794" y="22858"/>
                      <a:pt x="23192" y="17387"/>
                      <a:pt x="24438" y="12645"/>
                    </a:cubicBezTo>
                    <a:cubicBezTo>
                      <a:pt x="26293" y="5533"/>
                      <a:pt x="27721" y="1"/>
                      <a:pt x="277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5" name="Google Shape;7295;p49"/>
              <p:cNvSpPr/>
              <p:nvPr/>
            </p:nvSpPr>
            <p:spPr>
              <a:xfrm>
                <a:off x="6715695" y="3929736"/>
                <a:ext cx="319672" cy="6454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313" extrusionOk="0">
                    <a:moveTo>
                      <a:pt x="9492" y="0"/>
                    </a:moveTo>
                    <a:cubicBezTo>
                      <a:pt x="7266" y="0"/>
                      <a:pt x="5149" y="20"/>
                      <a:pt x="4560" y="20"/>
                    </a:cubicBezTo>
                    <a:cubicBezTo>
                      <a:pt x="1946" y="50"/>
                      <a:pt x="2675" y="50"/>
                      <a:pt x="61" y="111"/>
                    </a:cubicBezTo>
                    <a:cubicBezTo>
                      <a:pt x="0" y="111"/>
                      <a:pt x="0" y="202"/>
                      <a:pt x="61" y="202"/>
                    </a:cubicBezTo>
                    <a:cubicBezTo>
                      <a:pt x="2675" y="263"/>
                      <a:pt x="1946" y="263"/>
                      <a:pt x="4560" y="293"/>
                    </a:cubicBezTo>
                    <a:cubicBezTo>
                      <a:pt x="5149" y="293"/>
                      <a:pt x="7266" y="313"/>
                      <a:pt x="9492" y="313"/>
                    </a:cubicBezTo>
                    <a:cubicBezTo>
                      <a:pt x="12089" y="313"/>
                      <a:pt x="14833" y="286"/>
                      <a:pt x="15472" y="172"/>
                    </a:cubicBezTo>
                    <a:cubicBezTo>
                      <a:pt x="15502" y="172"/>
                      <a:pt x="15502" y="141"/>
                      <a:pt x="15472" y="141"/>
                    </a:cubicBezTo>
                    <a:cubicBezTo>
                      <a:pt x="14833" y="27"/>
                      <a:pt x="12089" y="0"/>
                      <a:pt x="94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6" name="Google Shape;7296;p49"/>
              <p:cNvSpPr/>
              <p:nvPr/>
            </p:nvSpPr>
            <p:spPr>
              <a:xfrm>
                <a:off x="6911867" y="2332637"/>
                <a:ext cx="243440" cy="1564501"/>
              </a:xfrm>
              <a:custGeom>
                <a:avLst/>
                <a:gdLst/>
                <a:ahLst/>
                <a:cxnLst/>
                <a:rect l="l" t="t" r="r" b="b"/>
                <a:pathLst>
                  <a:path w="11806" h="75873" extrusionOk="0">
                    <a:moveTo>
                      <a:pt x="11764" y="0"/>
                    </a:moveTo>
                    <a:cubicBezTo>
                      <a:pt x="11740" y="0"/>
                      <a:pt x="11697" y="84"/>
                      <a:pt x="11642" y="271"/>
                    </a:cubicBezTo>
                    <a:cubicBezTo>
                      <a:pt x="11307" y="1487"/>
                      <a:pt x="10882" y="2672"/>
                      <a:pt x="10487" y="3918"/>
                    </a:cubicBezTo>
                    <a:cubicBezTo>
                      <a:pt x="10092" y="5164"/>
                      <a:pt x="9696" y="6411"/>
                      <a:pt x="9332" y="7657"/>
                    </a:cubicBezTo>
                    <a:cubicBezTo>
                      <a:pt x="8572" y="10119"/>
                      <a:pt x="7812" y="12611"/>
                      <a:pt x="7052" y="15073"/>
                    </a:cubicBezTo>
                    <a:cubicBezTo>
                      <a:pt x="5532" y="20028"/>
                      <a:pt x="4043" y="24952"/>
                      <a:pt x="2553" y="29906"/>
                    </a:cubicBezTo>
                    <a:cubicBezTo>
                      <a:pt x="1824" y="32338"/>
                      <a:pt x="973" y="34770"/>
                      <a:pt x="426" y="37262"/>
                    </a:cubicBezTo>
                    <a:cubicBezTo>
                      <a:pt x="152" y="38448"/>
                      <a:pt x="0" y="39633"/>
                      <a:pt x="0" y="40849"/>
                    </a:cubicBezTo>
                    <a:cubicBezTo>
                      <a:pt x="0" y="42156"/>
                      <a:pt x="152" y="43463"/>
                      <a:pt x="274" y="44740"/>
                    </a:cubicBezTo>
                    <a:cubicBezTo>
                      <a:pt x="730" y="49907"/>
                      <a:pt x="1216" y="55013"/>
                      <a:pt x="1702" y="60180"/>
                    </a:cubicBezTo>
                    <a:cubicBezTo>
                      <a:pt x="2189" y="65378"/>
                      <a:pt x="2614" y="70545"/>
                      <a:pt x="3192" y="75713"/>
                    </a:cubicBezTo>
                    <a:cubicBezTo>
                      <a:pt x="3192" y="75819"/>
                      <a:pt x="3283" y="75872"/>
                      <a:pt x="3370" y="75872"/>
                    </a:cubicBezTo>
                    <a:cubicBezTo>
                      <a:pt x="3458" y="75872"/>
                      <a:pt x="3541" y="75819"/>
                      <a:pt x="3526" y="75713"/>
                    </a:cubicBezTo>
                    <a:cubicBezTo>
                      <a:pt x="3465" y="75044"/>
                      <a:pt x="3404" y="74406"/>
                      <a:pt x="3344" y="73737"/>
                    </a:cubicBezTo>
                    <a:cubicBezTo>
                      <a:pt x="2888" y="68509"/>
                      <a:pt x="2401" y="63281"/>
                      <a:pt x="1915" y="58053"/>
                    </a:cubicBezTo>
                    <a:cubicBezTo>
                      <a:pt x="1672" y="55439"/>
                      <a:pt x="1429" y="52794"/>
                      <a:pt x="1186" y="50180"/>
                    </a:cubicBezTo>
                    <a:cubicBezTo>
                      <a:pt x="942" y="47566"/>
                      <a:pt x="638" y="44922"/>
                      <a:pt x="487" y="42308"/>
                    </a:cubicBezTo>
                    <a:cubicBezTo>
                      <a:pt x="395" y="41001"/>
                      <a:pt x="426" y="39694"/>
                      <a:pt x="638" y="38387"/>
                    </a:cubicBezTo>
                    <a:cubicBezTo>
                      <a:pt x="882" y="37171"/>
                      <a:pt x="1186" y="35925"/>
                      <a:pt x="1581" y="34739"/>
                    </a:cubicBezTo>
                    <a:lnTo>
                      <a:pt x="3860" y="27201"/>
                    </a:lnTo>
                    <a:cubicBezTo>
                      <a:pt x="5350" y="22156"/>
                      <a:pt x="6870" y="17140"/>
                      <a:pt x="8359" y="12125"/>
                    </a:cubicBezTo>
                    <a:cubicBezTo>
                      <a:pt x="9119" y="9572"/>
                      <a:pt x="9848" y="7049"/>
                      <a:pt x="10578" y="4526"/>
                    </a:cubicBezTo>
                    <a:cubicBezTo>
                      <a:pt x="10973" y="3250"/>
                      <a:pt x="11307" y="1943"/>
                      <a:pt x="11672" y="666"/>
                    </a:cubicBezTo>
                    <a:cubicBezTo>
                      <a:pt x="11788" y="259"/>
                      <a:pt x="11806" y="0"/>
                      <a:pt x="1176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7" name="Google Shape;7297;p49"/>
              <p:cNvSpPr/>
              <p:nvPr/>
            </p:nvSpPr>
            <p:spPr>
              <a:xfrm>
                <a:off x="6950096" y="2257995"/>
                <a:ext cx="265771" cy="595423"/>
              </a:xfrm>
              <a:custGeom>
                <a:avLst/>
                <a:gdLst/>
                <a:ahLst/>
                <a:cxnLst/>
                <a:rect l="l" t="t" r="r" b="b"/>
                <a:pathLst>
                  <a:path w="12889" h="28876" extrusionOk="0">
                    <a:moveTo>
                      <a:pt x="0" y="0"/>
                    </a:moveTo>
                    <a:cubicBezTo>
                      <a:pt x="851" y="6718"/>
                      <a:pt x="3739" y="18845"/>
                      <a:pt x="5411" y="28876"/>
                    </a:cubicBezTo>
                    <a:cubicBezTo>
                      <a:pt x="5502" y="28542"/>
                      <a:pt x="5593" y="28177"/>
                      <a:pt x="5684" y="27812"/>
                    </a:cubicBezTo>
                    <a:cubicBezTo>
                      <a:pt x="6961" y="22797"/>
                      <a:pt x="8390" y="17356"/>
                      <a:pt x="9605" y="12614"/>
                    </a:cubicBezTo>
                    <a:cubicBezTo>
                      <a:pt x="11368" y="5836"/>
                      <a:pt x="12767" y="517"/>
                      <a:pt x="12888" y="31"/>
                    </a:cubicBezTo>
                    <a:cubicBezTo>
                      <a:pt x="12888" y="0"/>
                      <a:pt x="12888" y="0"/>
                      <a:pt x="128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8" name="Google Shape;7298;p49"/>
              <p:cNvSpPr/>
              <p:nvPr/>
            </p:nvSpPr>
            <p:spPr>
              <a:xfrm>
                <a:off x="6862979" y="3935138"/>
                <a:ext cx="557214" cy="241254"/>
              </a:xfrm>
              <a:custGeom>
                <a:avLst/>
                <a:gdLst/>
                <a:ahLst/>
                <a:cxnLst/>
                <a:rect l="l" t="t" r="r" b="b"/>
                <a:pathLst>
                  <a:path w="27023" h="11700" extrusionOk="0">
                    <a:moveTo>
                      <a:pt x="11490" y="1"/>
                    </a:moveTo>
                    <a:lnTo>
                      <a:pt x="11490" y="487"/>
                    </a:lnTo>
                    <a:lnTo>
                      <a:pt x="11581" y="3010"/>
                    </a:lnTo>
                    <a:lnTo>
                      <a:pt x="11581" y="3283"/>
                    </a:lnTo>
                    <a:cubicBezTo>
                      <a:pt x="11581" y="3283"/>
                      <a:pt x="2493" y="7448"/>
                      <a:pt x="1581" y="8177"/>
                    </a:cubicBezTo>
                    <a:cubicBezTo>
                      <a:pt x="639" y="8907"/>
                      <a:pt x="0" y="11308"/>
                      <a:pt x="821" y="11581"/>
                    </a:cubicBezTo>
                    <a:cubicBezTo>
                      <a:pt x="1061" y="11661"/>
                      <a:pt x="3261" y="11700"/>
                      <a:pt x="6279" y="11700"/>
                    </a:cubicBezTo>
                    <a:cubicBezTo>
                      <a:pt x="13601" y="11700"/>
                      <a:pt x="25738" y="11474"/>
                      <a:pt x="26384" y="11065"/>
                    </a:cubicBezTo>
                    <a:cubicBezTo>
                      <a:pt x="26718" y="10852"/>
                      <a:pt x="26901" y="7356"/>
                      <a:pt x="26992" y="3162"/>
                    </a:cubicBezTo>
                    <a:lnTo>
                      <a:pt x="26992" y="3040"/>
                    </a:lnTo>
                    <a:cubicBezTo>
                      <a:pt x="26992" y="2159"/>
                      <a:pt x="27022" y="1277"/>
                      <a:pt x="27022" y="365"/>
                    </a:cubicBezTo>
                    <a:lnTo>
                      <a:pt x="2702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299" name="Google Shape;7299;p49"/>
              <p:cNvSpPr/>
              <p:nvPr/>
            </p:nvSpPr>
            <p:spPr>
              <a:xfrm>
                <a:off x="6862979" y="3997182"/>
                <a:ext cx="556575" cy="179208"/>
              </a:xfrm>
              <a:custGeom>
                <a:avLst/>
                <a:gdLst/>
                <a:ahLst/>
                <a:cxnLst/>
                <a:rect l="l" t="t" r="r" b="b"/>
                <a:pathLst>
                  <a:path w="26992" h="8691" extrusionOk="0">
                    <a:moveTo>
                      <a:pt x="11611" y="1"/>
                    </a:moveTo>
                    <a:lnTo>
                      <a:pt x="11611" y="244"/>
                    </a:lnTo>
                    <a:cubicBezTo>
                      <a:pt x="11611" y="244"/>
                      <a:pt x="2523" y="4439"/>
                      <a:pt x="1611" y="5168"/>
                    </a:cubicBezTo>
                    <a:cubicBezTo>
                      <a:pt x="669" y="5898"/>
                      <a:pt x="0" y="8299"/>
                      <a:pt x="821" y="8572"/>
                    </a:cubicBezTo>
                    <a:cubicBezTo>
                      <a:pt x="1061" y="8652"/>
                      <a:pt x="3261" y="8691"/>
                      <a:pt x="6279" y="8691"/>
                    </a:cubicBezTo>
                    <a:cubicBezTo>
                      <a:pt x="13601" y="8691"/>
                      <a:pt x="25738" y="8465"/>
                      <a:pt x="26384" y="8056"/>
                    </a:cubicBezTo>
                    <a:cubicBezTo>
                      <a:pt x="26718" y="7843"/>
                      <a:pt x="26901" y="4347"/>
                      <a:pt x="26992" y="153"/>
                    </a:cubicBezTo>
                    <a:lnTo>
                      <a:pt x="26992" y="31"/>
                    </a:lnTo>
                    <a:lnTo>
                      <a:pt x="11611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0" name="Google Shape;7300;p49"/>
              <p:cNvSpPr/>
              <p:nvPr/>
            </p:nvSpPr>
            <p:spPr>
              <a:xfrm>
                <a:off x="6883021" y="4150900"/>
                <a:ext cx="501437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24318" h="314" extrusionOk="0">
                    <a:moveTo>
                      <a:pt x="17371" y="1"/>
                    </a:moveTo>
                    <a:cubicBezTo>
                      <a:pt x="11056" y="1"/>
                      <a:pt x="2797" y="103"/>
                      <a:pt x="92" y="206"/>
                    </a:cubicBezTo>
                    <a:cubicBezTo>
                      <a:pt x="1" y="206"/>
                      <a:pt x="1" y="266"/>
                      <a:pt x="92" y="266"/>
                    </a:cubicBezTo>
                    <a:cubicBezTo>
                      <a:pt x="1430" y="297"/>
                      <a:pt x="4125" y="314"/>
                      <a:pt x="7271" y="314"/>
                    </a:cubicBezTo>
                    <a:cubicBezTo>
                      <a:pt x="13564" y="314"/>
                      <a:pt x="21663" y="246"/>
                      <a:pt x="24318" y="84"/>
                    </a:cubicBezTo>
                    <a:cubicBezTo>
                      <a:pt x="23020" y="25"/>
                      <a:pt x="20423" y="1"/>
                      <a:pt x="173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1" name="Google Shape;7301;p49"/>
              <p:cNvSpPr/>
              <p:nvPr/>
            </p:nvSpPr>
            <p:spPr>
              <a:xfrm>
                <a:off x="7064781" y="3995863"/>
                <a:ext cx="100935" cy="2579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1" extrusionOk="0">
                    <a:moveTo>
                      <a:pt x="1427" y="0"/>
                    </a:moveTo>
                    <a:cubicBezTo>
                      <a:pt x="978" y="0"/>
                      <a:pt x="536" y="45"/>
                      <a:pt x="122" y="126"/>
                    </a:cubicBezTo>
                    <a:cubicBezTo>
                      <a:pt x="1" y="126"/>
                      <a:pt x="1" y="308"/>
                      <a:pt x="122" y="308"/>
                    </a:cubicBezTo>
                    <a:cubicBezTo>
                      <a:pt x="1703" y="460"/>
                      <a:pt x="3253" y="764"/>
                      <a:pt x="4773" y="1250"/>
                    </a:cubicBezTo>
                    <a:cubicBezTo>
                      <a:pt x="4834" y="1250"/>
                      <a:pt x="4894" y="1190"/>
                      <a:pt x="4834" y="1159"/>
                    </a:cubicBezTo>
                    <a:cubicBezTo>
                      <a:pt x="3942" y="335"/>
                      <a:pt x="2659" y="0"/>
                      <a:pt x="14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2" name="Google Shape;7302;p49"/>
              <p:cNvSpPr/>
              <p:nvPr/>
            </p:nvSpPr>
            <p:spPr>
              <a:xfrm>
                <a:off x="7040965" y="4010255"/>
                <a:ext cx="100935" cy="25816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252" extrusionOk="0">
                    <a:moveTo>
                      <a:pt x="1454" y="1"/>
                    </a:moveTo>
                    <a:cubicBezTo>
                      <a:pt x="998" y="1"/>
                      <a:pt x="547" y="45"/>
                      <a:pt x="122" y="127"/>
                    </a:cubicBezTo>
                    <a:cubicBezTo>
                      <a:pt x="1" y="127"/>
                      <a:pt x="31" y="309"/>
                      <a:pt x="122" y="309"/>
                    </a:cubicBezTo>
                    <a:cubicBezTo>
                      <a:pt x="1703" y="461"/>
                      <a:pt x="3283" y="765"/>
                      <a:pt x="4803" y="1251"/>
                    </a:cubicBezTo>
                    <a:cubicBezTo>
                      <a:pt x="4864" y="1251"/>
                      <a:pt x="4894" y="1191"/>
                      <a:pt x="4864" y="1130"/>
                    </a:cubicBezTo>
                    <a:cubicBezTo>
                      <a:pt x="3975" y="330"/>
                      <a:pt x="2695" y="1"/>
                      <a:pt x="14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3" name="Google Shape;7303;p49"/>
              <p:cNvSpPr/>
              <p:nvPr/>
            </p:nvSpPr>
            <p:spPr>
              <a:xfrm>
                <a:off x="7017150" y="4024421"/>
                <a:ext cx="101554" cy="26064"/>
              </a:xfrm>
              <a:custGeom>
                <a:avLst/>
                <a:gdLst/>
                <a:ahLst/>
                <a:cxnLst/>
                <a:rect l="l" t="t" r="r" b="b"/>
                <a:pathLst>
                  <a:path w="4925" h="1264" extrusionOk="0">
                    <a:moveTo>
                      <a:pt x="1488" y="0"/>
                    </a:moveTo>
                    <a:cubicBezTo>
                      <a:pt x="1031" y="0"/>
                      <a:pt x="580" y="49"/>
                      <a:pt x="153" y="139"/>
                    </a:cubicBezTo>
                    <a:cubicBezTo>
                      <a:pt x="1" y="139"/>
                      <a:pt x="31" y="321"/>
                      <a:pt x="153" y="321"/>
                    </a:cubicBezTo>
                    <a:cubicBezTo>
                      <a:pt x="1733" y="473"/>
                      <a:pt x="3314" y="777"/>
                      <a:pt x="4803" y="1263"/>
                    </a:cubicBezTo>
                    <a:cubicBezTo>
                      <a:pt x="4894" y="1263"/>
                      <a:pt x="4925" y="1203"/>
                      <a:pt x="4894" y="1172"/>
                    </a:cubicBezTo>
                    <a:cubicBezTo>
                      <a:pt x="3985" y="352"/>
                      <a:pt x="2719" y="0"/>
                      <a:pt x="148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4" name="Google Shape;7304;p49"/>
              <p:cNvSpPr/>
              <p:nvPr/>
            </p:nvSpPr>
            <p:spPr>
              <a:xfrm>
                <a:off x="6925641" y="2257355"/>
                <a:ext cx="517727" cy="1741792"/>
              </a:xfrm>
              <a:custGeom>
                <a:avLst/>
                <a:gdLst/>
                <a:ahLst/>
                <a:cxnLst/>
                <a:rect l="l" t="t" r="r" b="b"/>
                <a:pathLst>
                  <a:path w="25108" h="84471" extrusionOk="0">
                    <a:moveTo>
                      <a:pt x="1" y="1"/>
                    </a:moveTo>
                    <a:cubicBezTo>
                      <a:pt x="1" y="1"/>
                      <a:pt x="335" y="6961"/>
                      <a:pt x="1916" y="12493"/>
                    </a:cubicBezTo>
                    <a:cubicBezTo>
                      <a:pt x="2037" y="12949"/>
                      <a:pt x="2189" y="13375"/>
                      <a:pt x="2341" y="13831"/>
                    </a:cubicBezTo>
                    <a:cubicBezTo>
                      <a:pt x="3800" y="14408"/>
                      <a:pt x="5199" y="15138"/>
                      <a:pt x="6506" y="15989"/>
                    </a:cubicBezTo>
                    <a:cubicBezTo>
                      <a:pt x="6506" y="15989"/>
                      <a:pt x="6688" y="21582"/>
                      <a:pt x="6840" y="27813"/>
                    </a:cubicBezTo>
                    <a:cubicBezTo>
                      <a:pt x="7022" y="34804"/>
                      <a:pt x="7235" y="42585"/>
                      <a:pt x="7174" y="44257"/>
                    </a:cubicBezTo>
                    <a:cubicBezTo>
                      <a:pt x="7022" y="50427"/>
                      <a:pt x="7934" y="84409"/>
                      <a:pt x="7934" y="84409"/>
                    </a:cubicBezTo>
                    <a:lnTo>
                      <a:pt x="25108" y="84470"/>
                    </a:lnTo>
                    <a:cubicBezTo>
                      <a:pt x="25108" y="84470"/>
                      <a:pt x="22038" y="46536"/>
                      <a:pt x="22068" y="44287"/>
                    </a:cubicBezTo>
                    <a:cubicBezTo>
                      <a:pt x="22099" y="40640"/>
                      <a:pt x="21217" y="24560"/>
                      <a:pt x="20579" y="12828"/>
                    </a:cubicBezTo>
                    <a:cubicBezTo>
                      <a:pt x="20153" y="5594"/>
                      <a:pt x="19819" y="31"/>
                      <a:pt x="19819" y="3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5" name="Google Shape;7305;p49"/>
              <p:cNvSpPr/>
              <p:nvPr/>
            </p:nvSpPr>
            <p:spPr>
              <a:xfrm>
                <a:off x="7101153" y="3933097"/>
                <a:ext cx="319033" cy="6846"/>
              </a:xfrm>
              <a:custGeom>
                <a:avLst/>
                <a:gdLst/>
                <a:ahLst/>
                <a:cxnLst/>
                <a:rect l="l" t="t" r="r" b="b"/>
                <a:pathLst>
                  <a:path w="15472" h="332" extrusionOk="0">
                    <a:moveTo>
                      <a:pt x="8073" y="0"/>
                    </a:moveTo>
                    <a:cubicBezTo>
                      <a:pt x="6406" y="0"/>
                      <a:pt x="4993" y="9"/>
                      <a:pt x="4529" y="9"/>
                    </a:cubicBezTo>
                    <a:cubicBezTo>
                      <a:pt x="1915" y="9"/>
                      <a:pt x="2675" y="39"/>
                      <a:pt x="30" y="100"/>
                    </a:cubicBezTo>
                    <a:cubicBezTo>
                      <a:pt x="26" y="95"/>
                      <a:pt x="22" y="94"/>
                      <a:pt x="19" y="94"/>
                    </a:cubicBezTo>
                    <a:cubicBezTo>
                      <a:pt x="0" y="94"/>
                      <a:pt x="4" y="161"/>
                      <a:pt x="30" y="161"/>
                    </a:cubicBezTo>
                    <a:cubicBezTo>
                      <a:pt x="2675" y="221"/>
                      <a:pt x="1915" y="252"/>
                      <a:pt x="4529" y="282"/>
                    </a:cubicBezTo>
                    <a:cubicBezTo>
                      <a:pt x="5210" y="298"/>
                      <a:pt x="7937" y="332"/>
                      <a:pt x="10511" y="332"/>
                    </a:cubicBezTo>
                    <a:cubicBezTo>
                      <a:pt x="12757" y="332"/>
                      <a:pt x="14888" y="306"/>
                      <a:pt x="15441" y="221"/>
                    </a:cubicBezTo>
                    <a:cubicBezTo>
                      <a:pt x="15471" y="221"/>
                      <a:pt x="15471" y="161"/>
                      <a:pt x="15441" y="161"/>
                    </a:cubicBezTo>
                    <a:cubicBezTo>
                      <a:pt x="14686" y="25"/>
                      <a:pt x="10990" y="0"/>
                      <a:pt x="80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6" name="Google Shape;7306;p49"/>
              <p:cNvSpPr/>
              <p:nvPr/>
            </p:nvSpPr>
            <p:spPr>
              <a:xfrm>
                <a:off x="7302316" y="2307811"/>
                <a:ext cx="91532" cy="1563573"/>
              </a:xfrm>
              <a:custGeom>
                <a:avLst/>
                <a:gdLst/>
                <a:ahLst/>
                <a:cxnLst/>
                <a:rect l="l" t="t" r="r" b="b"/>
                <a:pathLst>
                  <a:path w="4439" h="75828" extrusionOk="0">
                    <a:moveTo>
                      <a:pt x="61" y="1"/>
                    </a:moveTo>
                    <a:cubicBezTo>
                      <a:pt x="31" y="1"/>
                      <a:pt x="1" y="16"/>
                      <a:pt x="1" y="46"/>
                    </a:cubicBezTo>
                    <a:cubicBezTo>
                      <a:pt x="153" y="5457"/>
                      <a:pt x="305" y="10867"/>
                      <a:pt x="487" y="16308"/>
                    </a:cubicBezTo>
                    <a:cubicBezTo>
                      <a:pt x="791" y="25852"/>
                      <a:pt x="1217" y="35427"/>
                      <a:pt x="1824" y="45001"/>
                    </a:cubicBezTo>
                    <a:cubicBezTo>
                      <a:pt x="2432" y="54545"/>
                      <a:pt x="3131" y="66309"/>
                      <a:pt x="4378" y="75792"/>
                    </a:cubicBezTo>
                    <a:cubicBezTo>
                      <a:pt x="4378" y="75818"/>
                      <a:pt x="4389" y="75827"/>
                      <a:pt x="4401" y="75827"/>
                    </a:cubicBezTo>
                    <a:cubicBezTo>
                      <a:pt x="4418" y="75827"/>
                      <a:pt x="4438" y="75810"/>
                      <a:pt x="4438" y="75792"/>
                    </a:cubicBezTo>
                    <a:cubicBezTo>
                      <a:pt x="3861" y="70442"/>
                      <a:pt x="3435" y="62904"/>
                      <a:pt x="2979" y="57555"/>
                    </a:cubicBezTo>
                    <a:cubicBezTo>
                      <a:pt x="2189" y="47980"/>
                      <a:pt x="1612" y="38345"/>
                      <a:pt x="1186" y="28770"/>
                    </a:cubicBezTo>
                    <a:cubicBezTo>
                      <a:pt x="761" y="19195"/>
                      <a:pt x="426" y="9621"/>
                      <a:pt x="122" y="46"/>
                    </a:cubicBezTo>
                    <a:cubicBezTo>
                      <a:pt x="122" y="16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7" name="Google Shape;7307;p49"/>
              <p:cNvSpPr/>
              <p:nvPr/>
            </p:nvSpPr>
            <p:spPr>
              <a:xfrm>
                <a:off x="6955333" y="2533677"/>
                <a:ext cx="106172" cy="55385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2686" extrusionOk="0">
                    <a:moveTo>
                      <a:pt x="171" y="0"/>
                    </a:moveTo>
                    <a:cubicBezTo>
                      <a:pt x="66" y="0"/>
                      <a:pt x="0" y="134"/>
                      <a:pt x="111" y="217"/>
                    </a:cubicBezTo>
                    <a:cubicBezTo>
                      <a:pt x="1692" y="1098"/>
                      <a:pt x="3394" y="1858"/>
                      <a:pt x="5035" y="2679"/>
                    </a:cubicBezTo>
                    <a:cubicBezTo>
                      <a:pt x="5044" y="2683"/>
                      <a:pt x="5052" y="2685"/>
                      <a:pt x="5060" y="2685"/>
                    </a:cubicBezTo>
                    <a:cubicBezTo>
                      <a:pt x="5111" y="2685"/>
                      <a:pt x="5148" y="2614"/>
                      <a:pt x="5096" y="2588"/>
                    </a:cubicBezTo>
                    <a:cubicBezTo>
                      <a:pt x="3546" y="1585"/>
                      <a:pt x="1904" y="703"/>
                      <a:pt x="202" y="4"/>
                    </a:cubicBezTo>
                    <a:cubicBezTo>
                      <a:pt x="191" y="2"/>
                      <a:pt x="181" y="0"/>
                      <a:pt x="17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8" name="Google Shape;7308;p49"/>
              <p:cNvSpPr/>
              <p:nvPr/>
            </p:nvSpPr>
            <p:spPr>
              <a:xfrm>
                <a:off x="6955972" y="2411486"/>
                <a:ext cx="66211" cy="155351"/>
              </a:xfrm>
              <a:custGeom>
                <a:avLst/>
                <a:gdLst/>
                <a:ahLst/>
                <a:cxnLst/>
                <a:rect l="l" t="t" r="r" b="b"/>
                <a:pathLst>
                  <a:path w="3211" h="7534" extrusionOk="0">
                    <a:moveTo>
                      <a:pt x="32" y="0"/>
                    </a:moveTo>
                    <a:cubicBezTo>
                      <a:pt x="17" y="0"/>
                      <a:pt x="0" y="26"/>
                      <a:pt x="19" y="64"/>
                    </a:cubicBezTo>
                    <a:cubicBezTo>
                      <a:pt x="141" y="733"/>
                      <a:pt x="171" y="1432"/>
                      <a:pt x="262" y="2131"/>
                    </a:cubicBezTo>
                    <a:cubicBezTo>
                      <a:pt x="293" y="2708"/>
                      <a:pt x="384" y="3286"/>
                      <a:pt x="536" y="3863"/>
                    </a:cubicBezTo>
                    <a:cubicBezTo>
                      <a:pt x="688" y="4410"/>
                      <a:pt x="992" y="4866"/>
                      <a:pt x="1417" y="5231"/>
                    </a:cubicBezTo>
                    <a:cubicBezTo>
                      <a:pt x="1661" y="5413"/>
                      <a:pt x="1904" y="5596"/>
                      <a:pt x="2117" y="5778"/>
                    </a:cubicBezTo>
                    <a:cubicBezTo>
                      <a:pt x="2360" y="5930"/>
                      <a:pt x="2573" y="6113"/>
                      <a:pt x="2816" y="6265"/>
                    </a:cubicBezTo>
                    <a:cubicBezTo>
                      <a:pt x="2846" y="6325"/>
                      <a:pt x="2846" y="6386"/>
                      <a:pt x="2846" y="6447"/>
                    </a:cubicBezTo>
                    <a:cubicBezTo>
                      <a:pt x="2876" y="6629"/>
                      <a:pt x="2907" y="6812"/>
                      <a:pt x="2968" y="6994"/>
                    </a:cubicBezTo>
                    <a:cubicBezTo>
                      <a:pt x="2998" y="7176"/>
                      <a:pt x="3028" y="7328"/>
                      <a:pt x="3120" y="7511"/>
                    </a:cubicBezTo>
                    <a:cubicBezTo>
                      <a:pt x="3120" y="7526"/>
                      <a:pt x="3135" y="7534"/>
                      <a:pt x="3150" y="7534"/>
                    </a:cubicBezTo>
                    <a:cubicBezTo>
                      <a:pt x="3165" y="7534"/>
                      <a:pt x="3180" y="7526"/>
                      <a:pt x="3180" y="7511"/>
                    </a:cubicBezTo>
                    <a:cubicBezTo>
                      <a:pt x="3211" y="7328"/>
                      <a:pt x="3211" y="7146"/>
                      <a:pt x="3180" y="6964"/>
                    </a:cubicBezTo>
                    <a:cubicBezTo>
                      <a:pt x="3180" y="6781"/>
                      <a:pt x="3180" y="6599"/>
                      <a:pt x="3150" y="6417"/>
                    </a:cubicBezTo>
                    <a:cubicBezTo>
                      <a:pt x="3150" y="6265"/>
                      <a:pt x="2755" y="3833"/>
                      <a:pt x="2633" y="3347"/>
                    </a:cubicBezTo>
                    <a:cubicBezTo>
                      <a:pt x="2421" y="2344"/>
                      <a:pt x="2147" y="1371"/>
                      <a:pt x="1873" y="368"/>
                    </a:cubicBezTo>
                    <a:cubicBezTo>
                      <a:pt x="1873" y="353"/>
                      <a:pt x="1866" y="345"/>
                      <a:pt x="1854" y="345"/>
                    </a:cubicBezTo>
                    <a:cubicBezTo>
                      <a:pt x="1843" y="345"/>
                      <a:pt x="1828" y="353"/>
                      <a:pt x="1813" y="368"/>
                    </a:cubicBezTo>
                    <a:cubicBezTo>
                      <a:pt x="2025" y="1371"/>
                      <a:pt x="2177" y="2404"/>
                      <a:pt x="2329" y="3407"/>
                    </a:cubicBezTo>
                    <a:cubicBezTo>
                      <a:pt x="2421" y="3924"/>
                      <a:pt x="2481" y="4441"/>
                      <a:pt x="2573" y="4958"/>
                    </a:cubicBezTo>
                    <a:cubicBezTo>
                      <a:pt x="2603" y="5170"/>
                      <a:pt x="2664" y="5413"/>
                      <a:pt x="2694" y="5657"/>
                    </a:cubicBezTo>
                    <a:lnTo>
                      <a:pt x="2724" y="5869"/>
                    </a:lnTo>
                    <a:cubicBezTo>
                      <a:pt x="2603" y="5778"/>
                      <a:pt x="2451" y="5687"/>
                      <a:pt x="2329" y="5565"/>
                    </a:cubicBezTo>
                    <a:cubicBezTo>
                      <a:pt x="2086" y="5383"/>
                      <a:pt x="1843" y="5201"/>
                      <a:pt x="1630" y="4988"/>
                    </a:cubicBezTo>
                    <a:cubicBezTo>
                      <a:pt x="1235" y="4593"/>
                      <a:pt x="931" y="4106"/>
                      <a:pt x="810" y="3559"/>
                    </a:cubicBezTo>
                    <a:cubicBezTo>
                      <a:pt x="658" y="2982"/>
                      <a:pt x="566" y="2465"/>
                      <a:pt x="445" y="1857"/>
                    </a:cubicBezTo>
                    <a:cubicBezTo>
                      <a:pt x="323" y="1249"/>
                      <a:pt x="171" y="641"/>
                      <a:pt x="50" y="33"/>
                    </a:cubicBezTo>
                    <a:cubicBezTo>
                      <a:pt x="50" y="10"/>
                      <a:pt x="41" y="0"/>
                      <a:pt x="3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09" name="Google Shape;7309;p49"/>
              <p:cNvSpPr/>
              <p:nvPr/>
            </p:nvSpPr>
            <p:spPr>
              <a:xfrm>
                <a:off x="6424962" y="1635473"/>
                <a:ext cx="714009" cy="354994"/>
              </a:xfrm>
              <a:custGeom>
                <a:avLst/>
                <a:gdLst/>
                <a:ahLst/>
                <a:cxnLst/>
                <a:rect l="l" t="t" r="r" b="b"/>
                <a:pathLst>
                  <a:path w="34627" h="17216" extrusionOk="0">
                    <a:moveTo>
                      <a:pt x="7691" y="0"/>
                    </a:moveTo>
                    <a:cubicBezTo>
                      <a:pt x="6127" y="0"/>
                      <a:pt x="1" y="5566"/>
                      <a:pt x="544" y="6452"/>
                    </a:cubicBezTo>
                    <a:cubicBezTo>
                      <a:pt x="1356" y="7775"/>
                      <a:pt x="12486" y="17216"/>
                      <a:pt x="15317" y="17216"/>
                    </a:cubicBezTo>
                    <a:cubicBezTo>
                      <a:pt x="15348" y="17216"/>
                      <a:pt x="15378" y="17215"/>
                      <a:pt x="15407" y="17212"/>
                    </a:cubicBezTo>
                    <a:cubicBezTo>
                      <a:pt x="22338" y="16604"/>
                      <a:pt x="28599" y="13899"/>
                      <a:pt x="30970" y="12379"/>
                    </a:cubicBezTo>
                    <a:cubicBezTo>
                      <a:pt x="34626" y="10045"/>
                      <a:pt x="33260" y="8830"/>
                      <a:pt x="30049" y="8830"/>
                    </a:cubicBezTo>
                    <a:cubicBezTo>
                      <a:pt x="29790" y="8830"/>
                      <a:pt x="29519" y="8838"/>
                      <a:pt x="29237" y="8853"/>
                    </a:cubicBezTo>
                    <a:cubicBezTo>
                      <a:pt x="26639" y="9005"/>
                      <a:pt x="23645" y="9066"/>
                      <a:pt x="21183" y="9066"/>
                    </a:cubicBezTo>
                    <a:cubicBezTo>
                      <a:pt x="18720" y="9066"/>
                      <a:pt x="16790" y="9005"/>
                      <a:pt x="16319" y="8914"/>
                    </a:cubicBezTo>
                    <a:cubicBezTo>
                      <a:pt x="15681" y="8823"/>
                      <a:pt x="9663" y="1437"/>
                      <a:pt x="7930" y="69"/>
                    </a:cubicBezTo>
                    <a:cubicBezTo>
                      <a:pt x="7870" y="22"/>
                      <a:pt x="7790" y="0"/>
                      <a:pt x="769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0" name="Google Shape;7310;p49"/>
              <p:cNvSpPr/>
              <p:nvPr/>
            </p:nvSpPr>
            <p:spPr>
              <a:xfrm>
                <a:off x="6305184" y="1503859"/>
                <a:ext cx="291464" cy="290371"/>
              </a:xfrm>
              <a:custGeom>
                <a:avLst/>
                <a:gdLst/>
                <a:ahLst/>
                <a:cxnLst/>
                <a:rect l="l" t="t" r="r" b="b"/>
                <a:pathLst>
                  <a:path w="14135" h="14082" extrusionOk="0">
                    <a:moveTo>
                      <a:pt x="6579" y="0"/>
                    </a:moveTo>
                    <a:cubicBezTo>
                      <a:pt x="6544" y="0"/>
                      <a:pt x="6510" y="3"/>
                      <a:pt x="6474" y="8"/>
                    </a:cubicBezTo>
                    <a:cubicBezTo>
                      <a:pt x="5532" y="160"/>
                      <a:pt x="6110" y="1650"/>
                      <a:pt x="6110" y="1650"/>
                    </a:cubicBezTo>
                    <a:cubicBezTo>
                      <a:pt x="6110" y="1650"/>
                      <a:pt x="5546" y="386"/>
                      <a:pt x="4806" y="386"/>
                    </a:cubicBezTo>
                    <a:cubicBezTo>
                      <a:pt x="4688" y="386"/>
                      <a:pt x="4564" y="419"/>
                      <a:pt x="4438" y="495"/>
                    </a:cubicBezTo>
                    <a:cubicBezTo>
                      <a:pt x="3526" y="1072"/>
                      <a:pt x="4043" y="2713"/>
                      <a:pt x="4043" y="2713"/>
                    </a:cubicBezTo>
                    <a:cubicBezTo>
                      <a:pt x="4043" y="2713"/>
                      <a:pt x="3372" y="1686"/>
                      <a:pt x="2640" y="1686"/>
                    </a:cubicBezTo>
                    <a:cubicBezTo>
                      <a:pt x="2490" y="1686"/>
                      <a:pt x="2338" y="1729"/>
                      <a:pt x="2189" y="1832"/>
                    </a:cubicBezTo>
                    <a:cubicBezTo>
                      <a:pt x="1307" y="2470"/>
                      <a:pt x="1945" y="4020"/>
                      <a:pt x="1945" y="4020"/>
                    </a:cubicBezTo>
                    <a:cubicBezTo>
                      <a:pt x="1945" y="4020"/>
                      <a:pt x="1548" y="3491"/>
                      <a:pt x="1082" y="3491"/>
                    </a:cubicBezTo>
                    <a:cubicBezTo>
                      <a:pt x="957" y="3491"/>
                      <a:pt x="828" y="3529"/>
                      <a:pt x="699" y="3625"/>
                    </a:cubicBezTo>
                    <a:cubicBezTo>
                      <a:pt x="0" y="4112"/>
                      <a:pt x="1459" y="7638"/>
                      <a:pt x="2128" y="8823"/>
                    </a:cubicBezTo>
                    <a:cubicBezTo>
                      <a:pt x="3404" y="11103"/>
                      <a:pt x="7113" y="13717"/>
                      <a:pt x="7569" y="14081"/>
                    </a:cubicBezTo>
                    <a:lnTo>
                      <a:pt x="14134" y="9005"/>
                    </a:lnTo>
                    <a:cubicBezTo>
                      <a:pt x="14134" y="9005"/>
                      <a:pt x="9514" y="4142"/>
                      <a:pt x="9301" y="3899"/>
                    </a:cubicBezTo>
                    <a:cubicBezTo>
                      <a:pt x="8358" y="2750"/>
                      <a:pt x="7672" y="0"/>
                      <a:pt x="6579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1" name="Google Shape;7311;p49"/>
              <p:cNvSpPr/>
              <p:nvPr/>
            </p:nvSpPr>
            <p:spPr>
              <a:xfrm>
                <a:off x="6429890" y="1536211"/>
                <a:ext cx="57509" cy="94068"/>
              </a:xfrm>
              <a:custGeom>
                <a:avLst/>
                <a:gdLst/>
                <a:ahLst/>
                <a:cxnLst/>
                <a:rect l="l" t="t" r="r" b="b"/>
                <a:pathLst>
                  <a:path w="2789" h="4562" extrusionOk="0">
                    <a:moveTo>
                      <a:pt x="56" y="0"/>
                    </a:moveTo>
                    <a:cubicBezTo>
                      <a:pt x="27" y="0"/>
                      <a:pt x="1" y="32"/>
                      <a:pt x="1" y="81"/>
                    </a:cubicBezTo>
                    <a:cubicBezTo>
                      <a:pt x="183" y="2300"/>
                      <a:pt x="1095" y="3242"/>
                      <a:pt x="2736" y="4549"/>
                    </a:cubicBezTo>
                    <a:cubicBezTo>
                      <a:pt x="2745" y="4558"/>
                      <a:pt x="2754" y="4561"/>
                      <a:pt x="2762" y="4561"/>
                    </a:cubicBezTo>
                    <a:cubicBezTo>
                      <a:pt x="2779" y="4561"/>
                      <a:pt x="2788" y="4540"/>
                      <a:pt x="2767" y="4518"/>
                    </a:cubicBezTo>
                    <a:cubicBezTo>
                      <a:pt x="1247" y="3029"/>
                      <a:pt x="639" y="2178"/>
                      <a:pt x="122" y="81"/>
                    </a:cubicBezTo>
                    <a:cubicBezTo>
                      <a:pt x="108" y="24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2" name="Google Shape;7312;p49"/>
              <p:cNvSpPr/>
              <p:nvPr/>
            </p:nvSpPr>
            <p:spPr>
              <a:xfrm>
                <a:off x="6387909" y="1558872"/>
                <a:ext cx="62066" cy="99966"/>
              </a:xfrm>
              <a:custGeom>
                <a:avLst/>
                <a:gdLst/>
                <a:ahLst/>
                <a:cxnLst/>
                <a:rect l="l" t="t" r="r" b="b"/>
                <a:pathLst>
                  <a:path w="3010" h="4848" extrusionOk="0">
                    <a:moveTo>
                      <a:pt x="74" y="0"/>
                    </a:moveTo>
                    <a:cubicBezTo>
                      <a:pt x="39" y="0"/>
                      <a:pt x="0" y="47"/>
                      <a:pt x="0" y="106"/>
                    </a:cubicBezTo>
                    <a:cubicBezTo>
                      <a:pt x="456" y="2356"/>
                      <a:pt x="1338" y="3328"/>
                      <a:pt x="2949" y="4848"/>
                    </a:cubicBezTo>
                    <a:cubicBezTo>
                      <a:pt x="3010" y="4848"/>
                      <a:pt x="3010" y="4818"/>
                      <a:pt x="3010" y="4787"/>
                    </a:cubicBezTo>
                    <a:cubicBezTo>
                      <a:pt x="1490" y="3085"/>
                      <a:pt x="851" y="2204"/>
                      <a:pt x="122" y="45"/>
                    </a:cubicBezTo>
                    <a:cubicBezTo>
                      <a:pt x="111" y="14"/>
                      <a:pt x="93" y="0"/>
                      <a:pt x="7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3" name="Google Shape;7313;p49"/>
              <p:cNvSpPr/>
              <p:nvPr/>
            </p:nvSpPr>
            <p:spPr>
              <a:xfrm>
                <a:off x="6345206" y="1587038"/>
                <a:ext cx="68293" cy="95801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4646" extrusionOk="0">
                    <a:moveTo>
                      <a:pt x="26" y="0"/>
                    </a:moveTo>
                    <a:cubicBezTo>
                      <a:pt x="5" y="0"/>
                      <a:pt x="1" y="40"/>
                      <a:pt x="35" y="108"/>
                    </a:cubicBezTo>
                    <a:cubicBezTo>
                      <a:pt x="552" y="2053"/>
                      <a:pt x="1372" y="3330"/>
                      <a:pt x="3226" y="4637"/>
                    </a:cubicBezTo>
                    <a:cubicBezTo>
                      <a:pt x="3232" y="4643"/>
                      <a:pt x="3239" y="4645"/>
                      <a:pt x="3246" y="4645"/>
                    </a:cubicBezTo>
                    <a:cubicBezTo>
                      <a:pt x="3277" y="4645"/>
                      <a:pt x="3312" y="4601"/>
                      <a:pt x="3287" y="4576"/>
                    </a:cubicBezTo>
                    <a:cubicBezTo>
                      <a:pt x="1615" y="3117"/>
                      <a:pt x="947" y="2114"/>
                      <a:pt x="96" y="78"/>
                    </a:cubicBezTo>
                    <a:cubicBezTo>
                      <a:pt x="69" y="24"/>
                      <a:pt x="42" y="0"/>
                      <a:pt x="26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4" name="Google Shape;7314;p49"/>
              <p:cNvSpPr/>
              <p:nvPr/>
            </p:nvSpPr>
            <p:spPr>
              <a:xfrm>
                <a:off x="6213675" y="1367400"/>
                <a:ext cx="377325" cy="422442"/>
              </a:xfrm>
              <a:custGeom>
                <a:avLst/>
                <a:gdLst/>
                <a:ahLst/>
                <a:cxnLst/>
                <a:rect l="l" t="t" r="r" b="b"/>
                <a:pathLst>
                  <a:path w="18299" h="20487" extrusionOk="0">
                    <a:moveTo>
                      <a:pt x="5776" y="0"/>
                    </a:moveTo>
                    <a:lnTo>
                      <a:pt x="0" y="15958"/>
                    </a:lnTo>
                    <a:lnTo>
                      <a:pt x="12523" y="20487"/>
                    </a:lnTo>
                    <a:lnTo>
                      <a:pt x="18299" y="4529"/>
                    </a:lnTo>
                    <a:lnTo>
                      <a:pt x="577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5" name="Google Shape;7315;p49"/>
              <p:cNvSpPr/>
              <p:nvPr/>
            </p:nvSpPr>
            <p:spPr>
              <a:xfrm>
                <a:off x="6425518" y="1442599"/>
                <a:ext cx="167352" cy="347241"/>
              </a:xfrm>
              <a:custGeom>
                <a:avLst/>
                <a:gdLst/>
                <a:ahLst/>
                <a:cxnLst/>
                <a:rect l="l" t="t" r="r" b="b"/>
                <a:pathLst>
                  <a:path w="8116" h="16840" extrusionOk="0">
                    <a:moveTo>
                      <a:pt x="5775" y="1"/>
                    </a:moveTo>
                    <a:lnTo>
                      <a:pt x="0" y="15989"/>
                    </a:lnTo>
                    <a:lnTo>
                      <a:pt x="2341" y="16840"/>
                    </a:lnTo>
                    <a:lnTo>
                      <a:pt x="8116" y="852"/>
                    </a:lnTo>
                    <a:lnTo>
                      <a:pt x="5775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6" name="Google Shape;7316;p49"/>
              <p:cNvSpPr/>
              <p:nvPr/>
            </p:nvSpPr>
            <p:spPr>
              <a:xfrm>
                <a:off x="6470015" y="1554274"/>
                <a:ext cx="162341" cy="18525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8984" extrusionOk="0">
                    <a:moveTo>
                      <a:pt x="1256" y="1"/>
                    </a:moveTo>
                    <a:cubicBezTo>
                      <a:pt x="1089" y="1"/>
                      <a:pt x="960" y="46"/>
                      <a:pt x="882" y="147"/>
                    </a:cubicBezTo>
                    <a:cubicBezTo>
                      <a:pt x="0" y="1211"/>
                      <a:pt x="1976" y="3308"/>
                      <a:pt x="3070" y="4220"/>
                    </a:cubicBezTo>
                    <a:cubicBezTo>
                      <a:pt x="3070" y="4220"/>
                      <a:pt x="1064" y="6652"/>
                      <a:pt x="2158" y="8475"/>
                    </a:cubicBezTo>
                    <a:cubicBezTo>
                      <a:pt x="2380" y="8839"/>
                      <a:pt x="2747" y="8984"/>
                      <a:pt x="3191" y="8984"/>
                    </a:cubicBezTo>
                    <a:cubicBezTo>
                      <a:pt x="4936" y="8984"/>
                      <a:pt x="7873" y="6743"/>
                      <a:pt x="7873" y="6743"/>
                    </a:cubicBezTo>
                    <a:cubicBezTo>
                      <a:pt x="7873" y="6743"/>
                      <a:pt x="6870" y="4220"/>
                      <a:pt x="6201" y="3186"/>
                    </a:cubicBezTo>
                    <a:cubicBezTo>
                      <a:pt x="5588" y="2307"/>
                      <a:pt x="2449" y="1"/>
                      <a:pt x="1256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7" name="Google Shape;7317;p49"/>
              <p:cNvSpPr/>
              <p:nvPr/>
            </p:nvSpPr>
            <p:spPr>
              <a:xfrm>
                <a:off x="6807822" y="1806965"/>
                <a:ext cx="334704" cy="16463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7984" extrusionOk="0">
                    <a:moveTo>
                      <a:pt x="7647" y="1"/>
                    </a:moveTo>
                    <a:cubicBezTo>
                      <a:pt x="3975" y="1"/>
                      <a:pt x="0" y="233"/>
                      <a:pt x="0" y="233"/>
                    </a:cubicBezTo>
                    <a:lnTo>
                      <a:pt x="4621" y="7983"/>
                    </a:lnTo>
                    <a:cubicBezTo>
                      <a:pt x="4621" y="7983"/>
                      <a:pt x="9666" y="6129"/>
                      <a:pt x="12402" y="4366"/>
                    </a:cubicBezTo>
                    <a:cubicBezTo>
                      <a:pt x="15107" y="2603"/>
                      <a:pt x="16232" y="1053"/>
                      <a:pt x="12888" y="324"/>
                    </a:cubicBezTo>
                    <a:cubicBezTo>
                      <a:pt x="11796" y="78"/>
                      <a:pt x="9772" y="1"/>
                      <a:pt x="764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8" name="Google Shape;7318;p49"/>
              <p:cNvSpPr/>
              <p:nvPr/>
            </p:nvSpPr>
            <p:spPr>
              <a:xfrm>
                <a:off x="6848566" y="1817110"/>
                <a:ext cx="80872" cy="132813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6441" extrusionOk="0">
                    <a:moveTo>
                      <a:pt x="23" y="1"/>
                    </a:moveTo>
                    <a:cubicBezTo>
                      <a:pt x="14" y="1"/>
                      <a:pt x="0" y="14"/>
                      <a:pt x="0" y="14"/>
                    </a:cubicBezTo>
                    <a:cubicBezTo>
                      <a:pt x="122" y="318"/>
                      <a:pt x="1550" y="2689"/>
                      <a:pt x="1885" y="3236"/>
                    </a:cubicBezTo>
                    <a:cubicBezTo>
                      <a:pt x="2219" y="3783"/>
                      <a:pt x="3526" y="5911"/>
                      <a:pt x="3891" y="6428"/>
                    </a:cubicBezTo>
                    <a:cubicBezTo>
                      <a:pt x="3900" y="6436"/>
                      <a:pt x="3906" y="6440"/>
                      <a:pt x="3911" y="6440"/>
                    </a:cubicBezTo>
                    <a:cubicBezTo>
                      <a:pt x="3921" y="6440"/>
                      <a:pt x="3921" y="6419"/>
                      <a:pt x="3921" y="6397"/>
                    </a:cubicBezTo>
                    <a:cubicBezTo>
                      <a:pt x="3648" y="5820"/>
                      <a:pt x="2341" y="3692"/>
                      <a:pt x="2037" y="3175"/>
                    </a:cubicBezTo>
                    <a:cubicBezTo>
                      <a:pt x="1733" y="2628"/>
                      <a:pt x="243" y="257"/>
                      <a:pt x="31" y="14"/>
                    </a:cubicBezTo>
                    <a:cubicBezTo>
                      <a:pt x="31" y="4"/>
                      <a:pt x="27" y="1"/>
                      <a:pt x="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19" name="Google Shape;7319;p49"/>
              <p:cNvSpPr/>
              <p:nvPr/>
            </p:nvSpPr>
            <p:spPr>
              <a:xfrm>
                <a:off x="6866113" y="1829296"/>
                <a:ext cx="261379" cy="142299"/>
              </a:xfrm>
              <a:custGeom>
                <a:avLst/>
                <a:gdLst/>
                <a:ahLst/>
                <a:cxnLst/>
                <a:rect l="l" t="t" r="r" b="b"/>
                <a:pathLst>
                  <a:path w="12676" h="6901" extrusionOk="0">
                    <a:moveTo>
                      <a:pt x="11824" y="1"/>
                    </a:moveTo>
                    <a:lnTo>
                      <a:pt x="0" y="3922"/>
                    </a:lnTo>
                    <a:lnTo>
                      <a:pt x="1794" y="6900"/>
                    </a:lnTo>
                    <a:cubicBezTo>
                      <a:pt x="1794" y="6900"/>
                      <a:pt x="6839" y="5046"/>
                      <a:pt x="9545" y="3283"/>
                    </a:cubicBezTo>
                    <a:cubicBezTo>
                      <a:pt x="11551" y="1976"/>
                      <a:pt x="12675" y="821"/>
                      <a:pt x="118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0" name="Google Shape;7320;p49"/>
              <p:cNvSpPr/>
              <p:nvPr/>
            </p:nvSpPr>
            <p:spPr>
              <a:xfrm>
                <a:off x="6872381" y="1791274"/>
                <a:ext cx="505809" cy="624930"/>
              </a:xfrm>
              <a:custGeom>
                <a:avLst/>
                <a:gdLst/>
                <a:ahLst/>
                <a:cxnLst/>
                <a:rect l="l" t="t" r="r" b="b"/>
                <a:pathLst>
                  <a:path w="24530" h="30307" extrusionOk="0">
                    <a:moveTo>
                      <a:pt x="10727" y="1"/>
                    </a:moveTo>
                    <a:cubicBezTo>
                      <a:pt x="9323" y="1"/>
                      <a:pt x="8019" y="501"/>
                      <a:pt x="7690" y="902"/>
                    </a:cubicBezTo>
                    <a:cubicBezTo>
                      <a:pt x="5289" y="4094"/>
                      <a:pt x="0" y="29839"/>
                      <a:pt x="304" y="30173"/>
                    </a:cubicBezTo>
                    <a:cubicBezTo>
                      <a:pt x="392" y="30274"/>
                      <a:pt x="4479" y="30307"/>
                      <a:pt x="9257" y="30307"/>
                    </a:cubicBezTo>
                    <a:cubicBezTo>
                      <a:pt x="16067" y="30307"/>
                      <a:pt x="24281" y="30239"/>
                      <a:pt x="24317" y="30204"/>
                    </a:cubicBezTo>
                    <a:cubicBezTo>
                      <a:pt x="24530" y="29960"/>
                      <a:pt x="23101" y="24428"/>
                      <a:pt x="21764" y="18836"/>
                    </a:cubicBezTo>
                    <a:cubicBezTo>
                      <a:pt x="20943" y="15431"/>
                      <a:pt x="17447" y="4124"/>
                      <a:pt x="13405" y="842"/>
                    </a:cubicBezTo>
                    <a:cubicBezTo>
                      <a:pt x="12640" y="222"/>
                      <a:pt x="11661" y="1"/>
                      <a:pt x="107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1" name="Google Shape;7321;p49"/>
              <p:cNvSpPr/>
              <p:nvPr/>
            </p:nvSpPr>
            <p:spPr>
              <a:xfrm>
                <a:off x="7014655" y="1706136"/>
                <a:ext cx="124112" cy="174713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8473" extrusionOk="0">
                    <a:moveTo>
                      <a:pt x="5569" y="1"/>
                    </a:moveTo>
                    <a:cubicBezTo>
                      <a:pt x="4993" y="1"/>
                      <a:pt x="0" y="1323"/>
                      <a:pt x="0" y="1323"/>
                    </a:cubicBezTo>
                    <a:cubicBezTo>
                      <a:pt x="304" y="2448"/>
                      <a:pt x="486" y="3572"/>
                      <a:pt x="517" y="4727"/>
                    </a:cubicBezTo>
                    <a:cubicBezTo>
                      <a:pt x="517" y="4879"/>
                      <a:pt x="486" y="5001"/>
                      <a:pt x="486" y="5123"/>
                    </a:cubicBezTo>
                    <a:cubicBezTo>
                      <a:pt x="456" y="5153"/>
                      <a:pt x="456" y="5153"/>
                      <a:pt x="486" y="5183"/>
                    </a:cubicBezTo>
                    <a:cubicBezTo>
                      <a:pt x="334" y="5882"/>
                      <a:pt x="638" y="8314"/>
                      <a:pt x="1854" y="8466"/>
                    </a:cubicBezTo>
                    <a:cubicBezTo>
                      <a:pt x="1885" y="8471"/>
                      <a:pt x="1917" y="8473"/>
                      <a:pt x="1952" y="8473"/>
                    </a:cubicBezTo>
                    <a:cubicBezTo>
                      <a:pt x="2827" y="8473"/>
                      <a:pt x="5081" y="7036"/>
                      <a:pt x="5958" y="5487"/>
                    </a:cubicBezTo>
                    <a:cubicBezTo>
                      <a:pt x="6018" y="5366"/>
                      <a:pt x="5623" y="928"/>
                      <a:pt x="5623" y="16"/>
                    </a:cubicBezTo>
                    <a:cubicBezTo>
                      <a:pt x="5623" y="6"/>
                      <a:pt x="5605" y="1"/>
                      <a:pt x="5569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2" name="Google Shape;7322;p49"/>
              <p:cNvSpPr/>
              <p:nvPr/>
            </p:nvSpPr>
            <p:spPr>
              <a:xfrm>
                <a:off x="7014655" y="1707085"/>
                <a:ext cx="108441" cy="106564"/>
              </a:xfrm>
              <a:custGeom>
                <a:avLst/>
                <a:gdLst/>
                <a:ahLst/>
                <a:cxnLst/>
                <a:rect l="l" t="t" r="r" b="b"/>
                <a:pathLst>
                  <a:path w="5259" h="5168" extrusionOk="0">
                    <a:moveTo>
                      <a:pt x="5259" y="0"/>
                    </a:moveTo>
                    <a:cubicBezTo>
                      <a:pt x="4043" y="213"/>
                      <a:pt x="0" y="1277"/>
                      <a:pt x="0" y="1277"/>
                    </a:cubicBezTo>
                    <a:cubicBezTo>
                      <a:pt x="304" y="2402"/>
                      <a:pt x="486" y="3526"/>
                      <a:pt x="517" y="4681"/>
                    </a:cubicBezTo>
                    <a:cubicBezTo>
                      <a:pt x="486" y="4833"/>
                      <a:pt x="486" y="4955"/>
                      <a:pt x="456" y="5077"/>
                    </a:cubicBezTo>
                    <a:lnTo>
                      <a:pt x="456" y="5137"/>
                    </a:lnTo>
                    <a:cubicBezTo>
                      <a:pt x="669" y="5168"/>
                      <a:pt x="851" y="5168"/>
                      <a:pt x="1034" y="5168"/>
                    </a:cubicBezTo>
                    <a:cubicBezTo>
                      <a:pt x="4134" y="5137"/>
                      <a:pt x="5046" y="1368"/>
                      <a:pt x="52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3" name="Google Shape;7323;p49"/>
              <p:cNvSpPr/>
              <p:nvPr/>
            </p:nvSpPr>
            <p:spPr>
              <a:xfrm>
                <a:off x="7086101" y="1785418"/>
                <a:ext cx="21" cy="2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4" name="Google Shape;7324;p49"/>
              <p:cNvSpPr/>
              <p:nvPr/>
            </p:nvSpPr>
            <p:spPr>
              <a:xfrm>
                <a:off x="6932549" y="1501715"/>
                <a:ext cx="229418" cy="280308"/>
              </a:xfrm>
              <a:custGeom>
                <a:avLst/>
                <a:gdLst/>
                <a:ahLst/>
                <a:cxnLst/>
                <a:rect l="l" t="t" r="r" b="b"/>
                <a:pathLst>
                  <a:path w="11126" h="13594" extrusionOk="0">
                    <a:moveTo>
                      <a:pt x="5781" y="0"/>
                    </a:moveTo>
                    <a:cubicBezTo>
                      <a:pt x="4930" y="0"/>
                      <a:pt x="4097" y="219"/>
                      <a:pt x="3405" y="690"/>
                    </a:cubicBezTo>
                    <a:cubicBezTo>
                      <a:pt x="1763" y="1784"/>
                      <a:pt x="0" y="9170"/>
                      <a:pt x="1459" y="11632"/>
                    </a:cubicBezTo>
                    <a:cubicBezTo>
                      <a:pt x="2240" y="12983"/>
                      <a:pt x="3571" y="13593"/>
                      <a:pt x="4960" y="13593"/>
                    </a:cubicBezTo>
                    <a:cubicBezTo>
                      <a:pt x="6165" y="13593"/>
                      <a:pt x="7415" y="13134"/>
                      <a:pt x="8389" y="12301"/>
                    </a:cubicBezTo>
                    <a:cubicBezTo>
                      <a:pt x="9848" y="11085"/>
                      <a:pt x="11125" y="5401"/>
                      <a:pt x="10578" y="3395"/>
                    </a:cubicBezTo>
                    <a:cubicBezTo>
                      <a:pt x="10019" y="1286"/>
                      <a:pt x="7845" y="0"/>
                      <a:pt x="578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5" name="Google Shape;7325;p49"/>
              <p:cNvSpPr/>
              <p:nvPr/>
            </p:nvSpPr>
            <p:spPr>
              <a:xfrm>
                <a:off x="7027810" y="1640649"/>
                <a:ext cx="8784" cy="22579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95" extrusionOk="0">
                    <a:moveTo>
                      <a:pt x="213" y="1"/>
                    </a:moveTo>
                    <a:lnTo>
                      <a:pt x="213" y="1"/>
                    </a:lnTo>
                    <a:cubicBezTo>
                      <a:pt x="61" y="335"/>
                      <a:pt x="0" y="943"/>
                      <a:pt x="426" y="1095"/>
                    </a:cubicBezTo>
                    <a:lnTo>
                      <a:pt x="426" y="1064"/>
                    </a:lnTo>
                    <a:cubicBezTo>
                      <a:pt x="92" y="852"/>
                      <a:pt x="152" y="426"/>
                      <a:pt x="244" y="31"/>
                    </a:cubicBezTo>
                    <a:cubicBezTo>
                      <a:pt x="244" y="31"/>
                      <a:pt x="213" y="1"/>
                      <a:pt x="2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6" name="Google Shape;7326;p49"/>
              <p:cNvSpPr/>
              <p:nvPr/>
            </p:nvSpPr>
            <p:spPr>
              <a:xfrm>
                <a:off x="7025604" y="1633721"/>
                <a:ext cx="28084" cy="25857"/>
              </a:xfrm>
              <a:custGeom>
                <a:avLst/>
                <a:gdLst/>
                <a:ahLst/>
                <a:cxnLst/>
                <a:rect l="l" t="t" r="r" b="b"/>
                <a:pathLst>
                  <a:path w="1362" h="1254" extrusionOk="0">
                    <a:moveTo>
                      <a:pt x="709" y="0"/>
                    </a:moveTo>
                    <a:cubicBezTo>
                      <a:pt x="218" y="0"/>
                      <a:pt x="0" y="1189"/>
                      <a:pt x="594" y="1248"/>
                    </a:cubicBezTo>
                    <a:cubicBezTo>
                      <a:pt x="614" y="1252"/>
                      <a:pt x="634" y="1253"/>
                      <a:pt x="653" y="1253"/>
                    </a:cubicBezTo>
                    <a:cubicBezTo>
                      <a:pt x="1185" y="1253"/>
                      <a:pt x="1361" y="90"/>
                      <a:pt x="746" y="2"/>
                    </a:cubicBezTo>
                    <a:cubicBezTo>
                      <a:pt x="733" y="1"/>
                      <a:pt x="721" y="0"/>
                      <a:pt x="7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7" name="Google Shape;7327;p49"/>
              <p:cNvSpPr/>
              <p:nvPr/>
            </p:nvSpPr>
            <p:spPr>
              <a:xfrm>
                <a:off x="6976406" y="1632504"/>
                <a:ext cx="12558" cy="1944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943" extrusionOk="0">
                    <a:moveTo>
                      <a:pt x="548" y="0"/>
                    </a:moveTo>
                    <a:cubicBezTo>
                      <a:pt x="487" y="396"/>
                      <a:pt x="366" y="851"/>
                      <a:pt x="1" y="912"/>
                    </a:cubicBezTo>
                    <a:lnTo>
                      <a:pt x="1" y="943"/>
                    </a:lnTo>
                    <a:cubicBezTo>
                      <a:pt x="426" y="943"/>
                      <a:pt x="609" y="365"/>
                      <a:pt x="5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8" name="Google Shape;7328;p49"/>
              <p:cNvSpPr/>
              <p:nvPr/>
            </p:nvSpPr>
            <p:spPr>
              <a:xfrm>
                <a:off x="6965189" y="1622215"/>
                <a:ext cx="27672" cy="26146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1268" extrusionOk="0">
                    <a:moveTo>
                      <a:pt x="748" y="0"/>
                    </a:moveTo>
                    <a:cubicBezTo>
                      <a:pt x="212" y="0"/>
                      <a:pt x="0" y="1116"/>
                      <a:pt x="545" y="1259"/>
                    </a:cubicBezTo>
                    <a:cubicBezTo>
                      <a:pt x="572" y="1265"/>
                      <a:pt x="599" y="1268"/>
                      <a:pt x="625" y="1268"/>
                    </a:cubicBezTo>
                    <a:cubicBezTo>
                      <a:pt x="1144" y="1268"/>
                      <a:pt x="1341" y="158"/>
                      <a:pt x="849" y="13"/>
                    </a:cubicBezTo>
                    <a:cubicBezTo>
                      <a:pt x="814" y="4"/>
                      <a:pt x="780" y="0"/>
                      <a:pt x="74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29" name="Google Shape;7329;p49"/>
              <p:cNvSpPr/>
              <p:nvPr/>
            </p:nvSpPr>
            <p:spPr>
              <a:xfrm>
                <a:off x="7035336" y="1607720"/>
                <a:ext cx="27919" cy="20867"/>
              </a:xfrm>
              <a:custGeom>
                <a:avLst/>
                <a:gdLst/>
                <a:ahLst/>
                <a:cxnLst/>
                <a:rect l="l" t="t" r="r" b="b"/>
                <a:pathLst>
                  <a:path w="1354" h="1012" extrusionOk="0">
                    <a:moveTo>
                      <a:pt x="424" y="0"/>
                    </a:moveTo>
                    <a:cubicBezTo>
                      <a:pt x="320" y="0"/>
                      <a:pt x="215" y="24"/>
                      <a:pt x="122" y="78"/>
                    </a:cubicBezTo>
                    <a:cubicBezTo>
                      <a:pt x="31" y="139"/>
                      <a:pt x="0" y="260"/>
                      <a:pt x="31" y="382"/>
                    </a:cubicBezTo>
                    <a:cubicBezTo>
                      <a:pt x="122" y="534"/>
                      <a:pt x="274" y="655"/>
                      <a:pt x="456" y="716"/>
                    </a:cubicBezTo>
                    <a:cubicBezTo>
                      <a:pt x="608" y="807"/>
                      <a:pt x="730" y="898"/>
                      <a:pt x="912" y="990"/>
                    </a:cubicBezTo>
                    <a:cubicBezTo>
                      <a:pt x="946" y="1004"/>
                      <a:pt x="982" y="1011"/>
                      <a:pt x="1016" y="1011"/>
                    </a:cubicBezTo>
                    <a:cubicBezTo>
                      <a:pt x="1195" y="1011"/>
                      <a:pt x="1353" y="829"/>
                      <a:pt x="1277" y="625"/>
                    </a:cubicBezTo>
                    <a:cubicBezTo>
                      <a:pt x="1186" y="412"/>
                      <a:pt x="1034" y="230"/>
                      <a:pt x="790" y="108"/>
                    </a:cubicBezTo>
                    <a:cubicBezTo>
                      <a:pt x="688" y="40"/>
                      <a:pt x="557" y="0"/>
                      <a:pt x="4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0" name="Google Shape;7330;p49"/>
              <p:cNvSpPr/>
              <p:nvPr/>
            </p:nvSpPr>
            <p:spPr>
              <a:xfrm>
                <a:off x="6968901" y="1586626"/>
                <a:ext cx="31342" cy="15816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767" extrusionOk="0">
                    <a:moveTo>
                      <a:pt x="913" y="1"/>
                    </a:moveTo>
                    <a:cubicBezTo>
                      <a:pt x="883" y="1"/>
                      <a:pt x="852" y="3"/>
                      <a:pt x="821" y="6"/>
                    </a:cubicBezTo>
                    <a:cubicBezTo>
                      <a:pt x="578" y="6"/>
                      <a:pt x="335" y="128"/>
                      <a:pt x="152" y="280"/>
                    </a:cubicBezTo>
                    <a:cubicBezTo>
                      <a:pt x="0" y="462"/>
                      <a:pt x="122" y="766"/>
                      <a:pt x="365" y="766"/>
                    </a:cubicBezTo>
                    <a:cubicBezTo>
                      <a:pt x="547" y="766"/>
                      <a:pt x="699" y="736"/>
                      <a:pt x="882" y="736"/>
                    </a:cubicBezTo>
                    <a:cubicBezTo>
                      <a:pt x="1064" y="736"/>
                      <a:pt x="1246" y="675"/>
                      <a:pt x="1398" y="584"/>
                    </a:cubicBezTo>
                    <a:cubicBezTo>
                      <a:pt x="1490" y="493"/>
                      <a:pt x="1520" y="341"/>
                      <a:pt x="1459" y="250"/>
                    </a:cubicBezTo>
                    <a:cubicBezTo>
                      <a:pt x="1327" y="90"/>
                      <a:pt x="1124" y="1"/>
                      <a:pt x="91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1" name="Google Shape;7331;p49"/>
              <p:cNvSpPr/>
              <p:nvPr/>
            </p:nvSpPr>
            <p:spPr>
              <a:xfrm>
                <a:off x="7013397" y="1714322"/>
                <a:ext cx="17568" cy="5939"/>
              </a:xfrm>
              <a:custGeom>
                <a:avLst/>
                <a:gdLst/>
                <a:ahLst/>
                <a:cxnLst/>
                <a:rect l="l" t="t" r="r" b="b"/>
                <a:pathLst>
                  <a:path w="852" h="288" extrusionOk="0">
                    <a:moveTo>
                      <a:pt x="791" y="1"/>
                    </a:moveTo>
                    <a:cubicBezTo>
                      <a:pt x="780" y="1"/>
                      <a:pt x="770" y="4"/>
                      <a:pt x="760" y="14"/>
                    </a:cubicBezTo>
                    <a:cubicBezTo>
                      <a:pt x="679" y="68"/>
                      <a:pt x="573" y="171"/>
                      <a:pt x="444" y="171"/>
                    </a:cubicBezTo>
                    <a:cubicBezTo>
                      <a:pt x="428" y="171"/>
                      <a:pt x="412" y="169"/>
                      <a:pt x="395" y="166"/>
                    </a:cubicBezTo>
                    <a:cubicBezTo>
                      <a:pt x="243" y="136"/>
                      <a:pt x="122" y="75"/>
                      <a:pt x="0" y="14"/>
                    </a:cubicBezTo>
                    <a:lnTo>
                      <a:pt x="0" y="14"/>
                    </a:lnTo>
                    <a:cubicBezTo>
                      <a:pt x="91" y="166"/>
                      <a:pt x="274" y="288"/>
                      <a:pt x="456" y="288"/>
                    </a:cubicBezTo>
                    <a:cubicBezTo>
                      <a:pt x="639" y="288"/>
                      <a:pt x="791" y="166"/>
                      <a:pt x="851" y="14"/>
                    </a:cubicBezTo>
                    <a:cubicBezTo>
                      <a:pt x="831" y="14"/>
                      <a:pt x="811" y="1"/>
                      <a:pt x="7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2" name="Google Shape;7332;p49"/>
              <p:cNvSpPr/>
              <p:nvPr/>
            </p:nvSpPr>
            <p:spPr>
              <a:xfrm>
                <a:off x="6979148" y="1596317"/>
                <a:ext cx="46168" cy="101389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4917" extrusionOk="0">
                    <a:moveTo>
                      <a:pt x="1247" y="0"/>
                    </a:moveTo>
                    <a:cubicBezTo>
                      <a:pt x="1236" y="0"/>
                      <a:pt x="1221" y="8"/>
                      <a:pt x="1205" y="23"/>
                    </a:cubicBezTo>
                    <a:cubicBezTo>
                      <a:pt x="689" y="1269"/>
                      <a:pt x="263" y="2576"/>
                      <a:pt x="20" y="3913"/>
                    </a:cubicBezTo>
                    <a:cubicBezTo>
                      <a:pt x="0" y="3963"/>
                      <a:pt x="50" y="3980"/>
                      <a:pt x="131" y="3980"/>
                    </a:cubicBezTo>
                    <a:cubicBezTo>
                      <a:pt x="301" y="3980"/>
                      <a:pt x="606" y="3904"/>
                      <a:pt x="689" y="3883"/>
                    </a:cubicBezTo>
                    <a:lnTo>
                      <a:pt x="689" y="3883"/>
                    </a:lnTo>
                    <a:cubicBezTo>
                      <a:pt x="689" y="3883"/>
                      <a:pt x="567" y="4339"/>
                      <a:pt x="537" y="4643"/>
                    </a:cubicBezTo>
                    <a:lnTo>
                      <a:pt x="537" y="4673"/>
                    </a:lnTo>
                    <a:lnTo>
                      <a:pt x="537" y="4704"/>
                    </a:lnTo>
                    <a:cubicBezTo>
                      <a:pt x="537" y="4765"/>
                      <a:pt x="567" y="4795"/>
                      <a:pt x="597" y="4795"/>
                    </a:cubicBezTo>
                    <a:cubicBezTo>
                      <a:pt x="628" y="4825"/>
                      <a:pt x="658" y="4825"/>
                      <a:pt x="689" y="4825"/>
                    </a:cubicBezTo>
                    <a:lnTo>
                      <a:pt x="780" y="4856"/>
                    </a:lnTo>
                    <a:cubicBezTo>
                      <a:pt x="932" y="4917"/>
                      <a:pt x="1084" y="4917"/>
                      <a:pt x="1236" y="4917"/>
                    </a:cubicBezTo>
                    <a:cubicBezTo>
                      <a:pt x="1631" y="4917"/>
                      <a:pt x="1965" y="4765"/>
                      <a:pt x="2239" y="4491"/>
                    </a:cubicBezTo>
                    <a:cubicBezTo>
                      <a:pt x="2239" y="4461"/>
                      <a:pt x="2239" y="4430"/>
                      <a:pt x="2178" y="4430"/>
                    </a:cubicBezTo>
                    <a:cubicBezTo>
                      <a:pt x="1894" y="4592"/>
                      <a:pt x="1570" y="4673"/>
                      <a:pt x="1241" y="4673"/>
                    </a:cubicBezTo>
                    <a:cubicBezTo>
                      <a:pt x="1077" y="4673"/>
                      <a:pt x="912" y="4653"/>
                      <a:pt x="749" y="4613"/>
                    </a:cubicBezTo>
                    <a:cubicBezTo>
                      <a:pt x="749" y="4491"/>
                      <a:pt x="1023" y="3640"/>
                      <a:pt x="962" y="3609"/>
                    </a:cubicBezTo>
                    <a:cubicBezTo>
                      <a:pt x="749" y="3609"/>
                      <a:pt x="537" y="3640"/>
                      <a:pt x="324" y="3701"/>
                    </a:cubicBezTo>
                    <a:cubicBezTo>
                      <a:pt x="567" y="2454"/>
                      <a:pt x="1023" y="1269"/>
                      <a:pt x="1266" y="23"/>
                    </a:cubicBezTo>
                    <a:cubicBezTo>
                      <a:pt x="1266" y="8"/>
                      <a:pt x="1259" y="0"/>
                      <a:pt x="124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3" name="Google Shape;7333;p49"/>
              <p:cNvSpPr/>
              <p:nvPr/>
            </p:nvSpPr>
            <p:spPr>
              <a:xfrm>
                <a:off x="6998984" y="1688898"/>
                <a:ext cx="27590" cy="1963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952" extrusionOk="0">
                    <a:moveTo>
                      <a:pt x="1277" y="1"/>
                    </a:moveTo>
                    <a:cubicBezTo>
                      <a:pt x="962" y="170"/>
                      <a:pt x="629" y="263"/>
                      <a:pt x="276" y="263"/>
                    </a:cubicBezTo>
                    <a:cubicBezTo>
                      <a:pt x="185" y="263"/>
                      <a:pt x="93" y="257"/>
                      <a:pt x="0" y="244"/>
                    </a:cubicBezTo>
                    <a:lnTo>
                      <a:pt x="0" y="244"/>
                    </a:lnTo>
                    <a:cubicBezTo>
                      <a:pt x="122" y="487"/>
                      <a:pt x="304" y="700"/>
                      <a:pt x="547" y="852"/>
                    </a:cubicBezTo>
                    <a:cubicBezTo>
                      <a:pt x="647" y="902"/>
                      <a:pt x="766" y="951"/>
                      <a:pt x="889" y="951"/>
                    </a:cubicBezTo>
                    <a:cubicBezTo>
                      <a:pt x="917" y="951"/>
                      <a:pt x="945" y="949"/>
                      <a:pt x="973" y="943"/>
                    </a:cubicBezTo>
                    <a:cubicBezTo>
                      <a:pt x="1277" y="913"/>
                      <a:pt x="1338" y="639"/>
                      <a:pt x="1338" y="396"/>
                    </a:cubicBezTo>
                    <a:cubicBezTo>
                      <a:pt x="1338" y="244"/>
                      <a:pt x="1307" y="123"/>
                      <a:pt x="127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4" name="Google Shape;7334;p49"/>
              <p:cNvSpPr/>
              <p:nvPr/>
            </p:nvSpPr>
            <p:spPr>
              <a:xfrm>
                <a:off x="7010263" y="1696816"/>
                <a:ext cx="16310" cy="11712"/>
              </a:xfrm>
              <a:custGeom>
                <a:avLst/>
                <a:gdLst/>
                <a:ahLst/>
                <a:cxnLst/>
                <a:rect l="l" t="t" r="r" b="b"/>
                <a:pathLst>
                  <a:path w="791" h="568" extrusionOk="0">
                    <a:moveTo>
                      <a:pt x="663" y="1"/>
                    </a:moveTo>
                    <a:cubicBezTo>
                      <a:pt x="374" y="1"/>
                      <a:pt x="106" y="177"/>
                      <a:pt x="0" y="468"/>
                    </a:cubicBezTo>
                    <a:cubicBezTo>
                      <a:pt x="100" y="518"/>
                      <a:pt x="219" y="567"/>
                      <a:pt x="342" y="567"/>
                    </a:cubicBezTo>
                    <a:cubicBezTo>
                      <a:pt x="370" y="567"/>
                      <a:pt x="398" y="565"/>
                      <a:pt x="426" y="559"/>
                    </a:cubicBezTo>
                    <a:cubicBezTo>
                      <a:pt x="760" y="529"/>
                      <a:pt x="791" y="255"/>
                      <a:pt x="791" y="12"/>
                    </a:cubicBezTo>
                    <a:cubicBezTo>
                      <a:pt x="748" y="4"/>
                      <a:pt x="705" y="1"/>
                      <a:pt x="6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5" name="Google Shape;7335;p49"/>
              <p:cNvSpPr/>
              <p:nvPr/>
            </p:nvSpPr>
            <p:spPr>
              <a:xfrm>
                <a:off x="6941951" y="1456703"/>
                <a:ext cx="233707" cy="204695"/>
              </a:xfrm>
              <a:custGeom>
                <a:avLst/>
                <a:gdLst/>
                <a:ahLst/>
                <a:cxnLst/>
                <a:rect l="l" t="t" r="r" b="b"/>
                <a:pathLst>
                  <a:path w="11334" h="9927" extrusionOk="0">
                    <a:moveTo>
                      <a:pt x="1825" y="1"/>
                    </a:moveTo>
                    <a:cubicBezTo>
                      <a:pt x="1696" y="1"/>
                      <a:pt x="1571" y="35"/>
                      <a:pt x="1459" y="107"/>
                    </a:cubicBezTo>
                    <a:cubicBezTo>
                      <a:pt x="730" y="593"/>
                      <a:pt x="0" y="3937"/>
                      <a:pt x="1520" y="5213"/>
                    </a:cubicBezTo>
                    <a:cubicBezTo>
                      <a:pt x="2069" y="5671"/>
                      <a:pt x="2712" y="5831"/>
                      <a:pt x="3343" y="5831"/>
                    </a:cubicBezTo>
                    <a:cubicBezTo>
                      <a:pt x="4806" y="5831"/>
                      <a:pt x="6201" y="4970"/>
                      <a:pt x="6201" y="4970"/>
                    </a:cubicBezTo>
                    <a:cubicBezTo>
                      <a:pt x="6444" y="5882"/>
                      <a:pt x="7265" y="6490"/>
                      <a:pt x="8207" y="6520"/>
                    </a:cubicBezTo>
                    <a:cubicBezTo>
                      <a:pt x="8207" y="6520"/>
                      <a:pt x="8298" y="9864"/>
                      <a:pt x="9180" y="9925"/>
                    </a:cubicBezTo>
                    <a:cubicBezTo>
                      <a:pt x="9197" y="9926"/>
                      <a:pt x="9215" y="9927"/>
                      <a:pt x="9232" y="9927"/>
                    </a:cubicBezTo>
                    <a:cubicBezTo>
                      <a:pt x="10509" y="9927"/>
                      <a:pt x="11333" y="5566"/>
                      <a:pt x="11003" y="4666"/>
                    </a:cubicBezTo>
                    <a:cubicBezTo>
                      <a:pt x="10669" y="3724"/>
                      <a:pt x="9544" y="3390"/>
                      <a:pt x="9544" y="3390"/>
                    </a:cubicBezTo>
                    <a:cubicBezTo>
                      <a:pt x="9484" y="2842"/>
                      <a:pt x="9210" y="2356"/>
                      <a:pt x="8785" y="1991"/>
                    </a:cubicBezTo>
                    <a:cubicBezTo>
                      <a:pt x="8478" y="1708"/>
                      <a:pt x="7838" y="1619"/>
                      <a:pt x="7155" y="1619"/>
                    </a:cubicBezTo>
                    <a:cubicBezTo>
                      <a:pt x="6008" y="1619"/>
                      <a:pt x="4742" y="1870"/>
                      <a:pt x="4742" y="1870"/>
                    </a:cubicBezTo>
                    <a:cubicBezTo>
                      <a:pt x="4590" y="1444"/>
                      <a:pt x="4347" y="1019"/>
                      <a:pt x="4043" y="715"/>
                    </a:cubicBezTo>
                    <a:cubicBezTo>
                      <a:pt x="3876" y="548"/>
                      <a:pt x="3655" y="464"/>
                      <a:pt x="3439" y="464"/>
                    </a:cubicBezTo>
                    <a:cubicBezTo>
                      <a:pt x="3222" y="464"/>
                      <a:pt x="3009" y="548"/>
                      <a:pt x="2857" y="715"/>
                    </a:cubicBezTo>
                    <a:cubicBezTo>
                      <a:pt x="2979" y="958"/>
                      <a:pt x="3070" y="1262"/>
                      <a:pt x="3101" y="1535"/>
                    </a:cubicBezTo>
                    <a:cubicBezTo>
                      <a:pt x="3130" y="2029"/>
                      <a:pt x="2954" y="2257"/>
                      <a:pt x="2779" y="2257"/>
                    </a:cubicBezTo>
                    <a:cubicBezTo>
                      <a:pt x="2597" y="2257"/>
                      <a:pt x="2416" y="2014"/>
                      <a:pt x="2462" y="1566"/>
                    </a:cubicBezTo>
                    <a:cubicBezTo>
                      <a:pt x="2462" y="1262"/>
                      <a:pt x="2614" y="958"/>
                      <a:pt x="2827" y="715"/>
                    </a:cubicBezTo>
                    <a:cubicBezTo>
                      <a:pt x="2581" y="267"/>
                      <a:pt x="2186" y="1"/>
                      <a:pt x="18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6" name="Google Shape;7336;p49"/>
              <p:cNvSpPr/>
              <p:nvPr/>
            </p:nvSpPr>
            <p:spPr>
              <a:xfrm>
                <a:off x="7113051" y="1638731"/>
                <a:ext cx="71469" cy="74253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601" extrusionOk="0">
                    <a:moveTo>
                      <a:pt x="2311" y="0"/>
                    </a:moveTo>
                    <a:cubicBezTo>
                      <a:pt x="1494" y="0"/>
                      <a:pt x="426" y="1370"/>
                      <a:pt x="426" y="1370"/>
                    </a:cubicBezTo>
                    <a:lnTo>
                      <a:pt x="0" y="2920"/>
                    </a:lnTo>
                    <a:cubicBezTo>
                      <a:pt x="141" y="3341"/>
                      <a:pt x="533" y="3600"/>
                      <a:pt x="956" y="3600"/>
                    </a:cubicBezTo>
                    <a:cubicBezTo>
                      <a:pt x="1082" y="3600"/>
                      <a:pt x="1212" y="3577"/>
                      <a:pt x="1338" y="3528"/>
                    </a:cubicBezTo>
                    <a:cubicBezTo>
                      <a:pt x="2341" y="3224"/>
                      <a:pt x="3465" y="610"/>
                      <a:pt x="2645" y="94"/>
                    </a:cubicBezTo>
                    <a:cubicBezTo>
                      <a:pt x="2541" y="28"/>
                      <a:pt x="2429" y="0"/>
                      <a:pt x="2311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7" name="Google Shape;7337;p49"/>
              <p:cNvSpPr/>
              <p:nvPr/>
            </p:nvSpPr>
            <p:spPr>
              <a:xfrm>
                <a:off x="7123938" y="1656320"/>
                <a:ext cx="36765" cy="45199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192" extrusionOk="0">
                    <a:moveTo>
                      <a:pt x="1782" y="0"/>
                    </a:moveTo>
                    <a:lnTo>
                      <a:pt x="1782" y="0"/>
                    </a:lnTo>
                    <a:cubicBezTo>
                      <a:pt x="810" y="31"/>
                      <a:pt x="80" y="1247"/>
                      <a:pt x="19" y="2128"/>
                    </a:cubicBezTo>
                    <a:cubicBezTo>
                      <a:pt x="1" y="2166"/>
                      <a:pt x="40" y="2192"/>
                      <a:pt x="80" y="2192"/>
                    </a:cubicBezTo>
                    <a:cubicBezTo>
                      <a:pt x="104" y="2192"/>
                      <a:pt x="129" y="2182"/>
                      <a:pt x="141" y="2158"/>
                    </a:cubicBezTo>
                    <a:cubicBezTo>
                      <a:pt x="232" y="1976"/>
                      <a:pt x="354" y="1794"/>
                      <a:pt x="506" y="1642"/>
                    </a:cubicBezTo>
                    <a:cubicBezTo>
                      <a:pt x="612" y="1493"/>
                      <a:pt x="778" y="1418"/>
                      <a:pt x="951" y="1418"/>
                    </a:cubicBezTo>
                    <a:cubicBezTo>
                      <a:pt x="1026" y="1418"/>
                      <a:pt x="1101" y="1432"/>
                      <a:pt x="1174" y="1459"/>
                    </a:cubicBezTo>
                    <a:cubicBezTo>
                      <a:pt x="1205" y="1459"/>
                      <a:pt x="1205" y="1429"/>
                      <a:pt x="1205" y="1429"/>
                    </a:cubicBezTo>
                    <a:cubicBezTo>
                      <a:pt x="1101" y="1325"/>
                      <a:pt x="969" y="1277"/>
                      <a:pt x="838" y="1277"/>
                    </a:cubicBezTo>
                    <a:cubicBezTo>
                      <a:pt x="663" y="1277"/>
                      <a:pt x="489" y="1364"/>
                      <a:pt x="384" y="1520"/>
                    </a:cubicBezTo>
                    <a:cubicBezTo>
                      <a:pt x="658" y="882"/>
                      <a:pt x="1053" y="244"/>
                      <a:pt x="17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8" name="Google Shape;7338;p49"/>
              <p:cNvSpPr/>
              <p:nvPr/>
            </p:nvSpPr>
            <p:spPr>
              <a:xfrm>
                <a:off x="6926528" y="1824863"/>
                <a:ext cx="450403" cy="666356"/>
              </a:xfrm>
              <a:custGeom>
                <a:avLst/>
                <a:gdLst/>
                <a:ahLst/>
                <a:cxnLst/>
                <a:rect l="l" t="t" r="r" b="b"/>
                <a:pathLst>
                  <a:path w="21843" h="32316" extrusionOk="0">
                    <a:moveTo>
                      <a:pt x="11112" y="1"/>
                    </a:moveTo>
                    <a:cubicBezTo>
                      <a:pt x="10269" y="1"/>
                      <a:pt x="9716" y="1512"/>
                      <a:pt x="9897" y="5170"/>
                    </a:cubicBezTo>
                    <a:cubicBezTo>
                      <a:pt x="10140" y="10459"/>
                      <a:pt x="11326" y="16629"/>
                      <a:pt x="11326" y="17146"/>
                    </a:cubicBezTo>
                    <a:cubicBezTo>
                      <a:pt x="11295" y="17663"/>
                      <a:pt x="2785" y="21432"/>
                      <a:pt x="1265" y="22131"/>
                    </a:cubicBezTo>
                    <a:cubicBezTo>
                      <a:pt x="0" y="22703"/>
                      <a:pt x="3151" y="32316"/>
                      <a:pt x="4451" y="32316"/>
                    </a:cubicBezTo>
                    <a:cubicBezTo>
                      <a:pt x="4463" y="32316"/>
                      <a:pt x="4475" y="32315"/>
                      <a:pt x="4487" y="32313"/>
                    </a:cubicBezTo>
                    <a:cubicBezTo>
                      <a:pt x="7496" y="31857"/>
                      <a:pt x="16797" y="27146"/>
                      <a:pt x="19685" y="23377"/>
                    </a:cubicBezTo>
                    <a:cubicBezTo>
                      <a:pt x="21843" y="20581"/>
                      <a:pt x="16250" y="7267"/>
                      <a:pt x="13089" y="1887"/>
                    </a:cubicBezTo>
                    <a:cubicBezTo>
                      <a:pt x="12389" y="696"/>
                      <a:pt x="11683" y="1"/>
                      <a:pt x="11112" y="1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39" name="Google Shape;7339;p49"/>
              <p:cNvSpPr/>
              <p:nvPr/>
            </p:nvSpPr>
            <p:spPr>
              <a:xfrm>
                <a:off x="6585958" y="2260572"/>
                <a:ext cx="445021" cy="23562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1427" extrusionOk="0">
                    <a:moveTo>
                      <a:pt x="10837" y="0"/>
                    </a:moveTo>
                    <a:cubicBezTo>
                      <a:pt x="9857" y="0"/>
                      <a:pt x="8908" y="68"/>
                      <a:pt x="8329" y="240"/>
                    </a:cubicBezTo>
                    <a:cubicBezTo>
                      <a:pt x="6657" y="787"/>
                      <a:pt x="0" y="4100"/>
                      <a:pt x="791" y="5711"/>
                    </a:cubicBezTo>
                    <a:cubicBezTo>
                      <a:pt x="912" y="5969"/>
                      <a:pt x="1172" y="6076"/>
                      <a:pt x="1520" y="6076"/>
                    </a:cubicBezTo>
                    <a:cubicBezTo>
                      <a:pt x="2451" y="6076"/>
                      <a:pt x="4008" y="5313"/>
                      <a:pt x="5198" y="4642"/>
                    </a:cubicBezTo>
                    <a:lnTo>
                      <a:pt x="5198" y="4642"/>
                    </a:lnTo>
                    <a:cubicBezTo>
                      <a:pt x="3609" y="5692"/>
                      <a:pt x="1542" y="7337"/>
                      <a:pt x="2280" y="8386"/>
                    </a:cubicBezTo>
                    <a:cubicBezTo>
                      <a:pt x="2445" y="8616"/>
                      <a:pt x="2699" y="8715"/>
                      <a:pt x="3014" y="8715"/>
                    </a:cubicBezTo>
                    <a:cubicBezTo>
                      <a:pt x="3623" y="8715"/>
                      <a:pt x="4457" y="8346"/>
                      <a:pt x="5308" y="7847"/>
                    </a:cubicBezTo>
                    <a:lnTo>
                      <a:pt x="5308" y="7847"/>
                    </a:lnTo>
                    <a:cubicBezTo>
                      <a:pt x="4521" y="8642"/>
                      <a:pt x="4070" y="9446"/>
                      <a:pt x="4621" y="9997"/>
                    </a:cubicBezTo>
                    <a:cubicBezTo>
                      <a:pt x="4752" y="10132"/>
                      <a:pt x="4945" y="10192"/>
                      <a:pt x="5181" y="10192"/>
                    </a:cubicBezTo>
                    <a:cubicBezTo>
                      <a:pt x="5959" y="10192"/>
                      <a:pt x="7212" y="9547"/>
                      <a:pt x="8354" y="8839"/>
                    </a:cubicBezTo>
                    <a:lnTo>
                      <a:pt x="8354" y="8839"/>
                    </a:lnTo>
                    <a:cubicBezTo>
                      <a:pt x="7362" y="9665"/>
                      <a:pt x="6579" y="10576"/>
                      <a:pt x="7083" y="11122"/>
                    </a:cubicBezTo>
                    <a:cubicBezTo>
                      <a:pt x="7273" y="11336"/>
                      <a:pt x="7564" y="11426"/>
                      <a:pt x="7918" y="11426"/>
                    </a:cubicBezTo>
                    <a:cubicBezTo>
                      <a:pt x="9767" y="11426"/>
                      <a:pt x="13344" y="8963"/>
                      <a:pt x="13344" y="8963"/>
                    </a:cubicBezTo>
                    <a:cubicBezTo>
                      <a:pt x="15705" y="10843"/>
                      <a:pt x="17735" y="11308"/>
                      <a:pt x="19379" y="11308"/>
                    </a:cubicBezTo>
                    <a:cubicBezTo>
                      <a:pt x="20021" y="11308"/>
                      <a:pt x="20605" y="11237"/>
                      <a:pt x="21125" y="11152"/>
                    </a:cubicBezTo>
                    <a:cubicBezTo>
                      <a:pt x="21581" y="11091"/>
                      <a:pt x="19910" y="1121"/>
                      <a:pt x="19910" y="1121"/>
                    </a:cubicBezTo>
                    <a:cubicBezTo>
                      <a:pt x="19910" y="1121"/>
                      <a:pt x="15989" y="453"/>
                      <a:pt x="13405" y="149"/>
                    </a:cubicBezTo>
                    <a:cubicBezTo>
                      <a:pt x="12712" y="60"/>
                      <a:pt x="11761" y="0"/>
                      <a:pt x="10837" y="0"/>
                    </a:cubicBezTo>
                    <a:close/>
                  </a:path>
                </a:pathLst>
              </a:custGeom>
              <a:solidFill>
                <a:srgbClr val="C95F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0" name="Google Shape;7340;p49"/>
              <p:cNvSpPr/>
              <p:nvPr/>
            </p:nvSpPr>
            <p:spPr>
              <a:xfrm>
                <a:off x="6639238" y="2310636"/>
                <a:ext cx="127865" cy="90893"/>
              </a:xfrm>
              <a:custGeom>
                <a:avLst/>
                <a:gdLst/>
                <a:ahLst/>
                <a:cxnLst/>
                <a:rect l="l" t="t" r="r" b="b"/>
                <a:pathLst>
                  <a:path w="6201" h="4408" extrusionOk="0">
                    <a:moveTo>
                      <a:pt x="6170" y="0"/>
                    </a:moveTo>
                    <a:cubicBezTo>
                      <a:pt x="5471" y="335"/>
                      <a:pt x="4772" y="669"/>
                      <a:pt x="4134" y="1095"/>
                    </a:cubicBezTo>
                    <a:cubicBezTo>
                      <a:pt x="3465" y="1490"/>
                      <a:pt x="2827" y="1915"/>
                      <a:pt x="2219" y="2371"/>
                    </a:cubicBezTo>
                    <a:cubicBezTo>
                      <a:pt x="1398" y="2949"/>
                      <a:pt x="669" y="3648"/>
                      <a:pt x="0" y="4408"/>
                    </a:cubicBezTo>
                    <a:cubicBezTo>
                      <a:pt x="1277" y="3131"/>
                      <a:pt x="3587" y="1672"/>
                      <a:pt x="4255" y="1247"/>
                    </a:cubicBezTo>
                    <a:cubicBezTo>
                      <a:pt x="4894" y="851"/>
                      <a:pt x="5532" y="426"/>
                      <a:pt x="6170" y="31"/>
                    </a:cubicBezTo>
                    <a:cubicBezTo>
                      <a:pt x="6201" y="0"/>
                      <a:pt x="6170" y="0"/>
                      <a:pt x="61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1" name="Google Shape;7341;p49"/>
              <p:cNvSpPr/>
              <p:nvPr/>
            </p:nvSpPr>
            <p:spPr>
              <a:xfrm>
                <a:off x="6694869" y="2358618"/>
                <a:ext cx="102749" cy="64273"/>
              </a:xfrm>
              <a:custGeom>
                <a:avLst/>
                <a:gdLst/>
                <a:ahLst/>
                <a:cxnLst/>
                <a:rect l="l" t="t" r="r" b="b"/>
                <a:pathLst>
                  <a:path w="4983" h="3117" extrusionOk="0">
                    <a:moveTo>
                      <a:pt x="4969" y="0"/>
                    </a:moveTo>
                    <a:lnTo>
                      <a:pt x="4969" y="0"/>
                    </a:lnTo>
                    <a:cubicBezTo>
                      <a:pt x="4965" y="0"/>
                      <a:pt x="4962" y="4"/>
                      <a:pt x="4962" y="14"/>
                    </a:cubicBezTo>
                    <a:cubicBezTo>
                      <a:pt x="4982" y="14"/>
                      <a:pt x="4975" y="0"/>
                      <a:pt x="4969" y="0"/>
                    </a:cubicBezTo>
                    <a:close/>
                    <a:moveTo>
                      <a:pt x="4962" y="14"/>
                    </a:moveTo>
                    <a:cubicBezTo>
                      <a:pt x="4111" y="470"/>
                      <a:pt x="3229" y="926"/>
                      <a:pt x="2409" y="1442"/>
                    </a:cubicBezTo>
                    <a:cubicBezTo>
                      <a:pt x="1557" y="1959"/>
                      <a:pt x="828" y="2506"/>
                      <a:pt x="38" y="3053"/>
                    </a:cubicBezTo>
                    <a:cubicBezTo>
                      <a:pt x="0" y="3091"/>
                      <a:pt x="9" y="3117"/>
                      <a:pt x="28" y="3117"/>
                    </a:cubicBezTo>
                    <a:cubicBezTo>
                      <a:pt x="40" y="3117"/>
                      <a:pt x="56" y="3107"/>
                      <a:pt x="68" y="3084"/>
                    </a:cubicBezTo>
                    <a:cubicBezTo>
                      <a:pt x="889" y="2567"/>
                      <a:pt x="1679" y="2111"/>
                      <a:pt x="2500" y="1594"/>
                    </a:cubicBezTo>
                    <a:cubicBezTo>
                      <a:pt x="3320" y="1078"/>
                      <a:pt x="4141" y="500"/>
                      <a:pt x="4962" y="1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2" name="Google Shape;7342;p49"/>
              <p:cNvSpPr/>
              <p:nvPr/>
            </p:nvSpPr>
            <p:spPr>
              <a:xfrm>
                <a:off x="6753201" y="2395073"/>
                <a:ext cx="78954" cy="52313"/>
              </a:xfrm>
              <a:custGeom>
                <a:avLst/>
                <a:gdLst/>
                <a:ahLst/>
                <a:cxnLst/>
                <a:rect l="l" t="t" r="r" b="b"/>
                <a:pathLst>
                  <a:path w="3829" h="2537" extrusionOk="0">
                    <a:moveTo>
                      <a:pt x="3807" y="0"/>
                    </a:moveTo>
                    <a:cubicBezTo>
                      <a:pt x="3806" y="0"/>
                      <a:pt x="3805" y="3"/>
                      <a:pt x="3805" y="9"/>
                    </a:cubicBezTo>
                    <a:cubicBezTo>
                      <a:pt x="2467" y="708"/>
                      <a:pt x="1190" y="1529"/>
                      <a:pt x="35" y="2501"/>
                    </a:cubicBezTo>
                    <a:cubicBezTo>
                      <a:pt x="0" y="2519"/>
                      <a:pt x="6" y="2536"/>
                      <a:pt x="28" y="2536"/>
                    </a:cubicBezTo>
                    <a:cubicBezTo>
                      <a:pt x="45" y="2536"/>
                      <a:pt x="71" y="2527"/>
                      <a:pt x="96" y="2501"/>
                    </a:cubicBezTo>
                    <a:cubicBezTo>
                      <a:pt x="1342" y="1650"/>
                      <a:pt x="2285" y="981"/>
                      <a:pt x="3805" y="39"/>
                    </a:cubicBezTo>
                    <a:cubicBezTo>
                      <a:pt x="3829" y="39"/>
                      <a:pt x="3814" y="0"/>
                      <a:pt x="380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3" name="Google Shape;7343;p49"/>
              <p:cNvSpPr/>
              <p:nvPr/>
            </p:nvSpPr>
            <p:spPr>
              <a:xfrm>
                <a:off x="7118680" y="1813316"/>
                <a:ext cx="206860" cy="251667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12205" extrusionOk="0">
                    <a:moveTo>
                      <a:pt x="1543" y="1"/>
                    </a:moveTo>
                    <a:cubicBezTo>
                      <a:pt x="603" y="1"/>
                      <a:pt x="234" y="1492"/>
                      <a:pt x="153" y="3694"/>
                    </a:cubicBezTo>
                    <a:cubicBezTo>
                      <a:pt x="1" y="6946"/>
                      <a:pt x="1004" y="12204"/>
                      <a:pt x="1004" y="12204"/>
                    </a:cubicBezTo>
                    <a:lnTo>
                      <a:pt x="10031" y="12204"/>
                    </a:lnTo>
                    <a:cubicBezTo>
                      <a:pt x="10031" y="12204"/>
                      <a:pt x="5442" y="3390"/>
                      <a:pt x="3375" y="1171"/>
                    </a:cubicBezTo>
                    <a:cubicBezTo>
                      <a:pt x="2604" y="360"/>
                      <a:pt x="2005" y="1"/>
                      <a:pt x="154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44" name="Google Shape;7344;p49"/>
              <p:cNvSpPr/>
              <p:nvPr/>
            </p:nvSpPr>
            <p:spPr>
              <a:xfrm>
                <a:off x="7143753" y="2032109"/>
                <a:ext cx="155454" cy="4042"/>
              </a:xfrm>
              <a:custGeom>
                <a:avLst/>
                <a:gdLst/>
                <a:ahLst/>
                <a:cxnLst/>
                <a:rect l="l" t="t" r="r" b="b"/>
                <a:pathLst>
                  <a:path w="7539" h="196" extrusionOk="0">
                    <a:moveTo>
                      <a:pt x="2894" y="1"/>
                    </a:moveTo>
                    <a:cubicBezTo>
                      <a:pt x="1828" y="1"/>
                      <a:pt x="254" y="29"/>
                      <a:pt x="31" y="74"/>
                    </a:cubicBezTo>
                    <a:cubicBezTo>
                      <a:pt x="1" y="74"/>
                      <a:pt x="1" y="104"/>
                      <a:pt x="1" y="104"/>
                    </a:cubicBezTo>
                    <a:cubicBezTo>
                      <a:pt x="305" y="134"/>
                      <a:pt x="3101" y="195"/>
                      <a:pt x="3739" y="195"/>
                    </a:cubicBezTo>
                    <a:cubicBezTo>
                      <a:pt x="4347" y="195"/>
                      <a:pt x="6870" y="195"/>
                      <a:pt x="7508" y="134"/>
                    </a:cubicBezTo>
                    <a:cubicBezTo>
                      <a:pt x="7539" y="134"/>
                      <a:pt x="7539" y="104"/>
                      <a:pt x="7508" y="104"/>
                    </a:cubicBezTo>
                    <a:cubicBezTo>
                      <a:pt x="6870" y="43"/>
                      <a:pt x="4378" y="13"/>
                      <a:pt x="3770" y="13"/>
                    </a:cubicBezTo>
                    <a:cubicBezTo>
                      <a:pt x="3607" y="5"/>
                      <a:pt x="3285" y="1"/>
                      <a:pt x="289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7345" name="Google Shape;7345;p49"/>
            <p:cNvCxnSpPr/>
            <p:nvPr/>
          </p:nvCxnSpPr>
          <p:spPr>
            <a:xfrm>
              <a:off x="2356250" y="1440650"/>
              <a:ext cx="19200" cy="489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346" name="Google Shape;7346;p49"/>
            <p:cNvCxnSpPr/>
            <p:nvPr/>
          </p:nvCxnSpPr>
          <p:spPr>
            <a:xfrm flipH="1">
              <a:off x="2342600" y="1456100"/>
              <a:ext cx="46500" cy="18000"/>
            </a:xfrm>
            <a:prstGeom prst="straightConnector1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7347" name="Google Shape;7347;p49"/>
          <p:cNvGrpSpPr/>
          <p:nvPr/>
        </p:nvGrpSpPr>
        <p:grpSpPr>
          <a:xfrm>
            <a:off x="6193747" y="832617"/>
            <a:ext cx="2317923" cy="2414822"/>
            <a:chOff x="4773252" y="1169427"/>
            <a:chExt cx="3457879" cy="3602433"/>
          </a:xfrm>
        </p:grpSpPr>
        <p:sp>
          <p:nvSpPr>
            <p:cNvPr id="7348" name="Google Shape;7348;p49"/>
            <p:cNvSpPr/>
            <p:nvPr/>
          </p:nvSpPr>
          <p:spPr>
            <a:xfrm rot="-3862325">
              <a:off x="5102152" y="1724681"/>
              <a:ext cx="2800079" cy="2491925"/>
            </a:xfrm>
            <a:custGeom>
              <a:avLst/>
              <a:gdLst/>
              <a:ahLst/>
              <a:cxnLst/>
              <a:rect l="l" t="t" r="r" b="b"/>
              <a:pathLst>
                <a:path w="147876" h="78817" extrusionOk="0">
                  <a:moveTo>
                    <a:pt x="102221" y="2311"/>
                  </a:moveTo>
                  <a:cubicBezTo>
                    <a:pt x="101309" y="2463"/>
                    <a:pt x="100427" y="2615"/>
                    <a:pt x="99546" y="2827"/>
                  </a:cubicBezTo>
                  <a:cubicBezTo>
                    <a:pt x="91096" y="4712"/>
                    <a:pt x="83132" y="8785"/>
                    <a:pt x="76658" y="14530"/>
                  </a:cubicBezTo>
                  <a:cubicBezTo>
                    <a:pt x="69941" y="20457"/>
                    <a:pt x="63892" y="27964"/>
                    <a:pt x="55867" y="32433"/>
                  </a:cubicBezTo>
                  <a:cubicBezTo>
                    <a:pt x="46110" y="37904"/>
                    <a:pt x="35046" y="35138"/>
                    <a:pt x="24499" y="36050"/>
                  </a:cubicBezTo>
                  <a:cubicBezTo>
                    <a:pt x="18268" y="36597"/>
                    <a:pt x="11398" y="38907"/>
                    <a:pt x="7599" y="44165"/>
                  </a:cubicBezTo>
                  <a:cubicBezTo>
                    <a:pt x="0" y="54713"/>
                    <a:pt x="8541" y="65077"/>
                    <a:pt x="17842" y="70579"/>
                  </a:cubicBezTo>
                  <a:cubicBezTo>
                    <a:pt x="29180" y="77296"/>
                    <a:pt x="43283" y="78604"/>
                    <a:pt x="56232" y="78725"/>
                  </a:cubicBezTo>
                  <a:cubicBezTo>
                    <a:pt x="68086" y="78816"/>
                    <a:pt x="80062" y="77448"/>
                    <a:pt x="91430" y="73983"/>
                  </a:cubicBezTo>
                  <a:cubicBezTo>
                    <a:pt x="107023" y="69211"/>
                    <a:pt x="124379" y="60822"/>
                    <a:pt x="136051" y="49211"/>
                  </a:cubicBezTo>
                  <a:cubicBezTo>
                    <a:pt x="144562" y="40761"/>
                    <a:pt x="147875" y="26931"/>
                    <a:pt x="141978" y="16110"/>
                  </a:cubicBezTo>
                  <a:cubicBezTo>
                    <a:pt x="134683" y="2736"/>
                    <a:pt x="115838" y="1"/>
                    <a:pt x="102221" y="2311"/>
                  </a:cubicBezTo>
                  <a:close/>
                </a:path>
              </a:pathLst>
            </a:custGeom>
            <a:solidFill>
              <a:srgbClr val="9DB2F1">
                <a:alpha val="18431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49"/>
            <p:cNvSpPr/>
            <p:nvPr/>
          </p:nvSpPr>
          <p:spPr>
            <a:xfrm>
              <a:off x="7063042" y="1689554"/>
              <a:ext cx="103886" cy="40159"/>
            </a:xfrm>
            <a:custGeom>
              <a:avLst/>
              <a:gdLst/>
              <a:ahLst/>
              <a:cxnLst/>
              <a:rect l="l" t="t" r="r" b="b"/>
              <a:pathLst>
                <a:path w="4408" h="1704" extrusionOk="0">
                  <a:moveTo>
                    <a:pt x="1" y="1"/>
                  </a:moveTo>
                  <a:lnTo>
                    <a:pt x="1" y="1703"/>
                  </a:lnTo>
                  <a:lnTo>
                    <a:pt x="4408" y="1703"/>
                  </a:lnTo>
                  <a:lnTo>
                    <a:pt x="440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49"/>
            <p:cNvSpPr/>
            <p:nvPr/>
          </p:nvSpPr>
          <p:spPr>
            <a:xfrm>
              <a:off x="7166909" y="1716799"/>
              <a:ext cx="75958" cy="28658"/>
            </a:xfrm>
            <a:custGeom>
              <a:avLst/>
              <a:gdLst/>
              <a:ahLst/>
              <a:cxnLst/>
              <a:rect l="l" t="t" r="r" b="b"/>
              <a:pathLst>
                <a:path w="3223" h="1216" extrusionOk="0">
                  <a:moveTo>
                    <a:pt x="1" y="0"/>
                  </a:moveTo>
                  <a:lnTo>
                    <a:pt x="1" y="1216"/>
                  </a:lnTo>
                  <a:lnTo>
                    <a:pt x="3223" y="1216"/>
                  </a:lnTo>
                  <a:lnTo>
                    <a:pt x="3223" y="0"/>
                  </a:lnTo>
                  <a:close/>
                </a:path>
              </a:pathLst>
            </a:custGeom>
            <a:solidFill>
              <a:srgbClr val="C7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49"/>
            <p:cNvSpPr/>
            <p:nvPr/>
          </p:nvSpPr>
          <p:spPr>
            <a:xfrm>
              <a:off x="5715525" y="4142468"/>
              <a:ext cx="1905503" cy="315215"/>
            </a:xfrm>
            <a:custGeom>
              <a:avLst/>
              <a:gdLst/>
              <a:ahLst/>
              <a:cxnLst/>
              <a:rect l="l" t="t" r="r" b="b"/>
              <a:pathLst>
                <a:path w="80853" h="13375" extrusionOk="0">
                  <a:moveTo>
                    <a:pt x="40427" y="0"/>
                  </a:moveTo>
                  <a:cubicBezTo>
                    <a:pt x="18116" y="0"/>
                    <a:pt x="0" y="2979"/>
                    <a:pt x="0" y="6687"/>
                  </a:cubicBezTo>
                  <a:cubicBezTo>
                    <a:pt x="0" y="10365"/>
                    <a:pt x="18116" y="13374"/>
                    <a:pt x="40427" y="13374"/>
                  </a:cubicBezTo>
                  <a:cubicBezTo>
                    <a:pt x="62767" y="13374"/>
                    <a:pt x="80853" y="10365"/>
                    <a:pt x="80853" y="6687"/>
                  </a:cubicBezTo>
                  <a:cubicBezTo>
                    <a:pt x="80853" y="2979"/>
                    <a:pt x="62767" y="0"/>
                    <a:pt x="404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49"/>
            <p:cNvSpPr/>
            <p:nvPr/>
          </p:nvSpPr>
          <p:spPr>
            <a:xfrm>
              <a:off x="6277167" y="2477598"/>
              <a:ext cx="783007" cy="410475"/>
            </a:xfrm>
            <a:custGeom>
              <a:avLst/>
              <a:gdLst/>
              <a:ahLst/>
              <a:cxnLst/>
              <a:rect l="l" t="t" r="r" b="b"/>
              <a:pathLst>
                <a:path w="33224" h="17417" extrusionOk="0">
                  <a:moveTo>
                    <a:pt x="1" y="0"/>
                  </a:moveTo>
                  <a:lnTo>
                    <a:pt x="1" y="17417"/>
                  </a:lnTo>
                  <a:lnTo>
                    <a:pt x="33223" y="17417"/>
                  </a:lnTo>
                  <a:lnTo>
                    <a:pt x="332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49"/>
            <p:cNvSpPr/>
            <p:nvPr/>
          </p:nvSpPr>
          <p:spPr>
            <a:xfrm>
              <a:off x="6350230" y="2888070"/>
              <a:ext cx="77396" cy="423390"/>
            </a:xfrm>
            <a:custGeom>
              <a:avLst/>
              <a:gdLst/>
              <a:ahLst/>
              <a:cxnLst/>
              <a:rect l="l" t="t" r="r" b="b"/>
              <a:pathLst>
                <a:path w="3284" h="17965" extrusionOk="0">
                  <a:moveTo>
                    <a:pt x="1" y="1"/>
                  </a:moveTo>
                  <a:lnTo>
                    <a:pt x="1" y="17965"/>
                  </a:lnTo>
                  <a:lnTo>
                    <a:pt x="3284" y="1796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49"/>
            <p:cNvSpPr/>
            <p:nvPr/>
          </p:nvSpPr>
          <p:spPr>
            <a:xfrm>
              <a:off x="6909727" y="2888070"/>
              <a:ext cx="77396" cy="423390"/>
            </a:xfrm>
            <a:custGeom>
              <a:avLst/>
              <a:gdLst/>
              <a:ahLst/>
              <a:cxnLst/>
              <a:rect l="l" t="t" r="r" b="b"/>
              <a:pathLst>
                <a:path w="3284" h="17965" extrusionOk="0">
                  <a:moveTo>
                    <a:pt x="1" y="1"/>
                  </a:moveTo>
                  <a:lnTo>
                    <a:pt x="1" y="17965"/>
                  </a:lnTo>
                  <a:lnTo>
                    <a:pt x="3284" y="1796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49"/>
            <p:cNvSpPr/>
            <p:nvPr/>
          </p:nvSpPr>
          <p:spPr>
            <a:xfrm>
              <a:off x="6191212" y="3311459"/>
              <a:ext cx="954908" cy="126817"/>
            </a:xfrm>
            <a:custGeom>
              <a:avLst/>
              <a:gdLst/>
              <a:ahLst/>
              <a:cxnLst/>
              <a:rect l="l" t="t" r="r" b="b"/>
              <a:pathLst>
                <a:path w="40518" h="5381" extrusionOk="0">
                  <a:moveTo>
                    <a:pt x="0" y="1"/>
                  </a:moveTo>
                  <a:lnTo>
                    <a:pt x="0" y="5381"/>
                  </a:lnTo>
                  <a:lnTo>
                    <a:pt x="40518" y="5381"/>
                  </a:lnTo>
                  <a:lnTo>
                    <a:pt x="405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49"/>
            <p:cNvSpPr/>
            <p:nvPr/>
          </p:nvSpPr>
          <p:spPr>
            <a:xfrm>
              <a:off x="6243487" y="3438259"/>
              <a:ext cx="93162" cy="756493"/>
            </a:xfrm>
            <a:custGeom>
              <a:avLst/>
              <a:gdLst/>
              <a:ahLst/>
              <a:cxnLst/>
              <a:rect l="l" t="t" r="r" b="b"/>
              <a:pathLst>
                <a:path w="3953" h="32099" extrusionOk="0">
                  <a:moveTo>
                    <a:pt x="1" y="1"/>
                  </a:moveTo>
                  <a:lnTo>
                    <a:pt x="852" y="32098"/>
                  </a:lnTo>
                  <a:lnTo>
                    <a:pt x="3101" y="3209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49"/>
            <p:cNvSpPr/>
            <p:nvPr/>
          </p:nvSpPr>
          <p:spPr>
            <a:xfrm>
              <a:off x="6243487" y="3438259"/>
              <a:ext cx="93162" cy="78103"/>
            </a:xfrm>
            <a:custGeom>
              <a:avLst/>
              <a:gdLst/>
              <a:ahLst/>
              <a:cxnLst/>
              <a:rect l="l" t="t" r="r" b="b"/>
              <a:pathLst>
                <a:path w="3953" h="3314" extrusionOk="0">
                  <a:moveTo>
                    <a:pt x="1" y="1"/>
                  </a:moveTo>
                  <a:lnTo>
                    <a:pt x="62" y="3314"/>
                  </a:lnTo>
                  <a:lnTo>
                    <a:pt x="3892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49"/>
            <p:cNvSpPr/>
            <p:nvPr/>
          </p:nvSpPr>
          <p:spPr>
            <a:xfrm>
              <a:off x="7000726" y="3438259"/>
              <a:ext cx="92432" cy="756493"/>
            </a:xfrm>
            <a:custGeom>
              <a:avLst/>
              <a:gdLst/>
              <a:ahLst/>
              <a:cxnLst/>
              <a:rect l="l" t="t" r="r" b="b"/>
              <a:pathLst>
                <a:path w="3922" h="32099" extrusionOk="0">
                  <a:moveTo>
                    <a:pt x="0" y="1"/>
                  </a:moveTo>
                  <a:lnTo>
                    <a:pt x="821" y="32098"/>
                  </a:lnTo>
                  <a:lnTo>
                    <a:pt x="3101" y="32098"/>
                  </a:lnTo>
                  <a:lnTo>
                    <a:pt x="392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49"/>
            <p:cNvSpPr/>
            <p:nvPr/>
          </p:nvSpPr>
          <p:spPr>
            <a:xfrm>
              <a:off x="6999996" y="3438259"/>
              <a:ext cx="93162" cy="78103"/>
            </a:xfrm>
            <a:custGeom>
              <a:avLst/>
              <a:gdLst/>
              <a:ahLst/>
              <a:cxnLst/>
              <a:rect l="l" t="t" r="r" b="b"/>
              <a:pathLst>
                <a:path w="3953" h="3314" extrusionOk="0">
                  <a:moveTo>
                    <a:pt x="1" y="1"/>
                  </a:moveTo>
                  <a:lnTo>
                    <a:pt x="62" y="3314"/>
                  </a:lnTo>
                  <a:lnTo>
                    <a:pt x="3922" y="331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49"/>
            <p:cNvSpPr/>
            <p:nvPr/>
          </p:nvSpPr>
          <p:spPr>
            <a:xfrm>
              <a:off x="6386785" y="1913528"/>
              <a:ext cx="636841" cy="746218"/>
            </a:xfrm>
            <a:custGeom>
              <a:avLst/>
              <a:gdLst/>
              <a:ahLst/>
              <a:cxnLst/>
              <a:rect l="l" t="t" r="r" b="b"/>
              <a:pathLst>
                <a:path w="27022" h="31663" extrusionOk="0">
                  <a:moveTo>
                    <a:pt x="12622" y="0"/>
                  </a:moveTo>
                  <a:cubicBezTo>
                    <a:pt x="11150" y="0"/>
                    <a:pt x="9503" y="412"/>
                    <a:pt x="8207" y="1836"/>
                  </a:cubicBezTo>
                  <a:cubicBezTo>
                    <a:pt x="4742" y="5635"/>
                    <a:pt x="5927" y="8948"/>
                    <a:pt x="4985" y="13811"/>
                  </a:cubicBezTo>
                  <a:cubicBezTo>
                    <a:pt x="4043" y="18675"/>
                    <a:pt x="0" y="20134"/>
                    <a:pt x="486" y="23599"/>
                  </a:cubicBezTo>
                  <a:cubicBezTo>
                    <a:pt x="906" y="26784"/>
                    <a:pt x="4716" y="26913"/>
                    <a:pt x="5328" y="26913"/>
                  </a:cubicBezTo>
                  <a:cubicBezTo>
                    <a:pt x="5381" y="26913"/>
                    <a:pt x="5411" y="26912"/>
                    <a:pt x="5411" y="26912"/>
                  </a:cubicBezTo>
                  <a:cubicBezTo>
                    <a:pt x="5411" y="26912"/>
                    <a:pt x="5897" y="30894"/>
                    <a:pt x="9636" y="31562"/>
                  </a:cubicBezTo>
                  <a:cubicBezTo>
                    <a:pt x="10014" y="31630"/>
                    <a:pt x="10393" y="31663"/>
                    <a:pt x="10768" y="31663"/>
                  </a:cubicBezTo>
                  <a:cubicBezTo>
                    <a:pt x="12599" y="31663"/>
                    <a:pt x="14357" y="30882"/>
                    <a:pt x="15593" y="29496"/>
                  </a:cubicBezTo>
                  <a:cubicBezTo>
                    <a:pt x="15593" y="29496"/>
                    <a:pt x="17134" y="30599"/>
                    <a:pt x="18887" y="30599"/>
                  </a:cubicBezTo>
                  <a:cubicBezTo>
                    <a:pt x="19443" y="30599"/>
                    <a:pt x="20021" y="30488"/>
                    <a:pt x="20578" y="30195"/>
                  </a:cubicBezTo>
                  <a:cubicBezTo>
                    <a:pt x="22462" y="29222"/>
                    <a:pt x="22128" y="26031"/>
                    <a:pt x="22128" y="26030"/>
                  </a:cubicBezTo>
                  <a:lnTo>
                    <a:pt x="22128" y="26030"/>
                  </a:lnTo>
                  <a:cubicBezTo>
                    <a:pt x="22128" y="26030"/>
                    <a:pt x="22611" y="26186"/>
                    <a:pt x="23250" y="26186"/>
                  </a:cubicBezTo>
                  <a:cubicBezTo>
                    <a:pt x="24106" y="26186"/>
                    <a:pt x="25240" y="25907"/>
                    <a:pt x="25867" y="24602"/>
                  </a:cubicBezTo>
                  <a:cubicBezTo>
                    <a:pt x="27022" y="22231"/>
                    <a:pt x="23131" y="20225"/>
                    <a:pt x="22189" y="16912"/>
                  </a:cubicBezTo>
                  <a:cubicBezTo>
                    <a:pt x="21368" y="13933"/>
                    <a:pt x="21490" y="6152"/>
                    <a:pt x="20092" y="3507"/>
                  </a:cubicBezTo>
                  <a:cubicBezTo>
                    <a:pt x="18693" y="863"/>
                    <a:pt x="16323" y="772"/>
                    <a:pt x="16323" y="772"/>
                  </a:cubicBezTo>
                  <a:cubicBezTo>
                    <a:pt x="16323" y="772"/>
                    <a:pt x="14637" y="0"/>
                    <a:pt x="12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49"/>
            <p:cNvSpPr/>
            <p:nvPr/>
          </p:nvSpPr>
          <p:spPr>
            <a:xfrm>
              <a:off x="6719245" y="1806408"/>
              <a:ext cx="540803" cy="655459"/>
            </a:xfrm>
            <a:custGeom>
              <a:avLst/>
              <a:gdLst/>
              <a:ahLst/>
              <a:cxnLst/>
              <a:rect l="l" t="t" r="r" b="b"/>
              <a:pathLst>
                <a:path w="22947" h="27812" extrusionOk="0">
                  <a:moveTo>
                    <a:pt x="19434" y="0"/>
                  </a:moveTo>
                  <a:cubicBezTo>
                    <a:pt x="16628" y="0"/>
                    <a:pt x="12950" y="494"/>
                    <a:pt x="12855" y="1274"/>
                  </a:cubicBezTo>
                  <a:cubicBezTo>
                    <a:pt x="12582" y="3493"/>
                    <a:pt x="12855" y="12520"/>
                    <a:pt x="12490" y="13068"/>
                  </a:cubicBezTo>
                  <a:cubicBezTo>
                    <a:pt x="11943" y="13858"/>
                    <a:pt x="6350" y="19603"/>
                    <a:pt x="2460" y="23068"/>
                  </a:cubicBezTo>
                  <a:cubicBezTo>
                    <a:pt x="0" y="25210"/>
                    <a:pt x="233" y="27812"/>
                    <a:pt x="3357" y="27812"/>
                  </a:cubicBezTo>
                  <a:cubicBezTo>
                    <a:pt x="3824" y="27812"/>
                    <a:pt x="4355" y="27754"/>
                    <a:pt x="4952" y="27627"/>
                  </a:cubicBezTo>
                  <a:cubicBezTo>
                    <a:pt x="7718" y="27019"/>
                    <a:pt x="14314" y="23159"/>
                    <a:pt x="19633" y="18691"/>
                  </a:cubicBezTo>
                  <a:cubicBezTo>
                    <a:pt x="21700" y="16958"/>
                    <a:pt x="22946" y="2125"/>
                    <a:pt x="22582" y="575"/>
                  </a:cubicBezTo>
                  <a:cubicBezTo>
                    <a:pt x="22479" y="177"/>
                    <a:pt x="21113" y="0"/>
                    <a:pt x="19434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49"/>
            <p:cNvSpPr/>
            <p:nvPr/>
          </p:nvSpPr>
          <p:spPr>
            <a:xfrm>
              <a:off x="7012888" y="1566808"/>
              <a:ext cx="258630" cy="318326"/>
            </a:xfrm>
            <a:custGeom>
              <a:avLst/>
              <a:gdLst/>
              <a:ahLst/>
              <a:cxnLst/>
              <a:rect l="l" t="t" r="r" b="b"/>
              <a:pathLst>
                <a:path w="10974" h="13507" extrusionOk="0">
                  <a:moveTo>
                    <a:pt x="5436" y="1"/>
                  </a:moveTo>
                  <a:cubicBezTo>
                    <a:pt x="5388" y="1"/>
                    <a:pt x="5339" y="4"/>
                    <a:pt x="5290" y="11"/>
                  </a:cubicBezTo>
                  <a:cubicBezTo>
                    <a:pt x="4226" y="194"/>
                    <a:pt x="4591" y="1957"/>
                    <a:pt x="4591" y="1957"/>
                  </a:cubicBezTo>
                  <a:cubicBezTo>
                    <a:pt x="4591" y="1957"/>
                    <a:pt x="3923" y="648"/>
                    <a:pt x="2990" y="648"/>
                  </a:cubicBezTo>
                  <a:cubicBezTo>
                    <a:pt x="2907" y="648"/>
                    <a:pt x="2823" y="658"/>
                    <a:pt x="2737" y="680"/>
                  </a:cubicBezTo>
                  <a:cubicBezTo>
                    <a:pt x="1703" y="923"/>
                    <a:pt x="2372" y="2656"/>
                    <a:pt x="2372" y="2656"/>
                  </a:cubicBezTo>
                  <a:cubicBezTo>
                    <a:pt x="2372" y="2656"/>
                    <a:pt x="1898" y="1621"/>
                    <a:pt x="1294" y="1621"/>
                  </a:cubicBezTo>
                  <a:cubicBezTo>
                    <a:pt x="1181" y="1621"/>
                    <a:pt x="1063" y="1657"/>
                    <a:pt x="943" y="1744"/>
                  </a:cubicBezTo>
                  <a:cubicBezTo>
                    <a:pt x="1" y="2443"/>
                    <a:pt x="1551" y="4996"/>
                    <a:pt x="1703" y="6486"/>
                  </a:cubicBezTo>
                  <a:cubicBezTo>
                    <a:pt x="1733" y="6850"/>
                    <a:pt x="1885" y="13507"/>
                    <a:pt x="1885" y="13507"/>
                  </a:cubicBezTo>
                  <a:lnTo>
                    <a:pt x="10123" y="12504"/>
                  </a:lnTo>
                  <a:cubicBezTo>
                    <a:pt x="10183" y="11896"/>
                    <a:pt x="10974" y="7428"/>
                    <a:pt x="10275" y="4935"/>
                  </a:cubicBezTo>
                  <a:cubicBezTo>
                    <a:pt x="9886" y="3650"/>
                    <a:pt x="8499" y="221"/>
                    <a:pt x="7643" y="221"/>
                  </a:cubicBezTo>
                  <a:cubicBezTo>
                    <a:pt x="7629" y="221"/>
                    <a:pt x="7614" y="222"/>
                    <a:pt x="7600" y="224"/>
                  </a:cubicBezTo>
                  <a:cubicBezTo>
                    <a:pt x="6840" y="346"/>
                    <a:pt x="7022" y="1410"/>
                    <a:pt x="7022" y="1410"/>
                  </a:cubicBezTo>
                  <a:cubicBezTo>
                    <a:pt x="7022" y="1410"/>
                    <a:pt x="6415" y="1"/>
                    <a:pt x="5436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49"/>
            <p:cNvSpPr/>
            <p:nvPr/>
          </p:nvSpPr>
          <p:spPr>
            <a:xfrm>
              <a:off x="7067143" y="1627922"/>
              <a:ext cx="37472" cy="121655"/>
            </a:xfrm>
            <a:custGeom>
              <a:avLst/>
              <a:gdLst/>
              <a:ahLst/>
              <a:cxnLst/>
              <a:rect l="l" t="t" r="r" b="b"/>
              <a:pathLst>
                <a:path w="1590" h="5162" extrusionOk="0">
                  <a:moveTo>
                    <a:pt x="63" y="1"/>
                  </a:moveTo>
                  <a:cubicBezTo>
                    <a:pt x="24" y="1"/>
                    <a:pt x="0" y="34"/>
                    <a:pt x="39" y="93"/>
                  </a:cubicBezTo>
                  <a:cubicBezTo>
                    <a:pt x="1164" y="1978"/>
                    <a:pt x="1316" y="2981"/>
                    <a:pt x="1286" y="5139"/>
                  </a:cubicBezTo>
                  <a:cubicBezTo>
                    <a:pt x="1286" y="5154"/>
                    <a:pt x="1301" y="5162"/>
                    <a:pt x="1316" y="5162"/>
                  </a:cubicBezTo>
                  <a:cubicBezTo>
                    <a:pt x="1331" y="5162"/>
                    <a:pt x="1346" y="5154"/>
                    <a:pt x="1346" y="5139"/>
                  </a:cubicBezTo>
                  <a:cubicBezTo>
                    <a:pt x="1590" y="3042"/>
                    <a:pt x="1559" y="1704"/>
                    <a:pt x="131" y="32"/>
                  </a:cubicBezTo>
                  <a:cubicBezTo>
                    <a:pt x="109" y="11"/>
                    <a:pt x="84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49"/>
            <p:cNvSpPr/>
            <p:nvPr/>
          </p:nvSpPr>
          <p:spPr>
            <a:xfrm>
              <a:off x="7119913" y="1612390"/>
              <a:ext cx="34126" cy="130022"/>
            </a:xfrm>
            <a:custGeom>
              <a:avLst/>
              <a:gdLst/>
              <a:ahLst/>
              <a:cxnLst/>
              <a:rect l="l" t="t" r="r" b="b"/>
              <a:pathLst>
                <a:path w="1448" h="5517" extrusionOk="0">
                  <a:moveTo>
                    <a:pt x="57" y="0"/>
                  </a:moveTo>
                  <a:cubicBezTo>
                    <a:pt x="27" y="0"/>
                    <a:pt x="1" y="40"/>
                    <a:pt x="19" y="114"/>
                  </a:cubicBezTo>
                  <a:cubicBezTo>
                    <a:pt x="992" y="2150"/>
                    <a:pt x="1205" y="3245"/>
                    <a:pt x="1326" y="5494"/>
                  </a:cubicBezTo>
                  <a:cubicBezTo>
                    <a:pt x="1326" y="5509"/>
                    <a:pt x="1334" y="5517"/>
                    <a:pt x="1341" y="5517"/>
                  </a:cubicBezTo>
                  <a:cubicBezTo>
                    <a:pt x="1349" y="5517"/>
                    <a:pt x="1357" y="5509"/>
                    <a:pt x="1357" y="5494"/>
                  </a:cubicBezTo>
                  <a:cubicBezTo>
                    <a:pt x="1448" y="3275"/>
                    <a:pt x="1357" y="1968"/>
                    <a:pt x="110" y="53"/>
                  </a:cubicBezTo>
                  <a:cubicBezTo>
                    <a:pt x="98" y="17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49"/>
            <p:cNvSpPr/>
            <p:nvPr/>
          </p:nvSpPr>
          <p:spPr>
            <a:xfrm>
              <a:off x="7177609" y="1599922"/>
              <a:ext cx="33749" cy="131577"/>
            </a:xfrm>
            <a:custGeom>
              <a:avLst/>
              <a:gdLst/>
              <a:ahLst/>
              <a:cxnLst/>
              <a:rect l="l" t="t" r="r" b="b"/>
              <a:pathLst>
                <a:path w="1432" h="5583" extrusionOk="0">
                  <a:moveTo>
                    <a:pt x="22" y="0"/>
                  </a:moveTo>
                  <a:cubicBezTo>
                    <a:pt x="3" y="0"/>
                    <a:pt x="1" y="31"/>
                    <a:pt x="33" y="96"/>
                  </a:cubicBezTo>
                  <a:cubicBezTo>
                    <a:pt x="854" y="2163"/>
                    <a:pt x="1097" y="3348"/>
                    <a:pt x="945" y="5537"/>
                  </a:cubicBezTo>
                  <a:cubicBezTo>
                    <a:pt x="930" y="5567"/>
                    <a:pt x="953" y="5582"/>
                    <a:pt x="979" y="5582"/>
                  </a:cubicBezTo>
                  <a:cubicBezTo>
                    <a:pt x="1006" y="5582"/>
                    <a:pt x="1036" y="5567"/>
                    <a:pt x="1036" y="5537"/>
                  </a:cubicBezTo>
                  <a:cubicBezTo>
                    <a:pt x="1432" y="3682"/>
                    <a:pt x="1097" y="1707"/>
                    <a:pt x="94" y="65"/>
                  </a:cubicBezTo>
                  <a:cubicBezTo>
                    <a:pt x="66" y="23"/>
                    <a:pt x="38" y="0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49"/>
            <p:cNvSpPr/>
            <p:nvPr/>
          </p:nvSpPr>
          <p:spPr>
            <a:xfrm>
              <a:off x="6995777" y="1690945"/>
              <a:ext cx="171878" cy="227167"/>
            </a:xfrm>
            <a:custGeom>
              <a:avLst/>
              <a:gdLst/>
              <a:ahLst/>
              <a:cxnLst/>
              <a:rect l="l" t="t" r="r" b="b"/>
              <a:pathLst>
                <a:path w="7293" h="9639" extrusionOk="0">
                  <a:moveTo>
                    <a:pt x="1783" y="1"/>
                  </a:moveTo>
                  <a:cubicBezTo>
                    <a:pt x="768" y="1"/>
                    <a:pt x="0" y="4729"/>
                    <a:pt x="210" y="5900"/>
                  </a:cubicBezTo>
                  <a:cubicBezTo>
                    <a:pt x="453" y="7115"/>
                    <a:pt x="1517" y="9638"/>
                    <a:pt x="1517" y="9638"/>
                  </a:cubicBezTo>
                  <a:cubicBezTo>
                    <a:pt x="1517" y="9638"/>
                    <a:pt x="7292" y="8848"/>
                    <a:pt x="6776" y="6811"/>
                  </a:cubicBezTo>
                  <a:cubicBezTo>
                    <a:pt x="6259" y="4744"/>
                    <a:pt x="3128" y="4410"/>
                    <a:pt x="3128" y="4410"/>
                  </a:cubicBezTo>
                  <a:cubicBezTo>
                    <a:pt x="3280" y="3012"/>
                    <a:pt x="3189" y="155"/>
                    <a:pt x="1821" y="3"/>
                  </a:cubicBezTo>
                  <a:cubicBezTo>
                    <a:pt x="1808" y="1"/>
                    <a:pt x="1796" y="1"/>
                    <a:pt x="1783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49"/>
            <p:cNvSpPr/>
            <p:nvPr/>
          </p:nvSpPr>
          <p:spPr>
            <a:xfrm>
              <a:off x="7048005" y="1694574"/>
              <a:ext cx="110767" cy="155239"/>
            </a:xfrm>
            <a:custGeom>
              <a:avLst/>
              <a:gdLst/>
              <a:ahLst/>
              <a:cxnLst/>
              <a:rect l="l" t="t" r="r" b="b"/>
              <a:pathLst>
                <a:path w="4700" h="6587" extrusionOk="0">
                  <a:moveTo>
                    <a:pt x="0" y="1"/>
                  </a:moveTo>
                  <a:cubicBezTo>
                    <a:pt x="1125" y="1034"/>
                    <a:pt x="821" y="2858"/>
                    <a:pt x="791" y="4256"/>
                  </a:cubicBezTo>
                  <a:cubicBezTo>
                    <a:pt x="791" y="4331"/>
                    <a:pt x="852" y="4386"/>
                    <a:pt x="908" y="4386"/>
                  </a:cubicBezTo>
                  <a:cubicBezTo>
                    <a:pt x="920" y="4386"/>
                    <a:pt x="932" y="4383"/>
                    <a:pt x="943" y="4378"/>
                  </a:cubicBezTo>
                  <a:cubicBezTo>
                    <a:pt x="2250" y="4621"/>
                    <a:pt x="4043" y="5320"/>
                    <a:pt x="4620" y="6566"/>
                  </a:cubicBezTo>
                  <a:cubicBezTo>
                    <a:pt x="4633" y="6579"/>
                    <a:pt x="4651" y="6586"/>
                    <a:pt x="4665" y="6586"/>
                  </a:cubicBezTo>
                  <a:cubicBezTo>
                    <a:pt x="4686" y="6586"/>
                    <a:pt x="4699" y="6571"/>
                    <a:pt x="4681" y="6536"/>
                  </a:cubicBezTo>
                  <a:cubicBezTo>
                    <a:pt x="4225" y="5107"/>
                    <a:pt x="2554" y="4256"/>
                    <a:pt x="1095" y="4135"/>
                  </a:cubicBezTo>
                  <a:cubicBezTo>
                    <a:pt x="1155" y="2706"/>
                    <a:pt x="1368" y="85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49"/>
            <p:cNvSpPr/>
            <p:nvPr/>
          </p:nvSpPr>
          <p:spPr>
            <a:xfrm>
              <a:off x="6685943" y="1966086"/>
              <a:ext cx="566940" cy="527794"/>
            </a:xfrm>
            <a:custGeom>
              <a:avLst/>
              <a:gdLst/>
              <a:ahLst/>
              <a:cxnLst/>
              <a:rect l="l" t="t" r="r" b="b"/>
              <a:pathLst>
                <a:path w="24056" h="22395" extrusionOk="0">
                  <a:moveTo>
                    <a:pt x="13569" y="1"/>
                  </a:moveTo>
                  <a:cubicBezTo>
                    <a:pt x="13569" y="1"/>
                    <a:pt x="13447" y="5563"/>
                    <a:pt x="13143" y="5958"/>
                  </a:cubicBezTo>
                  <a:cubicBezTo>
                    <a:pt x="12809" y="6323"/>
                    <a:pt x="8554" y="10639"/>
                    <a:pt x="3873" y="15624"/>
                  </a:cubicBezTo>
                  <a:cubicBezTo>
                    <a:pt x="1" y="19748"/>
                    <a:pt x="2036" y="22394"/>
                    <a:pt x="4833" y="22394"/>
                  </a:cubicBezTo>
                  <a:cubicBezTo>
                    <a:pt x="5417" y="22394"/>
                    <a:pt x="6035" y="22279"/>
                    <a:pt x="6639" y="22037"/>
                  </a:cubicBezTo>
                  <a:cubicBezTo>
                    <a:pt x="10134" y="20639"/>
                    <a:pt x="20682" y="13284"/>
                    <a:pt x="21776" y="12007"/>
                  </a:cubicBezTo>
                  <a:cubicBezTo>
                    <a:pt x="22870" y="10761"/>
                    <a:pt x="24055" y="4651"/>
                    <a:pt x="24055" y="4651"/>
                  </a:cubicBezTo>
                  <a:lnTo>
                    <a:pt x="1356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49"/>
            <p:cNvSpPr/>
            <p:nvPr/>
          </p:nvSpPr>
          <p:spPr>
            <a:xfrm>
              <a:off x="6742107" y="1975395"/>
              <a:ext cx="492160" cy="495035"/>
            </a:xfrm>
            <a:custGeom>
              <a:avLst/>
              <a:gdLst/>
              <a:ahLst/>
              <a:cxnLst/>
              <a:rect l="l" t="t" r="r" b="b"/>
              <a:pathLst>
                <a:path w="20883" h="21005" extrusionOk="0">
                  <a:moveTo>
                    <a:pt x="12037" y="1"/>
                  </a:moveTo>
                  <a:cubicBezTo>
                    <a:pt x="12037" y="62"/>
                    <a:pt x="12098" y="122"/>
                    <a:pt x="12189" y="122"/>
                  </a:cubicBezTo>
                  <a:cubicBezTo>
                    <a:pt x="12219" y="122"/>
                    <a:pt x="12250" y="122"/>
                    <a:pt x="12250" y="92"/>
                  </a:cubicBezTo>
                  <a:lnTo>
                    <a:pt x="12037" y="1"/>
                  </a:lnTo>
                  <a:close/>
                  <a:moveTo>
                    <a:pt x="13891" y="2098"/>
                  </a:moveTo>
                  <a:cubicBezTo>
                    <a:pt x="13800" y="2098"/>
                    <a:pt x="13739" y="2189"/>
                    <a:pt x="13739" y="2280"/>
                  </a:cubicBezTo>
                  <a:cubicBezTo>
                    <a:pt x="13739" y="2341"/>
                    <a:pt x="13800" y="2432"/>
                    <a:pt x="13891" y="2432"/>
                  </a:cubicBezTo>
                  <a:cubicBezTo>
                    <a:pt x="13982" y="2432"/>
                    <a:pt x="14043" y="2341"/>
                    <a:pt x="14043" y="2280"/>
                  </a:cubicBezTo>
                  <a:cubicBezTo>
                    <a:pt x="14043" y="2189"/>
                    <a:pt x="13982" y="2098"/>
                    <a:pt x="13891" y="2098"/>
                  </a:cubicBezTo>
                  <a:close/>
                  <a:moveTo>
                    <a:pt x="17174" y="2280"/>
                  </a:moveTo>
                  <a:cubicBezTo>
                    <a:pt x="17174" y="2341"/>
                    <a:pt x="17235" y="2432"/>
                    <a:pt x="17326" y="2432"/>
                  </a:cubicBezTo>
                  <a:cubicBezTo>
                    <a:pt x="17356" y="2432"/>
                    <a:pt x="17417" y="2402"/>
                    <a:pt x="17447" y="2372"/>
                  </a:cubicBezTo>
                  <a:lnTo>
                    <a:pt x="17174" y="2280"/>
                  </a:lnTo>
                  <a:close/>
                  <a:moveTo>
                    <a:pt x="19028" y="4469"/>
                  </a:moveTo>
                  <a:cubicBezTo>
                    <a:pt x="18937" y="4469"/>
                    <a:pt x="18846" y="4530"/>
                    <a:pt x="18876" y="4621"/>
                  </a:cubicBezTo>
                  <a:cubicBezTo>
                    <a:pt x="18876" y="4712"/>
                    <a:pt x="18944" y="4758"/>
                    <a:pt x="19017" y="4758"/>
                  </a:cubicBezTo>
                  <a:cubicBezTo>
                    <a:pt x="19089" y="4758"/>
                    <a:pt x="19165" y="4712"/>
                    <a:pt x="19180" y="4621"/>
                  </a:cubicBezTo>
                  <a:cubicBezTo>
                    <a:pt x="19180" y="4530"/>
                    <a:pt x="19119" y="4469"/>
                    <a:pt x="19058" y="4469"/>
                  </a:cubicBezTo>
                  <a:close/>
                  <a:moveTo>
                    <a:pt x="12153" y="4463"/>
                  </a:moveTo>
                  <a:cubicBezTo>
                    <a:pt x="12076" y="4463"/>
                    <a:pt x="12011" y="4542"/>
                    <a:pt x="12037" y="4621"/>
                  </a:cubicBezTo>
                  <a:cubicBezTo>
                    <a:pt x="12037" y="4712"/>
                    <a:pt x="12098" y="4773"/>
                    <a:pt x="12189" y="4773"/>
                  </a:cubicBezTo>
                  <a:cubicBezTo>
                    <a:pt x="12280" y="4773"/>
                    <a:pt x="12341" y="4712"/>
                    <a:pt x="12341" y="4621"/>
                  </a:cubicBezTo>
                  <a:cubicBezTo>
                    <a:pt x="12341" y="4530"/>
                    <a:pt x="12280" y="4469"/>
                    <a:pt x="12189" y="4469"/>
                  </a:cubicBezTo>
                  <a:cubicBezTo>
                    <a:pt x="12177" y="4465"/>
                    <a:pt x="12165" y="4463"/>
                    <a:pt x="12153" y="4463"/>
                  </a:cubicBezTo>
                  <a:close/>
                  <a:moveTo>
                    <a:pt x="15558" y="4463"/>
                  </a:moveTo>
                  <a:cubicBezTo>
                    <a:pt x="15487" y="4463"/>
                    <a:pt x="15441" y="4542"/>
                    <a:pt x="15441" y="4621"/>
                  </a:cubicBezTo>
                  <a:cubicBezTo>
                    <a:pt x="15441" y="4712"/>
                    <a:pt x="15502" y="4773"/>
                    <a:pt x="15593" y="4773"/>
                  </a:cubicBezTo>
                  <a:cubicBezTo>
                    <a:pt x="15685" y="4773"/>
                    <a:pt x="15745" y="4712"/>
                    <a:pt x="15745" y="4621"/>
                  </a:cubicBezTo>
                  <a:cubicBezTo>
                    <a:pt x="15745" y="4530"/>
                    <a:pt x="15715" y="4469"/>
                    <a:pt x="15624" y="4469"/>
                  </a:cubicBezTo>
                  <a:lnTo>
                    <a:pt x="15593" y="4469"/>
                  </a:lnTo>
                  <a:cubicBezTo>
                    <a:pt x="15581" y="4465"/>
                    <a:pt x="15569" y="4463"/>
                    <a:pt x="15558" y="4463"/>
                  </a:cubicBezTo>
                  <a:close/>
                  <a:moveTo>
                    <a:pt x="17295" y="6749"/>
                  </a:moveTo>
                  <a:cubicBezTo>
                    <a:pt x="17110" y="6749"/>
                    <a:pt x="17297" y="6980"/>
                    <a:pt x="17395" y="6980"/>
                  </a:cubicBezTo>
                  <a:cubicBezTo>
                    <a:pt x="17426" y="6980"/>
                    <a:pt x="17447" y="6958"/>
                    <a:pt x="17447" y="6901"/>
                  </a:cubicBezTo>
                  <a:cubicBezTo>
                    <a:pt x="17447" y="6840"/>
                    <a:pt x="17417" y="6749"/>
                    <a:pt x="17326" y="6749"/>
                  </a:cubicBezTo>
                  <a:close/>
                  <a:moveTo>
                    <a:pt x="20730" y="6749"/>
                  </a:moveTo>
                  <a:cubicBezTo>
                    <a:pt x="20544" y="6749"/>
                    <a:pt x="20732" y="6980"/>
                    <a:pt x="20830" y="6980"/>
                  </a:cubicBezTo>
                  <a:cubicBezTo>
                    <a:pt x="20860" y="6980"/>
                    <a:pt x="20882" y="6958"/>
                    <a:pt x="20882" y="6901"/>
                  </a:cubicBezTo>
                  <a:cubicBezTo>
                    <a:pt x="20882" y="6840"/>
                    <a:pt x="20821" y="6779"/>
                    <a:pt x="20761" y="6749"/>
                  </a:cubicBezTo>
                  <a:close/>
                  <a:moveTo>
                    <a:pt x="10456" y="6749"/>
                  </a:moveTo>
                  <a:cubicBezTo>
                    <a:pt x="10244" y="6749"/>
                    <a:pt x="10244" y="7053"/>
                    <a:pt x="10456" y="7053"/>
                  </a:cubicBezTo>
                  <a:cubicBezTo>
                    <a:pt x="10669" y="7053"/>
                    <a:pt x="10669" y="6749"/>
                    <a:pt x="10456" y="6749"/>
                  </a:cubicBezTo>
                  <a:close/>
                  <a:moveTo>
                    <a:pt x="13891" y="6749"/>
                  </a:moveTo>
                  <a:cubicBezTo>
                    <a:pt x="13678" y="6749"/>
                    <a:pt x="13678" y="7053"/>
                    <a:pt x="13891" y="7053"/>
                  </a:cubicBezTo>
                  <a:cubicBezTo>
                    <a:pt x="14104" y="7053"/>
                    <a:pt x="14104" y="6749"/>
                    <a:pt x="13891" y="6749"/>
                  </a:cubicBezTo>
                  <a:close/>
                  <a:moveTo>
                    <a:pt x="18998" y="9089"/>
                  </a:moveTo>
                  <a:cubicBezTo>
                    <a:pt x="18812" y="9089"/>
                    <a:pt x="19017" y="9320"/>
                    <a:pt x="19110" y="9320"/>
                  </a:cubicBezTo>
                  <a:cubicBezTo>
                    <a:pt x="19139" y="9320"/>
                    <a:pt x="19157" y="9298"/>
                    <a:pt x="19150" y="9241"/>
                  </a:cubicBezTo>
                  <a:cubicBezTo>
                    <a:pt x="19180" y="9180"/>
                    <a:pt x="19119" y="9119"/>
                    <a:pt x="19058" y="9089"/>
                  </a:cubicBezTo>
                  <a:close/>
                  <a:moveTo>
                    <a:pt x="8775" y="9087"/>
                  </a:moveTo>
                  <a:cubicBezTo>
                    <a:pt x="8769" y="9087"/>
                    <a:pt x="8762" y="9088"/>
                    <a:pt x="8754" y="9089"/>
                  </a:cubicBezTo>
                  <a:cubicBezTo>
                    <a:pt x="8572" y="9119"/>
                    <a:pt x="8572" y="9363"/>
                    <a:pt x="8754" y="9393"/>
                  </a:cubicBezTo>
                  <a:cubicBezTo>
                    <a:pt x="8762" y="9394"/>
                    <a:pt x="8769" y="9395"/>
                    <a:pt x="8775" y="9395"/>
                  </a:cubicBezTo>
                  <a:cubicBezTo>
                    <a:pt x="8930" y="9395"/>
                    <a:pt x="8930" y="9087"/>
                    <a:pt x="8775" y="9087"/>
                  </a:cubicBezTo>
                  <a:close/>
                  <a:moveTo>
                    <a:pt x="12180" y="9087"/>
                  </a:moveTo>
                  <a:cubicBezTo>
                    <a:pt x="12173" y="9087"/>
                    <a:pt x="12166" y="9088"/>
                    <a:pt x="12159" y="9089"/>
                  </a:cubicBezTo>
                  <a:cubicBezTo>
                    <a:pt x="11976" y="9119"/>
                    <a:pt x="11976" y="9363"/>
                    <a:pt x="12159" y="9393"/>
                  </a:cubicBezTo>
                  <a:cubicBezTo>
                    <a:pt x="12166" y="9394"/>
                    <a:pt x="12173" y="9395"/>
                    <a:pt x="12180" y="9395"/>
                  </a:cubicBezTo>
                  <a:cubicBezTo>
                    <a:pt x="12334" y="9395"/>
                    <a:pt x="12334" y="9087"/>
                    <a:pt x="12180" y="9087"/>
                  </a:cubicBezTo>
                  <a:close/>
                  <a:moveTo>
                    <a:pt x="15614" y="9087"/>
                  </a:moveTo>
                  <a:cubicBezTo>
                    <a:pt x="15608" y="9087"/>
                    <a:pt x="15601" y="9088"/>
                    <a:pt x="15593" y="9089"/>
                  </a:cubicBezTo>
                  <a:cubicBezTo>
                    <a:pt x="15411" y="9119"/>
                    <a:pt x="15411" y="9363"/>
                    <a:pt x="15593" y="9393"/>
                  </a:cubicBezTo>
                  <a:cubicBezTo>
                    <a:pt x="15601" y="9394"/>
                    <a:pt x="15608" y="9395"/>
                    <a:pt x="15614" y="9395"/>
                  </a:cubicBezTo>
                  <a:cubicBezTo>
                    <a:pt x="15769" y="9395"/>
                    <a:pt x="15769" y="9087"/>
                    <a:pt x="15614" y="9087"/>
                  </a:cubicBezTo>
                  <a:close/>
                  <a:moveTo>
                    <a:pt x="7022" y="11399"/>
                  </a:moveTo>
                  <a:cubicBezTo>
                    <a:pt x="6931" y="11399"/>
                    <a:pt x="6839" y="11460"/>
                    <a:pt x="6839" y="11551"/>
                  </a:cubicBezTo>
                  <a:cubicBezTo>
                    <a:pt x="6855" y="11642"/>
                    <a:pt x="6931" y="11688"/>
                    <a:pt x="7007" y="11688"/>
                  </a:cubicBezTo>
                  <a:cubicBezTo>
                    <a:pt x="7083" y="11688"/>
                    <a:pt x="7159" y="11642"/>
                    <a:pt x="7174" y="11551"/>
                  </a:cubicBezTo>
                  <a:cubicBezTo>
                    <a:pt x="7174" y="11490"/>
                    <a:pt x="7113" y="11399"/>
                    <a:pt x="7022" y="11399"/>
                  </a:cubicBezTo>
                  <a:close/>
                  <a:moveTo>
                    <a:pt x="10426" y="11399"/>
                  </a:moveTo>
                  <a:cubicBezTo>
                    <a:pt x="10335" y="11399"/>
                    <a:pt x="10274" y="11460"/>
                    <a:pt x="10274" y="11551"/>
                  </a:cubicBezTo>
                  <a:cubicBezTo>
                    <a:pt x="10274" y="11642"/>
                    <a:pt x="10335" y="11703"/>
                    <a:pt x="10426" y="11703"/>
                  </a:cubicBezTo>
                  <a:cubicBezTo>
                    <a:pt x="10517" y="11703"/>
                    <a:pt x="10578" y="11642"/>
                    <a:pt x="10578" y="11551"/>
                  </a:cubicBezTo>
                  <a:cubicBezTo>
                    <a:pt x="10608" y="11490"/>
                    <a:pt x="10548" y="11399"/>
                    <a:pt x="10456" y="11399"/>
                  </a:cubicBezTo>
                  <a:close/>
                  <a:moveTo>
                    <a:pt x="13861" y="11399"/>
                  </a:moveTo>
                  <a:cubicBezTo>
                    <a:pt x="13770" y="11399"/>
                    <a:pt x="13678" y="11460"/>
                    <a:pt x="13678" y="11551"/>
                  </a:cubicBezTo>
                  <a:cubicBezTo>
                    <a:pt x="13678" y="11642"/>
                    <a:pt x="13770" y="11703"/>
                    <a:pt x="13861" y="11703"/>
                  </a:cubicBezTo>
                  <a:cubicBezTo>
                    <a:pt x="13922" y="11703"/>
                    <a:pt x="14013" y="11642"/>
                    <a:pt x="14013" y="11551"/>
                  </a:cubicBezTo>
                  <a:cubicBezTo>
                    <a:pt x="14013" y="11490"/>
                    <a:pt x="13982" y="11399"/>
                    <a:pt x="13891" y="11399"/>
                  </a:cubicBezTo>
                  <a:close/>
                  <a:moveTo>
                    <a:pt x="17265" y="11399"/>
                  </a:moveTo>
                  <a:cubicBezTo>
                    <a:pt x="17174" y="11399"/>
                    <a:pt x="17113" y="11460"/>
                    <a:pt x="17113" y="11551"/>
                  </a:cubicBezTo>
                  <a:cubicBezTo>
                    <a:pt x="17113" y="11658"/>
                    <a:pt x="17189" y="11711"/>
                    <a:pt x="17265" y="11711"/>
                  </a:cubicBezTo>
                  <a:cubicBezTo>
                    <a:pt x="17341" y="11711"/>
                    <a:pt x="17417" y="11658"/>
                    <a:pt x="17417" y="11551"/>
                  </a:cubicBezTo>
                  <a:cubicBezTo>
                    <a:pt x="17447" y="11490"/>
                    <a:pt x="17387" y="11430"/>
                    <a:pt x="17326" y="11399"/>
                  </a:cubicBezTo>
                  <a:close/>
                  <a:moveTo>
                    <a:pt x="8663" y="13740"/>
                  </a:moveTo>
                  <a:cubicBezTo>
                    <a:pt x="8602" y="13740"/>
                    <a:pt x="8511" y="13800"/>
                    <a:pt x="8511" y="13892"/>
                  </a:cubicBezTo>
                  <a:cubicBezTo>
                    <a:pt x="8511" y="13983"/>
                    <a:pt x="8572" y="14044"/>
                    <a:pt x="8663" y="14044"/>
                  </a:cubicBezTo>
                  <a:cubicBezTo>
                    <a:pt x="8754" y="14044"/>
                    <a:pt x="8845" y="13983"/>
                    <a:pt x="8845" y="13892"/>
                  </a:cubicBezTo>
                  <a:cubicBezTo>
                    <a:pt x="8845" y="13831"/>
                    <a:pt x="8815" y="13770"/>
                    <a:pt x="8754" y="13740"/>
                  </a:cubicBezTo>
                  <a:close/>
                  <a:moveTo>
                    <a:pt x="12098" y="13740"/>
                  </a:moveTo>
                  <a:cubicBezTo>
                    <a:pt x="12007" y="13740"/>
                    <a:pt x="11946" y="13800"/>
                    <a:pt x="11946" y="13892"/>
                  </a:cubicBezTo>
                  <a:cubicBezTo>
                    <a:pt x="11946" y="13983"/>
                    <a:pt x="12007" y="14044"/>
                    <a:pt x="12098" y="14044"/>
                  </a:cubicBezTo>
                  <a:cubicBezTo>
                    <a:pt x="12189" y="14044"/>
                    <a:pt x="12250" y="13983"/>
                    <a:pt x="12250" y="13892"/>
                  </a:cubicBezTo>
                  <a:cubicBezTo>
                    <a:pt x="12250" y="13831"/>
                    <a:pt x="12219" y="13770"/>
                    <a:pt x="12189" y="13740"/>
                  </a:cubicBezTo>
                  <a:close/>
                  <a:moveTo>
                    <a:pt x="15502" y="13740"/>
                  </a:moveTo>
                  <a:cubicBezTo>
                    <a:pt x="15441" y="13740"/>
                    <a:pt x="15350" y="13800"/>
                    <a:pt x="15350" y="13892"/>
                  </a:cubicBezTo>
                  <a:cubicBezTo>
                    <a:pt x="15350" y="13983"/>
                    <a:pt x="15411" y="14044"/>
                    <a:pt x="15502" y="14044"/>
                  </a:cubicBezTo>
                  <a:cubicBezTo>
                    <a:pt x="15593" y="14044"/>
                    <a:pt x="15685" y="13983"/>
                    <a:pt x="15685" y="13892"/>
                  </a:cubicBezTo>
                  <a:cubicBezTo>
                    <a:pt x="15685" y="13831"/>
                    <a:pt x="15654" y="13770"/>
                    <a:pt x="15624" y="13740"/>
                  </a:cubicBezTo>
                  <a:close/>
                  <a:moveTo>
                    <a:pt x="5259" y="13740"/>
                  </a:moveTo>
                  <a:cubicBezTo>
                    <a:pt x="5168" y="13740"/>
                    <a:pt x="5107" y="13800"/>
                    <a:pt x="5107" y="13892"/>
                  </a:cubicBezTo>
                  <a:cubicBezTo>
                    <a:pt x="5107" y="13998"/>
                    <a:pt x="5183" y="14051"/>
                    <a:pt x="5259" y="14051"/>
                  </a:cubicBezTo>
                  <a:cubicBezTo>
                    <a:pt x="5335" y="14051"/>
                    <a:pt x="5411" y="13998"/>
                    <a:pt x="5411" y="13892"/>
                  </a:cubicBezTo>
                  <a:cubicBezTo>
                    <a:pt x="5411" y="13831"/>
                    <a:pt x="5380" y="13770"/>
                    <a:pt x="5320" y="13740"/>
                  </a:cubicBezTo>
                  <a:close/>
                  <a:moveTo>
                    <a:pt x="6965" y="16048"/>
                  </a:moveTo>
                  <a:cubicBezTo>
                    <a:pt x="6798" y="16048"/>
                    <a:pt x="6992" y="16277"/>
                    <a:pt x="7092" y="16277"/>
                  </a:cubicBezTo>
                  <a:cubicBezTo>
                    <a:pt x="7122" y="16277"/>
                    <a:pt x="7143" y="16256"/>
                    <a:pt x="7143" y="16202"/>
                  </a:cubicBezTo>
                  <a:cubicBezTo>
                    <a:pt x="7143" y="16110"/>
                    <a:pt x="7113" y="16050"/>
                    <a:pt x="7022" y="16050"/>
                  </a:cubicBezTo>
                  <a:lnTo>
                    <a:pt x="6991" y="16050"/>
                  </a:lnTo>
                  <a:cubicBezTo>
                    <a:pt x="6982" y="16049"/>
                    <a:pt x="6973" y="16048"/>
                    <a:pt x="6965" y="16048"/>
                  </a:cubicBezTo>
                  <a:close/>
                  <a:moveTo>
                    <a:pt x="3557" y="16050"/>
                  </a:moveTo>
                  <a:cubicBezTo>
                    <a:pt x="3371" y="16050"/>
                    <a:pt x="3576" y="16281"/>
                    <a:pt x="3669" y="16281"/>
                  </a:cubicBezTo>
                  <a:cubicBezTo>
                    <a:pt x="3698" y="16281"/>
                    <a:pt x="3716" y="16259"/>
                    <a:pt x="3709" y="16202"/>
                  </a:cubicBezTo>
                  <a:cubicBezTo>
                    <a:pt x="3739" y="16110"/>
                    <a:pt x="3678" y="16050"/>
                    <a:pt x="3587" y="16050"/>
                  </a:cubicBezTo>
                  <a:close/>
                  <a:moveTo>
                    <a:pt x="10375" y="16048"/>
                  </a:moveTo>
                  <a:cubicBezTo>
                    <a:pt x="10220" y="16048"/>
                    <a:pt x="10220" y="16355"/>
                    <a:pt x="10375" y="16355"/>
                  </a:cubicBezTo>
                  <a:cubicBezTo>
                    <a:pt x="10381" y="16355"/>
                    <a:pt x="10388" y="16355"/>
                    <a:pt x="10396" y="16354"/>
                  </a:cubicBezTo>
                  <a:cubicBezTo>
                    <a:pt x="10578" y="16323"/>
                    <a:pt x="10578" y="16050"/>
                    <a:pt x="10396" y="16050"/>
                  </a:cubicBezTo>
                  <a:cubicBezTo>
                    <a:pt x="10388" y="16048"/>
                    <a:pt x="10381" y="16048"/>
                    <a:pt x="10375" y="16048"/>
                  </a:cubicBezTo>
                  <a:close/>
                  <a:moveTo>
                    <a:pt x="5289" y="18390"/>
                  </a:moveTo>
                  <a:cubicBezTo>
                    <a:pt x="5103" y="18390"/>
                    <a:pt x="5291" y="18621"/>
                    <a:pt x="5389" y="18621"/>
                  </a:cubicBezTo>
                  <a:cubicBezTo>
                    <a:pt x="5419" y="18621"/>
                    <a:pt x="5441" y="18599"/>
                    <a:pt x="5441" y="18542"/>
                  </a:cubicBezTo>
                  <a:cubicBezTo>
                    <a:pt x="5441" y="18451"/>
                    <a:pt x="5380" y="18390"/>
                    <a:pt x="5320" y="18390"/>
                  </a:cubicBezTo>
                  <a:close/>
                  <a:moveTo>
                    <a:pt x="1858" y="18388"/>
                  </a:moveTo>
                  <a:cubicBezTo>
                    <a:pt x="1673" y="18388"/>
                    <a:pt x="1681" y="18694"/>
                    <a:pt x="1885" y="18694"/>
                  </a:cubicBezTo>
                  <a:cubicBezTo>
                    <a:pt x="2059" y="18694"/>
                    <a:pt x="2067" y="18388"/>
                    <a:pt x="1908" y="18388"/>
                  </a:cubicBezTo>
                  <a:cubicBezTo>
                    <a:pt x="1900" y="18388"/>
                    <a:pt x="1893" y="18389"/>
                    <a:pt x="1885" y="18390"/>
                  </a:cubicBezTo>
                  <a:cubicBezTo>
                    <a:pt x="1876" y="18389"/>
                    <a:pt x="1867" y="18388"/>
                    <a:pt x="1858" y="18388"/>
                  </a:cubicBezTo>
                  <a:close/>
                  <a:moveTo>
                    <a:pt x="8724" y="18390"/>
                  </a:moveTo>
                  <a:cubicBezTo>
                    <a:pt x="8511" y="18390"/>
                    <a:pt x="8511" y="18694"/>
                    <a:pt x="8724" y="18694"/>
                  </a:cubicBezTo>
                  <a:cubicBezTo>
                    <a:pt x="8906" y="18694"/>
                    <a:pt x="8906" y="18390"/>
                    <a:pt x="8724" y="18390"/>
                  </a:cubicBezTo>
                  <a:close/>
                  <a:moveTo>
                    <a:pt x="3587" y="20670"/>
                  </a:moveTo>
                  <a:cubicBezTo>
                    <a:pt x="3496" y="20670"/>
                    <a:pt x="3435" y="20761"/>
                    <a:pt x="3435" y="20822"/>
                  </a:cubicBezTo>
                  <a:cubicBezTo>
                    <a:pt x="3420" y="20913"/>
                    <a:pt x="3503" y="20959"/>
                    <a:pt x="3587" y="20959"/>
                  </a:cubicBezTo>
                  <a:cubicBezTo>
                    <a:pt x="3671" y="20959"/>
                    <a:pt x="3754" y="20913"/>
                    <a:pt x="3739" y="20822"/>
                  </a:cubicBezTo>
                  <a:cubicBezTo>
                    <a:pt x="3739" y="20761"/>
                    <a:pt x="3678" y="20670"/>
                    <a:pt x="3587" y="20670"/>
                  </a:cubicBezTo>
                  <a:close/>
                  <a:moveTo>
                    <a:pt x="183" y="20670"/>
                  </a:moveTo>
                  <a:cubicBezTo>
                    <a:pt x="92" y="20670"/>
                    <a:pt x="0" y="20761"/>
                    <a:pt x="0" y="20822"/>
                  </a:cubicBezTo>
                  <a:cubicBezTo>
                    <a:pt x="0" y="20913"/>
                    <a:pt x="92" y="21004"/>
                    <a:pt x="183" y="21004"/>
                  </a:cubicBezTo>
                  <a:cubicBezTo>
                    <a:pt x="244" y="21004"/>
                    <a:pt x="335" y="20913"/>
                    <a:pt x="335" y="20822"/>
                  </a:cubicBezTo>
                  <a:cubicBezTo>
                    <a:pt x="335" y="20731"/>
                    <a:pt x="244" y="20670"/>
                    <a:pt x="183" y="206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49"/>
            <p:cNvSpPr/>
            <p:nvPr/>
          </p:nvSpPr>
          <p:spPr>
            <a:xfrm>
              <a:off x="6324446" y="2904545"/>
              <a:ext cx="360347" cy="42124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5259" y="1"/>
                  </a:moveTo>
                  <a:cubicBezTo>
                    <a:pt x="5259" y="1"/>
                    <a:pt x="1" y="8268"/>
                    <a:pt x="1" y="12889"/>
                  </a:cubicBezTo>
                  <a:cubicBezTo>
                    <a:pt x="1" y="16810"/>
                    <a:pt x="1885" y="17873"/>
                    <a:pt x="1885" y="17873"/>
                  </a:cubicBezTo>
                  <a:lnTo>
                    <a:pt x="15290" y="17873"/>
                  </a:lnTo>
                  <a:lnTo>
                    <a:pt x="15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49"/>
            <p:cNvSpPr/>
            <p:nvPr/>
          </p:nvSpPr>
          <p:spPr>
            <a:xfrm>
              <a:off x="6160408" y="3719811"/>
              <a:ext cx="532979" cy="557419"/>
            </a:xfrm>
            <a:custGeom>
              <a:avLst/>
              <a:gdLst/>
              <a:ahLst/>
              <a:cxnLst/>
              <a:rect l="l" t="t" r="r" b="b"/>
              <a:pathLst>
                <a:path w="22615" h="23652" extrusionOk="0">
                  <a:moveTo>
                    <a:pt x="21733" y="0"/>
                  </a:moveTo>
                  <a:lnTo>
                    <a:pt x="6414" y="61"/>
                  </a:lnTo>
                  <a:lnTo>
                    <a:pt x="5654" y="15319"/>
                  </a:lnTo>
                  <a:cubicBezTo>
                    <a:pt x="5654" y="15319"/>
                    <a:pt x="2553" y="18906"/>
                    <a:pt x="1641" y="19636"/>
                  </a:cubicBezTo>
                  <a:cubicBezTo>
                    <a:pt x="730" y="20365"/>
                    <a:pt x="0" y="22736"/>
                    <a:pt x="821" y="23009"/>
                  </a:cubicBezTo>
                  <a:cubicBezTo>
                    <a:pt x="1420" y="23209"/>
                    <a:pt x="11992" y="23652"/>
                    <a:pt x="18016" y="23652"/>
                  </a:cubicBezTo>
                  <a:cubicBezTo>
                    <a:pt x="20245" y="23652"/>
                    <a:pt x="21851" y="23591"/>
                    <a:pt x="22098" y="23435"/>
                  </a:cubicBezTo>
                  <a:cubicBezTo>
                    <a:pt x="22310" y="23313"/>
                    <a:pt x="22432" y="22067"/>
                    <a:pt x="22554" y="20213"/>
                  </a:cubicBezTo>
                  <a:cubicBezTo>
                    <a:pt x="22614" y="18936"/>
                    <a:pt x="20760" y="16991"/>
                    <a:pt x="20821" y="15289"/>
                  </a:cubicBezTo>
                  <a:cubicBezTo>
                    <a:pt x="20821" y="14408"/>
                    <a:pt x="21733" y="0"/>
                    <a:pt x="21733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49"/>
            <p:cNvSpPr/>
            <p:nvPr/>
          </p:nvSpPr>
          <p:spPr>
            <a:xfrm>
              <a:off x="6159677" y="4080153"/>
              <a:ext cx="533710" cy="197095"/>
            </a:xfrm>
            <a:custGeom>
              <a:avLst/>
              <a:gdLst/>
              <a:ahLst/>
              <a:cxnLst/>
              <a:rect l="l" t="t" r="r" b="b"/>
              <a:pathLst>
                <a:path w="22646" h="8363" extrusionOk="0">
                  <a:moveTo>
                    <a:pt x="20822" y="0"/>
                  </a:moveTo>
                  <a:lnTo>
                    <a:pt x="20822" y="0"/>
                  </a:lnTo>
                  <a:cubicBezTo>
                    <a:pt x="19541" y="2943"/>
                    <a:pt x="16771" y="4469"/>
                    <a:pt x="12664" y="4469"/>
                  </a:cubicBezTo>
                  <a:cubicBezTo>
                    <a:pt x="12189" y="4469"/>
                    <a:pt x="11696" y="4448"/>
                    <a:pt x="11186" y="4407"/>
                  </a:cubicBezTo>
                  <a:cubicBezTo>
                    <a:pt x="6262" y="4043"/>
                    <a:pt x="5107" y="1885"/>
                    <a:pt x="5654" y="30"/>
                  </a:cubicBezTo>
                  <a:lnTo>
                    <a:pt x="5654" y="30"/>
                  </a:lnTo>
                  <a:cubicBezTo>
                    <a:pt x="5654" y="31"/>
                    <a:pt x="2554" y="3617"/>
                    <a:pt x="1642" y="4347"/>
                  </a:cubicBezTo>
                  <a:cubicBezTo>
                    <a:pt x="730" y="5076"/>
                    <a:pt x="1" y="7447"/>
                    <a:pt x="852" y="7720"/>
                  </a:cubicBezTo>
                  <a:cubicBezTo>
                    <a:pt x="1451" y="7920"/>
                    <a:pt x="12023" y="8363"/>
                    <a:pt x="18047" y="8363"/>
                  </a:cubicBezTo>
                  <a:cubicBezTo>
                    <a:pt x="20276" y="8363"/>
                    <a:pt x="21882" y="8302"/>
                    <a:pt x="22129" y="8146"/>
                  </a:cubicBezTo>
                  <a:cubicBezTo>
                    <a:pt x="22311" y="8024"/>
                    <a:pt x="22463" y="6778"/>
                    <a:pt x="22554" y="4924"/>
                  </a:cubicBezTo>
                  <a:cubicBezTo>
                    <a:pt x="22645" y="3647"/>
                    <a:pt x="20791" y="1702"/>
                    <a:pt x="208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49"/>
            <p:cNvSpPr/>
            <p:nvPr/>
          </p:nvSpPr>
          <p:spPr>
            <a:xfrm>
              <a:off x="6290059" y="4073388"/>
              <a:ext cx="351745" cy="38297"/>
            </a:xfrm>
            <a:custGeom>
              <a:avLst/>
              <a:gdLst/>
              <a:ahLst/>
              <a:cxnLst/>
              <a:rect l="l" t="t" r="r" b="b"/>
              <a:pathLst>
                <a:path w="14925" h="1625" extrusionOk="0">
                  <a:moveTo>
                    <a:pt x="6963" y="1"/>
                  </a:moveTo>
                  <a:cubicBezTo>
                    <a:pt x="2904" y="1"/>
                    <a:pt x="1" y="1138"/>
                    <a:pt x="1" y="1138"/>
                  </a:cubicBezTo>
                  <a:lnTo>
                    <a:pt x="14925" y="1624"/>
                  </a:lnTo>
                  <a:cubicBezTo>
                    <a:pt x="12109" y="390"/>
                    <a:pt x="9338" y="1"/>
                    <a:pt x="69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49"/>
            <p:cNvSpPr/>
            <p:nvPr/>
          </p:nvSpPr>
          <p:spPr>
            <a:xfrm>
              <a:off x="6290059" y="3100707"/>
              <a:ext cx="404772" cy="866223"/>
            </a:xfrm>
            <a:custGeom>
              <a:avLst/>
              <a:gdLst/>
              <a:ahLst/>
              <a:cxnLst/>
              <a:rect l="l" t="t" r="r" b="b"/>
              <a:pathLst>
                <a:path w="17175" h="36755" extrusionOk="0">
                  <a:moveTo>
                    <a:pt x="9297" y="0"/>
                  </a:moveTo>
                  <a:cubicBezTo>
                    <a:pt x="5777" y="0"/>
                    <a:pt x="2190" y="3075"/>
                    <a:pt x="1824" y="8699"/>
                  </a:cubicBezTo>
                  <a:cubicBezTo>
                    <a:pt x="1551" y="13198"/>
                    <a:pt x="1" y="36755"/>
                    <a:pt x="1" y="36755"/>
                  </a:cubicBezTo>
                  <a:lnTo>
                    <a:pt x="15715" y="36724"/>
                  </a:lnTo>
                  <a:cubicBezTo>
                    <a:pt x="15715" y="36724"/>
                    <a:pt x="17174" y="16420"/>
                    <a:pt x="16262" y="8091"/>
                  </a:cubicBezTo>
                  <a:cubicBezTo>
                    <a:pt x="15668" y="2564"/>
                    <a:pt x="12511" y="0"/>
                    <a:pt x="9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49"/>
            <p:cNvSpPr/>
            <p:nvPr/>
          </p:nvSpPr>
          <p:spPr>
            <a:xfrm>
              <a:off x="6344503" y="3098893"/>
              <a:ext cx="333857" cy="249651"/>
            </a:xfrm>
            <a:custGeom>
              <a:avLst/>
              <a:gdLst/>
              <a:ahLst/>
              <a:cxnLst/>
              <a:rect l="l" t="t" r="r" b="b"/>
              <a:pathLst>
                <a:path w="14166" h="10593" extrusionOk="0">
                  <a:moveTo>
                    <a:pt x="7039" y="1"/>
                  </a:moveTo>
                  <a:cubicBezTo>
                    <a:pt x="6079" y="1"/>
                    <a:pt x="5129" y="203"/>
                    <a:pt x="4256" y="600"/>
                  </a:cubicBezTo>
                  <a:cubicBezTo>
                    <a:pt x="3861" y="782"/>
                    <a:pt x="3496" y="995"/>
                    <a:pt x="3162" y="1238"/>
                  </a:cubicBezTo>
                  <a:cubicBezTo>
                    <a:pt x="2949" y="1269"/>
                    <a:pt x="2767" y="1329"/>
                    <a:pt x="2584" y="1390"/>
                  </a:cubicBezTo>
                  <a:cubicBezTo>
                    <a:pt x="2250" y="1481"/>
                    <a:pt x="1946" y="1633"/>
                    <a:pt x="1642" y="1816"/>
                  </a:cubicBezTo>
                  <a:cubicBezTo>
                    <a:pt x="1065" y="2150"/>
                    <a:pt x="517" y="2545"/>
                    <a:pt x="1" y="3001"/>
                  </a:cubicBezTo>
                  <a:cubicBezTo>
                    <a:pt x="548" y="2606"/>
                    <a:pt x="1125" y="2272"/>
                    <a:pt x="1733" y="1998"/>
                  </a:cubicBezTo>
                  <a:cubicBezTo>
                    <a:pt x="2037" y="1846"/>
                    <a:pt x="2341" y="1725"/>
                    <a:pt x="2645" y="1603"/>
                  </a:cubicBezTo>
                  <a:lnTo>
                    <a:pt x="2676" y="1603"/>
                  </a:lnTo>
                  <a:cubicBezTo>
                    <a:pt x="2584" y="1664"/>
                    <a:pt x="2493" y="1755"/>
                    <a:pt x="2372" y="1846"/>
                  </a:cubicBezTo>
                  <a:cubicBezTo>
                    <a:pt x="1824" y="2363"/>
                    <a:pt x="1308" y="2940"/>
                    <a:pt x="882" y="3579"/>
                  </a:cubicBezTo>
                  <a:cubicBezTo>
                    <a:pt x="882" y="3600"/>
                    <a:pt x="897" y="3622"/>
                    <a:pt x="917" y="3622"/>
                  </a:cubicBezTo>
                  <a:cubicBezTo>
                    <a:pt x="925" y="3622"/>
                    <a:pt x="934" y="3618"/>
                    <a:pt x="943" y="3609"/>
                  </a:cubicBezTo>
                  <a:cubicBezTo>
                    <a:pt x="2349" y="1778"/>
                    <a:pt x="4636" y="387"/>
                    <a:pt x="6994" y="387"/>
                  </a:cubicBezTo>
                  <a:cubicBezTo>
                    <a:pt x="7337" y="387"/>
                    <a:pt x="7682" y="417"/>
                    <a:pt x="8025" y="478"/>
                  </a:cubicBezTo>
                  <a:cubicBezTo>
                    <a:pt x="10609" y="965"/>
                    <a:pt x="12341" y="3214"/>
                    <a:pt x="13223" y="5585"/>
                  </a:cubicBezTo>
                  <a:cubicBezTo>
                    <a:pt x="13740" y="6922"/>
                    <a:pt x="14074" y="9719"/>
                    <a:pt x="14104" y="10570"/>
                  </a:cubicBezTo>
                  <a:cubicBezTo>
                    <a:pt x="14104" y="10585"/>
                    <a:pt x="14120" y="10593"/>
                    <a:pt x="14135" y="10593"/>
                  </a:cubicBezTo>
                  <a:cubicBezTo>
                    <a:pt x="14150" y="10593"/>
                    <a:pt x="14165" y="10585"/>
                    <a:pt x="14165" y="10570"/>
                  </a:cubicBezTo>
                  <a:cubicBezTo>
                    <a:pt x="14135" y="8989"/>
                    <a:pt x="13952" y="7439"/>
                    <a:pt x="13618" y="5889"/>
                  </a:cubicBezTo>
                  <a:cubicBezTo>
                    <a:pt x="13253" y="4582"/>
                    <a:pt x="12615" y="3336"/>
                    <a:pt x="11764" y="2272"/>
                  </a:cubicBezTo>
                  <a:cubicBezTo>
                    <a:pt x="10943" y="1238"/>
                    <a:pt x="9819" y="509"/>
                    <a:pt x="8572" y="174"/>
                  </a:cubicBezTo>
                  <a:cubicBezTo>
                    <a:pt x="8065" y="58"/>
                    <a:pt x="7551" y="1"/>
                    <a:pt x="70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49"/>
            <p:cNvSpPr/>
            <p:nvPr/>
          </p:nvSpPr>
          <p:spPr>
            <a:xfrm>
              <a:off x="6330173" y="3181077"/>
              <a:ext cx="69524" cy="756305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2949" y="1"/>
                  </a:moveTo>
                  <a:cubicBezTo>
                    <a:pt x="2068" y="1946"/>
                    <a:pt x="1490" y="4074"/>
                    <a:pt x="1308" y="6201"/>
                  </a:cubicBezTo>
                  <a:cubicBezTo>
                    <a:pt x="1065" y="8268"/>
                    <a:pt x="973" y="10335"/>
                    <a:pt x="821" y="12372"/>
                  </a:cubicBezTo>
                  <a:cubicBezTo>
                    <a:pt x="700" y="14560"/>
                    <a:pt x="578" y="16779"/>
                    <a:pt x="457" y="18967"/>
                  </a:cubicBezTo>
                  <a:cubicBezTo>
                    <a:pt x="335" y="21125"/>
                    <a:pt x="244" y="23314"/>
                    <a:pt x="153" y="25502"/>
                  </a:cubicBezTo>
                  <a:cubicBezTo>
                    <a:pt x="122" y="26566"/>
                    <a:pt x="92" y="27661"/>
                    <a:pt x="62" y="28755"/>
                  </a:cubicBezTo>
                  <a:cubicBezTo>
                    <a:pt x="1" y="29879"/>
                    <a:pt x="62" y="30974"/>
                    <a:pt x="1" y="32068"/>
                  </a:cubicBezTo>
                  <a:cubicBezTo>
                    <a:pt x="1" y="32083"/>
                    <a:pt x="16" y="32091"/>
                    <a:pt x="31" y="32091"/>
                  </a:cubicBezTo>
                  <a:cubicBezTo>
                    <a:pt x="46" y="32091"/>
                    <a:pt x="62" y="32083"/>
                    <a:pt x="62" y="32068"/>
                  </a:cubicBezTo>
                  <a:cubicBezTo>
                    <a:pt x="122" y="31430"/>
                    <a:pt x="214" y="30761"/>
                    <a:pt x="244" y="30183"/>
                  </a:cubicBezTo>
                  <a:cubicBezTo>
                    <a:pt x="274" y="29575"/>
                    <a:pt x="305" y="28968"/>
                    <a:pt x="335" y="28360"/>
                  </a:cubicBezTo>
                  <a:cubicBezTo>
                    <a:pt x="426" y="27174"/>
                    <a:pt x="457" y="25958"/>
                    <a:pt x="518" y="24743"/>
                  </a:cubicBezTo>
                  <a:cubicBezTo>
                    <a:pt x="761" y="20426"/>
                    <a:pt x="973" y="16110"/>
                    <a:pt x="1186" y="11764"/>
                  </a:cubicBezTo>
                  <a:cubicBezTo>
                    <a:pt x="1277" y="9727"/>
                    <a:pt x="1338" y="7721"/>
                    <a:pt x="1551" y="5685"/>
                  </a:cubicBezTo>
                  <a:cubicBezTo>
                    <a:pt x="1733" y="3739"/>
                    <a:pt x="2189" y="1824"/>
                    <a:pt x="29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49"/>
            <p:cNvSpPr/>
            <p:nvPr/>
          </p:nvSpPr>
          <p:spPr>
            <a:xfrm>
              <a:off x="6676175" y="2904550"/>
              <a:ext cx="368260" cy="421245"/>
            </a:xfrm>
            <a:custGeom>
              <a:avLst/>
              <a:gdLst/>
              <a:ahLst/>
              <a:cxnLst/>
              <a:rect l="l" t="t" r="r" b="b"/>
              <a:pathLst>
                <a:path w="15290" h="17874" extrusionOk="0">
                  <a:moveTo>
                    <a:pt x="0" y="1"/>
                  </a:moveTo>
                  <a:lnTo>
                    <a:pt x="0" y="17873"/>
                  </a:lnTo>
                  <a:lnTo>
                    <a:pt x="13374" y="17873"/>
                  </a:lnTo>
                  <a:cubicBezTo>
                    <a:pt x="13374" y="17873"/>
                    <a:pt x="15289" y="16810"/>
                    <a:pt x="15289" y="12889"/>
                  </a:cubicBezTo>
                  <a:cubicBezTo>
                    <a:pt x="15289" y="8268"/>
                    <a:pt x="10000" y="1"/>
                    <a:pt x="100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49"/>
            <p:cNvSpPr/>
            <p:nvPr/>
          </p:nvSpPr>
          <p:spPr>
            <a:xfrm>
              <a:off x="6680498" y="2946757"/>
              <a:ext cx="379696" cy="62407"/>
            </a:xfrm>
            <a:custGeom>
              <a:avLst/>
              <a:gdLst/>
              <a:ahLst/>
              <a:cxnLst/>
              <a:rect l="l" t="t" r="r" b="b"/>
              <a:pathLst>
                <a:path w="16111" h="2648" extrusionOk="0">
                  <a:moveTo>
                    <a:pt x="6634" y="0"/>
                  </a:moveTo>
                  <a:cubicBezTo>
                    <a:pt x="5610" y="0"/>
                    <a:pt x="4591" y="137"/>
                    <a:pt x="3587" y="398"/>
                  </a:cubicBezTo>
                  <a:cubicBezTo>
                    <a:pt x="2219" y="824"/>
                    <a:pt x="851" y="1523"/>
                    <a:pt x="0" y="2648"/>
                  </a:cubicBezTo>
                  <a:cubicBezTo>
                    <a:pt x="517" y="2192"/>
                    <a:pt x="1095" y="1797"/>
                    <a:pt x="1702" y="1523"/>
                  </a:cubicBezTo>
                  <a:cubicBezTo>
                    <a:pt x="2341" y="1219"/>
                    <a:pt x="2979" y="1006"/>
                    <a:pt x="3678" y="854"/>
                  </a:cubicBezTo>
                  <a:cubicBezTo>
                    <a:pt x="4538" y="678"/>
                    <a:pt x="5423" y="590"/>
                    <a:pt x="6309" y="590"/>
                  </a:cubicBezTo>
                  <a:cubicBezTo>
                    <a:pt x="6801" y="590"/>
                    <a:pt x="7293" y="618"/>
                    <a:pt x="7782" y="672"/>
                  </a:cubicBezTo>
                  <a:cubicBezTo>
                    <a:pt x="9180" y="763"/>
                    <a:pt x="10548" y="1006"/>
                    <a:pt x="11915" y="1280"/>
                  </a:cubicBezTo>
                  <a:cubicBezTo>
                    <a:pt x="13314" y="1523"/>
                    <a:pt x="14712" y="1797"/>
                    <a:pt x="16110" y="2009"/>
                  </a:cubicBezTo>
                  <a:cubicBezTo>
                    <a:pt x="15441" y="1797"/>
                    <a:pt x="14742" y="1584"/>
                    <a:pt x="14074" y="1371"/>
                  </a:cubicBezTo>
                  <a:lnTo>
                    <a:pt x="12037" y="824"/>
                  </a:lnTo>
                  <a:cubicBezTo>
                    <a:pt x="10669" y="459"/>
                    <a:pt x="9271" y="216"/>
                    <a:pt x="7842" y="64"/>
                  </a:cubicBezTo>
                  <a:cubicBezTo>
                    <a:pt x="7439" y="21"/>
                    <a:pt x="7036" y="0"/>
                    <a:pt x="6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49"/>
            <p:cNvSpPr/>
            <p:nvPr/>
          </p:nvSpPr>
          <p:spPr>
            <a:xfrm>
              <a:off x="6666179" y="3719811"/>
              <a:ext cx="533710" cy="557419"/>
            </a:xfrm>
            <a:custGeom>
              <a:avLst/>
              <a:gdLst/>
              <a:ahLst/>
              <a:cxnLst/>
              <a:rect l="l" t="t" r="r" b="b"/>
              <a:pathLst>
                <a:path w="22646" h="23652" extrusionOk="0">
                  <a:moveTo>
                    <a:pt x="912" y="0"/>
                  </a:moveTo>
                  <a:lnTo>
                    <a:pt x="912" y="0"/>
                  </a:lnTo>
                  <a:cubicBezTo>
                    <a:pt x="912" y="0"/>
                    <a:pt x="1794" y="14408"/>
                    <a:pt x="1824" y="15289"/>
                  </a:cubicBezTo>
                  <a:cubicBezTo>
                    <a:pt x="1885" y="16991"/>
                    <a:pt x="0" y="18936"/>
                    <a:pt x="92" y="20213"/>
                  </a:cubicBezTo>
                  <a:cubicBezTo>
                    <a:pt x="183" y="22067"/>
                    <a:pt x="335" y="23313"/>
                    <a:pt x="548" y="23435"/>
                  </a:cubicBezTo>
                  <a:cubicBezTo>
                    <a:pt x="786" y="23591"/>
                    <a:pt x="2388" y="23652"/>
                    <a:pt x="4616" y="23652"/>
                  </a:cubicBezTo>
                  <a:cubicBezTo>
                    <a:pt x="10637" y="23652"/>
                    <a:pt x="21226" y="23209"/>
                    <a:pt x="21824" y="23009"/>
                  </a:cubicBezTo>
                  <a:cubicBezTo>
                    <a:pt x="22645" y="22736"/>
                    <a:pt x="21916" y="20365"/>
                    <a:pt x="21004" y="19636"/>
                  </a:cubicBezTo>
                  <a:cubicBezTo>
                    <a:pt x="20092" y="18906"/>
                    <a:pt x="16961" y="15319"/>
                    <a:pt x="16961" y="15319"/>
                  </a:cubicBezTo>
                  <a:lnTo>
                    <a:pt x="16201" y="61"/>
                  </a:lnTo>
                  <a:lnTo>
                    <a:pt x="912" y="0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49"/>
            <p:cNvSpPr/>
            <p:nvPr/>
          </p:nvSpPr>
          <p:spPr>
            <a:xfrm>
              <a:off x="6663400" y="4080850"/>
              <a:ext cx="540786" cy="196409"/>
            </a:xfrm>
            <a:custGeom>
              <a:avLst/>
              <a:gdLst/>
              <a:ahLst/>
              <a:cxnLst/>
              <a:rect l="l" t="t" r="r" b="b"/>
              <a:pathLst>
                <a:path w="22646" h="8333" extrusionOk="0">
                  <a:moveTo>
                    <a:pt x="16962" y="0"/>
                  </a:moveTo>
                  <a:cubicBezTo>
                    <a:pt x="17539" y="1855"/>
                    <a:pt x="16384" y="4043"/>
                    <a:pt x="11460" y="4408"/>
                  </a:cubicBezTo>
                  <a:cubicBezTo>
                    <a:pt x="10947" y="4449"/>
                    <a:pt x="10451" y="4469"/>
                    <a:pt x="9974" y="4469"/>
                  </a:cubicBezTo>
                  <a:cubicBezTo>
                    <a:pt x="5845" y="4469"/>
                    <a:pt x="3078" y="2943"/>
                    <a:pt x="1825" y="0"/>
                  </a:cubicBezTo>
                  <a:lnTo>
                    <a:pt x="1825" y="0"/>
                  </a:lnTo>
                  <a:cubicBezTo>
                    <a:pt x="1855" y="1672"/>
                    <a:pt x="1" y="3617"/>
                    <a:pt x="62" y="4894"/>
                  </a:cubicBezTo>
                  <a:cubicBezTo>
                    <a:pt x="183" y="6748"/>
                    <a:pt x="305" y="7994"/>
                    <a:pt x="518" y="8116"/>
                  </a:cubicBezTo>
                  <a:cubicBezTo>
                    <a:pt x="764" y="8272"/>
                    <a:pt x="2370" y="8333"/>
                    <a:pt x="4599" y="8333"/>
                  </a:cubicBezTo>
                  <a:cubicBezTo>
                    <a:pt x="10623" y="8333"/>
                    <a:pt x="21196" y="7890"/>
                    <a:pt x="21794" y="7690"/>
                  </a:cubicBezTo>
                  <a:cubicBezTo>
                    <a:pt x="22646" y="7417"/>
                    <a:pt x="21916" y="5046"/>
                    <a:pt x="21004" y="4317"/>
                  </a:cubicBezTo>
                  <a:cubicBezTo>
                    <a:pt x="20092" y="3587"/>
                    <a:pt x="16962" y="1"/>
                    <a:pt x="169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49"/>
            <p:cNvSpPr/>
            <p:nvPr/>
          </p:nvSpPr>
          <p:spPr>
            <a:xfrm>
              <a:off x="6722050" y="4073388"/>
              <a:ext cx="351038" cy="38297"/>
            </a:xfrm>
            <a:custGeom>
              <a:avLst/>
              <a:gdLst/>
              <a:ahLst/>
              <a:cxnLst/>
              <a:rect l="l" t="t" r="r" b="b"/>
              <a:pathLst>
                <a:path w="14895" h="1625" extrusionOk="0">
                  <a:moveTo>
                    <a:pt x="7953" y="1"/>
                  </a:moveTo>
                  <a:cubicBezTo>
                    <a:pt x="5583" y="1"/>
                    <a:pt x="2816" y="390"/>
                    <a:pt x="0" y="1624"/>
                  </a:cubicBezTo>
                  <a:lnTo>
                    <a:pt x="14894" y="1138"/>
                  </a:lnTo>
                  <a:cubicBezTo>
                    <a:pt x="14894" y="1138"/>
                    <a:pt x="12003" y="1"/>
                    <a:pt x="79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49"/>
            <p:cNvSpPr/>
            <p:nvPr/>
          </p:nvSpPr>
          <p:spPr>
            <a:xfrm>
              <a:off x="6673333" y="3100707"/>
              <a:ext cx="406186" cy="866223"/>
            </a:xfrm>
            <a:custGeom>
              <a:avLst/>
              <a:gdLst/>
              <a:ahLst/>
              <a:cxnLst/>
              <a:rect l="l" t="t" r="r" b="b"/>
              <a:pathLst>
                <a:path w="17235" h="36755" extrusionOk="0">
                  <a:moveTo>
                    <a:pt x="7890" y="0"/>
                  </a:moveTo>
                  <a:cubicBezTo>
                    <a:pt x="4679" y="0"/>
                    <a:pt x="1522" y="2564"/>
                    <a:pt x="912" y="8091"/>
                  </a:cubicBezTo>
                  <a:cubicBezTo>
                    <a:pt x="0" y="16420"/>
                    <a:pt x="882" y="36755"/>
                    <a:pt x="882" y="36755"/>
                  </a:cubicBezTo>
                  <a:lnTo>
                    <a:pt x="17235" y="36755"/>
                  </a:lnTo>
                  <a:cubicBezTo>
                    <a:pt x="17235" y="36755"/>
                    <a:pt x="15624" y="13198"/>
                    <a:pt x="15350" y="8699"/>
                  </a:cubicBezTo>
                  <a:cubicBezTo>
                    <a:pt x="14985" y="3075"/>
                    <a:pt x="11405" y="0"/>
                    <a:pt x="78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49"/>
            <p:cNvSpPr/>
            <p:nvPr/>
          </p:nvSpPr>
          <p:spPr>
            <a:xfrm>
              <a:off x="6689808" y="3098893"/>
              <a:ext cx="333834" cy="249651"/>
            </a:xfrm>
            <a:custGeom>
              <a:avLst/>
              <a:gdLst/>
              <a:ahLst/>
              <a:cxnLst/>
              <a:rect l="l" t="t" r="r" b="b"/>
              <a:pathLst>
                <a:path w="14165" h="10593" extrusionOk="0">
                  <a:moveTo>
                    <a:pt x="7135" y="1"/>
                  </a:moveTo>
                  <a:cubicBezTo>
                    <a:pt x="6628" y="1"/>
                    <a:pt x="6120" y="58"/>
                    <a:pt x="5624" y="174"/>
                  </a:cubicBezTo>
                  <a:cubicBezTo>
                    <a:pt x="4347" y="509"/>
                    <a:pt x="3222" y="1238"/>
                    <a:pt x="2402" y="2272"/>
                  </a:cubicBezTo>
                  <a:cubicBezTo>
                    <a:pt x="1551" y="3336"/>
                    <a:pt x="943" y="4582"/>
                    <a:pt x="578" y="5889"/>
                  </a:cubicBezTo>
                  <a:cubicBezTo>
                    <a:pt x="213" y="7439"/>
                    <a:pt x="31" y="8989"/>
                    <a:pt x="0" y="10570"/>
                  </a:cubicBezTo>
                  <a:cubicBezTo>
                    <a:pt x="0" y="10585"/>
                    <a:pt x="16" y="10593"/>
                    <a:pt x="31" y="10593"/>
                  </a:cubicBezTo>
                  <a:cubicBezTo>
                    <a:pt x="46" y="10593"/>
                    <a:pt x="61" y="10585"/>
                    <a:pt x="61" y="10570"/>
                  </a:cubicBezTo>
                  <a:cubicBezTo>
                    <a:pt x="92" y="9719"/>
                    <a:pt x="426" y="6922"/>
                    <a:pt x="943" y="5585"/>
                  </a:cubicBezTo>
                  <a:cubicBezTo>
                    <a:pt x="1824" y="3214"/>
                    <a:pt x="3557" y="965"/>
                    <a:pt x="6140" y="478"/>
                  </a:cubicBezTo>
                  <a:cubicBezTo>
                    <a:pt x="6484" y="417"/>
                    <a:pt x="6828" y="387"/>
                    <a:pt x="7171" y="387"/>
                  </a:cubicBezTo>
                  <a:cubicBezTo>
                    <a:pt x="9529" y="387"/>
                    <a:pt x="11816" y="1778"/>
                    <a:pt x="13223" y="3609"/>
                  </a:cubicBezTo>
                  <a:cubicBezTo>
                    <a:pt x="13231" y="3618"/>
                    <a:pt x="13240" y="3622"/>
                    <a:pt x="13249" y="3622"/>
                  </a:cubicBezTo>
                  <a:cubicBezTo>
                    <a:pt x="13268" y="3622"/>
                    <a:pt x="13283" y="3600"/>
                    <a:pt x="13283" y="3579"/>
                  </a:cubicBezTo>
                  <a:cubicBezTo>
                    <a:pt x="12858" y="2940"/>
                    <a:pt x="12341" y="2363"/>
                    <a:pt x="11794" y="1846"/>
                  </a:cubicBezTo>
                  <a:cubicBezTo>
                    <a:pt x="11703" y="1755"/>
                    <a:pt x="11581" y="1664"/>
                    <a:pt x="11490" y="1603"/>
                  </a:cubicBezTo>
                  <a:lnTo>
                    <a:pt x="11520" y="1603"/>
                  </a:lnTo>
                  <a:cubicBezTo>
                    <a:pt x="11824" y="1725"/>
                    <a:pt x="12128" y="1846"/>
                    <a:pt x="12432" y="1998"/>
                  </a:cubicBezTo>
                  <a:cubicBezTo>
                    <a:pt x="13071" y="2272"/>
                    <a:pt x="13648" y="2606"/>
                    <a:pt x="14165" y="3001"/>
                  </a:cubicBezTo>
                  <a:cubicBezTo>
                    <a:pt x="13679" y="2545"/>
                    <a:pt x="13101" y="2150"/>
                    <a:pt x="12523" y="1785"/>
                  </a:cubicBezTo>
                  <a:cubicBezTo>
                    <a:pt x="12250" y="1633"/>
                    <a:pt x="11916" y="1481"/>
                    <a:pt x="11612" y="1360"/>
                  </a:cubicBezTo>
                  <a:cubicBezTo>
                    <a:pt x="11429" y="1299"/>
                    <a:pt x="11216" y="1269"/>
                    <a:pt x="11034" y="1238"/>
                  </a:cubicBezTo>
                  <a:cubicBezTo>
                    <a:pt x="10669" y="995"/>
                    <a:pt x="10305" y="782"/>
                    <a:pt x="9909" y="600"/>
                  </a:cubicBezTo>
                  <a:cubicBezTo>
                    <a:pt x="9037" y="203"/>
                    <a:pt x="8087" y="1"/>
                    <a:pt x="7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49"/>
            <p:cNvSpPr/>
            <p:nvPr/>
          </p:nvSpPr>
          <p:spPr>
            <a:xfrm>
              <a:off x="6969191" y="3181077"/>
              <a:ext cx="69524" cy="756305"/>
            </a:xfrm>
            <a:custGeom>
              <a:avLst/>
              <a:gdLst/>
              <a:ahLst/>
              <a:cxnLst/>
              <a:rect l="l" t="t" r="r" b="b"/>
              <a:pathLst>
                <a:path w="2950" h="32091" extrusionOk="0">
                  <a:moveTo>
                    <a:pt x="1" y="1"/>
                  </a:moveTo>
                  <a:cubicBezTo>
                    <a:pt x="761" y="1824"/>
                    <a:pt x="1247" y="3739"/>
                    <a:pt x="1399" y="5685"/>
                  </a:cubicBezTo>
                  <a:cubicBezTo>
                    <a:pt x="1612" y="7721"/>
                    <a:pt x="1703" y="9727"/>
                    <a:pt x="1794" y="11764"/>
                  </a:cubicBezTo>
                  <a:cubicBezTo>
                    <a:pt x="2007" y="16080"/>
                    <a:pt x="2220" y="20396"/>
                    <a:pt x="2432" y="24712"/>
                  </a:cubicBezTo>
                  <a:cubicBezTo>
                    <a:pt x="2493" y="25928"/>
                    <a:pt x="2554" y="27144"/>
                    <a:pt x="2615" y="28360"/>
                  </a:cubicBezTo>
                  <a:cubicBezTo>
                    <a:pt x="2645" y="28968"/>
                    <a:pt x="2676" y="29575"/>
                    <a:pt x="2706" y="30183"/>
                  </a:cubicBezTo>
                  <a:cubicBezTo>
                    <a:pt x="2736" y="30761"/>
                    <a:pt x="2828" y="31430"/>
                    <a:pt x="2888" y="32068"/>
                  </a:cubicBezTo>
                  <a:cubicBezTo>
                    <a:pt x="2888" y="32083"/>
                    <a:pt x="2904" y="32091"/>
                    <a:pt x="2919" y="32091"/>
                  </a:cubicBezTo>
                  <a:cubicBezTo>
                    <a:pt x="2934" y="32091"/>
                    <a:pt x="2949" y="32083"/>
                    <a:pt x="2949" y="32068"/>
                  </a:cubicBezTo>
                  <a:cubicBezTo>
                    <a:pt x="2919" y="30974"/>
                    <a:pt x="2949" y="29879"/>
                    <a:pt x="2919" y="28755"/>
                  </a:cubicBezTo>
                  <a:cubicBezTo>
                    <a:pt x="2888" y="27661"/>
                    <a:pt x="2828" y="26566"/>
                    <a:pt x="2797" y="25502"/>
                  </a:cubicBezTo>
                  <a:cubicBezTo>
                    <a:pt x="2706" y="23314"/>
                    <a:pt x="2615" y="21125"/>
                    <a:pt x="2493" y="18967"/>
                  </a:cubicBezTo>
                  <a:cubicBezTo>
                    <a:pt x="2372" y="16779"/>
                    <a:pt x="2250" y="14560"/>
                    <a:pt x="2128" y="12372"/>
                  </a:cubicBezTo>
                  <a:cubicBezTo>
                    <a:pt x="1977" y="10335"/>
                    <a:pt x="1885" y="8268"/>
                    <a:pt x="1642" y="6201"/>
                  </a:cubicBezTo>
                  <a:cubicBezTo>
                    <a:pt x="1460" y="4074"/>
                    <a:pt x="882" y="197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49"/>
            <p:cNvSpPr/>
            <p:nvPr/>
          </p:nvSpPr>
          <p:spPr>
            <a:xfrm>
              <a:off x="6378183" y="2335855"/>
              <a:ext cx="602480" cy="629182"/>
            </a:xfrm>
            <a:custGeom>
              <a:avLst/>
              <a:gdLst/>
              <a:ahLst/>
              <a:cxnLst/>
              <a:rect l="l" t="t" r="r" b="b"/>
              <a:pathLst>
                <a:path w="25564" h="26697" extrusionOk="0">
                  <a:moveTo>
                    <a:pt x="13507" y="0"/>
                  </a:moveTo>
                  <a:cubicBezTo>
                    <a:pt x="12427" y="0"/>
                    <a:pt x="11309" y="421"/>
                    <a:pt x="10304" y="1333"/>
                  </a:cubicBezTo>
                  <a:cubicBezTo>
                    <a:pt x="4438" y="6652"/>
                    <a:pt x="0" y="26258"/>
                    <a:pt x="304" y="26683"/>
                  </a:cubicBezTo>
                  <a:cubicBezTo>
                    <a:pt x="314" y="26693"/>
                    <a:pt x="3087" y="26697"/>
                    <a:pt x="6780" y="26697"/>
                  </a:cubicBezTo>
                  <a:cubicBezTo>
                    <a:pt x="14165" y="26697"/>
                    <a:pt x="25229" y="26683"/>
                    <a:pt x="25229" y="26683"/>
                  </a:cubicBezTo>
                  <a:cubicBezTo>
                    <a:pt x="25563" y="26349"/>
                    <a:pt x="22189" y="12367"/>
                    <a:pt x="17843" y="3066"/>
                  </a:cubicBezTo>
                  <a:cubicBezTo>
                    <a:pt x="16938" y="1124"/>
                    <a:pt x="15272" y="0"/>
                    <a:pt x="135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49"/>
            <p:cNvSpPr/>
            <p:nvPr/>
          </p:nvSpPr>
          <p:spPr>
            <a:xfrm>
              <a:off x="6385347" y="2353603"/>
              <a:ext cx="565926" cy="608961"/>
            </a:xfrm>
            <a:custGeom>
              <a:avLst/>
              <a:gdLst/>
              <a:ahLst/>
              <a:cxnLst/>
              <a:rect l="l" t="t" r="r" b="b"/>
              <a:pathLst>
                <a:path w="24013" h="25839" extrusionOk="0">
                  <a:moveTo>
                    <a:pt x="11885" y="3"/>
                  </a:moveTo>
                  <a:cubicBezTo>
                    <a:pt x="11703" y="3"/>
                    <a:pt x="11703" y="276"/>
                    <a:pt x="11885" y="307"/>
                  </a:cubicBezTo>
                  <a:cubicBezTo>
                    <a:pt x="11946" y="307"/>
                    <a:pt x="12037" y="246"/>
                    <a:pt x="12037" y="155"/>
                  </a:cubicBezTo>
                  <a:cubicBezTo>
                    <a:pt x="12037" y="63"/>
                    <a:pt x="11976" y="3"/>
                    <a:pt x="11885" y="3"/>
                  </a:cubicBezTo>
                  <a:close/>
                  <a:moveTo>
                    <a:pt x="15337" y="1"/>
                  </a:moveTo>
                  <a:cubicBezTo>
                    <a:pt x="15332" y="1"/>
                    <a:pt x="15326" y="1"/>
                    <a:pt x="15320" y="3"/>
                  </a:cubicBezTo>
                  <a:cubicBezTo>
                    <a:pt x="15137" y="3"/>
                    <a:pt x="15137" y="276"/>
                    <a:pt x="15320" y="307"/>
                  </a:cubicBezTo>
                  <a:cubicBezTo>
                    <a:pt x="15326" y="308"/>
                    <a:pt x="15332" y="308"/>
                    <a:pt x="15337" y="308"/>
                  </a:cubicBezTo>
                  <a:cubicBezTo>
                    <a:pt x="15466" y="308"/>
                    <a:pt x="15466" y="1"/>
                    <a:pt x="15337" y="1"/>
                  </a:cubicBezTo>
                  <a:close/>
                  <a:moveTo>
                    <a:pt x="10126" y="2342"/>
                  </a:moveTo>
                  <a:cubicBezTo>
                    <a:pt x="9959" y="2342"/>
                    <a:pt x="10154" y="2571"/>
                    <a:pt x="10253" y="2571"/>
                  </a:cubicBezTo>
                  <a:cubicBezTo>
                    <a:pt x="10283" y="2571"/>
                    <a:pt x="10304" y="2550"/>
                    <a:pt x="10304" y="2495"/>
                  </a:cubicBezTo>
                  <a:cubicBezTo>
                    <a:pt x="10304" y="2404"/>
                    <a:pt x="10244" y="2343"/>
                    <a:pt x="10152" y="2343"/>
                  </a:cubicBezTo>
                  <a:cubicBezTo>
                    <a:pt x="10143" y="2342"/>
                    <a:pt x="10134" y="2342"/>
                    <a:pt x="10126" y="2342"/>
                  </a:cubicBezTo>
                  <a:close/>
                  <a:moveTo>
                    <a:pt x="13530" y="2341"/>
                  </a:moveTo>
                  <a:cubicBezTo>
                    <a:pt x="13344" y="2341"/>
                    <a:pt x="13353" y="2647"/>
                    <a:pt x="13557" y="2647"/>
                  </a:cubicBezTo>
                  <a:cubicBezTo>
                    <a:pt x="13770" y="2647"/>
                    <a:pt x="13770" y="2343"/>
                    <a:pt x="13557" y="2343"/>
                  </a:cubicBezTo>
                  <a:cubicBezTo>
                    <a:pt x="13548" y="2342"/>
                    <a:pt x="13539" y="2341"/>
                    <a:pt x="13530" y="2341"/>
                  </a:cubicBezTo>
                  <a:close/>
                  <a:moveTo>
                    <a:pt x="16965" y="2341"/>
                  </a:moveTo>
                  <a:cubicBezTo>
                    <a:pt x="16779" y="2341"/>
                    <a:pt x="16788" y="2647"/>
                    <a:pt x="16991" y="2647"/>
                  </a:cubicBezTo>
                  <a:cubicBezTo>
                    <a:pt x="17166" y="2647"/>
                    <a:pt x="17174" y="2341"/>
                    <a:pt x="17014" y="2341"/>
                  </a:cubicBezTo>
                  <a:cubicBezTo>
                    <a:pt x="17007" y="2341"/>
                    <a:pt x="16999" y="2342"/>
                    <a:pt x="16991" y="2343"/>
                  </a:cubicBezTo>
                  <a:cubicBezTo>
                    <a:pt x="16982" y="2342"/>
                    <a:pt x="16973" y="2341"/>
                    <a:pt x="16965" y="2341"/>
                  </a:cubicBezTo>
                  <a:close/>
                  <a:moveTo>
                    <a:pt x="18572" y="4714"/>
                  </a:moveTo>
                  <a:cubicBezTo>
                    <a:pt x="18572" y="4714"/>
                    <a:pt x="18542" y="4744"/>
                    <a:pt x="18572" y="4775"/>
                  </a:cubicBezTo>
                  <a:cubicBezTo>
                    <a:pt x="18542" y="4866"/>
                    <a:pt x="18602" y="4927"/>
                    <a:pt x="18694" y="4927"/>
                  </a:cubicBezTo>
                  <a:cubicBezTo>
                    <a:pt x="18663" y="4866"/>
                    <a:pt x="18633" y="4775"/>
                    <a:pt x="18602" y="4714"/>
                  </a:cubicBezTo>
                  <a:close/>
                  <a:moveTo>
                    <a:pt x="8450" y="4623"/>
                  </a:moveTo>
                  <a:cubicBezTo>
                    <a:pt x="8359" y="4623"/>
                    <a:pt x="8298" y="4714"/>
                    <a:pt x="8298" y="4775"/>
                  </a:cubicBezTo>
                  <a:cubicBezTo>
                    <a:pt x="8298" y="4881"/>
                    <a:pt x="8374" y="4934"/>
                    <a:pt x="8450" y="4934"/>
                  </a:cubicBezTo>
                  <a:cubicBezTo>
                    <a:pt x="8526" y="4934"/>
                    <a:pt x="8602" y="4881"/>
                    <a:pt x="8602" y="4775"/>
                  </a:cubicBezTo>
                  <a:cubicBezTo>
                    <a:pt x="8602" y="4714"/>
                    <a:pt x="8541" y="4623"/>
                    <a:pt x="8450" y="4623"/>
                  </a:cubicBezTo>
                  <a:close/>
                  <a:moveTo>
                    <a:pt x="11855" y="4623"/>
                  </a:moveTo>
                  <a:cubicBezTo>
                    <a:pt x="11763" y="4623"/>
                    <a:pt x="11703" y="4714"/>
                    <a:pt x="11703" y="4775"/>
                  </a:cubicBezTo>
                  <a:cubicBezTo>
                    <a:pt x="11703" y="4866"/>
                    <a:pt x="11763" y="4957"/>
                    <a:pt x="11855" y="4957"/>
                  </a:cubicBezTo>
                  <a:cubicBezTo>
                    <a:pt x="11946" y="4957"/>
                    <a:pt x="12037" y="4866"/>
                    <a:pt x="12007" y="4775"/>
                  </a:cubicBezTo>
                  <a:cubicBezTo>
                    <a:pt x="12037" y="4714"/>
                    <a:pt x="11946" y="4623"/>
                    <a:pt x="11885" y="4623"/>
                  </a:cubicBezTo>
                  <a:close/>
                  <a:moveTo>
                    <a:pt x="15289" y="4623"/>
                  </a:moveTo>
                  <a:cubicBezTo>
                    <a:pt x="15198" y="4623"/>
                    <a:pt x="15137" y="4714"/>
                    <a:pt x="15137" y="4775"/>
                  </a:cubicBezTo>
                  <a:cubicBezTo>
                    <a:pt x="15137" y="4866"/>
                    <a:pt x="15198" y="4957"/>
                    <a:pt x="15289" y="4957"/>
                  </a:cubicBezTo>
                  <a:cubicBezTo>
                    <a:pt x="15381" y="4957"/>
                    <a:pt x="15441" y="4866"/>
                    <a:pt x="15441" y="4775"/>
                  </a:cubicBezTo>
                  <a:cubicBezTo>
                    <a:pt x="15441" y="4714"/>
                    <a:pt x="15381" y="4653"/>
                    <a:pt x="15320" y="4623"/>
                  </a:cubicBezTo>
                  <a:close/>
                  <a:moveTo>
                    <a:pt x="6627" y="6963"/>
                  </a:moveTo>
                  <a:cubicBezTo>
                    <a:pt x="6535" y="6963"/>
                    <a:pt x="6475" y="7054"/>
                    <a:pt x="6475" y="7115"/>
                  </a:cubicBezTo>
                  <a:cubicBezTo>
                    <a:pt x="6490" y="7206"/>
                    <a:pt x="6566" y="7252"/>
                    <a:pt x="6642" y="7252"/>
                  </a:cubicBezTo>
                  <a:cubicBezTo>
                    <a:pt x="6718" y="7252"/>
                    <a:pt x="6794" y="7206"/>
                    <a:pt x="6809" y="7115"/>
                  </a:cubicBezTo>
                  <a:cubicBezTo>
                    <a:pt x="6809" y="7054"/>
                    <a:pt x="6779" y="6994"/>
                    <a:pt x="6718" y="6963"/>
                  </a:cubicBezTo>
                  <a:close/>
                  <a:moveTo>
                    <a:pt x="10061" y="6963"/>
                  </a:moveTo>
                  <a:cubicBezTo>
                    <a:pt x="9970" y="6963"/>
                    <a:pt x="9909" y="7024"/>
                    <a:pt x="9909" y="7115"/>
                  </a:cubicBezTo>
                  <a:cubicBezTo>
                    <a:pt x="9909" y="7206"/>
                    <a:pt x="9978" y="7252"/>
                    <a:pt x="10050" y="7252"/>
                  </a:cubicBezTo>
                  <a:cubicBezTo>
                    <a:pt x="10122" y="7252"/>
                    <a:pt x="10198" y="7206"/>
                    <a:pt x="10213" y="7115"/>
                  </a:cubicBezTo>
                  <a:cubicBezTo>
                    <a:pt x="10213" y="7054"/>
                    <a:pt x="10213" y="6994"/>
                    <a:pt x="10152" y="6963"/>
                  </a:cubicBezTo>
                  <a:close/>
                  <a:moveTo>
                    <a:pt x="13466" y="6963"/>
                  </a:moveTo>
                  <a:cubicBezTo>
                    <a:pt x="13374" y="6963"/>
                    <a:pt x="13314" y="7024"/>
                    <a:pt x="13314" y="7115"/>
                  </a:cubicBezTo>
                  <a:cubicBezTo>
                    <a:pt x="13314" y="7194"/>
                    <a:pt x="13359" y="7273"/>
                    <a:pt x="13431" y="7273"/>
                  </a:cubicBezTo>
                  <a:cubicBezTo>
                    <a:pt x="13442" y="7273"/>
                    <a:pt x="13453" y="7271"/>
                    <a:pt x="13466" y="7267"/>
                  </a:cubicBezTo>
                  <a:cubicBezTo>
                    <a:pt x="13557" y="7267"/>
                    <a:pt x="13618" y="7206"/>
                    <a:pt x="13618" y="7115"/>
                  </a:cubicBezTo>
                  <a:cubicBezTo>
                    <a:pt x="13648" y="7085"/>
                    <a:pt x="13648" y="6994"/>
                    <a:pt x="13587" y="6963"/>
                  </a:cubicBezTo>
                  <a:close/>
                  <a:moveTo>
                    <a:pt x="16900" y="6963"/>
                  </a:moveTo>
                  <a:cubicBezTo>
                    <a:pt x="16809" y="6963"/>
                    <a:pt x="16748" y="7024"/>
                    <a:pt x="16748" y="7115"/>
                  </a:cubicBezTo>
                  <a:cubicBezTo>
                    <a:pt x="16722" y="7194"/>
                    <a:pt x="16787" y="7273"/>
                    <a:pt x="16864" y="7273"/>
                  </a:cubicBezTo>
                  <a:cubicBezTo>
                    <a:pt x="16876" y="7273"/>
                    <a:pt x="16888" y="7271"/>
                    <a:pt x="16900" y="7267"/>
                  </a:cubicBezTo>
                  <a:cubicBezTo>
                    <a:pt x="16991" y="7267"/>
                    <a:pt x="17052" y="7206"/>
                    <a:pt x="17052" y="7115"/>
                  </a:cubicBezTo>
                  <a:cubicBezTo>
                    <a:pt x="17083" y="7085"/>
                    <a:pt x="17052" y="7024"/>
                    <a:pt x="17022" y="6963"/>
                  </a:cubicBezTo>
                  <a:close/>
                  <a:moveTo>
                    <a:pt x="18633" y="9273"/>
                  </a:moveTo>
                  <a:cubicBezTo>
                    <a:pt x="18572" y="9273"/>
                    <a:pt x="18481" y="9334"/>
                    <a:pt x="18481" y="9425"/>
                  </a:cubicBezTo>
                  <a:cubicBezTo>
                    <a:pt x="18466" y="9516"/>
                    <a:pt x="18557" y="9562"/>
                    <a:pt x="18648" y="9562"/>
                  </a:cubicBezTo>
                  <a:cubicBezTo>
                    <a:pt x="18739" y="9562"/>
                    <a:pt x="18830" y="9516"/>
                    <a:pt x="18815" y="9425"/>
                  </a:cubicBezTo>
                  <a:cubicBezTo>
                    <a:pt x="18815" y="9365"/>
                    <a:pt x="18785" y="9304"/>
                    <a:pt x="18724" y="9273"/>
                  </a:cubicBezTo>
                  <a:close/>
                  <a:moveTo>
                    <a:pt x="4955" y="9273"/>
                  </a:moveTo>
                  <a:cubicBezTo>
                    <a:pt x="4864" y="9273"/>
                    <a:pt x="4803" y="9334"/>
                    <a:pt x="4803" y="9425"/>
                  </a:cubicBezTo>
                  <a:cubicBezTo>
                    <a:pt x="4803" y="9516"/>
                    <a:pt x="4864" y="9577"/>
                    <a:pt x="4955" y="9577"/>
                  </a:cubicBezTo>
                  <a:cubicBezTo>
                    <a:pt x="5046" y="9577"/>
                    <a:pt x="5137" y="9516"/>
                    <a:pt x="5137" y="9425"/>
                  </a:cubicBezTo>
                  <a:cubicBezTo>
                    <a:pt x="5137" y="9365"/>
                    <a:pt x="5076" y="9304"/>
                    <a:pt x="5016" y="9273"/>
                  </a:cubicBezTo>
                  <a:close/>
                  <a:moveTo>
                    <a:pt x="11794" y="9273"/>
                  </a:moveTo>
                  <a:cubicBezTo>
                    <a:pt x="11733" y="9273"/>
                    <a:pt x="11642" y="9334"/>
                    <a:pt x="11642" y="9425"/>
                  </a:cubicBezTo>
                  <a:cubicBezTo>
                    <a:pt x="11642" y="9516"/>
                    <a:pt x="11703" y="9577"/>
                    <a:pt x="11794" y="9577"/>
                  </a:cubicBezTo>
                  <a:cubicBezTo>
                    <a:pt x="11885" y="9577"/>
                    <a:pt x="11976" y="9516"/>
                    <a:pt x="11976" y="9425"/>
                  </a:cubicBezTo>
                  <a:cubicBezTo>
                    <a:pt x="11976" y="9365"/>
                    <a:pt x="11946" y="9304"/>
                    <a:pt x="11885" y="9273"/>
                  </a:cubicBezTo>
                  <a:close/>
                  <a:moveTo>
                    <a:pt x="15229" y="9273"/>
                  </a:moveTo>
                  <a:cubicBezTo>
                    <a:pt x="15137" y="9273"/>
                    <a:pt x="15077" y="9334"/>
                    <a:pt x="15077" y="9425"/>
                  </a:cubicBezTo>
                  <a:cubicBezTo>
                    <a:pt x="15077" y="9516"/>
                    <a:pt x="15137" y="9577"/>
                    <a:pt x="15229" y="9577"/>
                  </a:cubicBezTo>
                  <a:cubicBezTo>
                    <a:pt x="15320" y="9577"/>
                    <a:pt x="15381" y="9516"/>
                    <a:pt x="15381" y="9425"/>
                  </a:cubicBezTo>
                  <a:cubicBezTo>
                    <a:pt x="15381" y="9365"/>
                    <a:pt x="15350" y="9304"/>
                    <a:pt x="15320" y="9273"/>
                  </a:cubicBezTo>
                  <a:close/>
                  <a:moveTo>
                    <a:pt x="8389" y="9273"/>
                  </a:moveTo>
                  <a:cubicBezTo>
                    <a:pt x="8298" y="9273"/>
                    <a:pt x="8238" y="9334"/>
                    <a:pt x="8238" y="9425"/>
                  </a:cubicBezTo>
                  <a:cubicBezTo>
                    <a:pt x="8238" y="9532"/>
                    <a:pt x="8314" y="9585"/>
                    <a:pt x="8389" y="9585"/>
                  </a:cubicBezTo>
                  <a:cubicBezTo>
                    <a:pt x="8465" y="9585"/>
                    <a:pt x="8541" y="9532"/>
                    <a:pt x="8541" y="9425"/>
                  </a:cubicBezTo>
                  <a:cubicBezTo>
                    <a:pt x="8541" y="9365"/>
                    <a:pt x="8511" y="9304"/>
                    <a:pt x="8450" y="9273"/>
                  </a:cubicBezTo>
                  <a:close/>
                  <a:moveTo>
                    <a:pt x="6566" y="11614"/>
                  </a:moveTo>
                  <a:cubicBezTo>
                    <a:pt x="6357" y="11614"/>
                    <a:pt x="6556" y="11845"/>
                    <a:pt x="6662" y="11845"/>
                  </a:cubicBezTo>
                  <a:cubicBezTo>
                    <a:pt x="6694" y="11845"/>
                    <a:pt x="6718" y="11823"/>
                    <a:pt x="6718" y="11766"/>
                  </a:cubicBezTo>
                  <a:cubicBezTo>
                    <a:pt x="6748" y="11735"/>
                    <a:pt x="6748" y="11675"/>
                    <a:pt x="6718" y="11614"/>
                  </a:cubicBezTo>
                  <a:close/>
                  <a:moveTo>
                    <a:pt x="9970" y="11614"/>
                  </a:moveTo>
                  <a:cubicBezTo>
                    <a:pt x="9784" y="11614"/>
                    <a:pt x="9971" y="11845"/>
                    <a:pt x="10070" y="11845"/>
                  </a:cubicBezTo>
                  <a:cubicBezTo>
                    <a:pt x="10100" y="11845"/>
                    <a:pt x="10122" y="11823"/>
                    <a:pt x="10122" y="11766"/>
                  </a:cubicBezTo>
                  <a:cubicBezTo>
                    <a:pt x="10152" y="11735"/>
                    <a:pt x="10183" y="11675"/>
                    <a:pt x="10152" y="11614"/>
                  </a:cubicBezTo>
                  <a:close/>
                  <a:moveTo>
                    <a:pt x="20244" y="11614"/>
                  </a:moveTo>
                  <a:cubicBezTo>
                    <a:pt x="20035" y="11614"/>
                    <a:pt x="20234" y="11845"/>
                    <a:pt x="20340" y="11845"/>
                  </a:cubicBezTo>
                  <a:cubicBezTo>
                    <a:pt x="20372" y="11845"/>
                    <a:pt x="20396" y="11823"/>
                    <a:pt x="20396" y="11766"/>
                  </a:cubicBezTo>
                  <a:cubicBezTo>
                    <a:pt x="20426" y="11735"/>
                    <a:pt x="20457" y="11675"/>
                    <a:pt x="20457" y="11614"/>
                  </a:cubicBezTo>
                  <a:close/>
                  <a:moveTo>
                    <a:pt x="13384" y="11612"/>
                  </a:moveTo>
                  <a:cubicBezTo>
                    <a:pt x="13229" y="11612"/>
                    <a:pt x="13229" y="11920"/>
                    <a:pt x="13384" y="11920"/>
                  </a:cubicBezTo>
                  <a:cubicBezTo>
                    <a:pt x="13390" y="11920"/>
                    <a:pt x="13397" y="11919"/>
                    <a:pt x="13405" y="11918"/>
                  </a:cubicBezTo>
                  <a:cubicBezTo>
                    <a:pt x="13557" y="11887"/>
                    <a:pt x="13557" y="11644"/>
                    <a:pt x="13405" y="11614"/>
                  </a:cubicBezTo>
                  <a:cubicBezTo>
                    <a:pt x="13397" y="11613"/>
                    <a:pt x="13390" y="11612"/>
                    <a:pt x="13384" y="11612"/>
                  </a:cubicBezTo>
                  <a:close/>
                  <a:moveTo>
                    <a:pt x="16788" y="11612"/>
                  </a:moveTo>
                  <a:cubicBezTo>
                    <a:pt x="16634" y="11612"/>
                    <a:pt x="16634" y="11920"/>
                    <a:pt x="16788" y="11920"/>
                  </a:cubicBezTo>
                  <a:cubicBezTo>
                    <a:pt x="16795" y="11920"/>
                    <a:pt x="16802" y="11919"/>
                    <a:pt x="16809" y="11918"/>
                  </a:cubicBezTo>
                  <a:cubicBezTo>
                    <a:pt x="16991" y="11887"/>
                    <a:pt x="16991" y="11644"/>
                    <a:pt x="16809" y="11614"/>
                  </a:cubicBezTo>
                  <a:cubicBezTo>
                    <a:pt x="16802" y="11613"/>
                    <a:pt x="16795" y="11612"/>
                    <a:pt x="16788" y="11612"/>
                  </a:cubicBezTo>
                  <a:close/>
                  <a:moveTo>
                    <a:pt x="18572" y="13924"/>
                  </a:moveTo>
                  <a:cubicBezTo>
                    <a:pt x="18481" y="13924"/>
                    <a:pt x="18390" y="13985"/>
                    <a:pt x="18420" y="14076"/>
                  </a:cubicBezTo>
                  <a:cubicBezTo>
                    <a:pt x="18420" y="14167"/>
                    <a:pt x="18488" y="14213"/>
                    <a:pt x="18561" y="14213"/>
                  </a:cubicBezTo>
                  <a:cubicBezTo>
                    <a:pt x="18633" y="14213"/>
                    <a:pt x="18709" y="14167"/>
                    <a:pt x="18724" y="14076"/>
                  </a:cubicBezTo>
                  <a:cubicBezTo>
                    <a:pt x="18754" y="14015"/>
                    <a:pt x="18754" y="13954"/>
                    <a:pt x="18724" y="13924"/>
                  </a:cubicBezTo>
                  <a:close/>
                  <a:moveTo>
                    <a:pt x="4894" y="13924"/>
                  </a:moveTo>
                  <a:cubicBezTo>
                    <a:pt x="4803" y="13924"/>
                    <a:pt x="4712" y="13985"/>
                    <a:pt x="4712" y="14076"/>
                  </a:cubicBezTo>
                  <a:cubicBezTo>
                    <a:pt x="4712" y="14167"/>
                    <a:pt x="4803" y="14228"/>
                    <a:pt x="4894" y="14228"/>
                  </a:cubicBezTo>
                  <a:cubicBezTo>
                    <a:pt x="4955" y="14228"/>
                    <a:pt x="5046" y="14167"/>
                    <a:pt x="5046" y="14076"/>
                  </a:cubicBezTo>
                  <a:cubicBezTo>
                    <a:pt x="5046" y="14015"/>
                    <a:pt x="5046" y="13954"/>
                    <a:pt x="5016" y="13924"/>
                  </a:cubicBezTo>
                  <a:close/>
                  <a:moveTo>
                    <a:pt x="11733" y="13924"/>
                  </a:moveTo>
                  <a:cubicBezTo>
                    <a:pt x="11642" y="13924"/>
                    <a:pt x="11551" y="13985"/>
                    <a:pt x="11581" y="14076"/>
                  </a:cubicBezTo>
                  <a:cubicBezTo>
                    <a:pt x="11581" y="14167"/>
                    <a:pt x="11642" y="14228"/>
                    <a:pt x="11733" y="14228"/>
                  </a:cubicBezTo>
                  <a:cubicBezTo>
                    <a:pt x="11824" y="14228"/>
                    <a:pt x="11885" y="14167"/>
                    <a:pt x="11885" y="14076"/>
                  </a:cubicBezTo>
                  <a:cubicBezTo>
                    <a:pt x="11915" y="14015"/>
                    <a:pt x="11915" y="13954"/>
                    <a:pt x="11885" y="13924"/>
                  </a:cubicBezTo>
                  <a:close/>
                  <a:moveTo>
                    <a:pt x="15137" y="13924"/>
                  </a:moveTo>
                  <a:cubicBezTo>
                    <a:pt x="15046" y="13924"/>
                    <a:pt x="14985" y="13985"/>
                    <a:pt x="14985" y="14076"/>
                  </a:cubicBezTo>
                  <a:cubicBezTo>
                    <a:pt x="14985" y="14167"/>
                    <a:pt x="15046" y="14228"/>
                    <a:pt x="15137" y="14228"/>
                  </a:cubicBezTo>
                  <a:cubicBezTo>
                    <a:pt x="15229" y="14228"/>
                    <a:pt x="15289" y="14167"/>
                    <a:pt x="15289" y="14076"/>
                  </a:cubicBezTo>
                  <a:cubicBezTo>
                    <a:pt x="15320" y="14015"/>
                    <a:pt x="15320" y="13954"/>
                    <a:pt x="15320" y="13924"/>
                  </a:cubicBezTo>
                  <a:close/>
                  <a:moveTo>
                    <a:pt x="8298" y="13924"/>
                  </a:moveTo>
                  <a:cubicBezTo>
                    <a:pt x="8207" y="13924"/>
                    <a:pt x="8146" y="13985"/>
                    <a:pt x="8146" y="14076"/>
                  </a:cubicBezTo>
                  <a:cubicBezTo>
                    <a:pt x="8146" y="14182"/>
                    <a:pt x="8222" y="14235"/>
                    <a:pt x="8298" y="14235"/>
                  </a:cubicBezTo>
                  <a:cubicBezTo>
                    <a:pt x="8374" y="14235"/>
                    <a:pt x="8450" y="14182"/>
                    <a:pt x="8450" y="14076"/>
                  </a:cubicBezTo>
                  <a:cubicBezTo>
                    <a:pt x="8481" y="14015"/>
                    <a:pt x="8481" y="13954"/>
                    <a:pt x="8450" y="13924"/>
                  </a:cubicBezTo>
                  <a:close/>
                  <a:moveTo>
                    <a:pt x="6444" y="16264"/>
                  </a:moveTo>
                  <a:cubicBezTo>
                    <a:pt x="6235" y="16264"/>
                    <a:pt x="6435" y="16495"/>
                    <a:pt x="6540" y="16495"/>
                  </a:cubicBezTo>
                  <a:cubicBezTo>
                    <a:pt x="6573" y="16495"/>
                    <a:pt x="6596" y="16474"/>
                    <a:pt x="6596" y="16416"/>
                  </a:cubicBezTo>
                  <a:cubicBezTo>
                    <a:pt x="6657" y="16416"/>
                    <a:pt x="6718" y="16325"/>
                    <a:pt x="6718" y="16264"/>
                  </a:cubicBezTo>
                  <a:close/>
                  <a:moveTo>
                    <a:pt x="9848" y="16264"/>
                  </a:moveTo>
                  <a:cubicBezTo>
                    <a:pt x="9663" y="16264"/>
                    <a:pt x="9850" y="16495"/>
                    <a:pt x="9948" y="16495"/>
                  </a:cubicBezTo>
                  <a:cubicBezTo>
                    <a:pt x="9979" y="16495"/>
                    <a:pt x="10000" y="16474"/>
                    <a:pt x="10000" y="16416"/>
                  </a:cubicBezTo>
                  <a:cubicBezTo>
                    <a:pt x="10092" y="16416"/>
                    <a:pt x="10152" y="16355"/>
                    <a:pt x="10152" y="16264"/>
                  </a:cubicBezTo>
                  <a:close/>
                  <a:moveTo>
                    <a:pt x="20122" y="16264"/>
                  </a:moveTo>
                  <a:cubicBezTo>
                    <a:pt x="19913" y="16264"/>
                    <a:pt x="20113" y="16495"/>
                    <a:pt x="20218" y="16495"/>
                  </a:cubicBezTo>
                  <a:cubicBezTo>
                    <a:pt x="20251" y="16495"/>
                    <a:pt x="20274" y="16474"/>
                    <a:pt x="20274" y="16416"/>
                  </a:cubicBezTo>
                  <a:cubicBezTo>
                    <a:pt x="20286" y="16420"/>
                    <a:pt x="20299" y="16422"/>
                    <a:pt x="20311" y="16422"/>
                  </a:cubicBezTo>
                  <a:cubicBezTo>
                    <a:pt x="20388" y="16422"/>
                    <a:pt x="20457" y="16343"/>
                    <a:pt x="20457" y="16264"/>
                  </a:cubicBezTo>
                  <a:close/>
                  <a:moveTo>
                    <a:pt x="3031" y="16263"/>
                  </a:moveTo>
                  <a:cubicBezTo>
                    <a:pt x="3024" y="16263"/>
                    <a:pt x="3017" y="16263"/>
                    <a:pt x="3009" y="16264"/>
                  </a:cubicBezTo>
                  <a:cubicBezTo>
                    <a:pt x="2827" y="16295"/>
                    <a:pt x="2827" y="16538"/>
                    <a:pt x="3009" y="16568"/>
                  </a:cubicBezTo>
                  <a:cubicBezTo>
                    <a:pt x="3017" y="16569"/>
                    <a:pt x="3024" y="16570"/>
                    <a:pt x="3031" y="16570"/>
                  </a:cubicBezTo>
                  <a:cubicBezTo>
                    <a:pt x="3185" y="16570"/>
                    <a:pt x="3185" y="16263"/>
                    <a:pt x="3031" y="16263"/>
                  </a:cubicBezTo>
                  <a:close/>
                  <a:moveTo>
                    <a:pt x="13262" y="16263"/>
                  </a:moveTo>
                  <a:cubicBezTo>
                    <a:pt x="13108" y="16263"/>
                    <a:pt x="13108" y="16570"/>
                    <a:pt x="13262" y="16570"/>
                  </a:cubicBezTo>
                  <a:cubicBezTo>
                    <a:pt x="13269" y="16570"/>
                    <a:pt x="13276" y="16569"/>
                    <a:pt x="13283" y="16568"/>
                  </a:cubicBezTo>
                  <a:cubicBezTo>
                    <a:pt x="13435" y="16538"/>
                    <a:pt x="13435" y="16295"/>
                    <a:pt x="13283" y="16264"/>
                  </a:cubicBezTo>
                  <a:cubicBezTo>
                    <a:pt x="13276" y="16263"/>
                    <a:pt x="13269" y="16263"/>
                    <a:pt x="13262" y="16263"/>
                  </a:cubicBezTo>
                  <a:close/>
                  <a:moveTo>
                    <a:pt x="16666" y="16263"/>
                  </a:moveTo>
                  <a:cubicBezTo>
                    <a:pt x="16512" y="16263"/>
                    <a:pt x="16512" y="16570"/>
                    <a:pt x="16666" y="16570"/>
                  </a:cubicBezTo>
                  <a:cubicBezTo>
                    <a:pt x="16673" y="16570"/>
                    <a:pt x="16680" y="16569"/>
                    <a:pt x="16688" y="16568"/>
                  </a:cubicBezTo>
                  <a:cubicBezTo>
                    <a:pt x="16870" y="16538"/>
                    <a:pt x="16870" y="16295"/>
                    <a:pt x="16688" y="16264"/>
                  </a:cubicBezTo>
                  <a:cubicBezTo>
                    <a:pt x="16680" y="16263"/>
                    <a:pt x="16673" y="16263"/>
                    <a:pt x="16666" y="16263"/>
                  </a:cubicBezTo>
                  <a:close/>
                  <a:moveTo>
                    <a:pt x="18724" y="18544"/>
                  </a:moveTo>
                  <a:lnTo>
                    <a:pt x="18481" y="18574"/>
                  </a:lnTo>
                  <a:cubicBezTo>
                    <a:pt x="18390" y="18574"/>
                    <a:pt x="18298" y="18635"/>
                    <a:pt x="18298" y="18726"/>
                  </a:cubicBezTo>
                  <a:cubicBezTo>
                    <a:pt x="18314" y="18818"/>
                    <a:pt x="18390" y="18863"/>
                    <a:pt x="18466" y="18863"/>
                  </a:cubicBezTo>
                  <a:cubicBezTo>
                    <a:pt x="18542" y="18863"/>
                    <a:pt x="18618" y="18818"/>
                    <a:pt x="18633" y="18726"/>
                  </a:cubicBezTo>
                  <a:cubicBezTo>
                    <a:pt x="18694" y="18696"/>
                    <a:pt x="18754" y="18635"/>
                    <a:pt x="18724" y="18544"/>
                  </a:cubicBezTo>
                  <a:close/>
                  <a:moveTo>
                    <a:pt x="22159" y="18544"/>
                  </a:moveTo>
                  <a:lnTo>
                    <a:pt x="21885" y="18574"/>
                  </a:lnTo>
                  <a:cubicBezTo>
                    <a:pt x="21794" y="18574"/>
                    <a:pt x="21733" y="18635"/>
                    <a:pt x="21733" y="18726"/>
                  </a:cubicBezTo>
                  <a:cubicBezTo>
                    <a:pt x="21748" y="18818"/>
                    <a:pt x="21817" y="18863"/>
                    <a:pt x="21885" y="18863"/>
                  </a:cubicBezTo>
                  <a:cubicBezTo>
                    <a:pt x="21954" y="18863"/>
                    <a:pt x="22022" y="18818"/>
                    <a:pt x="22037" y="18726"/>
                  </a:cubicBezTo>
                  <a:cubicBezTo>
                    <a:pt x="22128" y="18696"/>
                    <a:pt x="22189" y="18635"/>
                    <a:pt x="22159" y="18544"/>
                  </a:cubicBezTo>
                  <a:close/>
                  <a:moveTo>
                    <a:pt x="1398" y="18574"/>
                  </a:moveTo>
                  <a:cubicBezTo>
                    <a:pt x="1368" y="18666"/>
                    <a:pt x="1368" y="18757"/>
                    <a:pt x="1338" y="18878"/>
                  </a:cubicBezTo>
                  <a:lnTo>
                    <a:pt x="1368" y="18878"/>
                  </a:lnTo>
                  <a:cubicBezTo>
                    <a:pt x="1429" y="18878"/>
                    <a:pt x="1520" y="18787"/>
                    <a:pt x="1520" y="18696"/>
                  </a:cubicBezTo>
                  <a:cubicBezTo>
                    <a:pt x="1581" y="18696"/>
                    <a:pt x="1642" y="18635"/>
                    <a:pt x="1642" y="18574"/>
                  </a:cubicBezTo>
                  <a:close/>
                  <a:moveTo>
                    <a:pt x="5016" y="18544"/>
                  </a:moveTo>
                  <a:lnTo>
                    <a:pt x="4803" y="18574"/>
                  </a:lnTo>
                  <a:cubicBezTo>
                    <a:pt x="4712" y="18574"/>
                    <a:pt x="4620" y="18635"/>
                    <a:pt x="4620" y="18726"/>
                  </a:cubicBezTo>
                  <a:cubicBezTo>
                    <a:pt x="4620" y="18818"/>
                    <a:pt x="4712" y="18878"/>
                    <a:pt x="4803" y="18878"/>
                  </a:cubicBezTo>
                  <a:cubicBezTo>
                    <a:pt x="4864" y="18878"/>
                    <a:pt x="4955" y="18818"/>
                    <a:pt x="4955" y="18726"/>
                  </a:cubicBezTo>
                  <a:cubicBezTo>
                    <a:pt x="5016" y="18696"/>
                    <a:pt x="5016" y="18635"/>
                    <a:pt x="5016" y="18544"/>
                  </a:cubicBezTo>
                  <a:close/>
                  <a:moveTo>
                    <a:pt x="11885" y="18544"/>
                  </a:moveTo>
                  <a:lnTo>
                    <a:pt x="11642" y="18574"/>
                  </a:lnTo>
                  <a:cubicBezTo>
                    <a:pt x="11551" y="18574"/>
                    <a:pt x="11459" y="18635"/>
                    <a:pt x="11459" y="18726"/>
                  </a:cubicBezTo>
                  <a:cubicBezTo>
                    <a:pt x="11459" y="18818"/>
                    <a:pt x="11551" y="18878"/>
                    <a:pt x="11642" y="18878"/>
                  </a:cubicBezTo>
                  <a:cubicBezTo>
                    <a:pt x="11703" y="18878"/>
                    <a:pt x="11794" y="18818"/>
                    <a:pt x="11794" y="18726"/>
                  </a:cubicBezTo>
                  <a:cubicBezTo>
                    <a:pt x="11855" y="18696"/>
                    <a:pt x="11885" y="18635"/>
                    <a:pt x="11885" y="18544"/>
                  </a:cubicBezTo>
                  <a:close/>
                  <a:moveTo>
                    <a:pt x="15320" y="18544"/>
                  </a:moveTo>
                  <a:lnTo>
                    <a:pt x="15046" y="18574"/>
                  </a:lnTo>
                  <a:cubicBezTo>
                    <a:pt x="14955" y="18574"/>
                    <a:pt x="14894" y="18635"/>
                    <a:pt x="14894" y="18726"/>
                  </a:cubicBezTo>
                  <a:cubicBezTo>
                    <a:pt x="14894" y="18818"/>
                    <a:pt x="14955" y="18878"/>
                    <a:pt x="15046" y="18878"/>
                  </a:cubicBezTo>
                  <a:cubicBezTo>
                    <a:pt x="15137" y="18878"/>
                    <a:pt x="15198" y="18818"/>
                    <a:pt x="15198" y="18726"/>
                  </a:cubicBezTo>
                  <a:cubicBezTo>
                    <a:pt x="15289" y="18696"/>
                    <a:pt x="15320" y="18635"/>
                    <a:pt x="15320" y="18544"/>
                  </a:cubicBezTo>
                  <a:close/>
                  <a:moveTo>
                    <a:pt x="8450" y="18544"/>
                  </a:moveTo>
                  <a:lnTo>
                    <a:pt x="8207" y="18574"/>
                  </a:lnTo>
                  <a:cubicBezTo>
                    <a:pt x="8116" y="18574"/>
                    <a:pt x="8055" y="18635"/>
                    <a:pt x="8055" y="18726"/>
                  </a:cubicBezTo>
                  <a:cubicBezTo>
                    <a:pt x="8055" y="18833"/>
                    <a:pt x="8131" y="18886"/>
                    <a:pt x="8207" y="18886"/>
                  </a:cubicBezTo>
                  <a:cubicBezTo>
                    <a:pt x="8283" y="18886"/>
                    <a:pt x="8359" y="18833"/>
                    <a:pt x="8359" y="18726"/>
                  </a:cubicBezTo>
                  <a:cubicBezTo>
                    <a:pt x="8420" y="18696"/>
                    <a:pt x="8450" y="18635"/>
                    <a:pt x="8450" y="18544"/>
                  </a:cubicBezTo>
                  <a:close/>
                  <a:moveTo>
                    <a:pt x="6657" y="20884"/>
                  </a:moveTo>
                  <a:cubicBezTo>
                    <a:pt x="6566" y="20884"/>
                    <a:pt x="6475" y="20976"/>
                    <a:pt x="6475" y="21067"/>
                  </a:cubicBezTo>
                  <a:cubicBezTo>
                    <a:pt x="6459" y="21143"/>
                    <a:pt x="6551" y="21181"/>
                    <a:pt x="6642" y="21181"/>
                  </a:cubicBezTo>
                  <a:cubicBezTo>
                    <a:pt x="6733" y="21181"/>
                    <a:pt x="6824" y="21143"/>
                    <a:pt x="6809" y="21067"/>
                  </a:cubicBezTo>
                  <a:cubicBezTo>
                    <a:pt x="6809" y="20976"/>
                    <a:pt x="6779" y="20915"/>
                    <a:pt x="6718" y="20884"/>
                  </a:cubicBezTo>
                  <a:close/>
                  <a:moveTo>
                    <a:pt x="10061" y="20884"/>
                  </a:moveTo>
                  <a:cubicBezTo>
                    <a:pt x="9970" y="20884"/>
                    <a:pt x="9909" y="20976"/>
                    <a:pt x="9909" y="21067"/>
                  </a:cubicBezTo>
                  <a:cubicBezTo>
                    <a:pt x="9894" y="21143"/>
                    <a:pt x="9978" y="21181"/>
                    <a:pt x="10061" y="21181"/>
                  </a:cubicBezTo>
                  <a:cubicBezTo>
                    <a:pt x="10145" y="21181"/>
                    <a:pt x="10228" y="21143"/>
                    <a:pt x="10213" y="21067"/>
                  </a:cubicBezTo>
                  <a:cubicBezTo>
                    <a:pt x="10244" y="21006"/>
                    <a:pt x="10213" y="20945"/>
                    <a:pt x="10152" y="20884"/>
                  </a:cubicBezTo>
                  <a:close/>
                  <a:moveTo>
                    <a:pt x="20335" y="20884"/>
                  </a:moveTo>
                  <a:cubicBezTo>
                    <a:pt x="20244" y="20884"/>
                    <a:pt x="20153" y="20976"/>
                    <a:pt x="20153" y="21067"/>
                  </a:cubicBezTo>
                  <a:cubicBezTo>
                    <a:pt x="20153" y="21158"/>
                    <a:pt x="20236" y="21204"/>
                    <a:pt x="20320" y="21204"/>
                  </a:cubicBezTo>
                  <a:cubicBezTo>
                    <a:pt x="20403" y="21204"/>
                    <a:pt x="20487" y="21158"/>
                    <a:pt x="20487" y="21067"/>
                  </a:cubicBezTo>
                  <a:cubicBezTo>
                    <a:pt x="20487" y="21006"/>
                    <a:pt x="20487" y="20945"/>
                    <a:pt x="20457" y="20884"/>
                  </a:cubicBezTo>
                  <a:close/>
                  <a:moveTo>
                    <a:pt x="3222" y="20884"/>
                  </a:moveTo>
                  <a:cubicBezTo>
                    <a:pt x="3131" y="20884"/>
                    <a:pt x="3070" y="20976"/>
                    <a:pt x="3070" y="21067"/>
                  </a:cubicBezTo>
                  <a:cubicBezTo>
                    <a:pt x="3070" y="21128"/>
                    <a:pt x="3131" y="21219"/>
                    <a:pt x="3222" y="21219"/>
                  </a:cubicBezTo>
                  <a:cubicBezTo>
                    <a:pt x="3313" y="21219"/>
                    <a:pt x="3374" y="21128"/>
                    <a:pt x="3374" y="21067"/>
                  </a:cubicBezTo>
                  <a:cubicBezTo>
                    <a:pt x="3374" y="20976"/>
                    <a:pt x="3344" y="20915"/>
                    <a:pt x="3283" y="20884"/>
                  </a:cubicBezTo>
                  <a:close/>
                  <a:moveTo>
                    <a:pt x="13496" y="20884"/>
                  </a:moveTo>
                  <a:cubicBezTo>
                    <a:pt x="13405" y="20884"/>
                    <a:pt x="13314" y="20976"/>
                    <a:pt x="13314" y="21067"/>
                  </a:cubicBezTo>
                  <a:cubicBezTo>
                    <a:pt x="13314" y="21128"/>
                    <a:pt x="13405" y="21219"/>
                    <a:pt x="13496" y="21219"/>
                  </a:cubicBezTo>
                  <a:cubicBezTo>
                    <a:pt x="13557" y="21219"/>
                    <a:pt x="13648" y="21128"/>
                    <a:pt x="13648" y="21067"/>
                  </a:cubicBezTo>
                  <a:cubicBezTo>
                    <a:pt x="13648" y="21006"/>
                    <a:pt x="13648" y="20945"/>
                    <a:pt x="13587" y="20884"/>
                  </a:cubicBezTo>
                  <a:close/>
                  <a:moveTo>
                    <a:pt x="16900" y="20884"/>
                  </a:moveTo>
                  <a:cubicBezTo>
                    <a:pt x="16809" y="20884"/>
                    <a:pt x="16748" y="20976"/>
                    <a:pt x="16748" y="21067"/>
                  </a:cubicBezTo>
                  <a:cubicBezTo>
                    <a:pt x="16748" y="21128"/>
                    <a:pt x="16809" y="21219"/>
                    <a:pt x="16900" y="21219"/>
                  </a:cubicBezTo>
                  <a:cubicBezTo>
                    <a:pt x="16991" y="21219"/>
                    <a:pt x="17052" y="21128"/>
                    <a:pt x="17052" y="21067"/>
                  </a:cubicBezTo>
                  <a:cubicBezTo>
                    <a:pt x="17083" y="21006"/>
                    <a:pt x="17052" y="20945"/>
                    <a:pt x="17022" y="20884"/>
                  </a:cubicBezTo>
                  <a:close/>
                  <a:moveTo>
                    <a:pt x="23739" y="20884"/>
                  </a:moveTo>
                  <a:cubicBezTo>
                    <a:pt x="23679" y="20884"/>
                    <a:pt x="23587" y="20976"/>
                    <a:pt x="23587" y="21067"/>
                  </a:cubicBezTo>
                  <a:cubicBezTo>
                    <a:pt x="23587" y="21128"/>
                    <a:pt x="23648" y="21219"/>
                    <a:pt x="23739" y="21219"/>
                  </a:cubicBezTo>
                  <a:cubicBezTo>
                    <a:pt x="23800" y="21219"/>
                    <a:pt x="23831" y="21188"/>
                    <a:pt x="23861" y="21158"/>
                  </a:cubicBezTo>
                  <a:lnTo>
                    <a:pt x="23800" y="20884"/>
                  </a:lnTo>
                  <a:close/>
                  <a:moveTo>
                    <a:pt x="8420" y="23195"/>
                  </a:moveTo>
                  <a:cubicBezTo>
                    <a:pt x="8236" y="23195"/>
                    <a:pt x="8417" y="23438"/>
                    <a:pt x="8517" y="23438"/>
                  </a:cubicBezTo>
                  <a:cubicBezTo>
                    <a:pt x="8548" y="23438"/>
                    <a:pt x="8572" y="23413"/>
                    <a:pt x="8572" y="23346"/>
                  </a:cubicBezTo>
                  <a:cubicBezTo>
                    <a:pt x="8572" y="23286"/>
                    <a:pt x="8511" y="23195"/>
                    <a:pt x="8450" y="23195"/>
                  </a:cubicBezTo>
                  <a:close/>
                  <a:moveTo>
                    <a:pt x="18694" y="23195"/>
                  </a:moveTo>
                  <a:cubicBezTo>
                    <a:pt x="18487" y="23195"/>
                    <a:pt x="18680" y="23438"/>
                    <a:pt x="18786" y="23438"/>
                  </a:cubicBezTo>
                  <a:cubicBezTo>
                    <a:pt x="18820" y="23438"/>
                    <a:pt x="18846" y="23413"/>
                    <a:pt x="18846" y="23346"/>
                  </a:cubicBezTo>
                  <a:cubicBezTo>
                    <a:pt x="18846" y="23286"/>
                    <a:pt x="18785" y="23225"/>
                    <a:pt x="18724" y="23195"/>
                  </a:cubicBezTo>
                  <a:close/>
                  <a:moveTo>
                    <a:pt x="22098" y="23195"/>
                  </a:moveTo>
                  <a:cubicBezTo>
                    <a:pt x="21914" y="23195"/>
                    <a:pt x="22095" y="23438"/>
                    <a:pt x="22195" y="23438"/>
                  </a:cubicBezTo>
                  <a:cubicBezTo>
                    <a:pt x="22227" y="23438"/>
                    <a:pt x="22250" y="23413"/>
                    <a:pt x="22250" y="23346"/>
                  </a:cubicBezTo>
                  <a:cubicBezTo>
                    <a:pt x="22250" y="23286"/>
                    <a:pt x="22220" y="23225"/>
                    <a:pt x="22159" y="23195"/>
                  </a:cubicBezTo>
                  <a:close/>
                  <a:moveTo>
                    <a:pt x="1560" y="23193"/>
                  </a:moveTo>
                  <a:cubicBezTo>
                    <a:pt x="1406" y="23193"/>
                    <a:pt x="1406" y="23500"/>
                    <a:pt x="1560" y="23500"/>
                  </a:cubicBezTo>
                  <a:cubicBezTo>
                    <a:pt x="1567" y="23500"/>
                    <a:pt x="1574" y="23500"/>
                    <a:pt x="1581" y="23498"/>
                  </a:cubicBezTo>
                  <a:cubicBezTo>
                    <a:pt x="1763" y="23498"/>
                    <a:pt x="1763" y="23225"/>
                    <a:pt x="1581" y="23195"/>
                  </a:cubicBezTo>
                  <a:cubicBezTo>
                    <a:pt x="1574" y="23193"/>
                    <a:pt x="1567" y="23193"/>
                    <a:pt x="1560" y="23193"/>
                  </a:cubicBezTo>
                  <a:close/>
                  <a:moveTo>
                    <a:pt x="4995" y="23193"/>
                  </a:moveTo>
                  <a:cubicBezTo>
                    <a:pt x="4840" y="23193"/>
                    <a:pt x="4840" y="23500"/>
                    <a:pt x="4995" y="23500"/>
                  </a:cubicBezTo>
                  <a:cubicBezTo>
                    <a:pt x="5001" y="23500"/>
                    <a:pt x="5008" y="23500"/>
                    <a:pt x="5016" y="23498"/>
                  </a:cubicBezTo>
                  <a:cubicBezTo>
                    <a:pt x="5168" y="23498"/>
                    <a:pt x="5168" y="23225"/>
                    <a:pt x="5016" y="23195"/>
                  </a:cubicBezTo>
                  <a:cubicBezTo>
                    <a:pt x="5008" y="23193"/>
                    <a:pt x="5001" y="23193"/>
                    <a:pt x="4995" y="23193"/>
                  </a:cubicBezTo>
                  <a:close/>
                  <a:moveTo>
                    <a:pt x="11872" y="23193"/>
                  </a:moveTo>
                  <a:cubicBezTo>
                    <a:pt x="11867" y="23193"/>
                    <a:pt x="11861" y="23193"/>
                    <a:pt x="11855" y="23195"/>
                  </a:cubicBezTo>
                  <a:cubicBezTo>
                    <a:pt x="11672" y="23225"/>
                    <a:pt x="11672" y="23498"/>
                    <a:pt x="11855" y="23498"/>
                  </a:cubicBezTo>
                  <a:cubicBezTo>
                    <a:pt x="11861" y="23500"/>
                    <a:pt x="11867" y="23500"/>
                    <a:pt x="11872" y="23500"/>
                  </a:cubicBezTo>
                  <a:cubicBezTo>
                    <a:pt x="12001" y="23500"/>
                    <a:pt x="12001" y="23193"/>
                    <a:pt x="11872" y="23193"/>
                  </a:cubicBezTo>
                  <a:close/>
                  <a:moveTo>
                    <a:pt x="15280" y="23193"/>
                  </a:moveTo>
                  <a:cubicBezTo>
                    <a:pt x="15273" y="23193"/>
                    <a:pt x="15266" y="23193"/>
                    <a:pt x="15259" y="23195"/>
                  </a:cubicBezTo>
                  <a:cubicBezTo>
                    <a:pt x="15077" y="23225"/>
                    <a:pt x="15077" y="23498"/>
                    <a:pt x="15259" y="23498"/>
                  </a:cubicBezTo>
                  <a:cubicBezTo>
                    <a:pt x="15266" y="23500"/>
                    <a:pt x="15273" y="23500"/>
                    <a:pt x="15280" y="23500"/>
                  </a:cubicBezTo>
                  <a:cubicBezTo>
                    <a:pt x="15434" y="23500"/>
                    <a:pt x="15434" y="23193"/>
                    <a:pt x="15280" y="23193"/>
                  </a:cubicBezTo>
                  <a:close/>
                  <a:moveTo>
                    <a:pt x="6718" y="25535"/>
                  </a:moveTo>
                  <a:cubicBezTo>
                    <a:pt x="6532" y="25535"/>
                    <a:pt x="6719" y="25766"/>
                    <a:pt x="6818" y="25766"/>
                  </a:cubicBezTo>
                  <a:cubicBezTo>
                    <a:pt x="6848" y="25766"/>
                    <a:pt x="6870" y="25744"/>
                    <a:pt x="6870" y="25687"/>
                  </a:cubicBezTo>
                  <a:cubicBezTo>
                    <a:pt x="6870" y="25626"/>
                    <a:pt x="6809" y="25535"/>
                    <a:pt x="6718" y="25535"/>
                  </a:cubicBezTo>
                  <a:close/>
                  <a:moveTo>
                    <a:pt x="10122" y="25535"/>
                  </a:moveTo>
                  <a:cubicBezTo>
                    <a:pt x="9936" y="25535"/>
                    <a:pt x="10123" y="25766"/>
                    <a:pt x="10222" y="25766"/>
                  </a:cubicBezTo>
                  <a:cubicBezTo>
                    <a:pt x="10252" y="25766"/>
                    <a:pt x="10274" y="25744"/>
                    <a:pt x="10274" y="25687"/>
                  </a:cubicBezTo>
                  <a:cubicBezTo>
                    <a:pt x="10274" y="25626"/>
                    <a:pt x="10244" y="25565"/>
                    <a:pt x="10152" y="25535"/>
                  </a:cubicBezTo>
                  <a:close/>
                  <a:moveTo>
                    <a:pt x="20396" y="25535"/>
                  </a:moveTo>
                  <a:cubicBezTo>
                    <a:pt x="20210" y="25535"/>
                    <a:pt x="20397" y="25766"/>
                    <a:pt x="20496" y="25766"/>
                  </a:cubicBezTo>
                  <a:cubicBezTo>
                    <a:pt x="20526" y="25766"/>
                    <a:pt x="20548" y="25744"/>
                    <a:pt x="20548" y="25687"/>
                  </a:cubicBezTo>
                  <a:cubicBezTo>
                    <a:pt x="20548" y="25626"/>
                    <a:pt x="20517" y="25565"/>
                    <a:pt x="20457" y="25535"/>
                  </a:cubicBezTo>
                  <a:close/>
                  <a:moveTo>
                    <a:pt x="0" y="25596"/>
                  </a:moveTo>
                  <a:lnTo>
                    <a:pt x="0" y="25809"/>
                  </a:lnTo>
                  <a:cubicBezTo>
                    <a:pt x="0" y="25778"/>
                    <a:pt x="31" y="25748"/>
                    <a:pt x="31" y="25687"/>
                  </a:cubicBezTo>
                  <a:cubicBezTo>
                    <a:pt x="31" y="25657"/>
                    <a:pt x="0" y="25626"/>
                    <a:pt x="0" y="25596"/>
                  </a:cubicBezTo>
                  <a:close/>
                  <a:moveTo>
                    <a:pt x="3283" y="25535"/>
                  </a:moveTo>
                  <a:cubicBezTo>
                    <a:pt x="3070" y="25535"/>
                    <a:pt x="3070" y="25839"/>
                    <a:pt x="3283" y="25839"/>
                  </a:cubicBezTo>
                  <a:cubicBezTo>
                    <a:pt x="3496" y="25839"/>
                    <a:pt x="3496" y="25535"/>
                    <a:pt x="3283" y="25535"/>
                  </a:cubicBezTo>
                  <a:close/>
                  <a:moveTo>
                    <a:pt x="13557" y="25535"/>
                  </a:moveTo>
                  <a:cubicBezTo>
                    <a:pt x="13344" y="25535"/>
                    <a:pt x="13344" y="25839"/>
                    <a:pt x="13557" y="25839"/>
                  </a:cubicBezTo>
                  <a:cubicBezTo>
                    <a:pt x="13770" y="25839"/>
                    <a:pt x="13770" y="25535"/>
                    <a:pt x="13557" y="25535"/>
                  </a:cubicBezTo>
                  <a:close/>
                  <a:moveTo>
                    <a:pt x="16961" y="25535"/>
                  </a:moveTo>
                  <a:cubicBezTo>
                    <a:pt x="16748" y="25535"/>
                    <a:pt x="16748" y="25839"/>
                    <a:pt x="16961" y="25839"/>
                  </a:cubicBezTo>
                  <a:cubicBezTo>
                    <a:pt x="17174" y="25839"/>
                    <a:pt x="17174" y="25535"/>
                    <a:pt x="16961" y="25535"/>
                  </a:cubicBezTo>
                  <a:close/>
                  <a:moveTo>
                    <a:pt x="23800" y="25535"/>
                  </a:moveTo>
                  <a:cubicBezTo>
                    <a:pt x="23587" y="25535"/>
                    <a:pt x="23587" y="25839"/>
                    <a:pt x="23800" y="25839"/>
                  </a:cubicBezTo>
                  <a:cubicBezTo>
                    <a:pt x="24013" y="25839"/>
                    <a:pt x="24013" y="25535"/>
                    <a:pt x="23800" y="2553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49"/>
            <p:cNvSpPr/>
            <p:nvPr/>
          </p:nvSpPr>
          <p:spPr>
            <a:xfrm>
              <a:off x="6662950" y="3026350"/>
              <a:ext cx="438090" cy="25076"/>
            </a:xfrm>
            <a:custGeom>
              <a:avLst/>
              <a:gdLst/>
              <a:ahLst/>
              <a:cxnLst/>
              <a:rect l="l" t="t" r="r" b="b"/>
              <a:pathLst>
                <a:path w="17843" h="1064" extrusionOk="0">
                  <a:moveTo>
                    <a:pt x="0" y="0"/>
                  </a:moveTo>
                  <a:lnTo>
                    <a:pt x="0" y="1064"/>
                  </a:lnTo>
                  <a:lnTo>
                    <a:pt x="17843" y="1064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49"/>
            <p:cNvSpPr/>
            <p:nvPr/>
          </p:nvSpPr>
          <p:spPr>
            <a:xfrm>
              <a:off x="6680498" y="2962571"/>
              <a:ext cx="398314" cy="63797"/>
            </a:xfrm>
            <a:custGeom>
              <a:avLst/>
              <a:gdLst/>
              <a:ahLst/>
              <a:cxnLst/>
              <a:rect l="l" t="t" r="r" b="b"/>
              <a:pathLst>
                <a:path w="16901" h="2707" extrusionOk="0">
                  <a:moveTo>
                    <a:pt x="6210" y="0"/>
                  </a:moveTo>
                  <a:cubicBezTo>
                    <a:pt x="6177" y="0"/>
                    <a:pt x="6143" y="1"/>
                    <a:pt x="6110" y="1"/>
                  </a:cubicBezTo>
                  <a:cubicBezTo>
                    <a:pt x="4499" y="31"/>
                    <a:pt x="2888" y="366"/>
                    <a:pt x="1399" y="1004"/>
                  </a:cubicBezTo>
                  <a:cubicBezTo>
                    <a:pt x="1034" y="1156"/>
                    <a:pt x="730" y="1308"/>
                    <a:pt x="517" y="1430"/>
                  </a:cubicBezTo>
                  <a:cubicBezTo>
                    <a:pt x="183" y="1581"/>
                    <a:pt x="0" y="1703"/>
                    <a:pt x="0" y="1703"/>
                  </a:cubicBezTo>
                  <a:lnTo>
                    <a:pt x="0" y="2706"/>
                  </a:lnTo>
                  <a:lnTo>
                    <a:pt x="16900" y="2706"/>
                  </a:lnTo>
                  <a:lnTo>
                    <a:pt x="15107" y="1551"/>
                  </a:lnTo>
                  <a:cubicBezTo>
                    <a:pt x="15107" y="1551"/>
                    <a:pt x="9710" y="0"/>
                    <a:pt x="6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49"/>
            <p:cNvSpPr/>
            <p:nvPr/>
          </p:nvSpPr>
          <p:spPr>
            <a:xfrm>
              <a:off x="6680498" y="2974332"/>
              <a:ext cx="350307" cy="37708"/>
            </a:xfrm>
            <a:custGeom>
              <a:avLst/>
              <a:gdLst/>
              <a:ahLst/>
              <a:cxnLst/>
              <a:rect l="l" t="t" r="r" b="b"/>
              <a:pathLst>
                <a:path w="14864" h="1600" extrusionOk="0">
                  <a:moveTo>
                    <a:pt x="6649" y="1"/>
                  </a:moveTo>
                  <a:cubicBezTo>
                    <a:pt x="5619" y="1"/>
                    <a:pt x="4593" y="108"/>
                    <a:pt x="3587" y="353"/>
                  </a:cubicBezTo>
                  <a:cubicBezTo>
                    <a:pt x="2341" y="596"/>
                    <a:pt x="1125" y="1022"/>
                    <a:pt x="0" y="1599"/>
                  </a:cubicBezTo>
                  <a:cubicBezTo>
                    <a:pt x="578" y="1326"/>
                    <a:pt x="1186" y="1143"/>
                    <a:pt x="1794" y="961"/>
                  </a:cubicBezTo>
                  <a:cubicBezTo>
                    <a:pt x="2402" y="809"/>
                    <a:pt x="3009" y="657"/>
                    <a:pt x="3648" y="535"/>
                  </a:cubicBezTo>
                  <a:cubicBezTo>
                    <a:pt x="4577" y="350"/>
                    <a:pt x="5523" y="270"/>
                    <a:pt x="6487" y="270"/>
                  </a:cubicBezTo>
                  <a:cubicBezTo>
                    <a:pt x="6785" y="270"/>
                    <a:pt x="7085" y="278"/>
                    <a:pt x="7386" y="292"/>
                  </a:cubicBezTo>
                  <a:cubicBezTo>
                    <a:pt x="8633" y="383"/>
                    <a:pt x="9879" y="535"/>
                    <a:pt x="11125" y="779"/>
                  </a:cubicBezTo>
                  <a:cubicBezTo>
                    <a:pt x="11733" y="870"/>
                    <a:pt x="12371" y="991"/>
                    <a:pt x="12979" y="1113"/>
                  </a:cubicBezTo>
                  <a:cubicBezTo>
                    <a:pt x="13618" y="1234"/>
                    <a:pt x="14226" y="1356"/>
                    <a:pt x="14864" y="1478"/>
                  </a:cubicBezTo>
                  <a:cubicBezTo>
                    <a:pt x="13648" y="1113"/>
                    <a:pt x="12402" y="809"/>
                    <a:pt x="11156" y="566"/>
                  </a:cubicBezTo>
                  <a:cubicBezTo>
                    <a:pt x="9909" y="292"/>
                    <a:pt x="8663" y="110"/>
                    <a:pt x="7386" y="19"/>
                  </a:cubicBezTo>
                  <a:cubicBezTo>
                    <a:pt x="7141" y="7"/>
                    <a:pt x="6895" y="1"/>
                    <a:pt x="66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49"/>
            <p:cNvSpPr/>
            <p:nvPr/>
          </p:nvSpPr>
          <p:spPr>
            <a:xfrm>
              <a:off x="6680498" y="2996251"/>
              <a:ext cx="368219" cy="24369"/>
            </a:xfrm>
            <a:custGeom>
              <a:avLst/>
              <a:gdLst/>
              <a:ahLst/>
              <a:cxnLst/>
              <a:rect l="l" t="t" r="r" b="b"/>
              <a:pathLst>
                <a:path w="15624" h="1034" extrusionOk="0">
                  <a:moveTo>
                    <a:pt x="5867" y="1"/>
                  </a:moveTo>
                  <a:cubicBezTo>
                    <a:pt x="5198" y="1"/>
                    <a:pt x="4529" y="31"/>
                    <a:pt x="3891" y="122"/>
                  </a:cubicBezTo>
                  <a:cubicBezTo>
                    <a:pt x="2584" y="274"/>
                    <a:pt x="1277" y="487"/>
                    <a:pt x="0" y="760"/>
                  </a:cubicBezTo>
                  <a:cubicBezTo>
                    <a:pt x="1307" y="608"/>
                    <a:pt x="2614" y="456"/>
                    <a:pt x="3891" y="335"/>
                  </a:cubicBezTo>
                  <a:cubicBezTo>
                    <a:pt x="4560" y="304"/>
                    <a:pt x="5198" y="244"/>
                    <a:pt x="5867" y="244"/>
                  </a:cubicBezTo>
                  <a:cubicBezTo>
                    <a:pt x="6505" y="274"/>
                    <a:pt x="7174" y="274"/>
                    <a:pt x="7812" y="335"/>
                  </a:cubicBezTo>
                  <a:cubicBezTo>
                    <a:pt x="9119" y="396"/>
                    <a:pt x="10426" y="548"/>
                    <a:pt x="11733" y="669"/>
                  </a:cubicBezTo>
                  <a:lnTo>
                    <a:pt x="15624" y="1034"/>
                  </a:lnTo>
                  <a:cubicBezTo>
                    <a:pt x="14347" y="821"/>
                    <a:pt x="13040" y="578"/>
                    <a:pt x="11733" y="426"/>
                  </a:cubicBezTo>
                  <a:cubicBezTo>
                    <a:pt x="10456" y="274"/>
                    <a:pt x="9149" y="152"/>
                    <a:pt x="7842" y="61"/>
                  </a:cubicBezTo>
                  <a:cubicBezTo>
                    <a:pt x="7174" y="1"/>
                    <a:pt x="6505" y="1"/>
                    <a:pt x="58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49"/>
            <p:cNvSpPr/>
            <p:nvPr/>
          </p:nvSpPr>
          <p:spPr>
            <a:xfrm>
              <a:off x="6259986" y="3026348"/>
              <a:ext cx="420515" cy="25076"/>
            </a:xfrm>
            <a:custGeom>
              <a:avLst/>
              <a:gdLst/>
              <a:ahLst/>
              <a:cxnLst/>
              <a:rect l="l" t="t" r="r" b="b"/>
              <a:pathLst>
                <a:path w="17843" h="1064" extrusionOk="0">
                  <a:moveTo>
                    <a:pt x="0" y="0"/>
                  </a:moveTo>
                  <a:lnTo>
                    <a:pt x="0" y="1064"/>
                  </a:lnTo>
                  <a:lnTo>
                    <a:pt x="17842" y="1064"/>
                  </a:lnTo>
                  <a:lnTo>
                    <a:pt x="178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49"/>
            <p:cNvSpPr/>
            <p:nvPr/>
          </p:nvSpPr>
          <p:spPr>
            <a:xfrm>
              <a:off x="6282187" y="2962571"/>
              <a:ext cx="398314" cy="63797"/>
            </a:xfrm>
            <a:custGeom>
              <a:avLst/>
              <a:gdLst/>
              <a:ahLst/>
              <a:cxnLst/>
              <a:rect l="l" t="t" r="r" b="b"/>
              <a:pathLst>
                <a:path w="16901" h="2707" extrusionOk="0">
                  <a:moveTo>
                    <a:pt x="10690" y="0"/>
                  </a:moveTo>
                  <a:cubicBezTo>
                    <a:pt x="7191" y="0"/>
                    <a:pt x="1794" y="1551"/>
                    <a:pt x="1794" y="1551"/>
                  </a:cubicBezTo>
                  <a:lnTo>
                    <a:pt x="0" y="2706"/>
                  </a:lnTo>
                  <a:lnTo>
                    <a:pt x="16900" y="2706"/>
                  </a:lnTo>
                  <a:lnTo>
                    <a:pt x="16900" y="1703"/>
                  </a:lnTo>
                  <a:cubicBezTo>
                    <a:pt x="16900" y="1703"/>
                    <a:pt x="16718" y="1581"/>
                    <a:pt x="16384" y="1430"/>
                  </a:cubicBezTo>
                  <a:cubicBezTo>
                    <a:pt x="16171" y="1308"/>
                    <a:pt x="15867" y="1156"/>
                    <a:pt x="15502" y="1004"/>
                  </a:cubicBezTo>
                  <a:cubicBezTo>
                    <a:pt x="14013" y="366"/>
                    <a:pt x="12402" y="31"/>
                    <a:pt x="10791" y="1"/>
                  </a:cubicBezTo>
                  <a:cubicBezTo>
                    <a:pt x="10757" y="1"/>
                    <a:pt x="10724" y="0"/>
                    <a:pt x="106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49"/>
            <p:cNvSpPr/>
            <p:nvPr/>
          </p:nvSpPr>
          <p:spPr>
            <a:xfrm>
              <a:off x="6300806" y="2946757"/>
              <a:ext cx="379696" cy="62407"/>
            </a:xfrm>
            <a:custGeom>
              <a:avLst/>
              <a:gdLst/>
              <a:ahLst/>
              <a:cxnLst/>
              <a:rect l="l" t="t" r="r" b="b"/>
              <a:pathLst>
                <a:path w="16111" h="2648" extrusionOk="0">
                  <a:moveTo>
                    <a:pt x="9477" y="0"/>
                  </a:moveTo>
                  <a:cubicBezTo>
                    <a:pt x="9075" y="0"/>
                    <a:pt x="8671" y="21"/>
                    <a:pt x="8268" y="64"/>
                  </a:cubicBezTo>
                  <a:cubicBezTo>
                    <a:pt x="6840" y="216"/>
                    <a:pt x="5441" y="459"/>
                    <a:pt x="4074" y="824"/>
                  </a:cubicBezTo>
                  <a:lnTo>
                    <a:pt x="2037" y="1371"/>
                  </a:lnTo>
                  <a:cubicBezTo>
                    <a:pt x="1368" y="1584"/>
                    <a:pt x="669" y="1797"/>
                    <a:pt x="1" y="2009"/>
                  </a:cubicBezTo>
                  <a:cubicBezTo>
                    <a:pt x="1399" y="1797"/>
                    <a:pt x="2797" y="1523"/>
                    <a:pt x="4195" y="1280"/>
                  </a:cubicBezTo>
                  <a:cubicBezTo>
                    <a:pt x="5593" y="1006"/>
                    <a:pt x="6931" y="763"/>
                    <a:pt x="8329" y="672"/>
                  </a:cubicBezTo>
                  <a:cubicBezTo>
                    <a:pt x="8818" y="618"/>
                    <a:pt x="9310" y="590"/>
                    <a:pt x="9802" y="590"/>
                  </a:cubicBezTo>
                  <a:cubicBezTo>
                    <a:pt x="10688" y="590"/>
                    <a:pt x="11573" y="678"/>
                    <a:pt x="12432" y="854"/>
                  </a:cubicBezTo>
                  <a:cubicBezTo>
                    <a:pt x="13132" y="1006"/>
                    <a:pt x="13770" y="1219"/>
                    <a:pt x="14408" y="1523"/>
                  </a:cubicBezTo>
                  <a:cubicBezTo>
                    <a:pt x="15016" y="1797"/>
                    <a:pt x="15624" y="2192"/>
                    <a:pt x="16110" y="2648"/>
                  </a:cubicBezTo>
                  <a:cubicBezTo>
                    <a:pt x="15259" y="1523"/>
                    <a:pt x="13891" y="824"/>
                    <a:pt x="12524" y="398"/>
                  </a:cubicBezTo>
                  <a:cubicBezTo>
                    <a:pt x="11520" y="137"/>
                    <a:pt x="10501" y="0"/>
                    <a:pt x="94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49"/>
            <p:cNvSpPr/>
            <p:nvPr/>
          </p:nvSpPr>
          <p:spPr>
            <a:xfrm>
              <a:off x="6330904" y="2974332"/>
              <a:ext cx="349600" cy="37708"/>
            </a:xfrm>
            <a:custGeom>
              <a:avLst/>
              <a:gdLst/>
              <a:ahLst/>
              <a:cxnLst/>
              <a:rect l="l" t="t" r="r" b="b"/>
              <a:pathLst>
                <a:path w="14834" h="1600" extrusionOk="0">
                  <a:moveTo>
                    <a:pt x="8185" y="1"/>
                  </a:moveTo>
                  <a:cubicBezTo>
                    <a:pt x="7939" y="1"/>
                    <a:pt x="7693" y="7"/>
                    <a:pt x="7447" y="19"/>
                  </a:cubicBezTo>
                  <a:cubicBezTo>
                    <a:pt x="6171" y="110"/>
                    <a:pt x="4924" y="292"/>
                    <a:pt x="3678" y="566"/>
                  </a:cubicBezTo>
                  <a:cubicBezTo>
                    <a:pt x="2432" y="809"/>
                    <a:pt x="1216" y="1113"/>
                    <a:pt x="0" y="1478"/>
                  </a:cubicBezTo>
                  <a:cubicBezTo>
                    <a:pt x="608" y="1356"/>
                    <a:pt x="1216" y="1234"/>
                    <a:pt x="1854" y="1113"/>
                  </a:cubicBezTo>
                  <a:cubicBezTo>
                    <a:pt x="2462" y="991"/>
                    <a:pt x="3101" y="870"/>
                    <a:pt x="3708" y="779"/>
                  </a:cubicBezTo>
                  <a:cubicBezTo>
                    <a:pt x="4955" y="535"/>
                    <a:pt x="6201" y="383"/>
                    <a:pt x="7478" y="292"/>
                  </a:cubicBezTo>
                  <a:cubicBezTo>
                    <a:pt x="7772" y="278"/>
                    <a:pt x="8066" y="270"/>
                    <a:pt x="8360" y="270"/>
                  </a:cubicBezTo>
                  <a:cubicBezTo>
                    <a:pt x="9312" y="270"/>
                    <a:pt x="10264" y="350"/>
                    <a:pt x="11216" y="535"/>
                  </a:cubicBezTo>
                  <a:cubicBezTo>
                    <a:pt x="11824" y="657"/>
                    <a:pt x="12432" y="809"/>
                    <a:pt x="13040" y="961"/>
                  </a:cubicBezTo>
                  <a:cubicBezTo>
                    <a:pt x="13648" y="1143"/>
                    <a:pt x="14256" y="1326"/>
                    <a:pt x="14833" y="1599"/>
                  </a:cubicBezTo>
                  <a:cubicBezTo>
                    <a:pt x="13709" y="1022"/>
                    <a:pt x="12493" y="596"/>
                    <a:pt x="11247" y="353"/>
                  </a:cubicBezTo>
                  <a:cubicBezTo>
                    <a:pt x="10240" y="108"/>
                    <a:pt x="9214" y="1"/>
                    <a:pt x="81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49"/>
            <p:cNvSpPr/>
            <p:nvPr/>
          </p:nvSpPr>
          <p:spPr>
            <a:xfrm>
              <a:off x="6312261" y="2996251"/>
              <a:ext cx="368242" cy="24369"/>
            </a:xfrm>
            <a:custGeom>
              <a:avLst/>
              <a:gdLst/>
              <a:ahLst/>
              <a:cxnLst/>
              <a:rect l="l" t="t" r="r" b="b"/>
              <a:pathLst>
                <a:path w="15625" h="1034" extrusionOk="0">
                  <a:moveTo>
                    <a:pt x="9758" y="1"/>
                  </a:moveTo>
                  <a:cubicBezTo>
                    <a:pt x="9120" y="1"/>
                    <a:pt x="8451" y="1"/>
                    <a:pt x="7813" y="61"/>
                  </a:cubicBezTo>
                  <a:cubicBezTo>
                    <a:pt x="6506" y="152"/>
                    <a:pt x="5199" y="274"/>
                    <a:pt x="3892" y="426"/>
                  </a:cubicBezTo>
                  <a:cubicBezTo>
                    <a:pt x="2585" y="578"/>
                    <a:pt x="1278" y="791"/>
                    <a:pt x="1" y="1034"/>
                  </a:cubicBezTo>
                  <a:lnTo>
                    <a:pt x="3922" y="669"/>
                  </a:lnTo>
                  <a:cubicBezTo>
                    <a:pt x="5199" y="548"/>
                    <a:pt x="6506" y="396"/>
                    <a:pt x="7813" y="335"/>
                  </a:cubicBezTo>
                  <a:cubicBezTo>
                    <a:pt x="8481" y="274"/>
                    <a:pt x="9120" y="274"/>
                    <a:pt x="9758" y="244"/>
                  </a:cubicBezTo>
                  <a:cubicBezTo>
                    <a:pt x="10427" y="244"/>
                    <a:pt x="11065" y="304"/>
                    <a:pt x="11734" y="335"/>
                  </a:cubicBezTo>
                  <a:cubicBezTo>
                    <a:pt x="13010" y="456"/>
                    <a:pt x="14317" y="608"/>
                    <a:pt x="15624" y="760"/>
                  </a:cubicBezTo>
                  <a:cubicBezTo>
                    <a:pt x="14348" y="487"/>
                    <a:pt x="13041" y="274"/>
                    <a:pt x="11734" y="122"/>
                  </a:cubicBezTo>
                  <a:cubicBezTo>
                    <a:pt x="11095" y="31"/>
                    <a:pt x="10427" y="1"/>
                    <a:pt x="97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49"/>
            <p:cNvSpPr/>
            <p:nvPr/>
          </p:nvSpPr>
          <p:spPr>
            <a:xfrm>
              <a:off x="6199084" y="2370336"/>
              <a:ext cx="438073" cy="532484"/>
            </a:xfrm>
            <a:custGeom>
              <a:avLst/>
              <a:gdLst/>
              <a:ahLst/>
              <a:cxnLst/>
              <a:rect l="l" t="t" r="r" b="b"/>
              <a:pathLst>
                <a:path w="18588" h="22594" extrusionOk="0">
                  <a:moveTo>
                    <a:pt x="17544" y="1"/>
                  </a:moveTo>
                  <a:cubicBezTo>
                    <a:pt x="16904" y="1"/>
                    <a:pt x="15891" y="580"/>
                    <a:pt x="14834" y="1390"/>
                  </a:cubicBezTo>
                  <a:cubicBezTo>
                    <a:pt x="5684" y="8411"/>
                    <a:pt x="0" y="18776"/>
                    <a:pt x="791" y="21816"/>
                  </a:cubicBezTo>
                  <a:cubicBezTo>
                    <a:pt x="930" y="22364"/>
                    <a:pt x="1295" y="22594"/>
                    <a:pt x="1805" y="22594"/>
                  </a:cubicBezTo>
                  <a:cubicBezTo>
                    <a:pt x="4290" y="22594"/>
                    <a:pt x="10235" y="17137"/>
                    <a:pt x="10487" y="16557"/>
                  </a:cubicBezTo>
                  <a:cubicBezTo>
                    <a:pt x="10973" y="15342"/>
                    <a:pt x="15259" y="8655"/>
                    <a:pt x="17356" y="3882"/>
                  </a:cubicBezTo>
                  <a:cubicBezTo>
                    <a:pt x="18587" y="1022"/>
                    <a:pt x="18394" y="1"/>
                    <a:pt x="17544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49"/>
            <p:cNvSpPr/>
            <p:nvPr/>
          </p:nvSpPr>
          <p:spPr>
            <a:xfrm>
              <a:off x="6504982" y="2635485"/>
              <a:ext cx="70938" cy="52037"/>
            </a:xfrm>
            <a:custGeom>
              <a:avLst/>
              <a:gdLst/>
              <a:ahLst/>
              <a:cxnLst/>
              <a:rect l="l" t="t" r="r" b="b"/>
              <a:pathLst>
                <a:path w="3010" h="2208" extrusionOk="0">
                  <a:moveTo>
                    <a:pt x="1688" y="1"/>
                  </a:moveTo>
                  <a:cubicBezTo>
                    <a:pt x="1524" y="1"/>
                    <a:pt x="1347" y="42"/>
                    <a:pt x="1155" y="140"/>
                  </a:cubicBezTo>
                  <a:cubicBezTo>
                    <a:pt x="0" y="778"/>
                    <a:pt x="973" y="2207"/>
                    <a:pt x="973" y="2207"/>
                  </a:cubicBezTo>
                  <a:lnTo>
                    <a:pt x="3010" y="1113"/>
                  </a:lnTo>
                  <a:cubicBezTo>
                    <a:pt x="3010" y="1113"/>
                    <a:pt x="2539" y="1"/>
                    <a:pt x="16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49"/>
            <p:cNvSpPr/>
            <p:nvPr/>
          </p:nvSpPr>
          <p:spPr>
            <a:xfrm>
              <a:off x="6526477" y="2660255"/>
              <a:ext cx="184840" cy="278686"/>
            </a:xfrm>
            <a:custGeom>
              <a:avLst/>
              <a:gdLst/>
              <a:ahLst/>
              <a:cxnLst/>
              <a:rect l="l" t="t" r="r" b="b"/>
              <a:pathLst>
                <a:path w="7843" h="11825" extrusionOk="0">
                  <a:moveTo>
                    <a:pt x="2067" y="1"/>
                  </a:moveTo>
                  <a:lnTo>
                    <a:pt x="0" y="1126"/>
                  </a:lnTo>
                  <a:lnTo>
                    <a:pt x="5806" y="11825"/>
                  </a:lnTo>
                  <a:lnTo>
                    <a:pt x="7842" y="10700"/>
                  </a:lnTo>
                  <a:lnTo>
                    <a:pt x="20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49"/>
            <p:cNvSpPr/>
            <p:nvPr/>
          </p:nvSpPr>
          <p:spPr>
            <a:xfrm>
              <a:off x="6522164" y="2656696"/>
              <a:ext cx="61629" cy="40842"/>
            </a:xfrm>
            <a:custGeom>
              <a:avLst/>
              <a:gdLst/>
              <a:ahLst/>
              <a:cxnLst/>
              <a:rect l="l" t="t" r="r" b="b"/>
              <a:pathLst>
                <a:path w="2615" h="1733" extrusionOk="0">
                  <a:moveTo>
                    <a:pt x="2402" y="0"/>
                  </a:moveTo>
                  <a:lnTo>
                    <a:pt x="1" y="1307"/>
                  </a:lnTo>
                  <a:lnTo>
                    <a:pt x="214" y="1733"/>
                  </a:lnTo>
                  <a:lnTo>
                    <a:pt x="2615" y="426"/>
                  </a:lnTo>
                  <a:lnTo>
                    <a:pt x="24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49"/>
            <p:cNvSpPr/>
            <p:nvPr/>
          </p:nvSpPr>
          <p:spPr>
            <a:xfrm>
              <a:off x="6527914" y="2668151"/>
              <a:ext cx="62336" cy="40842"/>
            </a:xfrm>
            <a:custGeom>
              <a:avLst/>
              <a:gdLst/>
              <a:ahLst/>
              <a:cxnLst/>
              <a:rect l="l" t="t" r="r" b="b"/>
              <a:pathLst>
                <a:path w="2645" h="1733" extrusionOk="0">
                  <a:moveTo>
                    <a:pt x="2401" y="0"/>
                  </a:moveTo>
                  <a:lnTo>
                    <a:pt x="0" y="1307"/>
                  </a:lnTo>
                  <a:lnTo>
                    <a:pt x="243" y="1733"/>
                  </a:lnTo>
                  <a:lnTo>
                    <a:pt x="2644" y="426"/>
                  </a:lnTo>
                  <a:lnTo>
                    <a:pt x="24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49"/>
            <p:cNvSpPr/>
            <p:nvPr/>
          </p:nvSpPr>
          <p:spPr>
            <a:xfrm>
              <a:off x="6663293" y="2908858"/>
              <a:ext cx="48031" cy="58047"/>
            </a:xfrm>
            <a:custGeom>
              <a:avLst/>
              <a:gdLst/>
              <a:ahLst/>
              <a:cxnLst/>
              <a:rect l="l" t="t" r="r" b="b"/>
              <a:pathLst>
                <a:path w="2038" h="2463" extrusionOk="0">
                  <a:moveTo>
                    <a:pt x="1703" y="0"/>
                  </a:moveTo>
                  <a:cubicBezTo>
                    <a:pt x="1703" y="0"/>
                    <a:pt x="1642" y="365"/>
                    <a:pt x="1642" y="365"/>
                  </a:cubicBezTo>
                  <a:lnTo>
                    <a:pt x="1277" y="213"/>
                  </a:lnTo>
                  <a:lnTo>
                    <a:pt x="1217" y="608"/>
                  </a:lnTo>
                  <a:lnTo>
                    <a:pt x="882" y="426"/>
                  </a:lnTo>
                  <a:cubicBezTo>
                    <a:pt x="882" y="426"/>
                    <a:pt x="822" y="821"/>
                    <a:pt x="822" y="821"/>
                  </a:cubicBezTo>
                  <a:lnTo>
                    <a:pt x="457" y="669"/>
                  </a:lnTo>
                  <a:cubicBezTo>
                    <a:pt x="457" y="669"/>
                    <a:pt x="396" y="1034"/>
                    <a:pt x="396" y="1034"/>
                  </a:cubicBezTo>
                  <a:lnTo>
                    <a:pt x="62" y="882"/>
                  </a:lnTo>
                  <a:cubicBezTo>
                    <a:pt x="62" y="882"/>
                    <a:pt x="1" y="1246"/>
                    <a:pt x="1" y="1246"/>
                  </a:cubicBezTo>
                  <a:lnTo>
                    <a:pt x="1460" y="2158"/>
                  </a:lnTo>
                  <a:lnTo>
                    <a:pt x="1977" y="2462"/>
                  </a:lnTo>
                  <a:lnTo>
                    <a:pt x="1977" y="1885"/>
                  </a:lnTo>
                  <a:lnTo>
                    <a:pt x="2037" y="152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49"/>
            <p:cNvSpPr/>
            <p:nvPr/>
          </p:nvSpPr>
          <p:spPr>
            <a:xfrm>
              <a:off x="6698410" y="2953262"/>
              <a:ext cx="11477" cy="13646"/>
            </a:xfrm>
            <a:custGeom>
              <a:avLst/>
              <a:gdLst/>
              <a:ahLst/>
              <a:cxnLst/>
              <a:rect l="l" t="t" r="r" b="b"/>
              <a:pathLst>
                <a:path w="487" h="579" extrusionOk="0">
                  <a:moveTo>
                    <a:pt x="487" y="1"/>
                  </a:moveTo>
                  <a:lnTo>
                    <a:pt x="0" y="274"/>
                  </a:lnTo>
                  <a:lnTo>
                    <a:pt x="487" y="578"/>
                  </a:lnTo>
                  <a:lnTo>
                    <a:pt x="4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49"/>
            <p:cNvSpPr/>
            <p:nvPr/>
          </p:nvSpPr>
          <p:spPr>
            <a:xfrm>
              <a:off x="6208394" y="2766998"/>
              <a:ext cx="176968" cy="212791"/>
            </a:xfrm>
            <a:custGeom>
              <a:avLst/>
              <a:gdLst/>
              <a:ahLst/>
              <a:cxnLst/>
              <a:rect l="l" t="t" r="r" b="b"/>
              <a:pathLst>
                <a:path w="7509" h="9029" extrusionOk="0">
                  <a:moveTo>
                    <a:pt x="7508" y="1"/>
                  </a:moveTo>
                  <a:lnTo>
                    <a:pt x="7508" y="1"/>
                  </a:lnTo>
                  <a:cubicBezTo>
                    <a:pt x="4530" y="153"/>
                    <a:pt x="639" y="1581"/>
                    <a:pt x="335" y="4287"/>
                  </a:cubicBezTo>
                  <a:cubicBezTo>
                    <a:pt x="1" y="7235"/>
                    <a:pt x="6931" y="9028"/>
                    <a:pt x="6931" y="9028"/>
                  </a:cubicBezTo>
                  <a:lnTo>
                    <a:pt x="7508" y="1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49"/>
            <p:cNvSpPr/>
            <p:nvPr/>
          </p:nvSpPr>
          <p:spPr>
            <a:xfrm>
              <a:off x="6349523" y="2744183"/>
              <a:ext cx="328837" cy="264545"/>
            </a:xfrm>
            <a:custGeom>
              <a:avLst/>
              <a:gdLst/>
              <a:ahLst/>
              <a:cxnLst/>
              <a:rect l="l" t="t" r="r" b="b"/>
              <a:pathLst>
                <a:path w="13953" h="11225" extrusionOk="0">
                  <a:moveTo>
                    <a:pt x="7111" y="1"/>
                  </a:moveTo>
                  <a:cubicBezTo>
                    <a:pt x="5162" y="1"/>
                    <a:pt x="92" y="1334"/>
                    <a:pt x="92" y="1334"/>
                  </a:cubicBezTo>
                  <a:lnTo>
                    <a:pt x="0" y="9723"/>
                  </a:lnTo>
                  <a:cubicBezTo>
                    <a:pt x="730" y="9905"/>
                    <a:pt x="4408" y="11182"/>
                    <a:pt x="5715" y="11212"/>
                  </a:cubicBezTo>
                  <a:cubicBezTo>
                    <a:pt x="5957" y="11218"/>
                    <a:pt x="6224" y="11225"/>
                    <a:pt x="6503" y="11225"/>
                  </a:cubicBezTo>
                  <a:cubicBezTo>
                    <a:pt x="7732" y="11225"/>
                    <a:pt x="9199" y="11095"/>
                    <a:pt x="9818" y="10179"/>
                  </a:cubicBezTo>
                  <a:cubicBezTo>
                    <a:pt x="10092" y="9753"/>
                    <a:pt x="10183" y="9237"/>
                    <a:pt x="10122" y="8750"/>
                  </a:cubicBezTo>
                  <a:cubicBezTo>
                    <a:pt x="10122" y="8750"/>
                    <a:pt x="11247" y="8051"/>
                    <a:pt x="11217" y="7291"/>
                  </a:cubicBezTo>
                  <a:cubicBezTo>
                    <a:pt x="11186" y="6805"/>
                    <a:pt x="11004" y="6349"/>
                    <a:pt x="10700" y="5954"/>
                  </a:cubicBezTo>
                  <a:cubicBezTo>
                    <a:pt x="10700" y="5954"/>
                    <a:pt x="11885" y="5467"/>
                    <a:pt x="11794" y="4647"/>
                  </a:cubicBezTo>
                  <a:cubicBezTo>
                    <a:pt x="11703" y="4221"/>
                    <a:pt x="11460" y="3796"/>
                    <a:pt x="11125" y="3522"/>
                  </a:cubicBezTo>
                  <a:lnTo>
                    <a:pt x="11125" y="3522"/>
                  </a:lnTo>
                  <a:cubicBezTo>
                    <a:pt x="11125" y="3522"/>
                    <a:pt x="11726" y="3636"/>
                    <a:pt x="12354" y="3636"/>
                  </a:cubicBezTo>
                  <a:cubicBezTo>
                    <a:pt x="13022" y="3636"/>
                    <a:pt x="13723" y="3507"/>
                    <a:pt x="13770" y="2975"/>
                  </a:cubicBezTo>
                  <a:cubicBezTo>
                    <a:pt x="13952" y="1364"/>
                    <a:pt x="8785" y="209"/>
                    <a:pt x="7508" y="27"/>
                  </a:cubicBezTo>
                  <a:cubicBezTo>
                    <a:pt x="7398" y="9"/>
                    <a:pt x="7264" y="1"/>
                    <a:pt x="7111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49"/>
            <p:cNvSpPr/>
            <p:nvPr/>
          </p:nvSpPr>
          <p:spPr>
            <a:xfrm>
              <a:off x="6512147" y="2802822"/>
              <a:ext cx="99596" cy="25099"/>
            </a:xfrm>
            <a:custGeom>
              <a:avLst/>
              <a:gdLst/>
              <a:ahLst/>
              <a:cxnLst/>
              <a:rect l="l" t="t" r="r" b="b"/>
              <a:pathLst>
                <a:path w="4226" h="1065" extrusionOk="0">
                  <a:moveTo>
                    <a:pt x="31" y="1"/>
                  </a:moveTo>
                  <a:cubicBezTo>
                    <a:pt x="0" y="1"/>
                    <a:pt x="0" y="31"/>
                    <a:pt x="31" y="61"/>
                  </a:cubicBezTo>
                  <a:cubicBezTo>
                    <a:pt x="1399" y="244"/>
                    <a:pt x="2797" y="821"/>
                    <a:pt x="4195" y="1065"/>
                  </a:cubicBezTo>
                  <a:cubicBezTo>
                    <a:pt x="4225" y="1065"/>
                    <a:pt x="4225" y="1004"/>
                    <a:pt x="4195" y="1004"/>
                  </a:cubicBezTo>
                  <a:cubicBezTo>
                    <a:pt x="2858" y="487"/>
                    <a:pt x="1459" y="153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49"/>
            <p:cNvSpPr/>
            <p:nvPr/>
          </p:nvSpPr>
          <p:spPr>
            <a:xfrm>
              <a:off x="6504252" y="2874471"/>
              <a:ext cx="97452" cy="10040"/>
            </a:xfrm>
            <a:custGeom>
              <a:avLst/>
              <a:gdLst/>
              <a:ahLst/>
              <a:cxnLst/>
              <a:rect l="l" t="t" r="r" b="b"/>
              <a:pathLst>
                <a:path w="4135" h="426" extrusionOk="0">
                  <a:moveTo>
                    <a:pt x="31" y="0"/>
                  </a:moveTo>
                  <a:cubicBezTo>
                    <a:pt x="1" y="0"/>
                    <a:pt x="1" y="31"/>
                    <a:pt x="31" y="31"/>
                  </a:cubicBezTo>
                  <a:cubicBezTo>
                    <a:pt x="730" y="91"/>
                    <a:pt x="1399" y="152"/>
                    <a:pt x="2098" y="213"/>
                  </a:cubicBezTo>
                  <a:cubicBezTo>
                    <a:pt x="2433" y="243"/>
                    <a:pt x="2767" y="304"/>
                    <a:pt x="3132" y="335"/>
                  </a:cubicBezTo>
                  <a:cubicBezTo>
                    <a:pt x="3436" y="395"/>
                    <a:pt x="3770" y="426"/>
                    <a:pt x="4104" y="426"/>
                  </a:cubicBezTo>
                  <a:cubicBezTo>
                    <a:pt x="4135" y="395"/>
                    <a:pt x="4135" y="335"/>
                    <a:pt x="4104" y="335"/>
                  </a:cubicBezTo>
                  <a:cubicBezTo>
                    <a:pt x="3800" y="243"/>
                    <a:pt x="3466" y="183"/>
                    <a:pt x="3132" y="152"/>
                  </a:cubicBezTo>
                  <a:cubicBezTo>
                    <a:pt x="2797" y="122"/>
                    <a:pt x="2463" y="91"/>
                    <a:pt x="2098" y="61"/>
                  </a:cubicBezTo>
                  <a:cubicBezTo>
                    <a:pt x="1430" y="31"/>
                    <a:pt x="730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49"/>
            <p:cNvSpPr/>
            <p:nvPr/>
          </p:nvSpPr>
          <p:spPr>
            <a:xfrm>
              <a:off x="6498524" y="2943245"/>
              <a:ext cx="88849" cy="8437"/>
            </a:xfrm>
            <a:custGeom>
              <a:avLst/>
              <a:gdLst/>
              <a:ahLst/>
              <a:cxnLst/>
              <a:rect l="l" t="t" r="r" b="b"/>
              <a:pathLst>
                <a:path w="3770" h="358" extrusionOk="0">
                  <a:moveTo>
                    <a:pt x="31" y="0"/>
                  </a:moveTo>
                  <a:cubicBezTo>
                    <a:pt x="1" y="0"/>
                    <a:pt x="1" y="61"/>
                    <a:pt x="31" y="61"/>
                  </a:cubicBezTo>
                  <a:cubicBezTo>
                    <a:pt x="670" y="122"/>
                    <a:pt x="1308" y="183"/>
                    <a:pt x="1946" y="243"/>
                  </a:cubicBezTo>
                  <a:lnTo>
                    <a:pt x="2858" y="335"/>
                  </a:lnTo>
                  <a:cubicBezTo>
                    <a:pt x="3010" y="350"/>
                    <a:pt x="3154" y="357"/>
                    <a:pt x="3299" y="357"/>
                  </a:cubicBezTo>
                  <a:cubicBezTo>
                    <a:pt x="3443" y="357"/>
                    <a:pt x="3587" y="350"/>
                    <a:pt x="3739" y="335"/>
                  </a:cubicBezTo>
                  <a:cubicBezTo>
                    <a:pt x="3739" y="335"/>
                    <a:pt x="3770" y="304"/>
                    <a:pt x="3739" y="274"/>
                  </a:cubicBezTo>
                  <a:cubicBezTo>
                    <a:pt x="3466" y="213"/>
                    <a:pt x="3162" y="183"/>
                    <a:pt x="2888" y="183"/>
                  </a:cubicBezTo>
                  <a:lnTo>
                    <a:pt x="1946" y="152"/>
                  </a:lnTo>
                  <a:cubicBezTo>
                    <a:pt x="1308" y="91"/>
                    <a:pt x="670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49"/>
            <p:cNvSpPr/>
            <p:nvPr/>
          </p:nvSpPr>
          <p:spPr>
            <a:xfrm>
              <a:off x="6168987" y="2369182"/>
              <a:ext cx="464845" cy="584073"/>
            </a:xfrm>
            <a:custGeom>
              <a:avLst/>
              <a:gdLst/>
              <a:ahLst/>
              <a:cxnLst/>
              <a:rect l="l" t="t" r="r" b="b"/>
              <a:pathLst>
                <a:path w="19724" h="24783" extrusionOk="0">
                  <a:moveTo>
                    <a:pt x="18790" y="0"/>
                  </a:moveTo>
                  <a:cubicBezTo>
                    <a:pt x="18026" y="0"/>
                    <a:pt x="16612" y="804"/>
                    <a:pt x="14287" y="2746"/>
                  </a:cubicBezTo>
                  <a:cubicBezTo>
                    <a:pt x="9028" y="7184"/>
                    <a:pt x="4043" y="14266"/>
                    <a:pt x="2007" y="18947"/>
                  </a:cubicBezTo>
                  <a:cubicBezTo>
                    <a:pt x="1" y="23476"/>
                    <a:pt x="4621" y="24783"/>
                    <a:pt x="4621" y="24783"/>
                  </a:cubicBezTo>
                  <a:lnTo>
                    <a:pt x="12007" y="16150"/>
                  </a:lnTo>
                  <a:cubicBezTo>
                    <a:pt x="12007" y="16150"/>
                    <a:pt x="18208" y="6211"/>
                    <a:pt x="19150" y="2989"/>
                  </a:cubicBezTo>
                  <a:cubicBezTo>
                    <a:pt x="19685" y="1200"/>
                    <a:pt x="19723" y="0"/>
                    <a:pt x="1879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49"/>
            <p:cNvSpPr/>
            <p:nvPr/>
          </p:nvSpPr>
          <p:spPr>
            <a:xfrm>
              <a:off x="6214851" y="2408683"/>
              <a:ext cx="413350" cy="497321"/>
            </a:xfrm>
            <a:custGeom>
              <a:avLst/>
              <a:gdLst/>
              <a:ahLst/>
              <a:cxnLst/>
              <a:rect l="l" t="t" r="r" b="b"/>
              <a:pathLst>
                <a:path w="17539" h="21102" extrusionOk="0">
                  <a:moveTo>
                    <a:pt x="17363" y="5"/>
                  </a:moveTo>
                  <a:cubicBezTo>
                    <a:pt x="17215" y="5"/>
                    <a:pt x="17398" y="234"/>
                    <a:pt x="17491" y="234"/>
                  </a:cubicBezTo>
                  <a:cubicBezTo>
                    <a:pt x="17519" y="234"/>
                    <a:pt x="17538" y="213"/>
                    <a:pt x="17538" y="158"/>
                  </a:cubicBezTo>
                  <a:cubicBezTo>
                    <a:pt x="17538" y="67"/>
                    <a:pt x="17478" y="6"/>
                    <a:pt x="17386" y="6"/>
                  </a:cubicBezTo>
                  <a:cubicBezTo>
                    <a:pt x="17378" y="5"/>
                    <a:pt x="17370" y="5"/>
                    <a:pt x="17363" y="5"/>
                  </a:cubicBezTo>
                  <a:close/>
                  <a:moveTo>
                    <a:pt x="13988" y="0"/>
                  </a:moveTo>
                  <a:cubicBezTo>
                    <a:pt x="13976" y="0"/>
                    <a:pt x="13964" y="2"/>
                    <a:pt x="13952" y="6"/>
                  </a:cubicBezTo>
                  <a:cubicBezTo>
                    <a:pt x="13766" y="6"/>
                    <a:pt x="13953" y="237"/>
                    <a:pt x="14065" y="237"/>
                  </a:cubicBezTo>
                  <a:cubicBezTo>
                    <a:pt x="14100" y="237"/>
                    <a:pt x="14127" y="215"/>
                    <a:pt x="14134" y="158"/>
                  </a:cubicBezTo>
                  <a:cubicBezTo>
                    <a:pt x="14134" y="79"/>
                    <a:pt x="14066" y="0"/>
                    <a:pt x="13988" y="0"/>
                  </a:cubicBezTo>
                  <a:close/>
                  <a:moveTo>
                    <a:pt x="15684" y="2286"/>
                  </a:moveTo>
                  <a:cubicBezTo>
                    <a:pt x="15593" y="2286"/>
                    <a:pt x="15532" y="2377"/>
                    <a:pt x="15532" y="2438"/>
                  </a:cubicBezTo>
                  <a:cubicBezTo>
                    <a:pt x="15532" y="2544"/>
                    <a:pt x="15608" y="2597"/>
                    <a:pt x="15684" y="2597"/>
                  </a:cubicBezTo>
                  <a:cubicBezTo>
                    <a:pt x="15760" y="2597"/>
                    <a:pt x="15836" y="2544"/>
                    <a:pt x="15836" y="2438"/>
                  </a:cubicBezTo>
                  <a:cubicBezTo>
                    <a:pt x="15836" y="2377"/>
                    <a:pt x="15775" y="2286"/>
                    <a:pt x="15684" y="2286"/>
                  </a:cubicBezTo>
                  <a:close/>
                  <a:moveTo>
                    <a:pt x="12250" y="2286"/>
                  </a:moveTo>
                  <a:cubicBezTo>
                    <a:pt x="12158" y="2286"/>
                    <a:pt x="12098" y="2347"/>
                    <a:pt x="12098" y="2438"/>
                  </a:cubicBezTo>
                  <a:cubicBezTo>
                    <a:pt x="12098" y="2529"/>
                    <a:pt x="12158" y="2620"/>
                    <a:pt x="12250" y="2620"/>
                  </a:cubicBezTo>
                  <a:cubicBezTo>
                    <a:pt x="12341" y="2620"/>
                    <a:pt x="12402" y="2529"/>
                    <a:pt x="12402" y="2438"/>
                  </a:cubicBezTo>
                  <a:cubicBezTo>
                    <a:pt x="12402" y="2377"/>
                    <a:pt x="12341" y="2286"/>
                    <a:pt x="12250" y="2286"/>
                  </a:cubicBezTo>
                  <a:close/>
                  <a:moveTo>
                    <a:pt x="13952" y="4626"/>
                  </a:moveTo>
                  <a:cubicBezTo>
                    <a:pt x="13861" y="4626"/>
                    <a:pt x="13769" y="4717"/>
                    <a:pt x="13769" y="4778"/>
                  </a:cubicBezTo>
                  <a:cubicBezTo>
                    <a:pt x="13785" y="4869"/>
                    <a:pt x="13861" y="4915"/>
                    <a:pt x="13937" y="4915"/>
                  </a:cubicBezTo>
                  <a:cubicBezTo>
                    <a:pt x="14013" y="4915"/>
                    <a:pt x="14089" y="4869"/>
                    <a:pt x="14104" y="4778"/>
                  </a:cubicBezTo>
                  <a:cubicBezTo>
                    <a:pt x="14104" y="4717"/>
                    <a:pt x="14043" y="4657"/>
                    <a:pt x="13952" y="4626"/>
                  </a:cubicBezTo>
                  <a:close/>
                  <a:moveTo>
                    <a:pt x="10517" y="4626"/>
                  </a:moveTo>
                  <a:cubicBezTo>
                    <a:pt x="10426" y="4626"/>
                    <a:pt x="10365" y="4687"/>
                    <a:pt x="10365" y="4778"/>
                  </a:cubicBezTo>
                  <a:cubicBezTo>
                    <a:pt x="10365" y="4869"/>
                    <a:pt x="10426" y="4930"/>
                    <a:pt x="10517" y="4930"/>
                  </a:cubicBezTo>
                  <a:cubicBezTo>
                    <a:pt x="10529" y="4934"/>
                    <a:pt x="10541" y="4936"/>
                    <a:pt x="10552" y="4936"/>
                  </a:cubicBezTo>
                  <a:cubicBezTo>
                    <a:pt x="10623" y="4936"/>
                    <a:pt x="10669" y="4857"/>
                    <a:pt x="10669" y="4778"/>
                  </a:cubicBezTo>
                  <a:cubicBezTo>
                    <a:pt x="10669" y="4717"/>
                    <a:pt x="10608" y="4626"/>
                    <a:pt x="10517" y="4626"/>
                  </a:cubicBezTo>
                  <a:close/>
                  <a:moveTo>
                    <a:pt x="8815" y="6936"/>
                  </a:moveTo>
                  <a:cubicBezTo>
                    <a:pt x="8724" y="6936"/>
                    <a:pt x="8663" y="6997"/>
                    <a:pt x="8663" y="7088"/>
                  </a:cubicBezTo>
                  <a:cubicBezTo>
                    <a:pt x="8663" y="7179"/>
                    <a:pt x="8724" y="7240"/>
                    <a:pt x="8815" y="7240"/>
                  </a:cubicBezTo>
                  <a:cubicBezTo>
                    <a:pt x="8906" y="7240"/>
                    <a:pt x="8967" y="7179"/>
                    <a:pt x="8967" y="7088"/>
                  </a:cubicBezTo>
                  <a:cubicBezTo>
                    <a:pt x="8967" y="6997"/>
                    <a:pt x="8906" y="6936"/>
                    <a:pt x="8815" y="6936"/>
                  </a:cubicBezTo>
                  <a:close/>
                  <a:moveTo>
                    <a:pt x="12250" y="6936"/>
                  </a:moveTo>
                  <a:cubicBezTo>
                    <a:pt x="12158" y="6936"/>
                    <a:pt x="12067" y="6997"/>
                    <a:pt x="12067" y="7088"/>
                  </a:cubicBezTo>
                  <a:cubicBezTo>
                    <a:pt x="12067" y="7179"/>
                    <a:pt x="12158" y="7240"/>
                    <a:pt x="12250" y="7240"/>
                  </a:cubicBezTo>
                  <a:cubicBezTo>
                    <a:pt x="12310" y="7240"/>
                    <a:pt x="12402" y="7179"/>
                    <a:pt x="12402" y="7088"/>
                  </a:cubicBezTo>
                  <a:cubicBezTo>
                    <a:pt x="12402" y="6997"/>
                    <a:pt x="12341" y="6936"/>
                    <a:pt x="12250" y="6936"/>
                  </a:cubicBezTo>
                  <a:close/>
                  <a:moveTo>
                    <a:pt x="7073" y="9275"/>
                  </a:moveTo>
                  <a:cubicBezTo>
                    <a:pt x="7066" y="9275"/>
                    <a:pt x="7059" y="9276"/>
                    <a:pt x="7052" y="9277"/>
                  </a:cubicBezTo>
                  <a:cubicBezTo>
                    <a:pt x="6870" y="9307"/>
                    <a:pt x="6870" y="9550"/>
                    <a:pt x="7052" y="9581"/>
                  </a:cubicBezTo>
                  <a:cubicBezTo>
                    <a:pt x="7059" y="9582"/>
                    <a:pt x="7066" y="9583"/>
                    <a:pt x="7073" y="9583"/>
                  </a:cubicBezTo>
                  <a:cubicBezTo>
                    <a:pt x="7227" y="9583"/>
                    <a:pt x="7227" y="9275"/>
                    <a:pt x="7073" y="9275"/>
                  </a:cubicBezTo>
                  <a:close/>
                  <a:moveTo>
                    <a:pt x="10508" y="9275"/>
                  </a:moveTo>
                  <a:cubicBezTo>
                    <a:pt x="10501" y="9275"/>
                    <a:pt x="10494" y="9276"/>
                    <a:pt x="10487" y="9277"/>
                  </a:cubicBezTo>
                  <a:cubicBezTo>
                    <a:pt x="10304" y="9307"/>
                    <a:pt x="10304" y="9550"/>
                    <a:pt x="10487" y="9581"/>
                  </a:cubicBezTo>
                  <a:cubicBezTo>
                    <a:pt x="10494" y="9582"/>
                    <a:pt x="10501" y="9583"/>
                    <a:pt x="10508" y="9583"/>
                  </a:cubicBezTo>
                  <a:cubicBezTo>
                    <a:pt x="10662" y="9583"/>
                    <a:pt x="10662" y="9275"/>
                    <a:pt x="10508" y="9275"/>
                  </a:cubicBezTo>
                  <a:close/>
                  <a:moveTo>
                    <a:pt x="5350" y="11587"/>
                  </a:moveTo>
                  <a:cubicBezTo>
                    <a:pt x="5259" y="11587"/>
                    <a:pt x="5198" y="11648"/>
                    <a:pt x="5198" y="11739"/>
                  </a:cubicBezTo>
                  <a:cubicBezTo>
                    <a:pt x="5198" y="11830"/>
                    <a:pt x="5259" y="11891"/>
                    <a:pt x="5350" y="11891"/>
                  </a:cubicBezTo>
                  <a:cubicBezTo>
                    <a:pt x="5441" y="11891"/>
                    <a:pt x="5532" y="11830"/>
                    <a:pt x="5532" y="11739"/>
                  </a:cubicBezTo>
                  <a:cubicBezTo>
                    <a:pt x="5532" y="11648"/>
                    <a:pt x="5471" y="11587"/>
                    <a:pt x="5380" y="11587"/>
                  </a:cubicBezTo>
                  <a:close/>
                  <a:moveTo>
                    <a:pt x="8784" y="11587"/>
                  </a:moveTo>
                  <a:cubicBezTo>
                    <a:pt x="8693" y="11587"/>
                    <a:pt x="8632" y="11648"/>
                    <a:pt x="8632" y="11739"/>
                  </a:cubicBezTo>
                  <a:cubicBezTo>
                    <a:pt x="8632" y="11830"/>
                    <a:pt x="8693" y="11891"/>
                    <a:pt x="8784" y="11891"/>
                  </a:cubicBezTo>
                  <a:cubicBezTo>
                    <a:pt x="8876" y="11891"/>
                    <a:pt x="8936" y="11830"/>
                    <a:pt x="8936" y="11739"/>
                  </a:cubicBezTo>
                  <a:cubicBezTo>
                    <a:pt x="8936" y="11648"/>
                    <a:pt x="8876" y="11587"/>
                    <a:pt x="8815" y="11587"/>
                  </a:cubicBezTo>
                  <a:close/>
                  <a:moveTo>
                    <a:pt x="3591" y="13926"/>
                  </a:moveTo>
                  <a:cubicBezTo>
                    <a:pt x="3423" y="13926"/>
                    <a:pt x="3618" y="14155"/>
                    <a:pt x="3718" y="14155"/>
                  </a:cubicBezTo>
                  <a:cubicBezTo>
                    <a:pt x="3748" y="14155"/>
                    <a:pt x="3769" y="14134"/>
                    <a:pt x="3769" y="14079"/>
                  </a:cubicBezTo>
                  <a:cubicBezTo>
                    <a:pt x="3769" y="14018"/>
                    <a:pt x="3739" y="13927"/>
                    <a:pt x="3678" y="13927"/>
                  </a:cubicBezTo>
                  <a:lnTo>
                    <a:pt x="3617" y="13927"/>
                  </a:lnTo>
                  <a:cubicBezTo>
                    <a:pt x="3608" y="13926"/>
                    <a:pt x="3599" y="13926"/>
                    <a:pt x="3591" y="13926"/>
                  </a:cubicBezTo>
                  <a:close/>
                  <a:moveTo>
                    <a:pt x="7043" y="13926"/>
                  </a:moveTo>
                  <a:cubicBezTo>
                    <a:pt x="7036" y="13926"/>
                    <a:pt x="7029" y="13926"/>
                    <a:pt x="7022" y="13927"/>
                  </a:cubicBezTo>
                  <a:cubicBezTo>
                    <a:pt x="6839" y="13958"/>
                    <a:pt x="6839" y="14201"/>
                    <a:pt x="7022" y="14231"/>
                  </a:cubicBezTo>
                  <a:cubicBezTo>
                    <a:pt x="7029" y="14232"/>
                    <a:pt x="7036" y="14233"/>
                    <a:pt x="7043" y="14233"/>
                  </a:cubicBezTo>
                  <a:cubicBezTo>
                    <a:pt x="7197" y="14233"/>
                    <a:pt x="7197" y="13926"/>
                    <a:pt x="7043" y="13926"/>
                  </a:cubicBezTo>
                  <a:close/>
                  <a:moveTo>
                    <a:pt x="1915" y="16207"/>
                  </a:moveTo>
                  <a:cubicBezTo>
                    <a:pt x="1824" y="16207"/>
                    <a:pt x="1733" y="16298"/>
                    <a:pt x="1763" y="16389"/>
                  </a:cubicBezTo>
                  <a:cubicBezTo>
                    <a:pt x="1763" y="16481"/>
                    <a:pt x="1831" y="16526"/>
                    <a:pt x="1904" y="16526"/>
                  </a:cubicBezTo>
                  <a:cubicBezTo>
                    <a:pt x="1976" y="16526"/>
                    <a:pt x="2052" y="16481"/>
                    <a:pt x="2067" y="16389"/>
                  </a:cubicBezTo>
                  <a:cubicBezTo>
                    <a:pt x="2067" y="16298"/>
                    <a:pt x="2037" y="16237"/>
                    <a:pt x="1945" y="16207"/>
                  </a:cubicBezTo>
                  <a:close/>
                  <a:moveTo>
                    <a:pt x="5319" y="16207"/>
                  </a:moveTo>
                  <a:cubicBezTo>
                    <a:pt x="5228" y="16207"/>
                    <a:pt x="5167" y="16298"/>
                    <a:pt x="5167" y="16389"/>
                  </a:cubicBezTo>
                  <a:cubicBezTo>
                    <a:pt x="5167" y="16481"/>
                    <a:pt x="5228" y="16541"/>
                    <a:pt x="5319" y="16541"/>
                  </a:cubicBezTo>
                  <a:cubicBezTo>
                    <a:pt x="5411" y="16541"/>
                    <a:pt x="5471" y="16450"/>
                    <a:pt x="5471" y="16389"/>
                  </a:cubicBezTo>
                  <a:cubicBezTo>
                    <a:pt x="5502" y="16298"/>
                    <a:pt x="5441" y="16237"/>
                    <a:pt x="5380" y="16207"/>
                  </a:cubicBezTo>
                  <a:close/>
                  <a:moveTo>
                    <a:pt x="182" y="18547"/>
                  </a:moveTo>
                  <a:cubicBezTo>
                    <a:pt x="91" y="18547"/>
                    <a:pt x="0" y="18639"/>
                    <a:pt x="0" y="18730"/>
                  </a:cubicBezTo>
                  <a:cubicBezTo>
                    <a:pt x="0" y="18821"/>
                    <a:pt x="84" y="18867"/>
                    <a:pt x="167" y="18867"/>
                  </a:cubicBezTo>
                  <a:cubicBezTo>
                    <a:pt x="251" y="18867"/>
                    <a:pt x="334" y="18821"/>
                    <a:pt x="334" y="18730"/>
                  </a:cubicBezTo>
                  <a:cubicBezTo>
                    <a:pt x="334" y="18639"/>
                    <a:pt x="304" y="18578"/>
                    <a:pt x="243" y="18547"/>
                  </a:cubicBezTo>
                  <a:close/>
                  <a:moveTo>
                    <a:pt x="3587" y="18547"/>
                  </a:moveTo>
                  <a:cubicBezTo>
                    <a:pt x="3496" y="18547"/>
                    <a:pt x="3435" y="18639"/>
                    <a:pt x="3435" y="18730"/>
                  </a:cubicBezTo>
                  <a:cubicBezTo>
                    <a:pt x="3435" y="18821"/>
                    <a:pt x="3511" y="18867"/>
                    <a:pt x="3587" y="18867"/>
                  </a:cubicBezTo>
                  <a:cubicBezTo>
                    <a:pt x="3663" y="18867"/>
                    <a:pt x="3739" y="18821"/>
                    <a:pt x="3739" y="18730"/>
                  </a:cubicBezTo>
                  <a:cubicBezTo>
                    <a:pt x="3739" y="18639"/>
                    <a:pt x="3708" y="18578"/>
                    <a:pt x="3678" y="18547"/>
                  </a:cubicBezTo>
                  <a:close/>
                  <a:moveTo>
                    <a:pt x="1885" y="20858"/>
                  </a:moveTo>
                  <a:cubicBezTo>
                    <a:pt x="1701" y="20858"/>
                    <a:pt x="1882" y="21101"/>
                    <a:pt x="1981" y="21101"/>
                  </a:cubicBezTo>
                  <a:cubicBezTo>
                    <a:pt x="2013" y="21101"/>
                    <a:pt x="2037" y="21076"/>
                    <a:pt x="2037" y="21009"/>
                  </a:cubicBezTo>
                  <a:cubicBezTo>
                    <a:pt x="2037" y="20949"/>
                    <a:pt x="2006" y="20888"/>
                    <a:pt x="1945" y="2085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49"/>
            <p:cNvSpPr/>
            <p:nvPr/>
          </p:nvSpPr>
          <p:spPr>
            <a:xfrm>
              <a:off x="6452683" y="2568502"/>
              <a:ext cx="109353" cy="178052"/>
            </a:xfrm>
            <a:custGeom>
              <a:avLst/>
              <a:gdLst/>
              <a:ahLst/>
              <a:cxnLst/>
              <a:rect l="l" t="t" r="r" b="b"/>
              <a:pathLst>
                <a:path w="4640" h="7555" extrusionOk="0">
                  <a:moveTo>
                    <a:pt x="4581" y="1"/>
                  </a:moveTo>
                  <a:cubicBezTo>
                    <a:pt x="4562" y="1"/>
                    <a:pt x="4541" y="11"/>
                    <a:pt x="4529" y="34"/>
                  </a:cubicBezTo>
                  <a:cubicBezTo>
                    <a:pt x="3709" y="1219"/>
                    <a:pt x="2979" y="2465"/>
                    <a:pt x="2250" y="3712"/>
                  </a:cubicBezTo>
                  <a:cubicBezTo>
                    <a:pt x="1885" y="4320"/>
                    <a:pt x="244" y="6842"/>
                    <a:pt x="0" y="7511"/>
                  </a:cubicBezTo>
                  <a:cubicBezTo>
                    <a:pt x="0" y="7533"/>
                    <a:pt x="16" y="7554"/>
                    <a:pt x="35" y="7554"/>
                  </a:cubicBezTo>
                  <a:cubicBezTo>
                    <a:pt x="43" y="7554"/>
                    <a:pt x="52" y="7550"/>
                    <a:pt x="61" y="7541"/>
                  </a:cubicBezTo>
                  <a:cubicBezTo>
                    <a:pt x="487" y="6994"/>
                    <a:pt x="2128" y="4471"/>
                    <a:pt x="2493" y="3864"/>
                  </a:cubicBezTo>
                  <a:lnTo>
                    <a:pt x="3070" y="2861"/>
                  </a:lnTo>
                  <a:cubicBezTo>
                    <a:pt x="3283" y="2648"/>
                    <a:pt x="3466" y="2405"/>
                    <a:pt x="3648" y="2192"/>
                  </a:cubicBezTo>
                  <a:cubicBezTo>
                    <a:pt x="3922" y="1857"/>
                    <a:pt x="4165" y="1493"/>
                    <a:pt x="4408" y="1158"/>
                  </a:cubicBezTo>
                  <a:cubicBezTo>
                    <a:pt x="4408" y="1137"/>
                    <a:pt x="4393" y="1115"/>
                    <a:pt x="4384" y="1115"/>
                  </a:cubicBezTo>
                  <a:cubicBezTo>
                    <a:pt x="4380" y="1115"/>
                    <a:pt x="4377" y="1119"/>
                    <a:pt x="4377" y="1128"/>
                  </a:cubicBezTo>
                  <a:cubicBezTo>
                    <a:pt x="4104" y="1462"/>
                    <a:pt x="3830" y="1797"/>
                    <a:pt x="3557" y="2131"/>
                  </a:cubicBezTo>
                  <a:cubicBezTo>
                    <a:pt x="3466" y="2222"/>
                    <a:pt x="3405" y="2313"/>
                    <a:pt x="3314" y="2405"/>
                  </a:cubicBezTo>
                  <a:cubicBezTo>
                    <a:pt x="3770" y="1645"/>
                    <a:pt x="4195" y="854"/>
                    <a:pt x="4621" y="64"/>
                  </a:cubicBezTo>
                  <a:cubicBezTo>
                    <a:pt x="4639" y="27"/>
                    <a:pt x="4612" y="1"/>
                    <a:pt x="45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49"/>
            <p:cNvSpPr/>
            <p:nvPr/>
          </p:nvSpPr>
          <p:spPr>
            <a:xfrm>
              <a:off x="6235050" y="2749816"/>
              <a:ext cx="209774" cy="78315"/>
            </a:xfrm>
            <a:custGeom>
              <a:avLst/>
              <a:gdLst/>
              <a:ahLst/>
              <a:cxnLst/>
              <a:rect l="l" t="t" r="r" b="b"/>
              <a:pathLst>
                <a:path w="8901" h="3323" extrusionOk="0">
                  <a:moveTo>
                    <a:pt x="8870" y="0"/>
                  </a:moveTo>
                  <a:cubicBezTo>
                    <a:pt x="7259" y="31"/>
                    <a:pt x="5678" y="365"/>
                    <a:pt x="4219" y="1003"/>
                  </a:cubicBezTo>
                  <a:cubicBezTo>
                    <a:pt x="2730" y="1581"/>
                    <a:pt x="1332" y="2341"/>
                    <a:pt x="25" y="3283"/>
                  </a:cubicBezTo>
                  <a:cubicBezTo>
                    <a:pt x="0" y="3283"/>
                    <a:pt x="15" y="3322"/>
                    <a:pt x="37" y="3322"/>
                  </a:cubicBezTo>
                  <a:cubicBezTo>
                    <a:pt x="43" y="3322"/>
                    <a:pt x="49" y="3320"/>
                    <a:pt x="55" y="3314"/>
                  </a:cubicBezTo>
                  <a:cubicBezTo>
                    <a:pt x="1423" y="2493"/>
                    <a:pt x="2851" y="1824"/>
                    <a:pt x="4341" y="1307"/>
                  </a:cubicBezTo>
                  <a:cubicBezTo>
                    <a:pt x="5101" y="1034"/>
                    <a:pt x="5830" y="821"/>
                    <a:pt x="6590" y="608"/>
                  </a:cubicBezTo>
                  <a:cubicBezTo>
                    <a:pt x="7350" y="426"/>
                    <a:pt x="8110" y="274"/>
                    <a:pt x="8870" y="61"/>
                  </a:cubicBezTo>
                  <a:cubicBezTo>
                    <a:pt x="8900" y="61"/>
                    <a:pt x="8900" y="0"/>
                    <a:pt x="88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49"/>
            <p:cNvSpPr/>
            <p:nvPr/>
          </p:nvSpPr>
          <p:spPr>
            <a:xfrm>
              <a:off x="6623179" y="2228288"/>
              <a:ext cx="141146" cy="211283"/>
            </a:xfrm>
            <a:custGeom>
              <a:avLst/>
              <a:gdLst/>
              <a:ahLst/>
              <a:cxnLst/>
              <a:rect l="l" t="t" r="r" b="b"/>
              <a:pathLst>
                <a:path w="5989" h="8965" extrusionOk="0">
                  <a:moveTo>
                    <a:pt x="1" y="0"/>
                  </a:moveTo>
                  <a:cubicBezTo>
                    <a:pt x="92" y="943"/>
                    <a:pt x="92" y="1976"/>
                    <a:pt x="92" y="2918"/>
                  </a:cubicBezTo>
                  <a:cubicBezTo>
                    <a:pt x="61" y="4438"/>
                    <a:pt x="1" y="5684"/>
                    <a:pt x="61" y="5806"/>
                  </a:cubicBezTo>
                  <a:cubicBezTo>
                    <a:pt x="779" y="7185"/>
                    <a:pt x="2321" y="8964"/>
                    <a:pt x="3600" y="8964"/>
                  </a:cubicBezTo>
                  <a:cubicBezTo>
                    <a:pt x="3731" y="8964"/>
                    <a:pt x="3859" y="8946"/>
                    <a:pt x="3982" y="8906"/>
                  </a:cubicBezTo>
                  <a:cubicBezTo>
                    <a:pt x="5290" y="8450"/>
                    <a:pt x="5989" y="5776"/>
                    <a:pt x="5806" y="5046"/>
                  </a:cubicBezTo>
                  <a:lnTo>
                    <a:pt x="5806" y="4985"/>
                  </a:lnTo>
                  <a:cubicBezTo>
                    <a:pt x="5776" y="4864"/>
                    <a:pt x="5745" y="4742"/>
                    <a:pt x="5715" y="4621"/>
                  </a:cubicBezTo>
                  <a:cubicBezTo>
                    <a:pt x="5654" y="3374"/>
                    <a:pt x="5745" y="2159"/>
                    <a:pt x="5989" y="94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49"/>
            <p:cNvSpPr/>
            <p:nvPr/>
          </p:nvSpPr>
          <p:spPr>
            <a:xfrm>
              <a:off x="6630344" y="2229725"/>
              <a:ext cx="134688" cy="119794"/>
            </a:xfrm>
            <a:custGeom>
              <a:avLst/>
              <a:gdLst/>
              <a:ahLst/>
              <a:cxnLst/>
              <a:rect l="l" t="t" r="r" b="b"/>
              <a:pathLst>
                <a:path w="5715" h="5083" extrusionOk="0">
                  <a:moveTo>
                    <a:pt x="1" y="0"/>
                  </a:moveTo>
                  <a:cubicBezTo>
                    <a:pt x="386" y="1455"/>
                    <a:pt x="1642" y="5083"/>
                    <a:pt x="4672" y="5083"/>
                  </a:cubicBezTo>
                  <a:cubicBezTo>
                    <a:pt x="4745" y="5083"/>
                    <a:pt x="4819" y="5081"/>
                    <a:pt x="4894" y="5076"/>
                  </a:cubicBezTo>
                  <a:cubicBezTo>
                    <a:pt x="5107" y="5046"/>
                    <a:pt x="5320" y="5046"/>
                    <a:pt x="5502" y="4985"/>
                  </a:cubicBezTo>
                  <a:lnTo>
                    <a:pt x="5502" y="4924"/>
                  </a:lnTo>
                  <a:cubicBezTo>
                    <a:pt x="5472" y="4803"/>
                    <a:pt x="5441" y="4681"/>
                    <a:pt x="5441" y="4560"/>
                  </a:cubicBezTo>
                  <a:cubicBezTo>
                    <a:pt x="5381" y="3313"/>
                    <a:pt x="5472" y="2098"/>
                    <a:pt x="5715" y="88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49"/>
            <p:cNvSpPr/>
            <p:nvPr/>
          </p:nvSpPr>
          <p:spPr>
            <a:xfrm>
              <a:off x="6810880" y="2109643"/>
              <a:ext cx="76665" cy="95613"/>
            </a:xfrm>
            <a:custGeom>
              <a:avLst/>
              <a:gdLst/>
              <a:ahLst/>
              <a:cxnLst/>
              <a:rect l="l" t="t" r="r" b="b"/>
              <a:pathLst>
                <a:path w="3253" h="4057" extrusionOk="0">
                  <a:moveTo>
                    <a:pt x="2063" y="0"/>
                  </a:moveTo>
                  <a:cubicBezTo>
                    <a:pt x="1173" y="0"/>
                    <a:pt x="183" y="1752"/>
                    <a:pt x="183" y="1752"/>
                  </a:cubicBezTo>
                  <a:lnTo>
                    <a:pt x="0" y="3484"/>
                  </a:lnTo>
                  <a:cubicBezTo>
                    <a:pt x="185" y="3853"/>
                    <a:pt x="549" y="4056"/>
                    <a:pt x="934" y="4056"/>
                  </a:cubicBezTo>
                  <a:cubicBezTo>
                    <a:pt x="1120" y="4056"/>
                    <a:pt x="1311" y="4009"/>
                    <a:pt x="1490" y="3910"/>
                  </a:cubicBezTo>
                  <a:cubicBezTo>
                    <a:pt x="2493" y="3423"/>
                    <a:pt x="3253" y="445"/>
                    <a:pt x="2310" y="50"/>
                  </a:cubicBezTo>
                  <a:cubicBezTo>
                    <a:pt x="2229" y="16"/>
                    <a:pt x="2146" y="0"/>
                    <a:pt x="2063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49"/>
            <p:cNvSpPr/>
            <p:nvPr/>
          </p:nvSpPr>
          <p:spPr>
            <a:xfrm>
              <a:off x="6822335" y="2130855"/>
              <a:ext cx="37991" cy="61700"/>
            </a:xfrm>
            <a:custGeom>
              <a:avLst/>
              <a:gdLst/>
              <a:ahLst/>
              <a:cxnLst/>
              <a:rect l="l" t="t" r="r" b="b"/>
              <a:pathLst>
                <a:path w="1612" h="2618" extrusionOk="0">
                  <a:moveTo>
                    <a:pt x="1581" y="1"/>
                  </a:moveTo>
                  <a:cubicBezTo>
                    <a:pt x="609" y="183"/>
                    <a:pt x="1" y="1581"/>
                    <a:pt x="92" y="2554"/>
                  </a:cubicBezTo>
                  <a:cubicBezTo>
                    <a:pt x="92" y="2591"/>
                    <a:pt x="138" y="2617"/>
                    <a:pt x="174" y="2617"/>
                  </a:cubicBezTo>
                  <a:cubicBezTo>
                    <a:pt x="196" y="2617"/>
                    <a:pt x="213" y="2607"/>
                    <a:pt x="213" y="2584"/>
                  </a:cubicBezTo>
                  <a:cubicBezTo>
                    <a:pt x="305" y="2341"/>
                    <a:pt x="396" y="2159"/>
                    <a:pt x="517" y="1946"/>
                  </a:cubicBezTo>
                  <a:cubicBezTo>
                    <a:pt x="643" y="1745"/>
                    <a:pt x="853" y="1627"/>
                    <a:pt x="1076" y="1627"/>
                  </a:cubicBezTo>
                  <a:cubicBezTo>
                    <a:pt x="1123" y="1627"/>
                    <a:pt x="1170" y="1632"/>
                    <a:pt x="1216" y="1642"/>
                  </a:cubicBezTo>
                  <a:cubicBezTo>
                    <a:pt x="1216" y="1642"/>
                    <a:pt x="1247" y="1612"/>
                    <a:pt x="1216" y="1612"/>
                  </a:cubicBezTo>
                  <a:cubicBezTo>
                    <a:pt x="1113" y="1539"/>
                    <a:pt x="996" y="1506"/>
                    <a:pt x="882" y="1506"/>
                  </a:cubicBezTo>
                  <a:cubicBezTo>
                    <a:pt x="659" y="1506"/>
                    <a:pt x="446" y="1634"/>
                    <a:pt x="365" y="1855"/>
                  </a:cubicBezTo>
                  <a:cubicBezTo>
                    <a:pt x="548" y="1125"/>
                    <a:pt x="882" y="396"/>
                    <a:pt x="1581" y="31"/>
                  </a:cubicBezTo>
                  <a:cubicBezTo>
                    <a:pt x="1612" y="1"/>
                    <a:pt x="1612" y="1"/>
                    <a:pt x="1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49"/>
            <p:cNvSpPr/>
            <p:nvPr/>
          </p:nvSpPr>
          <p:spPr>
            <a:xfrm>
              <a:off x="6554406" y="1943790"/>
              <a:ext cx="313071" cy="372013"/>
            </a:xfrm>
            <a:custGeom>
              <a:avLst/>
              <a:gdLst/>
              <a:ahLst/>
              <a:cxnLst/>
              <a:rect l="l" t="t" r="r" b="b"/>
              <a:pathLst>
                <a:path w="13284" h="15785" extrusionOk="0">
                  <a:moveTo>
                    <a:pt x="6374" y="0"/>
                  </a:moveTo>
                  <a:cubicBezTo>
                    <a:pt x="4018" y="0"/>
                    <a:pt x="1648" y="1164"/>
                    <a:pt x="852" y="3439"/>
                  </a:cubicBezTo>
                  <a:cubicBezTo>
                    <a:pt x="1" y="5871"/>
                    <a:pt x="761" y="12163"/>
                    <a:pt x="2463" y="13834"/>
                  </a:cubicBezTo>
                  <a:cubicBezTo>
                    <a:pt x="3733" y="15074"/>
                    <a:pt x="5446" y="15784"/>
                    <a:pt x="7098" y="15784"/>
                  </a:cubicBezTo>
                  <a:cubicBezTo>
                    <a:pt x="8687" y="15784"/>
                    <a:pt x="10219" y="15127"/>
                    <a:pt x="11247" y="13652"/>
                  </a:cubicBezTo>
                  <a:cubicBezTo>
                    <a:pt x="13284" y="10734"/>
                    <a:pt x="12189" y="2801"/>
                    <a:pt x="10274" y="1281"/>
                  </a:cubicBezTo>
                  <a:cubicBezTo>
                    <a:pt x="9211" y="423"/>
                    <a:pt x="7795" y="0"/>
                    <a:pt x="6374" y="0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49"/>
            <p:cNvSpPr/>
            <p:nvPr/>
          </p:nvSpPr>
          <p:spPr>
            <a:xfrm>
              <a:off x="6659004" y="2296354"/>
              <a:ext cx="24" cy="24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49"/>
            <p:cNvSpPr/>
            <p:nvPr/>
          </p:nvSpPr>
          <p:spPr>
            <a:xfrm>
              <a:off x="6684081" y="2231399"/>
              <a:ext cx="23662" cy="13834"/>
            </a:xfrm>
            <a:custGeom>
              <a:avLst/>
              <a:gdLst/>
              <a:ahLst/>
              <a:cxnLst/>
              <a:rect l="l" t="t" r="r" b="b"/>
              <a:pathLst>
                <a:path w="1004" h="587" extrusionOk="0">
                  <a:moveTo>
                    <a:pt x="54" y="0"/>
                  </a:moveTo>
                  <a:cubicBezTo>
                    <a:pt x="36" y="0"/>
                    <a:pt x="18" y="15"/>
                    <a:pt x="0" y="51"/>
                  </a:cubicBezTo>
                  <a:cubicBezTo>
                    <a:pt x="0" y="264"/>
                    <a:pt x="91" y="446"/>
                    <a:pt x="304" y="537"/>
                  </a:cubicBezTo>
                  <a:cubicBezTo>
                    <a:pt x="381" y="570"/>
                    <a:pt x="465" y="587"/>
                    <a:pt x="550" y="587"/>
                  </a:cubicBezTo>
                  <a:cubicBezTo>
                    <a:pt x="702" y="587"/>
                    <a:pt x="856" y="532"/>
                    <a:pt x="973" y="416"/>
                  </a:cubicBezTo>
                  <a:cubicBezTo>
                    <a:pt x="1003" y="416"/>
                    <a:pt x="973" y="385"/>
                    <a:pt x="973" y="385"/>
                  </a:cubicBezTo>
                  <a:cubicBezTo>
                    <a:pt x="882" y="416"/>
                    <a:pt x="791" y="431"/>
                    <a:pt x="699" y="431"/>
                  </a:cubicBezTo>
                  <a:cubicBezTo>
                    <a:pt x="608" y="431"/>
                    <a:pt x="517" y="416"/>
                    <a:pt x="426" y="385"/>
                  </a:cubicBezTo>
                  <a:cubicBezTo>
                    <a:pt x="243" y="324"/>
                    <a:pt x="183" y="172"/>
                    <a:pt x="91" y="20"/>
                  </a:cubicBezTo>
                  <a:cubicBezTo>
                    <a:pt x="79" y="8"/>
                    <a:pt x="66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49"/>
            <p:cNvSpPr/>
            <p:nvPr/>
          </p:nvSpPr>
          <p:spPr>
            <a:xfrm>
              <a:off x="6694969" y="2119754"/>
              <a:ext cx="59343" cy="95378"/>
            </a:xfrm>
            <a:custGeom>
              <a:avLst/>
              <a:gdLst/>
              <a:ahLst/>
              <a:cxnLst/>
              <a:rect l="l" t="t" r="r" b="b"/>
              <a:pathLst>
                <a:path w="2518" h="4047" extrusionOk="0">
                  <a:moveTo>
                    <a:pt x="1803" y="1"/>
                  </a:moveTo>
                  <a:cubicBezTo>
                    <a:pt x="1780" y="1"/>
                    <a:pt x="1757" y="16"/>
                    <a:pt x="1757" y="46"/>
                  </a:cubicBezTo>
                  <a:cubicBezTo>
                    <a:pt x="1848" y="897"/>
                    <a:pt x="2092" y="2235"/>
                    <a:pt x="2152" y="2721"/>
                  </a:cubicBezTo>
                  <a:cubicBezTo>
                    <a:pt x="2000" y="2691"/>
                    <a:pt x="1605" y="2569"/>
                    <a:pt x="1392" y="2539"/>
                  </a:cubicBezTo>
                  <a:lnTo>
                    <a:pt x="1392" y="2539"/>
                  </a:lnTo>
                  <a:cubicBezTo>
                    <a:pt x="1332" y="2539"/>
                    <a:pt x="1575" y="3694"/>
                    <a:pt x="1544" y="3785"/>
                  </a:cubicBezTo>
                  <a:cubicBezTo>
                    <a:pt x="1501" y="3787"/>
                    <a:pt x="1458" y="3789"/>
                    <a:pt x="1414" y="3789"/>
                  </a:cubicBezTo>
                  <a:cubicBezTo>
                    <a:pt x="941" y="3789"/>
                    <a:pt x="473" y="3638"/>
                    <a:pt x="55" y="3359"/>
                  </a:cubicBezTo>
                  <a:cubicBezTo>
                    <a:pt x="49" y="3353"/>
                    <a:pt x="43" y="3351"/>
                    <a:pt x="38" y="3351"/>
                  </a:cubicBezTo>
                  <a:cubicBezTo>
                    <a:pt x="15" y="3351"/>
                    <a:pt x="0" y="3395"/>
                    <a:pt x="25" y="3420"/>
                  </a:cubicBezTo>
                  <a:cubicBezTo>
                    <a:pt x="338" y="3812"/>
                    <a:pt x="832" y="4047"/>
                    <a:pt x="1351" y="4047"/>
                  </a:cubicBezTo>
                  <a:cubicBezTo>
                    <a:pt x="1435" y="4047"/>
                    <a:pt x="1520" y="4041"/>
                    <a:pt x="1605" y="4028"/>
                  </a:cubicBezTo>
                  <a:cubicBezTo>
                    <a:pt x="1696" y="3998"/>
                    <a:pt x="1788" y="3998"/>
                    <a:pt x="1788" y="3967"/>
                  </a:cubicBezTo>
                  <a:cubicBezTo>
                    <a:pt x="1788" y="3602"/>
                    <a:pt x="1696" y="2903"/>
                    <a:pt x="1696" y="2903"/>
                  </a:cubicBezTo>
                  <a:lnTo>
                    <a:pt x="1696" y="2903"/>
                  </a:lnTo>
                  <a:cubicBezTo>
                    <a:pt x="1795" y="2952"/>
                    <a:pt x="2271" y="3041"/>
                    <a:pt x="2449" y="3041"/>
                  </a:cubicBezTo>
                  <a:cubicBezTo>
                    <a:pt x="2492" y="3041"/>
                    <a:pt x="2517" y="3036"/>
                    <a:pt x="2517" y="3025"/>
                  </a:cubicBezTo>
                  <a:cubicBezTo>
                    <a:pt x="2365" y="1991"/>
                    <a:pt x="2152" y="1019"/>
                    <a:pt x="1848" y="46"/>
                  </a:cubicBezTo>
                  <a:cubicBezTo>
                    <a:pt x="1848" y="16"/>
                    <a:pt x="1826" y="1"/>
                    <a:pt x="18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49"/>
            <p:cNvSpPr/>
            <p:nvPr/>
          </p:nvSpPr>
          <p:spPr>
            <a:xfrm>
              <a:off x="6760726" y="2084566"/>
              <a:ext cx="34196" cy="17723"/>
            </a:xfrm>
            <a:custGeom>
              <a:avLst/>
              <a:gdLst/>
              <a:ahLst/>
              <a:cxnLst/>
              <a:rect l="l" t="t" r="r" b="b"/>
              <a:pathLst>
                <a:path w="1451" h="752" extrusionOk="0">
                  <a:moveTo>
                    <a:pt x="548" y="0"/>
                  </a:moveTo>
                  <a:cubicBezTo>
                    <a:pt x="367" y="0"/>
                    <a:pt x="205" y="82"/>
                    <a:pt x="61" y="202"/>
                  </a:cubicBezTo>
                  <a:cubicBezTo>
                    <a:pt x="1" y="293"/>
                    <a:pt x="1" y="414"/>
                    <a:pt x="61" y="506"/>
                  </a:cubicBezTo>
                  <a:cubicBezTo>
                    <a:pt x="213" y="627"/>
                    <a:pt x="396" y="688"/>
                    <a:pt x="548" y="688"/>
                  </a:cubicBezTo>
                  <a:cubicBezTo>
                    <a:pt x="730" y="718"/>
                    <a:pt x="882" y="749"/>
                    <a:pt x="1034" y="749"/>
                  </a:cubicBezTo>
                  <a:cubicBezTo>
                    <a:pt x="1047" y="750"/>
                    <a:pt x="1059" y="751"/>
                    <a:pt x="1071" y="751"/>
                  </a:cubicBezTo>
                  <a:cubicBezTo>
                    <a:pt x="1295" y="751"/>
                    <a:pt x="1450" y="496"/>
                    <a:pt x="1277" y="323"/>
                  </a:cubicBezTo>
                  <a:cubicBezTo>
                    <a:pt x="1125" y="141"/>
                    <a:pt x="913" y="50"/>
                    <a:pt x="700" y="19"/>
                  </a:cubicBezTo>
                  <a:cubicBezTo>
                    <a:pt x="648" y="6"/>
                    <a:pt x="597" y="0"/>
                    <a:pt x="5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49"/>
            <p:cNvSpPr/>
            <p:nvPr/>
          </p:nvSpPr>
          <p:spPr>
            <a:xfrm>
              <a:off x="6756719" y="2124373"/>
              <a:ext cx="34503" cy="36624"/>
            </a:xfrm>
            <a:custGeom>
              <a:avLst/>
              <a:gdLst/>
              <a:ahLst/>
              <a:cxnLst/>
              <a:rect l="l" t="t" r="r" b="b"/>
              <a:pathLst>
                <a:path w="1464" h="1554" extrusionOk="0">
                  <a:moveTo>
                    <a:pt x="701" y="0"/>
                  </a:moveTo>
                  <a:cubicBezTo>
                    <a:pt x="687" y="0"/>
                    <a:pt x="672" y="1"/>
                    <a:pt x="657" y="2"/>
                  </a:cubicBezTo>
                  <a:cubicBezTo>
                    <a:pt x="1" y="32"/>
                    <a:pt x="18" y="1554"/>
                    <a:pt x="708" y="1554"/>
                  </a:cubicBezTo>
                  <a:cubicBezTo>
                    <a:pt x="721" y="1554"/>
                    <a:pt x="734" y="1553"/>
                    <a:pt x="748" y="1552"/>
                  </a:cubicBezTo>
                  <a:cubicBezTo>
                    <a:pt x="1464" y="1522"/>
                    <a:pt x="1448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49"/>
            <p:cNvSpPr/>
            <p:nvPr/>
          </p:nvSpPr>
          <p:spPr>
            <a:xfrm>
              <a:off x="6777201" y="2124420"/>
              <a:ext cx="23662" cy="16544"/>
            </a:xfrm>
            <a:custGeom>
              <a:avLst/>
              <a:gdLst/>
              <a:ahLst/>
              <a:cxnLst/>
              <a:rect l="l" t="t" r="r" b="b"/>
              <a:pathLst>
                <a:path w="1004" h="702" extrusionOk="0">
                  <a:moveTo>
                    <a:pt x="973" y="0"/>
                  </a:moveTo>
                  <a:cubicBezTo>
                    <a:pt x="852" y="182"/>
                    <a:pt x="669" y="334"/>
                    <a:pt x="517" y="334"/>
                  </a:cubicBezTo>
                  <a:cubicBezTo>
                    <a:pt x="365" y="304"/>
                    <a:pt x="214" y="152"/>
                    <a:pt x="92" y="61"/>
                  </a:cubicBezTo>
                  <a:cubicBezTo>
                    <a:pt x="84" y="57"/>
                    <a:pt x="76" y="55"/>
                    <a:pt x="69" y="55"/>
                  </a:cubicBezTo>
                  <a:cubicBezTo>
                    <a:pt x="23" y="55"/>
                    <a:pt x="1" y="130"/>
                    <a:pt x="1" y="182"/>
                  </a:cubicBezTo>
                  <a:cubicBezTo>
                    <a:pt x="58" y="469"/>
                    <a:pt x="224" y="702"/>
                    <a:pt x="523" y="702"/>
                  </a:cubicBezTo>
                  <a:cubicBezTo>
                    <a:pt x="541" y="702"/>
                    <a:pt x="559" y="701"/>
                    <a:pt x="578" y="699"/>
                  </a:cubicBezTo>
                  <a:cubicBezTo>
                    <a:pt x="913" y="638"/>
                    <a:pt x="1004" y="334"/>
                    <a:pt x="1004" y="30"/>
                  </a:cubicBezTo>
                  <a:cubicBezTo>
                    <a:pt x="1004" y="0"/>
                    <a:pt x="973" y="0"/>
                    <a:pt x="9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49"/>
            <p:cNvSpPr/>
            <p:nvPr/>
          </p:nvSpPr>
          <p:spPr>
            <a:xfrm>
              <a:off x="6659899" y="2088148"/>
              <a:ext cx="33513" cy="18430"/>
            </a:xfrm>
            <a:custGeom>
              <a:avLst/>
              <a:gdLst/>
              <a:ahLst/>
              <a:cxnLst/>
              <a:rect l="l" t="t" r="r" b="b"/>
              <a:pathLst>
                <a:path w="1422" h="782" extrusionOk="0">
                  <a:moveTo>
                    <a:pt x="874" y="0"/>
                  </a:moveTo>
                  <a:cubicBezTo>
                    <a:pt x="825" y="0"/>
                    <a:pt x="774" y="6"/>
                    <a:pt x="722" y="19"/>
                  </a:cubicBezTo>
                  <a:cubicBezTo>
                    <a:pt x="510" y="50"/>
                    <a:pt x="297" y="171"/>
                    <a:pt x="145" y="323"/>
                  </a:cubicBezTo>
                  <a:cubicBezTo>
                    <a:pt x="1" y="525"/>
                    <a:pt x="130" y="782"/>
                    <a:pt x="351" y="782"/>
                  </a:cubicBezTo>
                  <a:cubicBezTo>
                    <a:pt x="363" y="782"/>
                    <a:pt x="375" y="781"/>
                    <a:pt x="388" y="779"/>
                  </a:cubicBezTo>
                  <a:cubicBezTo>
                    <a:pt x="540" y="779"/>
                    <a:pt x="722" y="718"/>
                    <a:pt x="874" y="688"/>
                  </a:cubicBezTo>
                  <a:cubicBezTo>
                    <a:pt x="1057" y="688"/>
                    <a:pt x="1209" y="627"/>
                    <a:pt x="1361" y="506"/>
                  </a:cubicBezTo>
                  <a:cubicBezTo>
                    <a:pt x="1421" y="414"/>
                    <a:pt x="1421" y="293"/>
                    <a:pt x="1361" y="202"/>
                  </a:cubicBezTo>
                  <a:cubicBezTo>
                    <a:pt x="1217" y="82"/>
                    <a:pt x="1055" y="0"/>
                    <a:pt x="8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49"/>
            <p:cNvSpPr/>
            <p:nvPr/>
          </p:nvSpPr>
          <p:spPr>
            <a:xfrm>
              <a:off x="6662751" y="2127272"/>
              <a:ext cx="36954" cy="37284"/>
            </a:xfrm>
            <a:custGeom>
              <a:avLst/>
              <a:gdLst/>
              <a:ahLst/>
              <a:cxnLst/>
              <a:rect l="l" t="t" r="r" b="b"/>
              <a:pathLst>
                <a:path w="1568" h="1582" extrusionOk="0">
                  <a:moveTo>
                    <a:pt x="803" y="0"/>
                  </a:moveTo>
                  <a:cubicBezTo>
                    <a:pt x="796" y="0"/>
                    <a:pt x="790" y="0"/>
                    <a:pt x="784" y="1"/>
                  </a:cubicBezTo>
                  <a:cubicBezTo>
                    <a:pt x="1" y="31"/>
                    <a:pt x="113" y="1582"/>
                    <a:pt x="824" y="1582"/>
                  </a:cubicBezTo>
                  <a:cubicBezTo>
                    <a:pt x="831" y="1582"/>
                    <a:pt x="838" y="1582"/>
                    <a:pt x="845" y="1581"/>
                  </a:cubicBezTo>
                  <a:cubicBezTo>
                    <a:pt x="1567" y="1551"/>
                    <a:pt x="1455" y="0"/>
                    <a:pt x="8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49"/>
            <p:cNvSpPr/>
            <p:nvPr/>
          </p:nvSpPr>
          <p:spPr>
            <a:xfrm>
              <a:off x="6652546" y="2129676"/>
              <a:ext cx="24227" cy="16238"/>
            </a:xfrm>
            <a:custGeom>
              <a:avLst/>
              <a:gdLst/>
              <a:ahLst/>
              <a:cxnLst/>
              <a:rect l="l" t="t" r="r" b="b"/>
              <a:pathLst>
                <a:path w="1028" h="689" extrusionOk="0">
                  <a:moveTo>
                    <a:pt x="954" y="0"/>
                  </a:moveTo>
                  <a:cubicBezTo>
                    <a:pt x="941" y="0"/>
                    <a:pt x="927" y="6"/>
                    <a:pt x="913" y="20"/>
                  </a:cubicBezTo>
                  <a:cubicBezTo>
                    <a:pt x="791" y="111"/>
                    <a:pt x="670" y="263"/>
                    <a:pt x="518" y="294"/>
                  </a:cubicBezTo>
                  <a:cubicBezTo>
                    <a:pt x="502" y="296"/>
                    <a:pt x="486" y="298"/>
                    <a:pt x="470" y="298"/>
                  </a:cubicBezTo>
                  <a:cubicBezTo>
                    <a:pt x="304" y="298"/>
                    <a:pt x="142" y="162"/>
                    <a:pt x="31" y="51"/>
                  </a:cubicBezTo>
                  <a:lnTo>
                    <a:pt x="1" y="51"/>
                  </a:lnTo>
                  <a:cubicBezTo>
                    <a:pt x="1" y="355"/>
                    <a:pt x="153" y="659"/>
                    <a:pt x="487" y="689"/>
                  </a:cubicBezTo>
                  <a:cubicBezTo>
                    <a:pt x="791" y="689"/>
                    <a:pt x="974" y="415"/>
                    <a:pt x="1004" y="111"/>
                  </a:cubicBezTo>
                  <a:cubicBezTo>
                    <a:pt x="1027" y="65"/>
                    <a:pt x="997" y="0"/>
                    <a:pt x="9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49"/>
            <p:cNvSpPr/>
            <p:nvPr/>
          </p:nvSpPr>
          <p:spPr>
            <a:xfrm>
              <a:off x="6691246" y="2201066"/>
              <a:ext cx="40842" cy="29671"/>
            </a:xfrm>
            <a:custGeom>
              <a:avLst/>
              <a:gdLst/>
              <a:ahLst/>
              <a:cxnLst/>
              <a:rect l="l" t="t" r="r" b="b"/>
              <a:pathLst>
                <a:path w="1733" h="1259" extrusionOk="0">
                  <a:moveTo>
                    <a:pt x="183" y="0"/>
                  </a:moveTo>
                  <a:cubicBezTo>
                    <a:pt x="122" y="152"/>
                    <a:pt x="61" y="304"/>
                    <a:pt x="61" y="487"/>
                  </a:cubicBezTo>
                  <a:cubicBezTo>
                    <a:pt x="0" y="791"/>
                    <a:pt x="61" y="1155"/>
                    <a:pt x="426" y="1247"/>
                  </a:cubicBezTo>
                  <a:cubicBezTo>
                    <a:pt x="475" y="1255"/>
                    <a:pt x="524" y="1259"/>
                    <a:pt x="572" y="1259"/>
                  </a:cubicBezTo>
                  <a:cubicBezTo>
                    <a:pt x="706" y="1259"/>
                    <a:pt x="839" y="1230"/>
                    <a:pt x="973" y="1186"/>
                  </a:cubicBezTo>
                  <a:cubicBezTo>
                    <a:pt x="1277" y="1034"/>
                    <a:pt x="1550" y="791"/>
                    <a:pt x="1733" y="517"/>
                  </a:cubicBezTo>
                  <a:cubicBezTo>
                    <a:pt x="1186" y="517"/>
                    <a:pt x="639" y="335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49"/>
            <p:cNvSpPr/>
            <p:nvPr/>
          </p:nvSpPr>
          <p:spPr>
            <a:xfrm>
              <a:off x="6691246" y="2212473"/>
              <a:ext cx="22931" cy="18265"/>
            </a:xfrm>
            <a:custGeom>
              <a:avLst/>
              <a:gdLst/>
              <a:ahLst/>
              <a:cxnLst/>
              <a:rect l="l" t="t" r="r" b="b"/>
              <a:pathLst>
                <a:path w="973" h="775" extrusionOk="0">
                  <a:moveTo>
                    <a:pt x="93" y="1"/>
                  </a:moveTo>
                  <a:cubicBezTo>
                    <a:pt x="73" y="1"/>
                    <a:pt x="52" y="1"/>
                    <a:pt x="31" y="3"/>
                  </a:cubicBezTo>
                  <a:cubicBezTo>
                    <a:pt x="0" y="307"/>
                    <a:pt x="31" y="671"/>
                    <a:pt x="426" y="763"/>
                  </a:cubicBezTo>
                  <a:cubicBezTo>
                    <a:pt x="475" y="771"/>
                    <a:pt x="524" y="775"/>
                    <a:pt x="572" y="775"/>
                  </a:cubicBezTo>
                  <a:cubicBezTo>
                    <a:pt x="706" y="775"/>
                    <a:pt x="839" y="746"/>
                    <a:pt x="973" y="702"/>
                  </a:cubicBezTo>
                  <a:cubicBezTo>
                    <a:pt x="857" y="296"/>
                    <a:pt x="520" y="1"/>
                    <a:pt x="93" y="1"/>
                  </a:cubicBezTo>
                  <a:close/>
                </a:path>
              </a:pathLst>
            </a:custGeom>
            <a:solidFill>
              <a:srgbClr val="FF9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49"/>
            <p:cNvSpPr/>
            <p:nvPr/>
          </p:nvSpPr>
          <p:spPr>
            <a:xfrm>
              <a:off x="6518581" y="1913339"/>
              <a:ext cx="347456" cy="211094"/>
            </a:xfrm>
            <a:custGeom>
              <a:avLst/>
              <a:gdLst/>
              <a:ahLst/>
              <a:cxnLst/>
              <a:rect l="l" t="t" r="r" b="b"/>
              <a:pathLst>
                <a:path w="14743" h="8957" extrusionOk="0">
                  <a:moveTo>
                    <a:pt x="7503" y="1"/>
                  </a:moveTo>
                  <a:cubicBezTo>
                    <a:pt x="6145" y="1"/>
                    <a:pt x="4740" y="377"/>
                    <a:pt x="3496" y="1296"/>
                  </a:cubicBezTo>
                  <a:cubicBezTo>
                    <a:pt x="1" y="3880"/>
                    <a:pt x="1825" y="8956"/>
                    <a:pt x="1825" y="8956"/>
                  </a:cubicBezTo>
                  <a:cubicBezTo>
                    <a:pt x="1825" y="8956"/>
                    <a:pt x="1369" y="2512"/>
                    <a:pt x="6931" y="1479"/>
                  </a:cubicBezTo>
                  <a:cubicBezTo>
                    <a:pt x="7289" y="1411"/>
                    <a:pt x="7629" y="1379"/>
                    <a:pt x="7952" y="1379"/>
                  </a:cubicBezTo>
                  <a:cubicBezTo>
                    <a:pt x="12678" y="1379"/>
                    <a:pt x="13770" y="8196"/>
                    <a:pt x="13770" y="8196"/>
                  </a:cubicBezTo>
                  <a:cubicBezTo>
                    <a:pt x="13770" y="8196"/>
                    <a:pt x="14743" y="5248"/>
                    <a:pt x="13193" y="2725"/>
                  </a:cubicBezTo>
                  <a:cubicBezTo>
                    <a:pt x="12272" y="1237"/>
                    <a:pt x="9964" y="1"/>
                    <a:pt x="7503" y="1"/>
                  </a:cubicBezTo>
                  <a:close/>
                </a:path>
              </a:pathLst>
            </a:custGeom>
            <a:solidFill>
              <a:srgbClr val="FFC7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49"/>
            <p:cNvSpPr/>
            <p:nvPr/>
          </p:nvSpPr>
          <p:spPr>
            <a:xfrm>
              <a:off x="6537224" y="1935635"/>
              <a:ext cx="313071" cy="199546"/>
            </a:xfrm>
            <a:custGeom>
              <a:avLst/>
              <a:gdLst/>
              <a:ahLst/>
              <a:cxnLst/>
              <a:rect l="l" t="t" r="r" b="b"/>
              <a:pathLst>
                <a:path w="13284" h="8467" extrusionOk="0">
                  <a:moveTo>
                    <a:pt x="6657" y="0"/>
                  </a:moveTo>
                  <a:cubicBezTo>
                    <a:pt x="5467" y="0"/>
                    <a:pt x="4286" y="357"/>
                    <a:pt x="3283" y="1050"/>
                  </a:cubicBezTo>
                  <a:cubicBezTo>
                    <a:pt x="0" y="3329"/>
                    <a:pt x="1094" y="8466"/>
                    <a:pt x="1094" y="8466"/>
                  </a:cubicBezTo>
                  <a:cubicBezTo>
                    <a:pt x="2037" y="8253"/>
                    <a:pt x="2797" y="7585"/>
                    <a:pt x="3070" y="6673"/>
                  </a:cubicBezTo>
                  <a:cubicBezTo>
                    <a:pt x="4316" y="6430"/>
                    <a:pt x="5441" y="5882"/>
                    <a:pt x="6414" y="5062"/>
                  </a:cubicBezTo>
                  <a:lnTo>
                    <a:pt x="6414" y="5062"/>
                  </a:lnTo>
                  <a:cubicBezTo>
                    <a:pt x="6322" y="5183"/>
                    <a:pt x="5806" y="6065"/>
                    <a:pt x="5502" y="6490"/>
                  </a:cubicBezTo>
                  <a:cubicBezTo>
                    <a:pt x="5635" y="6496"/>
                    <a:pt x="5766" y="6499"/>
                    <a:pt x="5894" y="6499"/>
                  </a:cubicBezTo>
                  <a:cubicBezTo>
                    <a:pt x="9879" y="6499"/>
                    <a:pt x="11733" y="3846"/>
                    <a:pt x="11733" y="3846"/>
                  </a:cubicBezTo>
                  <a:cubicBezTo>
                    <a:pt x="12310" y="4879"/>
                    <a:pt x="12736" y="6034"/>
                    <a:pt x="12979" y="7220"/>
                  </a:cubicBezTo>
                  <a:cubicBezTo>
                    <a:pt x="13283" y="5852"/>
                    <a:pt x="13131" y="4423"/>
                    <a:pt x="12614" y="3116"/>
                  </a:cubicBezTo>
                  <a:cubicBezTo>
                    <a:pt x="12037" y="1749"/>
                    <a:pt x="10760" y="806"/>
                    <a:pt x="9301" y="624"/>
                  </a:cubicBezTo>
                  <a:cubicBezTo>
                    <a:pt x="8463" y="205"/>
                    <a:pt x="7557" y="0"/>
                    <a:pt x="66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49"/>
            <p:cNvSpPr/>
            <p:nvPr/>
          </p:nvSpPr>
          <p:spPr>
            <a:xfrm>
              <a:off x="6689808" y="2011644"/>
              <a:ext cx="130187" cy="84254"/>
            </a:xfrm>
            <a:custGeom>
              <a:avLst/>
              <a:gdLst/>
              <a:ahLst/>
              <a:cxnLst/>
              <a:rect l="l" t="t" r="r" b="b"/>
              <a:pathLst>
                <a:path w="5524" h="3575" extrusionOk="0">
                  <a:moveTo>
                    <a:pt x="5473" y="0"/>
                  </a:moveTo>
                  <a:cubicBezTo>
                    <a:pt x="5462" y="0"/>
                    <a:pt x="5450" y="4"/>
                    <a:pt x="5441" y="13"/>
                  </a:cubicBezTo>
                  <a:cubicBezTo>
                    <a:pt x="5259" y="560"/>
                    <a:pt x="4955" y="1016"/>
                    <a:pt x="4560" y="1442"/>
                  </a:cubicBezTo>
                  <a:cubicBezTo>
                    <a:pt x="4225" y="1837"/>
                    <a:pt x="3830" y="2171"/>
                    <a:pt x="3405" y="2475"/>
                  </a:cubicBezTo>
                  <a:cubicBezTo>
                    <a:pt x="2402" y="3144"/>
                    <a:pt x="1216" y="3539"/>
                    <a:pt x="0" y="3569"/>
                  </a:cubicBezTo>
                  <a:cubicBezTo>
                    <a:pt x="95" y="3573"/>
                    <a:pt x="190" y="3575"/>
                    <a:pt x="285" y="3575"/>
                  </a:cubicBezTo>
                  <a:cubicBezTo>
                    <a:pt x="950" y="3575"/>
                    <a:pt x="1615" y="3482"/>
                    <a:pt x="2280" y="3296"/>
                  </a:cubicBezTo>
                  <a:cubicBezTo>
                    <a:pt x="2736" y="3174"/>
                    <a:pt x="3192" y="2961"/>
                    <a:pt x="3618" y="2688"/>
                  </a:cubicBezTo>
                  <a:cubicBezTo>
                    <a:pt x="4073" y="2384"/>
                    <a:pt x="4499" y="2019"/>
                    <a:pt x="4833" y="1563"/>
                  </a:cubicBezTo>
                  <a:cubicBezTo>
                    <a:pt x="5137" y="1107"/>
                    <a:pt x="5380" y="591"/>
                    <a:pt x="5502" y="43"/>
                  </a:cubicBezTo>
                  <a:cubicBezTo>
                    <a:pt x="5524" y="22"/>
                    <a:pt x="5499" y="0"/>
                    <a:pt x="54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49"/>
            <p:cNvSpPr/>
            <p:nvPr/>
          </p:nvSpPr>
          <p:spPr>
            <a:xfrm>
              <a:off x="6517167" y="2120272"/>
              <a:ext cx="83099" cy="93775"/>
            </a:xfrm>
            <a:custGeom>
              <a:avLst/>
              <a:gdLst/>
              <a:ahLst/>
              <a:cxnLst/>
              <a:rect l="l" t="t" r="r" b="b"/>
              <a:pathLst>
                <a:path w="3526" h="3979" extrusionOk="0">
                  <a:moveTo>
                    <a:pt x="1273" y="1"/>
                  </a:moveTo>
                  <a:cubicBezTo>
                    <a:pt x="1160" y="1"/>
                    <a:pt x="1048" y="27"/>
                    <a:pt x="942" y="85"/>
                  </a:cubicBezTo>
                  <a:cubicBezTo>
                    <a:pt x="0" y="571"/>
                    <a:pt x="1034" y="3459"/>
                    <a:pt x="2097" y="3884"/>
                  </a:cubicBezTo>
                  <a:cubicBezTo>
                    <a:pt x="2240" y="3948"/>
                    <a:pt x="2391" y="3978"/>
                    <a:pt x="2540" y="3978"/>
                  </a:cubicBezTo>
                  <a:cubicBezTo>
                    <a:pt x="2962" y="3978"/>
                    <a:pt x="3369" y="3734"/>
                    <a:pt x="3526" y="3307"/>
                  </a:cubicBezTo>
                  <a:lnTo>
                    <a:pt x="3222" y="1605"/>
                  </a:lnTo>
                  <a:cubicBezTo>
                    <a:pt x="3222" y="1605"/>
                    <a:pt x="2169" y="1"/>
                    <a:pt x="1273" y="1"/>
                  </a:cubicBezTo>
                  <a:close/>
                </a:path>
              </a:pathLst>
            </a:custGeom>
            <a:solidFill>
              <a:srgbClr val="C95F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49"/>
            <p:cNvSpPr/>
            <p:nvPr/>
          </p:nvSpPr>
          <p:spPr>
            <a:xfrm>
              <a:off x="6546534" y="2140895"/>
              <a:ext cx="41573" cy="58824"/>
            </a:xfrm>
            <a:custGeom>
              <a:avLst/>
              <a:gdLst/>
              <a:ahLst/>
              <a:cxnLst/>
              <a:rect l="l" t="t" r="r" b="b"/>
              <a:pathLst>
                <a:path w="1764" h="2496" extrusionOk="0">
                  <a:moveTo>
                    <a:pt x="31" y="0"/>
                  </a:moveTo>
                  <a:cubicBezTo>
                    <a:pt x="31" y="0"/>
                    <a:pt x="0" y="0"/>
                    <a:pt x="31" y="31"/>
                  </a:cubicBezTo>
                  <a:cubicBezTo>
                    <a:pt x="760" y="335"/>
                    <a:pt x="1125" y="1034"/>
                    <a:pt x="1399" y="1763"/>
                  </a:cubicBezTo>
                  <a:cubicBezTo>
                    <a:pt x="1287" y="1559"/>
                    <a:pt x="1085" y="1457"/>
                    <a:pt x="882" y="1457"/>
                  </a:cubicBezTo>
                  <a:cubicBezTo>
                    <a:pt x="753" y="1457"/>
                    <a:pt x="623" y="1498"/>
                    <a:pt x="517" y="1581"/>
                  </a:cubicBezTo>
                  <a:cubicBezTo>
                    <a:pt x="493" y="1581"/>
                    <a:pt x="507" y="1620"/>
                    <a:pt x="514" y="1620"/>
                  </a:cubicBezTo>
                  <a:cubicBezTo>
                    <a:pt x="516" y="1620"/>
                    <a:pt x="517" y="1617"/>
                    <a:pt x="517" y="1611"/>
                  </a:cubicBezTo>
                  <a:cubicBezTo>
                    <a:pt x="573" y="1599"/>
                    <a:pt x="629" y="1593"/>
                    <a:pt x="684" y="1593"/>
                  </a:cubicBezTo>
                  <a:cubicBezTo>
                    <a:pt x="899" y="1593"/>
                    <a:pt x="1101" y="1685"/>
                    <a:pt x="1247" y="1854"/>
                  </a:cubicBezTo>
                  <a:cubicBezTo>
                    <a:pt x="1368" y="2037"/>
                    <a:pt x="1490" y="2249"/>
                    <a:pt x="1581" y="2462"/>
                  </a:cubicBezTo>
                  <a:cubicBezTo>
                    <a:pt x="1593" y="2485"/>
                    <a:pt x="1617" y="2495"/>
                    <a:pt x="1642" y="2495"/>
                  </a:cubicBezTo>
                  <a:cubicBezTo>
                    <a:pt x="1682" y="2495"/>
                    <a:pt x="1721" y="2469"/>
                    <a:pt x="1702" y="2432"/>
                  </a:cubicBezTo>
                  <a:cubicBezTo>
                    <a:pt x="1763" y="1459"/>
                    <a:pt x="1034" y="122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49"/>
            <p:cNvSpPr/>
            <p:nvPr/>
          </p:nvSpPr>
          <p:spPr>
            <a:xfrm>
              <a:off x="5816540" y="3052132"/>
              <a:ext cx="1704213" cy="70938"/>
            </a:xfrm>
            <a:custGeom>
              <a:avLst/>
              <a:gdLst/>
              <a:ahLst/>
              <a:cxnLst/>
              <a:rect l="l" t="t" r="r" b="b"/>
              <a:pathLst>
                <a:path w="72312" h="3010" extrusionOk="0">
                  <a:moveTo>
                    <a:pt x="0" y="0"/>
                  </a:moveTo>
                  <a:lnTo>
                    <a:pt x="0" y="3010"/>
                  </a:lnTo>
                  <a:lnTo>
                    <a:pt x="72311" y="3010"/>
                  </a:lnTo>
                  <a:lnTo>
                    <a:pt x="723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49"/>
            <p:cNvSpPr/>
            <p:nvPr/>
          </p:nvSpPr>
          <p:spPr>
            <a:xfrm>
              <a:off x="5879563" y="3123051"/>
              <a:ext cx="1578151" cy="188422"/>
            </a:xfrm>
            <a:custGeom>
              <a:avLst/>
              <a:gdLst/>
              <a:ahLst/>
              <a:cxnLst/>
              <a:rect l="l" t="t" r="r" b="b"/>
              <a:pathLst>
                <a:path w="66963" h="7995" extrusionOk="0">
                  <a:moveTo>
                    <a:pt x="1" y="1"/>
                  </a:moveTo>
                  <a:lnTo>
                    <a:pt x="1" y="7995"/>
                  </a:lnTo>
                  <a:lnTo>
                    <a:pt x="66963" y="7995"/>
                  </a:lnTo>
                  <a:lnTo>
                    <a:pt x="669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49"/>
            <p:cNvSpPr/>
            <p:nvPr/>
          </p:nvSpPr>
          <p:spPr>
            <a:xfrm>
              <a:off x="5960522" y="3311459"/>
              <a:ext cx="93162" cy="1046609"/>
            </a:xfrm>
            <a:custGeom>
              <a:avLst/>
              <a:gdLst/>
              <a:ahLst/>
              <a:cxnLst/>
              <a:rect l="l" t="t" r="r" b="b"/>
              <a:pathLst>
                <a:path w="3953" h="44409" extrusionOk="0">
                  <a:moveTo>
                    <a:pt x="1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49"/>
            <p:cNvSpPr/>
            <p:nvPr/>
          </p:nvSpPr>
          <p:spPr>
            <a:xfrm>
              <a:off x="5960522" y="3311459"/>
              <a:ext cx="93162" cy="78833"/>
            </a:xfrm>
            <a:custGeom>
              <a:avLst/>
              <a:gdLst/>
              <a:ahLst/>
              <a:cxnLst/>
              <a:rect l="l" t="t" r="r" b="b"/>
              <a:pathLst>
                <a:path w="3953" h="3345" extrusionOk="0">
                  <a:moveTo>
                    <a:pt x="1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49"/>
            <p:cNvSpPr/>
            <p:nvPr/>
          </p:nvSpPr>
          <p:spPr>
            <a:xfrm>
              <a:off x="7283692" y="3311459"/>
              <a:ext cx="93139" cy="1046609"/>
            </a:xfrm>
            <a:custGeom>
              <a:avLst/>
              <a:gdLst/>
              <a:ahLst/>
              <a:cxnLst/>
              <a:rect l="l" t="t" r="r" b="b"/>
              <a:pathLst>
                <a:path w="3952" h="44409" extrusionOk="0">
                  <a:moveTo>
                    <a:pt x="0" y="1"/>
                  </a:moveTo>
                  <a:lnTo>
                    <a:pt x="852" y="44408"/>
                  </a:lnTo>
                  <a:lnTo>
                    <a:pt x="3101" y="44408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49"/>
            <p:cNvSpPr/>
            <p:nvPr/>
          </p:nvSpPr>
          <p:spPr>
            <a:xfrm>
              <a:off x="7283692" y="3311459"/>
              <a:ext cx="93139" cy="78833"/>
            </a:xfrm>
            <a:custGeom>
              <a:avLst/>
              <a:gdLst/>
              <a:ahLst/>
              <a:cxnLst/>
              <a:rect l="l" t="t" r="r" b="b"/>
              <a:pathLst>
                <a:path w="3952" h="3345" extrusionOk="0">
                  <a:moveTo>
                    <a:pt x="0" y="1"/>
                  </a:moveTo>
                  <a:lnTo>
                    <a:pt x="61" y="3344"/>
                  </a:lnTo>
                  <a:lnTo>
                    <a:pt x="3891" y="334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7439" name="Google Shape;7439;p4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143180" y="1391315"/>
            <a:ext cx="1421291" cy="1471691"/>
          </a:xfrm>
          <a:prstGeom prst="rect">
            <a:avLst/>
          </a:prstGeom>
          <a:noFill/>
          <a:ln>
            <a:noFill/>
          </a:ln>
        </p:spPr>
      </p:pic>
      <p:pic>
        <p:nvPicPr>
          <p:cNvPr id="7440" name="Google Shape;7440;p4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272674" y="1605392"/>
            <a:ext cx="1086324" cy="107086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5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5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4" name="Google Shape;574;p5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5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6" name="Google Shape;576;p5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5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78" name="Google Shape;578;p5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5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0" name="Google Shape;580;p5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5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2" name="Google Shape;582;p5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5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4" name="Google Shape;584;p5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5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6" name="Google Shape;586;p5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5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88" name="Google Shape;588;p5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5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90" name="Google Shape;590;p5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5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92" name="Google Shape;592;p5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5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94" name="Google Shape;594;p5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5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596" name="Google Shape;596;p5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5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98" name="Google Shape;598;p5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599" name="Google Shape;599;p5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5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5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5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5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5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5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5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5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5">
              <a:hlinkClick r:id="rId5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09" name="Google Shape;609;p5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0" name="Google Shape;610;p5">
            <a:hlinkClick r:id="rId16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611" name="Google Shape;611;p5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612" name="Google Shape;612;p5">
              <a:hlinkClick r:id="rId16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5" name="Google Shape;615;p5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6" name="Google Shape;616;p5">
            <a:hlinkClick r:id="rId17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617" name="Google Shape;617;p5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618" name="Google Shape;618;p5">
              <a:hlinkClick r:id="rId17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5">
              <a:hlinkClick r:id="rId17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0" name="Google Shape;620;p5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1" name="Google Shape;621;p5">
            <a:hlinkClick r:id="rId18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622" name="Google Shape;622;p5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623" name="Google Shape;623;p5">
              <a:hlinkClick r:id="rId18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5">
              <a:hlinkClick r:id="rId18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25" name="Google Shape;625;p5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6" name="Google Shape;626;p5">
            <a:hlinkClick r:id="rId19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627" name="Google Shape;627;p5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628" name="Google Shape;628;p5">
              <a:hlinkClick r:id="rId19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5">
              <a:hlinkClick r:id="rId19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5">
              <a:hlinkClick r:id="rId19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5">
              <a:hlinkClick r:id="rId19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5">
              <a:hlinkClick r:id="rId19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5">
              <a:hlinkClick r:id="rId19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5">
              <a:hlinkClick r:id="rId19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35" name="Google Shape;635;p5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6" name="Google Shape;636;p5">
            <a:hlinkClick r:id="rId20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637" name="Google Shape;637;p5">
            <a:hlinkClick r:id="rId20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8" name="Google Shape;638;p5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639" name="Google Shape;639;p5"/>
          <p:cNvGraphicFramePr/>
          <p:nvPr/>
        </p:nvGraphicFramePr>
        <p:xfrm>
          <a:off x="594700" y="1646771"/>
          <a:ext cx="7473025" cy="27438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67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846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5725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640" name="Google Shape;640;p5"/>
          <p:cNvGrpSpPr/>
          <p:nvPr/>
        </p:nvGrpSpPr>
        <p:grpSpPr>
          <a:xfrm>
            <a:off x="1001334" y="3194904"/>
            <a:ext cx="225403" cy="265190"/>
            <a:chOff x="-46753100" y="1965500"/>
            <a:chExt cx="263075" cy="300125"/>
          </a:xfrm>
        </p:grpSpPr>
        <p:sp>
          <p:nvSpPr>
            <p:cNvPr id="641" name="Google Shape;641;p5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5"/>
          <p:cNvGrpSpPr/>
          <p:nvPr/>
        </p:nvGrpSpPr>
        <p:grpSpPr>
          <a:xfrm>
            <a:off x="4175767" y="2307087"/>
            <a:ext cx="310890" cy="269442"/>
            <a:chOff x="-46033225" y="1982825"/>
            <a:chExt cx="300900" cy="263900"/>
          </a:xfrm>
        </p:grpSpPr>
        <p:sp>
          <p:nvSpPr>
            <p:cNvPr id="644" name="Google Shape;644;p5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7" name="Google Shape;647;p5"/>
          <p:cNvGrpSpPr/>
          <p:nvPr/>
        </p:nvGrpSpPr>
        <p:grpSpPr>
          <a:xfrm>
            <a:off x="2106309" y="3194910"/>
            <a:ext cx="225402" cy="265180"/>
            <a:chOff x="-49398750" y="2684600"/>
            <a:chExt cx="263875" cy="302475"/>
          </a:xfrm>
        </p:grpSpPr>
        <p:sp>
          <p:nvSpPr>
            <p:cNvPr id="648" name="Google Shape;648;p5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1" name="Google Shape;651;p5"/>
          <p:cNvSpPr/>
          <p:nvPr/>
        </p:nvSpPr>
        <p:spPr>
          <a:xfrm>
            <a:off x="5264061" y="3623888"/>
            <a:ext cx="229809" cy="265172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2" name="Google Shape;652;p5"/>
          <p:cNvSpPr/>
          <p:nvPr/>
        </p:nvSpPr>
        <p:spPr>
          <a:xfrm>
            <a:off x="5168709" y="2750178"/>
            <a:ext cx="265166" cy="265177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3" name="Google Shape;653;p5"/>
          <p:cNvGrpSpPr/>
          <p:nvPr/>
        </p:nvGrpSpPr>
        <p:grpSpPr>
          <a:xfrm>
            <a:off x="7404010" y="2750177"/>
            <a:ext cx="251906" cy="265163"/>
            <a:chOff x="-40160700" y="2339625"/>
            <a:chExt cx="290650" cy="316650"/>
          </a:xfrm>
        </p:grpSpPr>
        <p:sp>
          <p:nvSpPr>
            <p:cNvPr id="654" name="Google Shape;654;p5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58" name="Google Shape;658;p5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February 2021</a:t>
            </a:r>
            <a:endParaRPr/>
          </a:p>
        </p:txBody>
      </p:sp>
      <p:grpSp>
        <p:nvGrpSpPr>
          <p:cNvPr id="659" name="Google Shape;659;p5"/>
          <p:cNvGrpSpPr/>
          <p:nvPr/>
        </p:nvGrpSpPr>
        <p:grpSpPr>
          <a:xfrm>
            <a:off x="3170888" y="995660"/>
            <a:ext cx="496528" cy="413327"/>
            <a:chOff x="9770075" y="1792125"/>
            <a:chExt cx="671075" cy="558625"/>
          </a:xfrm>
        </p:grpSpPr>
        <p:sp>
          <p:nvSpPr>
            <p:cNvPr id="660" name="Google Shape;660;p5"/>
            <p:cNvSpPr/>
            <p:nvPr/>
          </p:nvSpPr>
          <p:spPr>
            <a:xfrm>
              <a:off x="9770075" y="1792125"/>
              <a:ext cx="671075" cy="558625"/>
            </a:xfrm>
            <a:custGeom>
              <a:avLst/>
              <a:gdLst/>
              <a:ahLst/>
              <a:cxnLst/>
              <a:rect l="l" t="t" r="r" b="b"/>
              <a:pathLst>
                <a:path w="26843" h="22345" extrusionOk="0">
                  <a:moveTo>
                    <a:pt x="12922" y="1"/>
                  </a:moveTo>
                  <a:cubicBezTo>
                    <a:pt x="12408" y="1"/>
                    <a:pt x="11902" y="289"/>
                    <a:pt x="11680" y="830"/>
                  </a:cubicBezTo>
                  <a:lnTo>
                    <a:pt x="10402" y="3862"/>
                  </a:lnTo>
                  <a:cubicBezTo>
                    <a:pt x="10226" y="4339"/>
                    <a:pt x="9800" y="4639"/>
                    <a:pt x="9299" y="4689"/>
                  </a:cubicBezTo>
                  <a:cubicBezTo>
                    <a:pt x="6667" y="4965"/>
                    <a:pt x="4061" y="5391"/>
                    <a:pt x="1479" y="5968"/>
                  </a:cubicBezTo>
                  <a:cubicBezTo>
                    <a:pt x="301" y="6218"/>
                    <a:pt x="1" y="7797"/>
                    <a:pt x="1028" y="8449"/>
                  </a:cubicBezTo>
                  <a:cubicBezTo>
                    <a:pt x="2682" y="9476"/>
                    <a:pt x="4336" y="10529"/>
                    <a:pt x="5965" y="11557"/>
                  </a:cubicBezTo>
                  <a:cubicBezTo>
                    <a:pt x="6542" y="11933"/>
                    <a:pt x="6767" y="12634"/>
                    <a:pt x="6517" y="13236"/>
                  </a:cubicBezTo>
                  <a:cubicBezTo>
                    <a:pt x="6016" y="14439"/>
                    <a:pt x="5514" y="15642"/>
                    <a:pt x="4988" y="16820"/>
                  </a:cubicBezTo>
                  <a:cubicBezTo>
                    <a:pt x="4462" y="17998"/>
                    <a:pt x="3810" y="19126"/>
                    <a:pt x="3359" y="20329"/>
                  </a:cubicBezTo>
                  <a:cubicBezTo>
                    <a:pt x="3158" y="20805"/>
                    <a:pt x="2833" y="21632"/>
                    <a:pt x="3133" y="22133"/>
                  </a:cubicBezTo>
                  <a:cubicBezTo>
                    <a:pt x="3225" y="22280"/>
                    <a:pt x="3405" y="22345"/>
                    <a:pt x="3653" y="22345"/>
                  </a:cubicBezTo>
                  <a:cubicBezTo>
                    <a:pt x="5440" y="22345"/>
                    <a:pt x="10749" y="18962"/>
                    <a:pt x="11805" y="18324"/>
                  </a:cubicBezTo>
                  <a:cubicBezTo>
                    <a:pt x="12382" y="17973"/>
                    <a:pt x="12958" y="17622"/>
                    <a:pt x="13534" y="17271"/>
                  </a:cubicBezTo>
                  <a:cubicBezTo>
                    <a:pt x="13752" y="17130"/>
                    <a:pt x="14009" y="17055"/>
                    <a:pt x="14268" y="17055"/>
                  </a:cubicBezTo>
                  <a:cubicBezTo>
                    <a:pt x="14517" y="17055"/>
                    <a:pt x="14767" y="17124"/>
                    <a:pt x="14988" y="17271"/>
                  </a:cubicBezTo>
                  <a:cubicBezTo>
                    <a:pt x="17244" y="18700"/>
                    <a:pt x="19524" y="20128"/>
                    <a:pt x="21805" y="21582"/>
                  </a:cubicBezTo>
                  <a:cubicBezTo>
                    <a:pt x="22034" y="21729"/>
                    <a:pt x="22277" y="21794"/>
                    <a:pt x="22513" y="21794"/>
                  </a:cubicBezTo>
                  <a:cubicBezTo>
                    <a:pt x="23363" y="21794"/>
                    <a:pt x="24124" y="20945"/>
                    <a:pt x="23810" y="20003"/>
                  </a:cubicBezTo>
                  <a:cubicBezTo>
                    <a:pt x="23033" y="17647"/>
                    <a:pt x="22156" y="15316"/>
                    <a:pt x="21154" y="13035"/>
                  </a:cubicBezTo>
                  <a:cubicBezTo>
                    <a:pt x="20903" y="12484"/>
                    <a:pt x="21053" y="11832"/>
                    <a:pt x="21504" y="11431"/>
                  </a:cubicBezTo>
                  <a:cubicBezTo>
                    <a:pt x="22557" y="10579"/>
                    <a:pt x="23585" y="9677"/>
                    <a:pt x="24587" y="8750"/>
                  </a:cubicBezTo>
                  <a:cubicBezTo>
                    <a:pt x="24788" y="8549"/>
                    <a:pt x="25414" y="7822"/>
                    <a:pt x="26091" y="7070"/>
                  </a:cubicBezTo>
                  <a:cubicBezTo>
                    <a:pt x="26843" y="6268"/>
                    <a:pt x="26367" y="4940"/>
                    <a:pt x="25264" y="4815"/>
                  </a:cubicBezTo>
                  <a:cubicBezTo>
                    <a:pt x="22607" y="4489"/>
                    <a:pt x="19925" y="4314"/>
                    <a:pt x="17244" y="4314"/>
                  </a:cubicBezTo>
                  <a:cubicBezTo>
                    <a:pt x="16793" y="4288"/>
                    <a:pt x="16367" y="4063"/>
                    <a:pt x="16116" y="3687"/>
                  </a:cubicBezTo>
                  <a:cubicBezTo>
                    <a:pt x="15439" y="2634"/>
                    <a:pt x="14737" y="1582"/>
                    <a:pt x="14036" y="579"/>
                  </a:cubicBezTo>
                  <a:cubicBezTo>
                    <a:pt x="13756" y="188"/>
                    <a:pt x="13337" y="1"/>
                    <a:pt x="1292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10011300" y="1899325"/>
              <a:ext cx="70825" cy="107175"/>
            </a:xfrm>
            <a:custGeom>
              <a:avLst/>
              <a:gdLst/>
              <a:ahLst/>
              <a:cxnLst/>
              <a:rect l="l" t="t" r="r" b="b"/>
              <a:pathLst>
                <a:path w="2833" h="4287" extrusionOk="0">
                  <a:moveTo>
                    <a:pt x="477" y="0"/>
                  </a:moveTo>
                  <a:cubicBezTo>
                    <a:pt x="327" y="126"/>
                    <a:pt x="176" y="251"/>
                    <a:pt x="1" y="326"/>
                  </a:cubicBezTo>
                  <a:lnTo>
                    <a:pt x="2357" y="4286"/>
                  </a:lnTo>
                  <a:lnTo>
                    <a:pt x="2833" y="4011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9904800" y="2072250"/>
              <a:ext cx="176075" cy="17575"/>
            </a:xfrm>
            <a:custGeom>
              <a:avLst/>
              <a:gdLst/>
              <a:ahLst/>
              <a:cxnLst/>
              <a:rect l="l" t="t" r="r" b="b"/>
              <a:pathLst>
                <a:path w="7043" h="703" extrusionOk="0">
                  <a:moveTo>
                    <a:pt x="0" y="1"/>
                  </a:moveTo>
                  <a:lnTo>
                    <a:pt x="0" y="1"/>
                  </a:lnTo>
                  <a:cubicBezTo>
                    <a:pt x="201" y="126"/>
                    <a:pt x="401" y="251"/>
                    <a:pt x="576" y="352"/>
                  </a:cubicBezTo>
                  <a:cubicBezTo>
                    <a:pt x="702" y="427"/>
                    <a:pt x="777" y="527"/>
                    <a:pt x="877" y="602"/>
                  </a:cubicBezTo>
                  <a:cubicBezTo>
                    <a:pt x="1855" y="652"/>
                    <a:pt x="2857" y="703"/>
                    <a:pt x="3860" y="703"/>
                  </a:cubicBezTo>
                  <a:cubicBezTo>
                    <a:pt x="4912" y="703"/>
                    <a:pt x="5990" y="652"/>
                    <a:pt x="7043" y="602"/>
                  </a:cubicBezTo>
                  <a:lnTo>
                    <a:pt x="7018" y="51"/>
                  </a:lnTo>
                  <a:cubicBezTo>
                    <a:pt x="5986" y="117"/>
                    <a:pt x="4950" y="150"/>
                    <a:pt x="3913" y="150"/>
                  </a:cubicBezTo>
                  <a:cubicBezTo>
                    <a:pt x="2606" y="150"/>
                    <a:pt x="1299" y="9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9780725" y="1956975"/>
              <a:ext cx="211175" cy="85850"/>
            </a:xfrm>
            <a:custGeom>
              <a:avLst/>
              <a:gdLst/>
              <a:ahLst/>
              <a:cxnLst/>
              <a:rect l="l" t="t" r="r" b="b"/>
              <a:pathLst>
                <a:path w="8447" h="3434" extrusionOk="0">
                  <a:moveTo>
                    <a:pt x="176" y="0"/>
                  </a:moveTo>
                  <a:cubicBezTo>
                    <a:pt x="76" y="176"/>
                    <a:pt x="26" y="351"/>
                    <a:pt x="1" y="527"/>
                  </a:cubicBezTo>
                  <a:cubicBezTo>
                    <a:pt x="2682" y="1679"/>
                    <a:pt x="5464" y="2682"/>
                    <a:pt x="8296" y="3434"/>
                  </a:cubicBezTo>
                  <a:lnTo>
                    <a:pt x="8447" y="2908"/>
                  </a:lnTo>
                  <a:cubicBezTo>
                    <a:pt x="5640" y="2156"/>
                    <a:pt x="2858" y="1178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9892875" y="1921875"/>
              <a:ext cx="145400" cy="107175"/>
            </a:xfrm>
            <a:custGeom>
              <a:avLst/>
              <a:gdLst/>
              <a:ahLst/>
              <a:cxnLst/>
              <a:rect l="l" t="t" r="r" b="b"/>
              <a:pathLst>
                <a:path w="5816" h="4287" extrusionOk="0">
                  <a:moveTo>
                    <a:pt x="703" y="1"/>
                  </a:moveTo>
                  <a:cubicBezTo>
                    <a:pt x="477" y="26"/>
                    <a:pt x="226" y="76"/>
                    <a:pt x="1" y="101"/>
                  </a:cubicBezTo>
                  <a:cubicBezTo>
                    <a:pt x="1755" y="1630"/>
                    <a:pt x="3585" y="3033"/>
                    <a:pt x="5515" y="4286"/>
                  </a:cubicBezTo>
                  <a:lnTo>
                    <a:pt x="5815" y="3810"/>
                  </a:lnTo>
                  <a:cubicBezTo>
                    <a:pt x="4036" y="2657"/>
                    <a:pt x="2332" y="1379"/>
                    <a:pt x="7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9907925" y="2135550"/>
              <a:ext cx="112175" cy="46375"/>
            </a:xfrm>
            <a:custGeom>
              <a:avLst/>
              <a:gdLst/>
              <a:ahLst/>
              <a:cxnLst/>
              <a:rect l="l" t="t" r="r" b="b"/>
              <a:pathLst>
                <a:path w="4487" h="1855" extrusionOk="0">
                  <a:moveTo>
                    <a:pt x="4311" y="0"/>
                  </a:moveTo>
                  <a:cubicBezTo>
                    <a:pt x="2983" y="501"/>
                    <a:pt x="1629" y="902"/>
                    <a:pt x="276" y="1228"/>
                  </a:cubicBezTo>
                  <a:cubicBezTo>
                    <a:pt x="176" y="1454"/>
                    <a:pt x="76" y="1654"/>
                    <a:pt x="0" y="1855"/>
                  </a:cubicBezTo>
                  <a:cubicBezTo>
                    <a:pt x="1529" y="1504"/>
                    <a:pt x="3033" y="1053"/>
                    <a:pt x="4487" y="526"/>
                  </a:cubicBezTo>
                  <a:lnTo>
                    <a:pt x="43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10168575" y="2134300"/>
              <a:ext cx="35750" cy="127200"/>
            </a:xfrm>
            <a:custGeom>
              <a:avLst/>
              <a:gdLst/>
              <a:ahLst/>
              <a:cxnLst/>
              <a:rect l="l" t="t" r="r" b="b"/>
              <a:pathLst>
                <a:path w="1430" h="5088" extrusionOk="0">
                  <a:moveTo>
                    <a:pt x="552" y="0"/>
                  </a:moveTo>
                  <a:lnTo>
                    <a:pt x="0" y="50"/>
                  </a:lnTo>
                  <a:cubicBezTo>
                    <a:pt x="151" y="1604"/>
                    <a:pt x="401" y="3133"/>
                    <a:pt x="752" y="4662"/>
                  </a:cubicBezTo>
                  <a:cubicBezTo>
                    <a:pt x="978" y="4812"/>
                    <a:pt x="1203" y="4937"/>
                    <a:pt x="1429" y="5088"/>
                  </a:cubicBezTo>
                  <a:cubicBezTo>
                    <a:pt x="1003" y="3409"/>
                    <a:pt x="702" y="1704"/>
                    <a:pt x="5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10077725" y="1792175"/>
              <a:ext cx="20700" cy="172325"/>
            </a:xfrm>
            <a:custGeom>
              <a:avLst/>
              <a:gdLst/>
              <a:ahLst/>
              <a:cxnLst/>
              <a:rect l="l" t="t" r="r" b="b"/>
              <a:pathLst>
                <a:path w="828" h="6893" extrusionOk="0">
                  <a:moveTo>
                    <a:pt x="527" y="1"/>
                  </a:moveTo>
                  <a:cubicBezTo>
                    <a:pt x="351" y="26"/>
                    <a:pt x="151" y="76"/>
                    <a:pt x="0" y="176"/>
                  </a:cubicBezTo>
                  <a:lnTo>
                    <a:pt x="276" y="6893"/>
                  </a:lnTo>
                  <a:lnTo>
                    <a:pt x="827" y="686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9845900" y="2180025"/>
              <a:ext cx="153525" cy="168575"/>
            </a:xfrm>
            <a:custGeom>
              <a:avLst/>
              <a:gdLst/>
              <a:ahLst/>
              <a:cxnLst/>
              <a:rect l="l" t="t" r="r" b="b"/>
              <a:pathLst>
                <a:path w="6141" h="6743" extrusionOk="0">
                  <a:moveTo>
                    <a:pt x="5689" y="1"/>
                  </a:moveTo>
                  <a:cubicBezTo>
                    <a:pt x="4085" y="2331"/>
                    <a:pt x="2181" y="4437"/>
                    <a:pt x="0" y="6241"/>
                  </a:cubicBezTo>
                  <a:cubicBezTo>
                    <a:pt x="0" y="6367"/>
                    <a:pt x="50" y="6517"/>
                    <a:pt x="100" y="6617"/>
                  </a:cubicBezTo>
                  <a:cubicBezTo>
                    <a:pt x="150" y="6667"/>
                    <a:pt x="201" y="6717"/>
                    <a:pt x="251" y="6742"/>
                  </a:cubicBezTo>
                  <a:cubicBezTo>
                    <a:pt x="2506" y="4888"/>
                    <a:pt x="4486" y="2732"/>
                    <a:pt x="6140" y="301"/>
                  </a:cubicBezTo>
                  <a:lnTo>
                    <a:pt x="568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10239375" y="1933775"/>
              <a:ext cx="191750" cy="77725"/>
            </a:xfrm>
            <a:custGeom>
              <a:avLst/>
              <a:gdLst/>
              <a:ahLst/>
              <a:cxnLst/>
              <a:rect l="l" t="t" r="r" b="b"/>
              <a:pathLst>
                <a:path w="7670" h="3109" extrusionOk="0">
                  <a:moveTo>
                    <a:pt x="7595" y="1"/>
                  </a:moveTo>
                  <a:lnTo>
                    <a:pt x="1" y="2582"/>
                  </a:lnTo>
                  <a:lnTo>
                    <a:pt x="176" y="3109"/>
                  </a:lnTo>
                  <a:lnTo>
                    <a:pt x="7670" y="552"/>
                  </a:lnTo>
                  <a:cubicBezTo>
                    <a:pt x="7670" y="377"/>
                    <a:pt x="7645" y="176"/>
                    <a:pt x="75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10198025" y="2110475"/>
              <a:ext cx="123450" cy="62050"/>
            </a:xfrm>
            <a:custGeom>
              <a:avLst/>
              <a:gdLst/>
              <a:ahLst/>
              <a:cxnLst/>
              <a:rect l="l" t="t" r="r" b="b"/>
              <a:pathLst>
                <a:path w="4938" h="2482" extrusionOk="0">
                  <a:moveTo>
                    <a:pt x="226" y="1"/>
                  </a:moveTo>
                  <a:lnTo>
                    <a:pt x="0" y="502"/>
                  </a:lnTo>
                  <a:lnTo>
                    <a:pt x="4938" y="2482"/>
                  </a:lnTo>
                  <a:cubicBezTo>
                    <a:pt x="4838" y="2256"/>
                    <a:pt x="4762" y="2006"/>
                    <a:pt x="4662" y="1780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10207425" y="2166875"/>
              <a:ext cx="159800" cy="152900"/>
            </a:xfrm>
            <a:custGeom>
              <a:avLst/>
              <a:gdLst/>
              <a:ahLst/>
              <a:cxnLst/>
              <a:rect l="l" t="t" r="r" b="b"/>
              <a:pathLst>
                <a:path w="6392" h="6116" extrusionOk="0">
                  <a:moveTo>
                    <a:pt x="351" y="0"/>
                  </a:moveTo>
                  <a:lnTo>
                    <a:pt x="0" y="401"/>
                  </a:lnTo>
                  <a:lnTo>
                    <a:pt x="6216" y="6116"/>
                  </a:lnTo>
                  <a:cubicBezTo>
                    <a:pt x="6316" y="5940"/>
                    <a:pt x="6366" y="5740"/>
                    <a:pt x="6391" y="5539"/>
                  </a:cubicBezTo>
                  <a:lnTo>
                    <a:pt x="35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10203650" y="1901825"/>
              <a:ext cx="85250" cy="109050"/>
            </a:xfrm>
            <a:custGeom>
              <a:avLst/>
              <a:gdLst/>
              <a:ahLst/>
              <a:cxnLst/>
              <a:rect l="l" t="t" r="r" b="b"/>
              <a:pathLst>
                <a:path w="3410" h="4362" extrusionOk="0">
                  <a:moveTo>
                    <a:pt x="2758" y="1"/>
                  </a:moveTo>
                  <a:lnTo>
                    <a:pt x="1" y="4061"/>
                  </a:lnTo>
                  <a:lnTo>
                    <a:pt x="452" y="4362"/>
                  </a:lnTo>
                  <a:lnTo>
                    <a:pt x="3410" y="26"/>
                  </a:lnTo>
                  <a:cubicBezTo>
                    <a:pt x="3184" y="26"/>
                    <a:pt x="2983" y="1"/>
                    <a:pt x="27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10014450" y="2141800"/>
              <a:ext cx="51400" cy="139125"/>
            </a:xfrm>
            <a:custGeom>
              <a:avLst/>
              <a:gdLst/>
              <a:ahLst/>
              <a:cxnLst/>
              <a:rect l="l" t="t" r="r" b="b"/>
              <a:pathLst>
                <a:path w="2056" h="5565" extrusionOk="0">
                  <a:moveTo>
                    <a:pt x="1504" y="1"/>
                  </a:moveTo>
                  <a:lnTo>
                    <a:pt x="0" y="5565"/>
                  </a:lnTo>
                  <a:cubicBezTo>
                    <a:pt x="251" y="5414"/>
                    <a:pt x="476" y="5289"/>
                    <a:pt x="702" y="5164"/>
                  </a:cubicBezTo>
                  <a:lnTo>
                    <a:pt x="2055" y="151"/>
                  </a:lnTo>
                  <a:lnTo>
                    <a:pt x="15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10115325" y="1858600"/>
              <a:ext cx="50150" cy="134725"/>
            </a:xfrm>
            <a:custGeom>
              <a:avLst/>
              <a:gdLst/>
              <a:ahLst/>
              <a:cxnLst/>
              <a:rect l="l" t="t" r="r" b="b"/>
              <a:pathLst>
                <a:path w="2006" h="5389" extrusionOk="0">
                  <a:moveTo>
                    <a:pt x="1629" y="0"/>
                  </a:moveTo>
                  <a:cubicBezTo>
                    <a:pt x="927" y="1705"/>
                    <a:pt x="376" y="3459"/>
                    <a:pt x="0" y="5264"/>
                  </a:cubicBezTo>
                  <a:lnTo>
                    <a:pt x="551" y="5389"/>
                  </a:lnTo>
                  <a:cubicBezTo>
                    <a:pt x="877" y="3735"/>
                    <a:pt x="1379" y="2131"/>
                    <a:pt x="2005" y="552"/>
                  </a:cubicBezTo>
                  <a:cubicBezTo>
                    <a:pt x="1880" y="376"/>
                    <a:pt x="1755" y="176"/>
                    <a:pt x="16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10206175" y="2036550"/>
              <a:ext cx="133475" cy="26950"/>
            </a:xfrm>
            <a:custGeom>
              <a:avLst/>
              <a:gdLst/>
              <a:ahLst/>
              <a:cxnLst/>
              <a:rect l="l" t="t" r="r" b="b"/>
              <a:pathLst>
                <a:path w="5339" h="1078" extrusionOk="0">
                  <a:moveTo>
                    <a:pt x="50" y="0"/>
                  </a:moveTo>
                  <a:lnTo>
                    <a:pt x="0" y="552"/>
                  </a:lnTo>
                  <a:lnTo>
                    <a:pt x="4762" y="1078"/>
                  </a:lnTo>
                  <a:cubicBezTo>
                    <a:pt x="4963" y="902"/>
                    <a:pt x="5163" y="752"/>
                    <a:pt x="5339" y="577"/>
                  </a:cubicBezTo>
                  <a:lnTo>
                    <a:pt x="5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10111550" y="2114250"/>
              <a:ext cx="15700" cy="107775"/>
            </a:xfrm>
            <a:custGeom>
              <a:avLst/>
              <a:gdLst/>
              <a:ahLst/>
              <a:cxnLst/>
              <a:rect l="l" t="t" r="r" b="b"/>
              <a:pathLst>
                <a:path w="628" h="4311" extrusionOk="0">
                  <a:moveTo>
                    <a:pt x="101" y="0"/>
                  </a:moveTo>
                  <a:lnTo>
                    <a:pt x="1" y="4311"/>
                  </a:lnTo>
                  <a:cubicBezTo>
                    <a:pt x="176" y="4236"/>
                    <a:pt x="377" y="4185"/>
                    <a:pt x="552" y="4160"/>
                  </a:cubicBezTo>
                  <a:lnTo>
                    <a:pt x="62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9912300" y="1910625"/>
              <a:ext cx="386625" cy="321400"/>
            </a:xfrm>
            <a:custGeom>
              <a:avLst/>
              <a:gdLst/>
              <a:ahLst/>
              <a:cxnLst/>
              <a:rect l="l" t="t" r="r" b="b"/>
              <a:pathLst>
                <a:path w="15465" h="12856" extrusionOk="0">
                  <a:moveTo>
                    <a:pt x="7455" y="0"/>
                  </a:moveTo>
                  <a:cubicBezTo>
                    <a:pt x="7154" y="0"/>
                    <a:pt x="6858" y="168"/>
                    <a:pt x="6718" y="476"/>
                  </a:cubicBezTo>
                  <a:cubicBezTo>
                    <a:pt x="6492" y="1077"/>
                    <a:pt x="6241" y="1654"/>
                    <a:pt x="5991" y="2230"/>
                  </a:cubicBezTo>
                  <a:cubicBezTo>
                    <a:pt x="5891" y="2506"/>
                    <a:pt x="5640" y="2681"/>
                    <a:pt x="5364" y="2706"/>
                  </a:cubicBezTo>
                  <a:cubicBezTo>
                    <a:pt x="3835" y="2857"/>
                    <a:pt x="2357" y="3107"/>
                    <a:pt x="853" y="3433"/>
                  </a:cubicBezTo>
                  <a:cubicBezTo>
                    <a:pt x="176" y="3584"/>
                    <a:pt x="1" y="4486"/>
                    <a:pt x="602" y="4862"/>
                  </a:cubicBezTo>
                  <a:cubicBezTo>
                    <a:pt x="1555" y="5463"/>
                    <a:pt x="2507" y="6065"/>
                    <a:pt x="3459" y="6666"/>
                  </a:cubicBezTo>
                  <a:cubicBezTo>
                    <a:pt x="3760" y="6867"/>
                    <a:pt x="3911" y="7268"/>
                    <a:pt x="3760" y="7619"/>
                  </a:cubicBezTo>
                  <a:cubicBezTo>
                    <a:pt x="3459" y="8320"/>
                    <a:pt x="3184" y="8997"/>
                    <a:pt x="2883" y="9674"/>
                  </a:cubicBezTo>
                  <a:cubicBezTo>
                    <a:pt x="2582" y="10351"/>
                    <a:pt x="2206" y="11002"/>
                    <a:pt x="1931" y="11704"/>
                  </a:cubicBezTo>
                  <a:cubicBezTo>
                    <a:pt x="1830" y="11980"/>
                    <a:pt x="1630" y="12456"/>
                    <a:pt x="1805" y="12731"/>
                  </a:cubicBezTo>
                  <a:cubicBezTo>
                    <a:pt x="1861" y="12818"/>
                    <a:pt x="1967" y="12856"/>
                    <a:pt x="2113" y="12856"/>
                  </a:cubicBezTo>
                  <a:cubicBezTo>
                    <a:pt x="3156" y="12856"/>
                    <a:pt x="6199" y="10903"/>
                    <a:pt x="6793" y="10551"/>
                  </a:cubicBezTo>
                  <a:cubicBezTo>
                    <a:pt x="7144" y="10351"/>
                    <a:pt x="7469" y="10150"/>
                    <a:pt x="7795" y="9950"/>
                  </a:cubicBezTo>
                  <a:cubicBezTo>
                    <a:pt x="7921" y="9862"/>
                    <a:pt x="8065" y="9818"/>
                    <a:pt x="8209" y="9818"/>
                  </a:cubicBezTo>
                  <a:cubicBezTo>
                    <a:pt x="8353" y="9818"/>
                    <a:pt x="8497" y="9862"/>
                    <a:pt x="8622" y="9950"/>
                  </a:cubicBezTo>
                  <a:cubicBezTo>
                    <a:pt x="9951" y="10777"/>
                    <a:pt x="11254" y="11604"/>
                    <a:pt x="12557" y="12431"/>
                  </a:cubicBezTo>
                  <a:cubicBezTo>
                    <a:pt x="12691" y="12511"/>
                    <a:pt x="12830" y="12547"/>
                    <a:pt x="12965" y="12547"/>
                  </a:cubicBezTo>
                  <a:cubicBezTo>
                    <a:pt x="13460" y="12547"/>
                    <a:pt x="13888" y="12061"/>
                    <a:pt x="13710" y="11528"/>
                  </a:cubicBezTo>
                  <a:cubicBezTo>
                    <a:pt x="13284" y="10150"/>
                    <a:pt x="12758" y="8822"/>
                    <a:pt x="12181" y="7518"/>
                  </a:cubicBezTo>
                  <a:cubicBezTo>
                    <a:pt x="12031" y="7193"/>
                    <a:pt x="12131" y="6817"/>
                    <a:pt x="12407" y="6591"/>
                  </a:cubicBezTo>
                  <a:cubicBezTo>
                    <a:pt x="13008" y="6090"/>
                    <a:pt x="13585" y="5564"/>
                    <a:pt x="14161" y="5037"/>
                  </a:cubicBezTo>
                  <a:cubicBezTo>
                    <a:pt x="14287" y="4937"/>
                    <a:pt x="14637" y="4511"/>
                    <a:pt x="15038" y="4085"/>
                  </a:cubicBezTo>
                  <a:cubicBezTo>
                    <a:pt x="15465" y="3609"/>
                    <a:pt x="15189" y="2857"/>
                    <a:pt x="14562" y="2757"/>
                  </a:cubicBezTo>
                  <a:cubicBezTo>
                    <a:pt x="13033" y="2581"/>
                    <a:pt x="11480" y="2481"/>
                    <a:pt x="9951" y="2481"/>
                  </a:cubicBezTo>
                  <a:cubicBezTo>
                    <a:pt x="9675" y="2481"/>
                    <a:pt x="9424" y="2330"/>
                    <a:pt x="9299" y="2105"/>
                  </a:cubicBezTo>
                  <a:cubicBezTo>
                    <a:pt x="8898" y="1503"/>
                    <a:pt x="8497" y="902"/>
                    <a:pt x="8096" y="325"/>
                  </a:cubicBezTo>
                  <a:cubicBezTo>
                    <a:pt x="7930" y="104"/>
                    <a:pt x="7691" y="0"/>
                    <a:pt x="74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10010675" y="1992175"/>
              <a:ext cx="190500" cy="158575"/>
            </a:xfrm>
            <a:custGeom>
              <a:avLst/>
              <a:gdLst/>
              <a:ahLst/>
              <a:cxnLst/>
              <a:rect l="l" t="t" r="r" b="b"/>
              <a:pathLst>
                <a:path w="7620" h="6343" extrusionOk="0">
                  <a:moveTo>
                    <a:pt x="3656" y="0"/>
                  </a:moveTo>
                  <a:cubicBezTo>
                    <a:pt x="3508" y="0"/>
                    <a:pt x="3364" y="82"/>
                    <a:pt x="3309" y="246"/>
                  </a:cubicBezTo>
                  <a:lnTo>
                    <a:pt x="2958" y="1099"/>
                  </a:lnTo>
                  <a:cubicBezTo>
                    <a:pt x="2883" y="1224"/>
                    <a:pt x="2783" y="1324"/>
                    <a:pt x="2632" y="1324"/>
                  </a:cubicBezTo>
                  <a:cubicBezTo>
                    <a:pt x="1880" y="1399"/>
                    <a:pt x="1154" y="1525"/>
                    <a:pt x="402" y="1700"/>
                  </a:cubicBezTo>
                  <a:cubicBezTo>
                    <a:pt x="76" y="1775"/>
                    <a:pt x="1" y="2201"/>
                    <a:pt x="276" y="2402"/>
                  </a:cubicBezTo>
                  <a:cubicBezTo>
                    <a:pt x="753" y="2703"/>
                    <a:pt x="1229" y="2978"/>
                    <a:pt x="1680" y="3279"/>
                  </a:cubicBezTo>
                  <a:cubicBezTo>
                    <a:pt x="1855" y="3379"/>
                    <a:pt x="1905" y="3580"/>
                    <a:pt x="1830" y="3755"/>
                  </a:cubicBezTo>
                  <a:cubicBezTo>
                    <a:pt x="1705" y="4106"/>
                    <a:pt x="1555" y="4432"/>
                    <a:pt x="1404" y="4783"/>
                  </a:cubicBezTo>
                  <a:cubicBezTo>
                    <a:pt x="1254" y="5109"/>
                    <a:pt x="1078" y="5434"/>
                    <a:pt x="953" y="5760"/>
                  </a:cubicBezTo>
                  <a:cubicBezTo>
                    <a:pt x="903" y="5911"/>
                    <a:pt x="803" y="6136"/>
                    <a:pt x="878" y="6287"/>
                  </a:cubicBezTo>
                  <a:cubicBezTo>
                    <a:pt x="904" y="6325"/>
                    <a:pt x="955" y="6342"/>
                    <a:pt x="1023" y="6342"/>
                  </a:cubicBezTo>
                  <a:cubicBezTo>
                    <a:pt x="1531" y="6342"/>
                    <a:pt x="3047" y="5386"/>
                    <a:pt x="3334" y="5209"/>
                  </a:cubicBezTo>
                  <a:cubicBezTo>
                    <a:pt x="3509" y="5109"/>
                    <a:pt x="3660" y="5008"/>
                    <a:pt x="3835" y="4908"/>
                  </a:cubicBezTo>
                  <a:cubicBezTo>
                    <a:pt x="3902" y="4868"/>
                    <a:pt x="3977" y="4842"/>
                    <a:pt x="4050" y="4842"/>
                  </a:cubicBezTo>
                  <a:cubicBezTo>
                    <a:pt x="4114" y="4842"/>
                    <a:pt x="4178" y="4861"/>
                    <a:pt x="4236" y="4908"/>
                  </a:cubicBezTo>
                  <a:cubicBezTo>
                    <a:pt x="4888" y="5309"/>
                    <a:pt x="5540" y="5710"/>
                    <a:pt x="6191" y="6136"/>
                  </a:cubicBezTo>
                  <a:cubicBezTo>
                    <a:pt x="6252" y="6172"/>
                    <a:pt x="6317" y="6188"/>
                    <a:pt x="6380" y="6188"/>
                  </a:cubicBezTo>
                  <a:cubicBezTo>
                    <a:pt x="6624" y="6188"/>
                    <a:pt x="6842" y="5944"/>
                    <a:pt x="6743" y="5685"/>
                  </a:cubicBezTo>
                  <a:cubicBezTo>
                    <a:pt x="6542" y="5008"/>
                    <a:pt x="6291" y="4357"/>
                    <a:pt x="5991" y="3705"/>
                  </a:cubicBezTo>
                  <a:cubicBezTo>
                    <a:pt x="5915" y="3555"/>
                    <a:pt x="5966" y="3354"/>
                    <a:pt x="6091" y="3254"/>
                  </a:cubicBezTo>
                  <a:cubicBezTo>
                    <a:pt x="6392" y="3003"/>
                    <a:pt x="6692" y="2753"/>
                    <a:pt x="6968" y="2477"/>
                  </a:cubicBezTo>
                  <a:cubicBezTo>
                    <a:pt x="7043" y="2427"/>
                    <a:pt x="7219" y="2226"/>
                    <a:pt x="7394" y="2001"/>
                  </a:cubicBezTo>
                  <a:cubicBezTo>
                    <a:pt x="7620" y="1775"/>
                    <a:pt x="7469" y="1399"/>
                    <a:pt x="7169" y="1374"/>
                  </a:cubicBezTo>
                  <a:cubicBezTo>
                    <a:pt x="6417" y="1274"/>
                    <a:pt x="5640" y="1224"/>
                    <a:pt x="4888" y="1224"/>
                  </a:cubicBezTo>
                  <a:cubicBezTo>
                    <a:pt x="4763" y="1224"/>
                    <a:pt x="4637" y="1149"/>
                    <a:pt x="4562" y="1048"/>
                  </a:cubicBezTo>
                  <a:cubicBezTo>
                    <a:pt x="4387" y="748"/>
                    <a:pt x="4186" y="447"/>
                    <a:pt x="3986" y="171"/>
                  </a:cubicBezTo>
                  <a:cubicBezTo>
                    <a:pt x="3906" y="57"/>
                    <a:pt x="3780" y="0"/>
                    <a:pt x="3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9826375" y="1930625"/>
              <a:ext cx="179300" cy="39725"/>
            </a:xfrm>
            <a:custGeom>
              <a:avLst/>
              <a:gdLst/>
              <a:ahLst/>
              <a:cxnLst/>
              <a:rect l="l" t="t" r="r" b="b"/>
              <a:pathLst>
                <a:path w="7172" h="1589" extrusionOk="0">
                  <a:moveTo>
                    <a:pt x="6918" y="1"/>
                  </a:moveTo>
                  <a:cubicBezTo>
                    <a:pt x="6911" y="1"/>
                    <a:pt x="6904" y="1"/>
                    <a:pt x="6896" y="2"/>
                  </a:cubicBezTo>
                  <a:cubicBezTo>
                    <a:pt x="4666" y="227"/>
                    <a:pt x="2460" y="628"/>
                    <a:pt x="255" y="1154"/>
                  </a:cubicBezTo>
                  <a:cubicBezTo>
                    <a:pt x="0" y="1201"/>
                    <a:pt x="88" y="1589"/>
                    <a:pt x="320" y="1589"/>
                  </a:cubicBezTo>
                  <a:cubicBezTo>
                    <a:pt x="339" y="1589"/>
                    <a:pt x="359" y="1586"/>
                    <a:pt x="380" y="1581"/>
                  </a:cubicBezTo>
                  <a:cubicBezTo>
                    <a:pt x="2536" y="1054"/>
                    <a:pt x="4691" y="678"/>
                    <a:pt x="6896" y="453"/>
                  </a:cubicBezTo>
                  <a:cubicBezTo>
                    <a:pt x="7165" y="428"/>
                    <a:pt x="7172" y="1"/>
                    <a:pt x="6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9885550" y="2129050"/>
              <a:ext cx="65925" cy="136225"/>
            </a:xfrm>
            <a:custGeom>
              <a:avLst/>
              <a:gdLst/>
              <a:ahLst/>
              <a:cxnLst/>
              <a:rect l="l" t="t" r="r" b="b"/>
              <a:pathLst>
                <a:path w="2637" h="5449" extrusionOk="0">
                  <a:moveTo>
                    <a:pt x="2328" y="1"/>
                  </a:moveTo>
                  <a:cubicBezTo>
                    <a:pt x="2264" y="1"/>
                    <a:pt x="2204" y="33"/>
                    <a:pt x="2174" y="110"/>
                  </a:cubicBezTo>
                  <a:cubicBezTo>
                    <a:pt x="1472" y="1789"/>
                    <a:pt x="770" y="3443"/>
                    <a:pt x="68" y="5097"/>
                  </a:cubicBezTo>
                  <a:cubicBezTo>
                    <a:pt x="0" y="5284"/>
                    <a:pt x="151" y="5448"/>
                    <a:pt x="287" y="5448"/>
                  </a:cubicBezTo>
                  <a:cubicBezTo>
                    <a:pt x="351" y="5448"/>
                    <a:pt x="412" y="5411"/>
                    <a:pt x="444" y="5323"/>
                  </a:cubicBezTo>
                  <a:cubicBezTo>
                    <a:pt x="1146" y="3669"/>
                    <a:pt x="1848" y="2015"/>
                    <a:pt x="2549" y="335"/>
                  </a:cubicBezTo>
                  <a:cubicBezTo>
                    <a:pt x="2636" y="162"/>
                    <a:pt x="2471" y="1"/>
                    <a:pt x="2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9875350" y="2281525"/>
              <a:ext cx="14425" cy="11300"/>
            </a:xfrm>
            <a:custGeom>
              <a:avLst/>
              <a:gdLst/>
              <a:ahLst/>
              <a:cxnLst/>
              <a:rect l="l" t="t" r="r" b="b"/>
              <a:pathLst>
                <a:path w="577" h="452" extrusionOk="0">
                  <a:moveTo>
                    <a:pt x="301" y="1"/>
                  </a:moveTo>
                  <a:cubicBezTo>
                    <a:pt x="0" y="1"/>
                    <a:pt x="0" y="452"/>
                    <a:pt x="301" y="452"/>
                  </a:cubicBezTo>
                  <a:cubicBezTo>
                    <a:pt x="577" y="452"/>
                    <a:pt x="577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2" name="Google Shape;682;p5"/>
          <p:cNvGrpSpPr/>
          <p:nvPr/>
        </p:nvGrpSpPr>
        <p:grpSpPr>
          <a:xfrm>
            <a:off x="4201657" y="3194921"/>
            <a:ext cx="265188" cy="265166"/>
            <a:chOff x="-41270450" y="1973375"/>
            <a:chExt cx="315850" cy="317450"/>
          </a:xfrm>
        </p:grpSpPr>
        <p:sp>
          <p:nvSpPr>
            <p:cNvPr id="683" name="Google Shape;683;p5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7" name="Google Shape;687;p5"/>
          <p:cNvSpPr/>
          <p:nvPr/>
        </p:nvSpPr>
        <p:spPr>
          <a:xfrm>
            <a:off x="7449669" y="3623875"/>
            <a:ext cx="265185" cy="265183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8" name="Google Shape;688;p5"/>
          <p:cNvGrpSpPr/>
          <p:nvPr/>
        </p:nvGrpSpPr>
        <p:grpSpPr>
          <a:xfrm>
            <a:off x="6336798" y="3194911"/>
            <a:ext cx="285077" cy="265183"/>
            <a:chOff x="-39055650" y="2315975"/>
            <a:chExt cx="331600" cy="313900"/>
          </a:xfrm>
        </p:grpSpPr>
        <p:sp>
          <p:nvSpPr>
            <p:cNvPr id="689" name="Google Shape;689;p5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91" name="Google Shape;691;p5"/>
          <p:cNvSpPr/>
          <p:nvPr/>
        </p:nvSpPr>
        <p:spPr>
          <a:xfrm>
            <a:off x="3095973" y="3623887"/>
            <a:ext cx="265177" cy="265173"/>
          </a:xfrm>
          <a:custGeom>
            <a:avLst/>
            <a:gdLst/>
            <a:ahLst/>
            <a:cxnLst/>
            <a:rect l="l" t="t" r="r" b="b"/>
            <a:pathLst>
              <a:path w="12729" h="12709" extrusionOk="0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5">
            <a:hlinkClick r:id="rId21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693" name="Google Shape;693;p5">
            <a:hlinkClick r:id="" action="ppaction://hlinkshowjump?jump=next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5" name="Google Shape;7445;p50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7446" name="Google Shape;7446;p50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7447" name="Google Shape;7447;p50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48" name="Google Shape;7448;p50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w="9525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9" name="Google Shape;7449;p50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7450" name="Google Shape;7450;p50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1" name="Google Shape;7451;p50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2" name="Google Shape;7452;p50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3" name="Google Shape;7453;p50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4" name="Google Shape;7454;p50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w="9525" cap="flat" cmpd="sng">
                <a:solidFill>
                  <a:srgbClr val="D6DB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55" name="Google Shape;7455;p50"/>
            <p:cNvGrpSpPr/>
            <p:nvPr/>
          </p:nvGrpSpPr>
          <p:grpSpPr>
            <a:xfrm>
              <a:off x="1455707" y="3654858"/>
              <a:ext cx="1491149" cy="417657"/>
              <a:chOff x="1455707" y="3654858"/>
              <a:chExt cx="1491149" cy="417657"/>
            </a:xfrm>
          </p:grpSpPr>
          <p:sp>
            <p:nvSpPr>
              <p:cNvPr id="7456" name="Google Shape;7456;p50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7" name="Google Shape;7457;p50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8" name="Google Shape;7458;p50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59" name="Google Shape;7459;p50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0" name="Google Shape;7460;p50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1" name="Google Shape;7461;p50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2" name="Google Shape;7462;p50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3" name="Google Shape;7463;p50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4" name="Google Shape;7464;p50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5" name="Google Shape;7465;p50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6" name="Google Shape;7466;p50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7" name="Google Shape;7467;p50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8" name="Google Shape;7468;p50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9" name="Google Shape;7469;p50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0" name="Google Shape;7470;p50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1" name="Google Shape;7471;p50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2" name="Google Shape;7472;p50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avLst/>
                <a:gdLst/>
                <a:ahLst/>
                <a:cxnLst/>
                <a:rect l="l" t="t" r="r" b="b"/>
                <a:pathLst>
                  <a:path w="9336" h="5567" extrusionOk="0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3" name="Google Shape;7473;p50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avLst/>
                <a:gdLst/>
                <a:ahLst/>
                <a:cxnLst/>
                <a:rect l="l" t="t" r="r" b="b"/>
                <a:pathLst>
                  <a:path w="8431" h="5376" extrusionOk="0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4" name="Google Shape;7474;p50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10002" extrusionOk="0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75" name="Google Shape;7475;p50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avLst/>
                <a:gdLst/>
                <a:ahLst/>
                <a:cxnLst/>
                <a:rect l="l" t="t" r="r" b="b"/>
                <a:pathLst>
                  <a:path w="6145" h="9979" extrusionOk="0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7476" name="Google Shape;7476;p50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17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150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b="1" u="none" strike="noStrike" cap="none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E1E7EC"/>
                      </a:solidFill>
                      <a:prstDash val="dot"/>
                      <a:round/>
                      <a:headEnd type="none" w="sm" len="sm"/>
                      <a:tailEnd type="none" w="sm" len="sm"/>
                    </a:lnB>
                    <a:solidFill>
                      <a:srgbClr val="7994A9">
                        <a:alpha val="64705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7477" name="Google Shape;7477;p50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7478" name="Google Shape;7478;p50"/>
            <p:cNvGrpSpPr/>
            <p:nvPr/>
          </p:nvGrpSpPr>
          <p:grpSpPr>
            <a:xfrm>
              <a:off x="1092126" y="1112739"/>
              <a:ext cx="2028786" cy="975465"/>
              <a:chOff x="1092126" y="1112739"/>
              <a:chExt cx="2028786" cy="975465"/>
            </a:xfrm>
          </p:grpSpPr>
          <p:sp>
            <p:nvSpPr>
              <p:cNvPr id="7479" name="Google Shape;7479;p50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0" name="Google Shape;7480;p50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1" name="Google Shape;7481;p50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2" name="Google Shape;7482;p50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3" name="Google Shape;7483;p50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4" name="Google Shape;7484;p50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5" name="Google Shape;7485;p50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6" name="Google Shape;7486;p50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7" name="Google Shape;7487;p50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8" name="Google Shape;7488;p50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89" name="Google Shape;7489;p50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0" name="Google Shape;7490;p50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1" name="Google Shape;7491;p50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2" name="Google Shape;7492;p50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3" name="Google Shape;7493;p50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4" name="Google Shape;7494;p50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5" name="Google Shape;7495;p50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6" name="Google Shape;7496;p50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7" name="Google Shape;7497;p50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8" name="Google Shape;7498;p50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9" name="Google Shape;7499;p50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0" name="Google Shape;7500;p50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1" name="Google Shape;7501;p50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2" name="Google Shape;7502;p50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3" name="Google Shape;7503;p50"/>
            <p:cNvGrpSpPr/>
            <p:nvPr/>
          </p:nvGrpSpPr>
          <p:grpSpPr>
            <a:xfrm>
              <a:off x="749309" y="1112739"/>
              <a:ext cx="314700" cy="975465"/>
              <a:chOff x="749309" y="1112739"/>
              <a:chExt cx="314700" cy="975465"/>
            </a:xfrm>
          </p:grpSpPr>
          <p:sp>
            <p:nvSpPr>
              <p:cNvPr id="7504" name="Google Shape;7504;p50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5" name="Google Shape;7505;p50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6" name="Google Shape;7506;p50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07" name="Google Shape;7507;p50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08" name="Google Shape;7508;p50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50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50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50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aphicFrame>
        <p:nvGraphicFramePr>
          <p:cNvPr id="7512" name="Google Shape;7512;p50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6260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260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55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55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513" name="Google Shape;7513;p50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590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08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895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8952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19050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514" name="Google Shape;7514;p50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7515" name="Google Shape;7515;p50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7516" name="Google Shape;7516;p50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7" name="Google Shape;7517;p50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8" name="Google Shape;7518;p50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19" name="Google Shape;7519;p50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0" name="Google Shape;7520;p50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21" name="Google Shape;7521;p50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7522" name="Google Shape;7522;p50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3" name="Google Shape;7523;p50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4" name="Google Shape;7524;p50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5" name="Google Shape;7525;p50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6" name="Google Shape;7526;p50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27" name="Google Shape;7527;p50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7528" name="Google Shape;7528;p50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9" name="Google Shape;7529;p50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0" name="Google Shape;7530;p50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1" name="Google Shape;7531;p50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2" name="Google Shape;7532;p50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3" name="Google Shape;7533;p50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7534" name="Google Shape;7534;p50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5" name="Google Shape;7535;p50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6" name="Google Shape;7536;p50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7" name="Google Shape;7537;p50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38" name="Google Shape;7538;p50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9" name="Google Shape;7539;p50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7540" name="Google Shape;7540;p50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1" name="Google Shape;7541;p50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2" name="Google Shape;7542;p50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3" name="Google Shape;7543;p50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4" name="Google Shape;7544;p50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45" name="Google Shape;7545;p50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7546" name="Google Shape;7546;p50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7" name="Google Shape;7547;p50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8" name="Google Shape;7548;p50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49" name="Google Shape;7549;p50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0" name="Google Shape;7550;p50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aphicFrame>
        <p:nvGraphicFramePr>
          <p:cNvPr id="7551" name="Google Shape;7551;p50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5924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924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964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5F819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64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869FB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00"/>
                        <a:buFont typeface="Arial"/>
                        <a:buNone/>
                      </a:pPr>
                      <a:endParaRPr sz="200" u="none" strike="noStrike" cap="none"/>
                    </a:p>
                  </a:txBody>
                  <a:tcPr marL="91425" marR="91425" marT="91425" marB="91425">
                    <a:lnL w="9525" cap="flat" cmpd="sng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F2F2F2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A5B7C5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7552" name="Google Shape;7552;p50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7553" name="Google Shape;7553;p5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50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5" name="Google Shape;7555;p50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7556" name="Google Shape;7556;p50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50"/>
            <p:cNvSpPr/>
            <p:nvPr/>
          </p:nvSpPr>
          <p:spPr>
            <a:xfrm rot="5400000" flipH="1">
              <a:off x="4167866" y="3416648"/>
              <a:ext cx="97200" cy="13014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58" name="Google Shape;7558;p50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7559" name="Google Shape;7559;p50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560" name="Google Shape;7560;p50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561" name="Google Shape;7561;p50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562" name="Google Shape;7562;p50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JANUARY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50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FEBRUARY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50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MARCH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50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APRIL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50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50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50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50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50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50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50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PHASE 1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50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50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300"/>
                <a:buFont typeface="Arial"/>
                <a:buNone/>
              </a:pPr>
              <a:r>
                <a:rPr lang="en" sz="300" b="0" i="0" u="none" strike="noStrike" cap="none">
                  <a:solidFill>
                    <a:srgbClr val="E3E9ED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sz="300" b="0" i="0" u="none" strike="noStrike" cap="none">
                <a:solidFill>
                  <a:srgbClr val="E3E9ED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50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76" name="Google Shape;7576;p50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7577" name="Google Shape;7577;p50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ABBCC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50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name="adj1" fmla="val 16667"/>
                <a:gd name="adj2" fmla="val 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50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JANUARY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50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FEBRUARY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50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MARCH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50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APRIL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50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MAY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50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JUNE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50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PHASE 1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50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PHASE 2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50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50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50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1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50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Clr>
                  <a:srgbClr val="000000"/>
                </a:buClr>
                <a:buSzPts val="200"/>
                <a:buFont typeface="Arial"/>
                <a:buNone/>
              </a:pPr>
              <a:r>
                <a:rPr lang="en"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Task 2</a:t>
              </a:r>
              <a:endParaRPr sz="2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591" name="Google Shape;7591;p50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7592" name="Google Shape;7592;p50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3" name="Google Shape;7593;p50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4" name="Google Shape;7594;p50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5" name="Google Shape;7595;p50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6" name="Google Shape;7596;p50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5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7" name="Google Shape;7597;p50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180762" h="2156" extrusionOk="0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8" name="Google Shape;7598;p50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avLst/>
                <a:gdLst/>
                <a:ahLst/>
                <a:cxnLst/>
                <a:rect l="l" t="t" r="r" b="b"/>
                <a:pathLst>
                  <a:path w="36851" h="2157" extrusionOk="0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99" name="Google Shape;7599;p50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476" h="2156" extrusionOk="0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0" name="Google Shape;7600;p50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43280" h="2156" extrusionOk="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1" name="Google Shape;7601;p50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81797" h="2156" extrusionOk="0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2" name="Google Shape;7602;p50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66033" h="2156" extrusionOk="0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03" name="Google Shape;7603;p50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avLst/>
                <a:gdLst/>
                <a:ahLst/>
                <a:cxnLst/>
                <a:rect l="l" t="t" r="r" b="b"/>
                <a:pathLst>
                  <a:path w="45745" h="2144" extrusionOk="0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882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"/>
                  <a:buFont typeface="Arial"/>
                  <a:buNone/>
                </a:pPr>
                <a:endParaRPr sz="2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08" name="Google Shape;7608;p51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7" cy="1888763"/>
          </a:xfrm>
        </p:grpSpPr>
        <p:sp>
          <p:nvSpPr>
            <p:cNvPr id="7609" name="Google Shape;7609;p51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610" name="Google Shape;7610;p51"/>
            <p:cNvGrpSpPr/>
            <p:nvPr/>
          </p:nvGrpSpPr>
          <p:grpSpPr>
            <a:xfrm>
              <a:off x="5853086" y="1789142"/>
              <a:ext cx="355454" cy="1047937"/>
              <a:chOff x="5576108" y="2016725"/>
              <a:chExt cx="565200" cy="1666302"/>
            </a:xfrm>
          </p:grpSpPr>
          <p:sp>
            <p:nvSpPr>
              <p:cNvPr id="7611" name="Google Shape;7611;p51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endParaRPr sz="1200" b="0" i="0" u="none" strike="noStrike" cap="non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612" name="Google Shape;7612;p51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3" name="Google Shape;7613;p51"/>
            <p:cNvGrpSpPr/>
            <p:nvPr/>
          </p:nvGrpSpPr>
          <p:grpSpPr>
            <a:xfrm>
              <a:off x="4869725" y="2691676"/>
              <a:ext cx="1013627" cy="398962"/>
              <a:chOff x="4012486" y="3451825"/>
              <a:chExt cx="1611746" cy="634381"/>
            </a:xfrm>
          </p:grpSpPr>
          <p:sp>
            <p:nvSpPr>
              <p:cNvPr id="7614" name="Google Shape;7614;p51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endParaRPr sz="1200" b="0" i="0" u="none" strike="noStrike" cap="non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615" name="Google Shape;7615;p51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6" name="Google Shape;7616;p51"/>
            <p:cNvGrpSpPr/>
            <p:nvPr/>
          </p:nvGrpSpPr>
          <p:grpSpPr>
            <a:xfrm>
              <a:off x="4276993" y="2155787"/>
              <a:ext cx="651909" cy="891532"/>
              <a:chOff x="3069997" y="2599721"/>
              <a:chExt cx="1036586" cy="1417604"/>
            </a:xfrm>
          </p:grpSpPr>
          <p:sp>
            <p:nvSpPr>
              <p:cNvPr id="7617" name="Google Shape;7617;p51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endParaRPr sz="1200" b="0" i="0" u="none" strike="noStrike" cap="non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618" name="Google Shape;7618;p51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19" name="Google Shape;7619;p51"/>
            <p:cNvGrpSpPr/>
            <p:nvPr/>
          </p:nvGrpSpPr>
          <p:grpSpPr>
            <a:xfrm>
              <a:off x="5054918" y="1201875"/>
              <a:ext cx="999521" cy="602731"/>
              <a:chOff x="4306958" y="1082925"/>
              <a:chExt cx="1589316" cy="958389"/>
            </a:xfrm>
          </p:grpSpPr>
          <p:sp>
            <p:nvSpPr>
              <p:cNvPr id="7620" name="Google Shape;7620;p51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endParaRPr sz="1200" b="0" i="0" u="none" strike="noStrike" cap="non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621" name="Google Shape;7621;p51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22" name="Google Shape;7622;p51"/>
            <p:cNvGrpSpPr/>
            <p:nvPr/>
          </p:nvGrpSpPr>
          <p:grpSpPr>
            <a:xfrm>
              <a:off x="4249973" y="1303601"/>
              <a:ext cx="799524" cy="841184"/>
              <a:chOff x="3027033" y="1244677"/>
              <a:chExt cx="1271306" cy="1337548"/>
            </a:xfrm>
          </p:grpSpPr>
          <p:sp>
            <p:nvSpPr>
              <p:cNvPr id="7623" name="Google Shape;7623;p51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200"/>
                  <a:buFont typeface="Arial"/>
                  <a:buNone/>
                </a:pPr>
                <a:endParaRPr sz="1200" b="0" i="0" u="none" strike="noStrike" cap="none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624" name="Google Shape;7624;p51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625" name="Google Shape;7625;p51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7626" name="Google Shape;7626;p51"/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51"/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51"/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51"/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51"/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51"/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32" name="Google Shape;7632;p51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7633" name="Google Shape;7633;p51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7634" name="Google Shape;7634;p51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635" name="Google Shape;7635;p51"/>
              <p:cNvCxnSpPr>
                <a:stCxn id="7634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7636" name="Google Shape;7636;p51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7637" name="Google Shape;7637;p51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638" name="Google Shape;7638;p51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7639" name="Google Shape;7639;p51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7640" name="Google Shape;7640;p51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641" name="Google Shape;7641;p51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7642" name="Google Shape;7642;p51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7643" name="Google Shape;7643;p51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644" name="Google Shape;7644;p51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7645" name="Google Shape;7645;p51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7646" name="Google Shape;7646;p51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647" name="Google Shape;7647;p51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</p:grpSp>
      <p:grpSp>
        <p:nvGrpSpPr>
          <p:cNvPr id="7648" name="Google Shape;7648;p51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7649" name="Google Shape;7649;p51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51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51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51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3" name="Google Shape;7653;p51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7654" name="Google Shape;7654;p51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51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51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51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58" name="Google Shape;7658;p51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7659" name="Google Shape;7659;p51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7660" name="Google Shape;7660;p51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61" name="Google Shape;7661;p51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662" name="Google Shape;7662;p51"/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63" name="Google Shape;7663;p51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7664" name="Google Shape;7664;p51"/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51"/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66" name="Google Shape;7666;p51"/>
          <p:cNvSpPr/>
          <p:nvPr/>
        </p:nvSpPr>
        <p:spPr>
          <a:xfrm>
            <a:off x="8146351" y="3622703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67" name="Google Shape;7667;p51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7668" name="Google Shape;7668;p51"/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51"/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70" name="Google Shape;7670;p51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7671" name="Google Shape;7671;p51"/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51"/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73" name="Google Shape;7673;p51"/>
          <p:cNvSpPr/>
          <p:nvPr/>
        </p:nvSpPr>
        <p:spPr>
          <a:xfrm>
            <a:off x="6948464" y="3719100"/>
            <a:ext cx="609693" cy="673150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rgbClr val="A5B7C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4" name="Google Shape;7674;p51"/>
          <p:cNvSpPr/>
          <p:nvPr/>
        </p:nvSpPr>
        <p:spPr>
          <a:xfrm rot="10800000">
            <a:off x="6354727" y="3716837"/>
            <a:ext cx="442939" cy="675638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rgbClr val="5F7D9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75" name="Google Shape;7675;p51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7676" name="Google Shape;7676;p51"/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51"/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51"/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51"/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0" name="Google Shape;7680;p51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7681" name="Google Shape;7681;p51"/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51"/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51"/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51"/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51"/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86" name="Google Shape;7686;p51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7687" name="Google Shape;7687;p51"/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51"/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51"/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90" name="Google Shape;7690;p51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7691" name="Google Shape;7691;p51"/>
            <p:cNvGrpSpPr/>
            <p:nvPr/>
          </p:nvGrpSpPr>
          <p:grpSpPr>
            <a:xfrm>
              <a:off x="5929791" y="3263088"/>
              <a:ext cx="527059" cy="287098"/>
              <a:chOff x="5929791" y="3263088"/>
              <a:chExt cx="527059" cy="287098"/>
            </a:xfrm>
          </p:grpSpPr>
          <p:sp>
            <p:nvSpPr>
              <p:cNvPr id="7692" name="Google Shape;7692;p51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3" name="Google Shape;7693;p51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4" name="Google Shape;7694;p51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7695" name="Google Shape;7695;p51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6" name="Google Shape;7696;p51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697" name="Google Shape;7697;p51"/>
            <p:cNvGrpSpPr/>
            <p:nvPr/>
          </p:nvGrpSpPr>
          <p:grpSpPr>
            <a:xfrm>
              <a:off x="5551525" y="2910889"/>
              <a:ext cx="520902" cy="610282"/>
              <a:chOff x="5551525" y="2910889"/>
              <a:chExt cx="520902" cy="610282"/>
            </a:xfrm>
          </p:grpSpPr>
          <p:sp>
            <p:nvSpPr>
              <p:cNvPr id="7698" name="Google Shape;7698;p51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699" name="Google Shape;7699;p51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00" name="Google Shape;7700;p51"/>
            <p:cNvGrpSpPr/>
            <p:nvPr/>
          </p:nvGrpSpPr>
          <p:grpSpPr>
            <a:xfrm>
              <a:off x="5743962" y="2919100"/>
              <a:ext cx="623673" cy="284502"/>
              <a:chOff x="5743962" y="2919100"/>
              <a:chExt cx="623673" cy="284502"/>
            </a:xfrm>
          </p:grpSpPr>
          <p:sp>
            <p:nvSpPr>
              <p:cNvPr id="7701" name="Google Shape;7701;p51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02" name="Google Shape;7702;p51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900"/>
                  <a:buFont typeface="Arial"/>
                  <a:buNone/>
                </a:pPr>
                <a:endParaRPr sz="9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703" name="Google Shape;7703;p51"/>
          <p:cNvGrpSpPr/>
          <p:nvPr/>
        </p:nvGrpSpPr>
        <p:grpSpPr>
          <a:xfrm>
            <a:off x="7586863" y="2075038"/>
            <a:ext cx="874977" cy="719600"/>
            <a:chOff x="7608988" y="2093194"/>
            <a:chExt cx="817277" cy="672147"/>
          </a:xfrm>
        </p:grpSpPr>
        <p:cxnSp>
          <p:nvCxnSpPr>
            <p:cNvPr id="7704" name="Google Shape;7704;p51"/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4196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05" name="Google Shape;7705;p51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41968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06" name="Google Shape;7706;p51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32231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07" name="Google Shape;7707;p51"/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32231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08" name="Google Shape;7708;p51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09" name="Google Shape;7709;p51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grpSp>
          <p:nvGrpSpPr>
            <p:cNvPr id="7710" name="Google Shape;7710;p51"/>
            <p:cNvGrpSpPr/>
            <p:nvPr/>
          </p:nvGrpSpPr>
          <p:grpSpPr>
            <a:xfrm>
              <a:off x="7721175" y="2093194"/>
              <a:ext cx="599588" cy="623846"/>
              <a:chOff x="7721175" y="2093194"/>
              <a:chExt cx="599588" cy="623846"/>
            </a:xfrm>
          </p:grpSpPr>
          <p:grpSp>
            <p:nvGrpSpPr>
              <p:cNvPr id="7711" name="Google Shape;7711;p51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7712" name="Google Shape;7712;p5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3" name="Google Shape;7713;p5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4" name="Google Shape;7714;p5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5" name="Google Shape;7715;p5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6" name="Google Shape;7716;p5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7" name="Google Shape;7717;p5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18" name="Google Shape;7718;p5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719" name="Google Shape;7719;p51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7720" name="Google Shape;7720;p51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1" name="Google Shape;7721;p51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2" name="Google Shape;7722;p51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3" name="Google Shape;7723;p51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4" name="Google Shape;7724;p51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5" name="Google Shape;7725;p51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726" name="Google Shape;7726;p51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727" name="Google Shape;7727;p51"/>
          <p:cNvGrpSpPr/>
          <p:nvPr/>
        </p:nvGrpSpPr>
        <p:grpSpPr>
          <a:xfrm>
            <a:off x="4031299" y="1191441"/>
            <a:ext cx="712556" cy="785901"/>
            <a:chOff x="4206459" y="1191441"/>
            <a:chExt cx="712556" cy="785901"/>
          </a:xfrm>
        </p:grpSpPr>
        <p:sp>
          <p:nvSpPr>
            <p:cNvPr id="7728" name="Google Shape;7728;p51"/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51"/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51"/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51"/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32" name="Google Shape;7732;p51"/>
            <p:cNvGrpSpPr/>
            <p:nvPr/>
          </p:nvGrpSpPr>
          <p:grpSpPr>
            <a:xfrm>
              <a:off x="4644280" y="1290523"/>
              <a:ext cx="143716" cy="29462"/>
              <a:chOff x="4644280" y="1290523"/>
              <a:chExt cx="143716" cy="29462"/>
            </a:xfrm>
          </p:grpSpPr>
          <p:sp>
            <p:nvSpPr>
              <p:cNvPr id="7733" name="Google Shape;7733;p51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4" name="Google Shape;7734;p51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5" name="Google Shape;7735;p51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6" name="Google Shape;7736;p51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37" name="Google Shape;7737;p51"/>
            <p:cNvGrpSpPr/>
            <p:nvPr/>
          </p:nvGrpSpPr>
          <p:grpSpPr>
            <a:xfrm>
              <a:off x="4356567" y="1191441"/>
              <a:ext cx="143691" cy="29488"/>
              <a:chOff x="4356567" y="1191441"/>
              <a:chExt cx="143691" cy="29488"/>
            </a:xfrm>
          </p:grpSpPr>
          <p:sp>
            <p:nvSpPr>
              <p:cNvPr id="7738" name="Google Shape;7738;p51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39" name="Google Shape;7739;p51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0" name="Google Shape;7740;p51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1" name="Google Shape;7741;p51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2" name="Google Shape;7742;p51"/>
            <p:cNvGrpSpPr/>
            <p:nvPr/>
          </p:nvGrpSpPr>
          <p:grpSpPr>
            <a:xfrm>
              <a:off x="4339009" y="1863727"/>
              <a:ext cx="143704" cy="29476"/>
              <a:chOff x="4339009" y="1863727"/>
              <a:chExt cx="143704" cy="29476"/>
            </a:xfrm>
          </p:grpSpPr>
          <p:sp>
            <p:nvSpPr>
              <p:cNvPr id="7743" name="Google Shape;7743;p51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4" name="Google Shape;7744;p51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5" name="Google Shape;7745;p51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6" name="Google Shape;7746;p51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47" name="Google Shape;7747;p51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7748" name="Google Shape;7748;p51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49" name="Google Shape;7749;p51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0" name="Google Shape;7750;p51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1" name="Google Shape;7751;p51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752" name="Google Shape;7752;p51"/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51"/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51"/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51"/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756" name="Google Shape;7756;p51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7757" name="Google Shape;7757;p51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8" name="Google Shape;7758;p51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59" name="Google Shape;7759;p51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0" name="Google Shape;7760;p51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61" name="Google Shape;7761;p51"/>
            <p:cNvGrpSpPr/>
            <p:nvPr/>
          </p:nvGrpSpPr>
          <p:grpSpPr>
            <a:xfrm>
              <a:off x="4771663" y="1876896"/>
              <a:ext cx="108651" cy="100446"/>
              <a:chOff x="4771663" y="1876896"/>
              <a:chExt cx="108651" cy="100446"/>
            </a:xfrm>
          </p:grpSpPr>
          <p:sp>
            <p:nvSpPr>
              <p:cNvPr id="7762" name="Google Shape;7762;p51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3" name="Google Shape;7763;p51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4" name="Google Shape;7764;p51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65" name="Google Shape;7765;p51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766" name="Google Shape;7766;p51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7767" name="Google Shape;7767;p51"/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51"/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51"/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51"/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51"/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51"/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51"/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51"/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75" name="Google Shape;7775;p51"/>
          <p:cNvGrpSpPr/>
          <p:nvPr/>
        </p:nvGrpSpPr>
        <p:grpSpPr>
          <a:xfrm>
            <a:off x="727269" y="3719294"/>
            <a:ext cx="1408445" cy="673166"/>
            <a:chOff x="712664" y="3693287"/>
            <a:chExt cx="1460739" cy="698160"/>
          </a:xfrm>
        </p:grpSpPr>
        <p:grpSp>
          <p:nvGrpSpPr>
            <p:cNvPr id="7776" name="Google Shape;7776;p51"/>
            <p:cNvGrpSpPr/>
            <p:nvPr/>
          </p:nvGrpSpPr>
          <p:grpSpPr>
            <a:xfrm>
              <a:off x="1380079" y="4133090"/>
              <a:ext cx="234047" cy="258099"/>
              <a:chOff x="1380079" y="4133090"/>
              <a:chExt cx="234047" cy="258099"/>
            </a:xfrm>
          </p:grpSpPr>
          <p:sp>
            <p:nvSpPr>
              <p:cNvPr id="7777" name="Google Shape;7777;p51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8" name="Google Shape;7778;p51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79" name="Google Shape;7779;p51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80" name="Google Shape;7780;p51"/>
            <p:cNvGrpSpPr/>
            <p:nvPr/>
          </p:nvGrpSpPr>
          <p:grpSpPr>
            <a:xfrm>
              <a:off x="884610" y="3864082"/>
              <a:ext cx="1118565" cy="527275"/>
              <a:chOff x="890961" y="3865463"/>
              <a:chExt cx="1115220" cy="525698"/>
            </a:xfrm>
          </p:grpSpPr>
          <p:sp>
            <p:nvSpPr>
              <p:cNvPr id="7781" name="Google Shape;7781;p51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2" name="Google Shape;7782;p51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3" name="Google Shape;7783;p51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84" name="Google Shape;7784;p51"/>
            <p:cNvGrpSpPr/>
            <p:nvPr/>
          </p:nvGrpSpPr>
          <p:grpSpPr>
            <a:xfrm>
              <a:off x="712664" y="3693287"/>
              <a:ext cx="1460739" cy="698160"/>
              <a:chOff x="712664" y="3693025"/>
              <a:chExt cx="1460739" cy="698160"/>
            </a:xfrm>
          </p:grpSpPr>
          <p:sp>
            <p:nvSpPr>
              <p:cNvPr id="7785" name="Google Shape;7785;p51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6" name="Google Shape;7786;p51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7" name="Google Shape;7787;p51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8" name="Google Shape;7788;p51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89" name="Google Shape;7789;p51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0" name="Google Shape;7790;p51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791" name="Google Shape;7791;p51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7792" name="Google Shape;7792;p51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7793" name="Google Shape;7793;p5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4" name="Google Shape;7794;p5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95" name="Google Shape;7795;p51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7796" name="Google Shape;7796;p5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797" name="Google Shape;7797;p5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798" name="Google Shape;7798;p51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7799" name="Google Shape;7799;p5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0" name="Google Shape;7800;p5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801" name="Google Shape;7801;p51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7802" name="Google Shape;7802;p51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957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03" name="Google Shape;7803;p51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804" name="Google Shape;7804;p51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7805" name="Google Shape;7805;p51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7806" name="Google Shape;7806;p51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07" name="Google Shape;7807;p51"/>
              <p:cNvGrpSpPr/>
              <p:nvPr/>
            </p:nvGrpSpPr>
            <p:grpSpPr>
              <a:xfrm>
                <a:off x="2600284" y="3808654"/>
                <a:ext cx="234506" cy="138010"/>
                <a:chOff x="2600284" y="3808654"/>
                <a:chExt cx="234506" cy="138010"/>
              </a:xfrm>
            </p:grpSpPr>
            <p:sp>
              <p:nvSpPr>
                <p:cNvPr id="7808" name="Google Shape;7808;p51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7809" name="Google Shape;7809;p51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</p:grpSp>
          <p:grpSp>
            <p:nvGrpSpPr>
              <p:cNvPr id="7810" name="Google Shape;7810;p51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7811" name="Google Shape;7811;p51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7812" name="Google Shape;7812;p51"/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</p:grpSp>
          <p:grpSp>
            <p:nvGrpSpPr>
              <p:cNvPr id="7813" name="Google Shape;7813;p51"/>
              <p:cNvGrpSpPr/>
              <p:nvPr/>
            </p:nvGrpSpPr>
            <p:grpSpPr>
              <a:xfrm>
                <a:off x="3067316" y="3711366"/>
                <a:ext cx="66900" cy="166810"/>
                <a:chOff x="3067316" y="3711366"/>
                <a:chExt cx="66900" cy="166810"/>
              </a:xfrm>
            </p:grpSpPr>
            <p:sp>
              <p:nvSpPr>
                <p:cNvPr id="7814" name="Google Shape;7814;p51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7815" name="Google Shape;7815;p51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</p:grpSp>
          <p:grpSp>
            <p:nvGrpSpPr>
              <p:cNvPr id="7816" name="Google Shape;7816;p51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7817" name="Google Shape;7817;p51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7818" name="Google Shape;7818;p51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</p:grpSp>
          <p:grpSp>
            <p:nvGrpSpPr>
              <p:cNvPr id="7819" name="Google Shape;7819;p51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7820" name="Google Shape;7820;p51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7821" name="Google Shape;7821;p51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</p:grpSp>
        </p:grpSp>
        <p:grpSp>
          <p:nvGrpSpPr>
            <p:cNvPr id="7822" name="Google Shape;7822;p51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7823" name="Google Shape;7823;p51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24" name="Google Shape;7824;p51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825" name="Google Shape;7825;p51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7826" name="Google Shape;7826;p51"/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51"/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51"/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51"/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51"/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51"/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213B5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51"/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51"/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51"/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35" name="Google Shape;7835;p51"/>
          <p:cNvGrpSpPr/>
          <p:nvPr/>
        </p:nvGrpSpPr>
        <p:grpSpPr>
          <a:xfrm>
            <a:off x="3762234" y="3714379"/>
            <a:ext cx="1375853" cy="678131"/>
            <a:chOff x="3913765" y="3641905"/>
            <a:chExt cx="1522804" cy="750560"/>
          </a:xfrm>
        </p:grpSpPr>
        <p:grpSp>
          <p:nvGrpSpPr>
            <p:cNvPr id="7836" name="Google Shape;7836;p51"/>
            <p:cNvGrpSpPr/>
            <p:nvPr/>
          </p:nvGrpSpPr>
          <p:grpSpPr>
            <a:xfrm>
              <a:off x="3913765" y="3997002"/>
              <a:ext cx="1522804" cy="395463"/>
              <a:chOff x="3913765" y="3997002"/>
              <a:chExt cx="1522804" cy="395463"/>
            </a:xfrm>
          </p:grpSpPr>
          <p:grpSp>
            <p:nvGrpSpPr>
              <p:cNvPr id="7837" name="Google Shape;7837;p51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7838" name="Google Shape;7838;p51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39" name="Google Shape;7839;p51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rPr lang="en" sz="1400" b="0" i="0" u="none" strike="noStrike" cap="non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rPr>
                    <a:t>     </a:t>
                  </a: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40" name="Google Shape;7840;p51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7841" name="Google Shape;7841;p51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2" name="Google Shape;7842;p51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DBE2E7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7843" name="Google Shape;7843;p51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7844" name="Google Shape;7844;p51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45" name="Google Shape;7845;p51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7846" name="Google Shape;7846;p51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7847" name="Google Shape;7847;p51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8" name="Google Shape;7848;p51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49" name="Google Shape;7849;p51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50" name="Google Shape;7850;p51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851" name="Google Shape;7851;p51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7852" name="Google Shape;7852;p51"/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374F66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51"/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rgbClr val="DBE3E8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51"/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F677B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51"/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51"/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FA1AF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51"/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9D4DC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58" name="Google Shape;7858;p51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7859" name="Google Shape;7859;p51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F677B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0" name="Google Shape;7860;p51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B3C3CE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1" name="Google Shape;7861;p51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C9D4DC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2" name="Google Shape;7862;p51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DBE3E8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3" name="Google Shape;7863;p51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FA1AF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864" name="Google Shape;7864;p51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374F66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7865" name="Google Shape;7865;p51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7866" name="Google Shape;7866;p51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7" name="Google Shape;7867;p51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7EA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8" name="Google Shape;7868;p51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69" name="Google Shape;7869;p51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0" name="Google Shape;7870;p51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1" name="Google Shape;7871;p51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EF0F2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7872" name="Google Shape;7872;p51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FEFEFE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7873" name="Google Shape;7873;p51"/>
          <p:cNvGrpSpPr/>
          <p:nvPr/>
        </p:nvGrpSpPr>
        <p:grpSpPr>
          <a:xfrm>
            <a:off x="2430262" y="2078652"/>
            <a:ext cx="712576" cy="712375"/>
            <a:chOff x="2559249" y="2069323"/>
            <a:chExt cx="685565" cy="685635"/>
          </a:xfrm>
        </p:grpSpPr>
        <p:sp>
          <p:nvSpPr>
            <p:cNvPr id="7874" name="Google Shape;7874;p51"/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51"/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51"/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51"/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51"/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51"/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51"/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51"/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51"/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51"/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51"/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51"/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51"/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7" name="Google Shape;7887;p51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7888" name="Google Shape;7888;p51"/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51"/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51"/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51"/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51"/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51"/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51"/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51"/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96" name="Google Shape;7896;p51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7897" name="Google Shape;7897;p51"/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51"/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899" name="Google Shape;7899;p51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7900" name="Google Shape;7900;p51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1" name="Google Shape;7901;p51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02" name="Google Shape;7902;p51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7903" name="Google Shape;7903;p51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4" name="Google Shape;7904;p51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05" name="Google Shape;7905;p51"/>
            <p:cNvGrpSpPr/>
            <p:nvPr/>
          </p:nvGrpSpPr>
          <p:grpSpPr>
            <a:xfrm>
              <a:off x="4073727" y="3040337"/>
              <a:ext cx="697793" cy="296263"/>
              <a:chOff x="4073727" y="3040337"/>
              <a:chExt cx="697793" cy="296263"/>
            </a:xfrm>
          </p:grpSpPr>
          <p:sp>
            <p:nvSpPr>
              <p:cNvPr id="7906" name="Google Shape;7906;p51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07" name="Google Shape;7907;p51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08" name="Google Shape;7908;p51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7909" name="Google Shape;7909;p51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10" name="Google Shape;7910;p51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911" name="Google Shape;7911;p51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7912" name="Google Shape;7912;p51"/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51"/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51"/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rgbClr val="325D79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51"/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51"/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51"/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51"/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51"/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51"/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51"/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51"/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51"/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24" name="Google Shape;7924;p51"/>
          <p:cNvGrpSpPr/>
          <p:nvPr/>
        </p:nvGrpSpPr>
        <p:grpSpPr>
          <a:xfrm>
            <a:off x="2326452" y="1191441"/>
            <a:ext cx="767704" cy="815488"/>
            <a:chOff x="2499700" y="1135950"/>
            <a:chExt cx="732402" cy="777989"/>
          </a:xfrm>
        </p:grpSpPr>
        <p:grpSp>
          <p:nvGrpSpPr>
            <p:cNvPr id="7925" name="Google Shape;7925;p51"/>
            <p:cNvGrpSpPr/>
            <p:nvPr/>
          </p:nvGrpSpPr>
          <p:grpSpPr>
            <a:xfrm>
              <a:off x="2499700" y="1135950"/>
              <a:ext cx="732402" cy="694706"/>
              <a:chOff x="2499700" y="1135950"/>
              <a:chExt cx="732402" cy="694706"/>
            </a:xfrm>
          </p:grpSpPr>
          <p:sp>
            <p:nvSpPr>
              <p:cNvPr id="7926" name="Google Shape;7926;p51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27" name="Google Shape;7927;p51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28" name="Google Shape;7928;p51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29" name="Google Shape;7929;p51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0" name="Google Shape;7930;p51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1" name="Google Shape;7931;p51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2" name="Google Shape;7932;p51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3" name="Google Shape;7933;p51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4" name="Google Shape;7934;p51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5" name="Google Shape;7935;p51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6" name="Google Shape;7936;p51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7" name="Google Shape;7937;p51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8" name="Google Shape;7938;p51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39" name="Google Shape;7939;p51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0" name="Google Shape;7940;p51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1" name="Google Shape;7941;p51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2" name="Google Shape;7942;p51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3" name="Google Shape;7943;p51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4" name="Google Shape;7944;p51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5" name="Google Shape;7945;p51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6" name="Google Shape;7946;p51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7" name="Google Shape;7947;p51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8" name="Google Shape;7948;p51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49" name="Google Shape;7949;p51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0" name="Google Shape;7950;p51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1" name="Google Shape;7951;p51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2" name="Google Shape;7952;p51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53" name="Google Shape;7953;p51"/>
            <p:cNvGrpSpPr/>
            <p:nvPr/>
          </p:nvGrpSpPr>
          <p:grpSpPr>
            <a:xfrm>
              <a:off x="2517909" y="1188726"/>
              <a:ext cx="702702" cy="725213"/>
              <a:chOff x="2517909" y="1188726"/>
              <a:chExt cx="702702" cy="725213"/>
            </a:xfrm>
          </p:grpSpPr>
          <p:sp>
            <p:nvSpPr>
              <p:cNvPr id="7954" name="Google Shape;7954;p51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5" name="Google Shape;7955;p51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6" name="Google Shape;7956;p51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7" name="Google Shape;7957;p51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58" name="Google Shape;7958;p51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959" name="Google Shape;7959;p51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7960" name="Google Shape;7960;p51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7961" name="Google Shape;7961;p51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7962" name="Google Shape;7962;p51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rgbClr val="213B5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63" name="Google Shape;7963;p51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7964" name="Google Shape;7964;p51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7965" name="Google Shape;7965;p51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66" name="Google Shape;7966;p51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7967" name="Google Shape;7967;p51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7968" name="Google Shape;7968;p51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69" name="Google Shape;7969;p51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7970" name="Google Shape;7970;p51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7971" name="Google Shape;7971;p51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972" name="Google Shape;7972;p51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rgbClr val="F2F2F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73" name="Google Shape;7973;p51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7974" name="Google Shape;7974;p51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7975" name="Google Shape;7975;p51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6" name="Google Shape;7976;p51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77" name="Google Shape;7977;p51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78" name="Google Shape;7978;p51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7979" name="Google Shape;7979;p51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0" name="Google Shape;7980;p51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435D74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1" name="Google Shape;7981;p51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7982" name="Google Shape;7982;p51"/>
          <p:cNvGrpSpPr/>
          <p:nvPr/>
        </p:nvGrpSpPr>
        <p:grpSpPr>
          <a:xfrm>
            <a:off x="7708955" y="3708534"/>
            <a:ext cx="312075" cy="684173"/>
            <a:chOff x="7645573" y="3754300"/>
            <a:chExt cx="293856" cy="644170"/>
          </a:xfrm>
        </p:grpSpPr>
        <p:sp>
          <p:nvSpPr>
            <p:cNvPr id="7983" name="Google Shape;7983;p51"/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51"/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85" name="Google Shape;7985;p51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7986" name="Google Shape;7986;p51"/>
            <p:cNvGrpSpPr/>
            <p:nvPr/>
          </p:nvGrpSpPr>
          <p:grpSpPr>
            <a:xfrm>
              <a:off x="5830645" y="1256617"/>
              <a:ext cx="259743" cy="269908"/>
              <a:chOff x="5830645" y="1256617"/>
              <a:chExt cx="259743" cy="269908"/>
            </a:xfrm>
          </p:grpSpPr>
          <p:sp>
            <p:nvSpPr>
              <p:cNvPr id="7987" name="Google Shape;7987;p51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88" name="Google Shape;7988;p51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89" name="Google Shape;7989;p51"/>
            <p:cNvGrpSpPr/>
            <p:nvPr/>
          </p:nvGrpSpPr>
          <p:grpSpPr>
            <a:xfrm>
              <a:off x="6101293" y="1256617"/>
              <a:ext cx="259692" cy="269908"/>
              <a:chOff x="6101293" y="1256617"/>
              <a:chExt cx="259692" cy="269908"/>
            </a:xfrm>
          </p:grpSpPr>
          <p:sp>
            <p:nvSpPr>
              <p:cNvPr id="7990" name="Google Shape;7990;p51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1" name="Google Shape;7991;p51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92" name="Google Shape;7992;p51"/>
            <p:cNvGrpSpPr/>
            <p:nvPr/>
          </p:nvGrpSpPr>
          <p:grpSpPr>
            <a:xfrm>
              <a:off x="5830645" y="1539749"/>
              <a:ext cx="259692" cy="269908"/>
              <a:chOff x="5830645" y="1539749"/>
              <a:chExt cx="259692" cy="269908"/>
            </a:xfrm>
          </p:grpSpPr>
          <p:sp>
            <p:nvSpPr>
              <p:cNvPr id="7993" name="Google Shape;7993;p51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4" name="Google Shape;7994;p51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995" name="Google Shape;7995;p51"/>
            <p:cNvGrpSpPr/>
            <p:nvPr/>
          </p:nvGrpSpPr>
          <p:grpSpPr>
            <a:xfrm>
              <a:off x="6101293" y="1539749"/>
              <a:ext cx="259692" cy="269908"/>
              <a:chOff x="6101293" y="1539749"/>
              <a:chExt cx="259692" cy="269908"/>
            </a:xfrm>
          </p:grpSpPr>
          <p:sp>
            <p:nvSpPr>
              <p:cNvPr id="7996" name="Google Shape;7996;p51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997" name="Google Shape;7997;p51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998" name="Google Shape;7998;p51"/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99" name="Google Shape;7999;p51"/>
          <p:cNvGrpSpPr/>
          <p:nvPr/>
        </p:nvGrpSpPr>
        <p:grpSpPr>
          <a:xfrm>
            <a:off x="732438" y="2927557"/>
            <a:ext cx="1452955" cy="621361"/>
            <a:chOff x="732422" y="2990152"/>
            <a:chExt cx="1337773" cy="572103"/>
          </a:xfrm>
        </p:grpSpPr>
        <p:sp>
          <p:nvSpPr>
            <p:cNvPr id="8000" name="Google Shape;8000;p51"/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6DB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51"/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51"/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7994A9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51"/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51"/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51"/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0" name="Google Shape;8010;p52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011" name="Google Shape;8011;p52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012" name="Google Shape;8012;p52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3" name="Google Shape;8013;p52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4" name="Google Shape;8014;p52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5" name="Google Shape;8015;p52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6" name="Google Shape;8016;p52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7" name="Google Shape;8017;p52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8" name="Google Shape;8018;p52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19" name="Google Shape;8019;p52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0" name="Google Shape;8020;p52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1" name="Google Shape;8021;p52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22" name="Google Shape;8022;p52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023" name="Google Shape;8023;p52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4" name="Google Shape;8024;p52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5" name="Google Shape;8025;p52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6" name="Google Shape;8026;p52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7" name="Google Shape;8027;p52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8" name="Google Shape;8028;p52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29" name="Google Shape;8029;p52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0" name="Google Shape;8030;p52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1" name="Google Shape;8031;p52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2" name="Google Shape;8032;p52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33" name="Google Shape;8033;p52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034" name="Google Shape;8034;p52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5" name="Google Shape;8035;p52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6" name="Google Shape;8036;p52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7" name="Google Shape;8037;p52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8" name="Google Shape;8038;p52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39" name="Google Shape;8039;p52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0" name="Google Shape;8040;p52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1" name="Google Shape;8041;p52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2" name="Google Shape;8042;p52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3" name="Google Shape;8043;p52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44" name="Google Shape;8044;p52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045" name="Google Shape;8045;p52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6" name="Google Shape;8046;p52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7" name="Google Shape;8047;p52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8" name="Google Shape;8048;p52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49" name="Google Shape;8049;p52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0" name="Google Shape;8050;p52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1" name="Google Shape;8051;p52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2" name="Google Shape;8052;p52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3" name="Google Shape;8053;p52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4" name="Google Shape;8054;p52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55" name="Google Shape;8055;p52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056" name="Google Shape;8056;p52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7" name="Google Shape;8057;p52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8" name="Google Shape;8058;p52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59" name="Google Shape;8059;p52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0" name="Google Shape;8060;p52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1" name="Google Shape;8061;p52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2" name="Google Shape;8062;p52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3" name="Google Shape;8063;p52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4" name="Google Shape;8064;p52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5" name="Google Shape;8065;p52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66" name="Google Shape;8066;p52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067" name="Google Shape;8067;p52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8" name="Google Shape;8068;p52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69" name="Google Shape;8069;p52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0" name="Google Shape;8070;p52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1" name="Google Shape;8071;p52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2" name="Google Shape;8072;p52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3" name="Google Shape;8073;p52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4" name="Google Shape;8074;p52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5" name="Google Shape;8075;p52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6" name="Google Shape;8076;p52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77" name="Google Shape;8077;p52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078" name="Google Shape;8078;p52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79" name="Google Shape;8079;p52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0" name="Google Shape;8080;p52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1" name="Google Shape;8081;p52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2" name="Google Shape;8082;p52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3" name="Google Shape;8083;p52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4" name="Google Shape;8084;p52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5" name="Google Shape;8085;p52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6" name="Google Shape;8086;p52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87" name="Google Shape;8087;p52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88" name="Google Shape;8088;p52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089" name="Google Shape;8089;p52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0" name="Google Shape;8090;p52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1" name="Google Shape;8091;p52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2" name="Google Shape;8092;p52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3" name="Google Shape;8093;p52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4" name="Google Shape;8094;p52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5" name="Google Shape;8095;p52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6" name="Google Shape;8096;p52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7" name="Google Shape;8097;p52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098" name="Google Shape;8098;p52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099" name="Google Shape;8099;p52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100" name="Google Shape;8100;p52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1" name="Google Shape;8101;p52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2" name="Google Shape;8102;p52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3" name="Google Shape;8103;p52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4" name="Google Shape;8104;p52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5" name="Google Shape;8105;p52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6" name="Google Shape;8106;p52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7" name="Google Shape;8107;p52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8" name="Google Shape;8108;p52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09" name="Google Shape;8109;p52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10" name="Google Shape;8110;p52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111" name="Google Shape;8111;p52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2" name="Google Shape;8112;p52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3" name="Google Shape;8113;p52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4" name="Google Shape;8114;p52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5" name="Google Shape;8115;p52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6" name="Google Shape;8116;p52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7" name="Google Shape;8117;p52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8" name="Google Shape;8118;p52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19" name="Google Shape;8119;p52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0" name="Google Shape;8120;p52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121" name="Google Shape;8121;p52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122" name="Google Shape;8122;p52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123" name="Google Shape;8123;p52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4" name="Google Shape;8124;p52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5" name="Google Shape;8125;p52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6" name="Google Shape;8126;p52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27" name="Google Shape;8127;p52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28" name="Google Shape;8128;p52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129" name="Google Shape;8129;p52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0" name="Google Shape;8130;p52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1" name="Google Shape;8131;p52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2" name="Google Shape;8132;p52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3" name="Google Shape;8133;p52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34" name="Google Shape;8134;p52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135" name="Google Shape;8135;p52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6" name="Google Shape;8136;p52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7" name="Google Shape;8137;p52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8" name="Google Shape;8138;p52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39" name="Google Shape;8139;p52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40" name="Google Shape;8140;p52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141" name="Google Shape;8141;p52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2" name="Google Shape;8142;p52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3" name="Google Shape;8143;p52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4" name="Google Shape;8144;p52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45" name="Google Shape;8145;p52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146" name="Google Shape;8146;p52"/>
          <p:cNvGrpSpPr/>
          <p:nvPr/>
        </p:nvGrpSpPr>
        <p:grpSpPr>
          <a:xfrm>
            <a:off x="2613365" y="2657986"/>
            <a:ext cx="1387540" cy="159124"/>
            <a:chOff x="3200660" y="2180272"/>
            <a:chExt cx="2563823" cy="378237"/>
          </a:xfrm>
        </p:grpSpPr>
        <p:sp>
          <p:nvSpPr>
            <p:cNvPr id="8147" name="Google Shape;8147;p52"/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52"/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52"/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52"/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52"/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52"/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52"/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52"/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52"/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52"/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52"/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52"/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9" name="Google Shape;8159;p52"/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0" name="Google Shape;8160;p52"/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52"/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52"/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52"/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52"/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65" name="Google Shape;8165;p52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166" name="Google Shape;8166;p52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52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68" name="Google Shape;8168;p52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169" name="Google Shape;8169;p52"/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52"/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71" name="Google Shape;8171;p52"/>
          <p:cNvGrpSpPr/>
          <p:nvPr/>
        </p:nvGrpSpPr>
        <p:grpSpPr>
          <a:xfrm>
            <a:off x="2610235" y="2419536"/>
            <a:ext cx="1383504" cy="119749"/>
            <a:chOff x="3465975" y="2270276"/>
            <a:chExt cx="1986365" cy="171929"/>
          </a:xfrm>
        </p:grpSpPr>
        <p:sp>
          <p:nvSpPr>
            <p:cNvPr id="8172" name="Google Shape;8172;p52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52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52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52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52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52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52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52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0" name="Google Shape;8180;p52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181" name="Google Shape;8181;p52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52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52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52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52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86" name="Google Shape;8186;p52"/>
          <p:cNvGrpSpPr/>
          <p:nvPr/>
        </p:nvGrpSpPr>
        <p:grpSpPr>
          <a:xfrm>
            <a:off x="2610803" y="3484367"/>
            <a:ext cx="1389065" cy="180119"/>
            <a:chOff x="705948" y="3788465"/>
            <a:chExt cx="2308952" cy="299400"/>
          </a:xfrm>
        </p:grpSpPr>
        <p:sp>
          <p:nvSpPr>
            <p:cNvPr id="8187" name="Google Shape;8187;p52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52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52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52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52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92" name="Google Shape;8192;p52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193" name="Google Shape;8193;p52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194" name="Google Shape;8194;p5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95" name="Google Shape;8195;p5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96" name="Google Shape;8196;p52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197" name="Google Shape;8197;p5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198" name="Google Shape;8198;p5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199" name="Google Shape;8199;p52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200" name="Google Shape;8200;p5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1" name="Google Shape;8201;p5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02" name="Google Shape;8202;p52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203" name="Google Shape;8203;p5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4" name="Google Shape;8204;p5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05" name="Google Shape;8205;p52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206" name="Google Shape;8206;p5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07" name="Google Shape;8207;p5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208" name="Google Shape;8208;p52"/>
          <p:cNvGrpSpPr/>
          <p:nvPr/>
        </p:nvGrpSpPr>
        <p:grpSpPr>
          <a:xfrm>
            <a:off x="4277571" y="2080469"/>
            <a:ext cx="1433821" cy="191500"/>
            <a:chOff x="4273350" y="2080469"/>
            <a:chExt cx="1433821" cy="191500"/>
          </a:xfrm>
        </p:grpSpPr>
        <p:grpSp>
          <p:nvGrpSpPr>
            <p:cNvPr id="8209" name="Google Shape;8209;p52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210" name="Google Shape;8210;p5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8211" name="Google Shape;8211;p52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oval" w="med" len="med"/>
              </a:ln>
            </p:spPr>
          </p:cxnSp>
        </p:grpSp>
        <p:grpSp>
          <p:nvGrpSpPr>
            <p:cNvPr id="8212" name="Google Shape;8212;p52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213" name="Google Shape;8213;p5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8214" name="Google Shape;8214;p52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oval" w="med" len="med"/>
              </a:ln>
            </p:spPr>
          </p:cxnSp>
        </p:grpSp>
      </p:grpSp>
      <p:grpSp>
        <p:nvGrpSpPr>
          <p:cNvPr id="8215" name="Google Shape;8215;p52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216" name="Google Shape;8216;p52"/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217" name="Google Shape;8217;p52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218" name="Google Shape;8218;p52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8219" name="Google Shape;8219;p52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</p:grpSp>
      <p:grpSp>
        <p:nvGrpSpPr>
          <p:cNvPr id="8220" name="Google Shape;8220;p52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221" name="Google Shape;8221;p52"/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52"/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52"/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52"/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52"/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52"/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52"/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52"/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52"/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52"/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52"/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52"/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52"/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rgbClr val="F2F2F2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34" name="Google Shape;8234;p52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235" name="Google Shape;8235;p52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236" name="Google Shape;8236;p52"/>
            <p:cNvCxnSpPr>
              <a:stCxn id="823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8237" name="Google Shape;8237;p52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238" name="Google Shape;8238;p52"/>
            <p:cNvCxnSpPr>
              <a:endCxn id="8237" idx="3"/>
            </p:cNvCxnSpPr>
            <p:nvPr/>
          </p:nvCxnSpPr>
          <p:spPr>
            <a:xfrm rot="10800000">
              <a:off x="8059040" y="3735532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8239" name="Google Shape;8239;p52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240" name="Google Shape;8240;p52"/>
            <p:cNvCxnSpPr>
              <a:stCxn id="8239" idx="1"/>
            </p:cNvCxnSpPr>
            <p:nvPr/>
          </p:nvCxnSpPr>
          <p:spPr>
            <a:xfrm rot="10800000">
              <a:off x="6175223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8241" name="Google Shape;8241;p52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242" name="Google Shape;8242;p52"/>
            <p:cNvCxnSpPr>
              <a:endCxn id="824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8243" name="Google Shape;8243;p52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244" name="Google Shape;8244;p52"/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52"/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52"/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52"/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248" name="Google Shape;8248;p52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249" name="Google Shape;8249;p52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250" name="Google Shape;8250;p52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1" name="Google Shape;8251;p52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2" name="Google Shape;8252;p52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3" name="Google Shape;8253;p52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4" name="Google Shape;8254;p52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5" name="Google Shape;8255;p52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6" name="Google Shape;8256;p52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57" name="Google Shape;8257;p52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258" name="Google Shape;8258;p52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59" name="Google Shape;8259;p52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0" name="Google Shape;8260;p52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1" name="Google Shape;8261;p52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2" name="Google Shape;8262;p52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3" name="Google Shape;8263;p52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4" name="Google Shape;8264;p52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65" name="Google Shape;8265;p52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266" name="Google Shape;8266;p52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7" name="Google Shape;8267;p52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8" name="Google Shape;8268;p52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69" name="Google Shape;8269;p52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0" name="Google Shape;8270;p52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1" name="Google Shape;8271;p52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2" name="Google Shape;8272;p52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73" name="Google Shape;8273;p52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274" name="Google Shape;8274;p52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5" name="Google Shape;8275;p52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6" name="Google Shape;8276;p52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7" name="Google Shape;8277;p52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8" name="Google Shape;8278;p52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79" name="Google Shape;8279;p52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0" name="Google Shape;8280;p52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81" name="Google Shape;8281;p52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282" name="Google Shape;8282;p52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3" name="Google Shape;8283;p52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4" name="Google Shape;8284;p52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5" name="Google Shape;8285;p52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6" name="Google Shape;8286;p52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7" name="Google Shape;8287;p52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88" name="Google Shape;8288;p52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289" name="Google Shape;8289;p52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290" name="Google Shape;8290;p52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8291" name="Google Shape;8291;p52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rgbClr val="E3E7EA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8292" name="Google Shape;8292;p52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293" name="Google Shape;8293;p52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4" name="Google Shape;8294;p52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5" name="Google Shape;8295;p52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6" name="Google Shape;8296;p52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7" name="Google Shape;8297;p52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8" name="Google Shape;8298;p52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299" name="Google Shape;8299;p52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300" name="Google Shape;8300;p52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301" name="Google Shape;8301;p52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2" name="Google Shape;8302;p52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3" name="Google Shape;8303;p52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4" name="Google Shape;8304;p52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5" name="Google Shape;8305;p52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6" name="Google Shape;8306;p52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307" name="Google Shape;8307;p52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308" name="Google Shape;8308;p52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309" name="Google Shape;8309;p52"/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52"/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52"/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52"/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8313" name="Google Shape;8313;p52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oval" w="med" len="med"/>
              <a:tailEnd type="none" w="sm" len="sm"/>
            </a:ln>
          </p:spPr>
        </p:cxnSp>
        <p:cxnSp>
          <p:nvCxnSpPr>
            <p:cNvPr id="8314" name="Google Shape;8314;p52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rgbClr val="BAC8D3"/>
              </a:solidFill>
              <a:prstDash val="solid"/>
              <a:round/>
              <a:headEnd type="oval" w="med" len="med"/>
              <a:tailEnd type="none" w="sm" len="sm"/>
            </a:ln>
          </p:spPr>
        </p:cxnSp>
        <p:cxnSp>
          <p:nvCxnSpPr>
            <p:cNvPr id="8315" name="Google Shape;8315;p52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none" w="sm" len="sm"/>
            </a:ln>
          </p:spPr>
        </p:cxnSp>
        <p:cxnSp>
          <p:nvCxnSpPr>
            <p:cNvPr id="8316" name="Google Shape;8316;p52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none" w="sm" len="sm"/>
            </a:ln>
          </p:spPr>
        </p:cxnSp>
        <p:sp>
          <p:nvSpPr>
            <p:cNvPr id="8317" name="Google Shape;8317;p52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18" name="Google Shape;8318;p52"/>
          <p:cNvGrpSpPr/>
          <p:nvPr/>
        </p:nvGrpSpPr>
        <p:grpSpPr>
          <a:xfrm>
            <a:off x="5793062" y="3544204"/>
            <a:ext cx="2664832" cy="843440"/>
            <a:chOff x="5916567" y="1099697"/>
            <a:chExt cx="2556684" cy="809211"/>
          </a:xfrm>
        </p:grpSpPr>
        <p:sp>
          <p:nvSpPr>
            <p:cNvPr id="8319" name="Google Shape;8319;p52"/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52"/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p52"/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52"/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52"/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h="120000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52"/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52"/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52"/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7" name="Google Shape;8327;p52"/>
          <p:cNvGrpSpPr/>
          <p:nvPr/>
        </p:nvGrpSpPr>
        <p:grpSpPr>
          <a:xfrm>
            <a:off x="5900602" y="1193063"/>
            <a:ext cx="1299850" cy="1023337"/>
            <a:chOff x="5900602" y="1193063"/>
            <a:chExt cx="1299850" cy="1023337"/>
          </a:xfrm>
        </p:grpSpPr>
        <p:grpSp>
          <p:nvGrpSpPr>
            <p:cNvPr id="8328" name="Google Shape;8328;p52"/>
            <p:cNvGrpSpPr/>
            <p:nvPr/>
          </p:nvGrpSpPr>
          <p:grpSpPr>
            <a:xfrm>
              <a:off x="6743564" y="1193063"/>
              <a:ext cx="456888" cy="700378"/>
              <a:chOff x="6743564" y="1193063"/>
              <a:chExt cx="456888" cy="700378"/>
            </a:xfrm>
          </p:grpSpPr>
          <p:grpSp>
            <p:nvGrpSpPr>
              <p:cNvPr id="8329" name="Google Shape;8329;p52"/>
              <p:cNvGrpSpPr/>
              <p:nvPr/>
            </p:nvGrpSpPr>
            <p:grpSpPr>
              <a:xfrm>
                <a:off x="6743564" y="1690732"/>
                <a:ext cx="214402" cy="202709"/>
                <a:chOff x="6743564" y="1690732"/>
                <a:chExt cx="214402" cy="202709"/>
              </a:xfrm>
            </p:grpSpPr>
            <p:sp>
              <p:nvSpPr>
                <p:cNvPr id="8330" name="Google Shape;8330;p52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31" name="Google Shape;8331;p52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32" name="Google Shape;8332;p52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333" name="Google Shape;8333;p52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34" name="Google Shape;8334;p52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35" name="Google Shape;8335;p52"/>
            <p:cNvGrpSpPr/>
            <p:nvPr/>
          </p:nvGrpSpPr>
          <p:grpSpPr>
            <a:xfrm>
              <a:off x="6520338" y="1193063"/>
              <a:ext cx="341813" cy="801589"/>
              <a:chOff x="6520338" y="1193063"/>
              <a:chExt cx="341813" cy="801589"/>
            </a:xfrm>
          </p:grpSpPr>
          <p:grpSp>
            <p:nvGrpSpPr>
              <p:cNvPr id="8336" name="Google Shape;8336;p52"/>
              <p:cNvGrpSpPr/>
              <p:nvPr/>
            </p:nvGrpSpPr>
            <p:grpSpPr>
              <a:xfrm>
                <a:off x="6520338" y="1589527"/>
                <a:ext cx="213949" cy="405124"/>
                <a:chOff x="6520338" y="1589527"/>
                <a:chExt cx="213949" cy="405124"/>
              </a:xfrm>
            </p:grpSpPr>
            <p:sp>
              <p:nvSpPr>
                <p:cNvPr id="8337" name="Google Shape;8337;p52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38" name="Google Shape;8338;p52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39" name="Google Shape;8339;p52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340" name="Google Shape;8340;p52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41" name="Google Shape;8341;p52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42" name="Google Shape;8342;p52"/>
            <p:cNvGrpSpPr/>
            <p:nvPr/>
          </p:nvGrpSpPr>
          <p:grpSpPr>
            <a:xfrm>
              <a:off x="6238903" y="1193063"/>
              <a:ext cx="300476" cy="901783"/>
              <a:chOff x="6238903" y="1193063"/>
              <a:chExt cx="300476" cy="901783"/>
            </a:xfrm>
          </p:grpSpPr>
          <p:grpSp>
            <p:nvGrpSpPr>
              <p:cNvPr id="8343" name="Google Shape;8343;p52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344" name="Google Shape;8344;p52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45" name="Google Shape;8345;p52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46" name="Google Shape;8346;p52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347" name="Google Shape;8347;p52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48" name="Google Shape;8348;p52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49" name="Google Shape;8349;p52"/>
            <p:cNvGrpSpPr/>
            <p:nvPr/>
          </p:nvGrpSpPr>
          <p:grpSpPr>
            <a:xfrm>
              <a:off x="5900602" y="1193063"/>
              <a:ext cx="444346" cy="1023337"/>
              <a:chOff x="5900602" y="1193063"/>
              <a:chExt cx="444346" cy="1023337"/>
            </a:xfrm>
          </p:grpSpPr>
          <p:grpSp>
            <p:nvGrpSpPr>
              <p:cNvPr id="8350" name="Google Shape;8350;p52"/>
              <p:cNvGrpSpPr/>
              <p:nvPr/>
            </p:nvGrpSpPr>
            <p:grpSpPr>
              <a:xfrm>
                <a:off x="6046502" y="1367784"/>
                <a:ext cx="298446" cy="848616"/>
                <a:chOff x="6046502" y="1367784"/>
                <a:chExt cx="298446" cy="848616"/>
              </a:xfrm>
            </p:grpSpPr>
            <p:sp>
              <p:nvSpPr>
                <p:cNvPr id="8351" name="Google Shape;8351;p52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352" name="Google Shape;8352;p52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353" name="Google Shape;8353;p52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354" name="Google Shape;8354;p52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55" name="Google Shape;8355;p52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57E93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</p:grpSp>
      <p:grpSp>
        <p:nvGrpSpPr>
          <p:cNvPr id="8356" name="Google Shape;8356;p52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357" name="Google Shape;8357;p52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358" name="Google Shape;8358;p52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CFD9E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59" name="Google Shape;8359;p52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360" name="Google Shape;8360;p52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61" name="Google Shape;8361;p52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CFD9E0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62" name="Google Shape;8362;p52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363" name="Google Shape;8363;p52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64" name="Google Shape;8364;p52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365" name="Google Shape;8365;p52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66" name="Google Shape;8366;p52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A5B7C6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67" name="Google Shape;8367;p52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368" name="Google Shape;8368;p52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69" name="Google Shape;8369;p52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370" name="Google Shape;8370;p52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71" name="Google Shape;8371;p52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  <p:grpSp>
          <p:nvGrpSpPr>
            <p:cNvPr id="8372" name="Google Shape;8372;p52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373" name="Google Shape;8373;p52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374" name="Google Shape;8374;p52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375" name="Google Shape;8375;p52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endParaRPr sz="1400" b="0" i="0" u="none" strike="noStrike" cap="non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376" name="Google Shape;8376;p52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oval" w="med" len="med"/>
                </a:ln>
              </p:spPr>
            </p:cxnSp>
          </p:grpSp>
        </p:grp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1" name="Google Shape;8381;p53"/>
          <p:cNvSpPr/>
          <p:nvPr/>
        </p:nvSpPr>
        <p:spPr>
          <a:xfrm>
            <a:off x="844100" y="1534006"/>
            <a:ext cx="323667" cy="373560"/>
          </a:xfrm>
          <a:custGeom>
            <a:avLst/>
            <a:gdLst/>
            <a:ahLst/>
            <a:cxnLst/>
            <a:rect l="l" t="t" r="r" b="b"/>
            <a:pathLst>
              <a:path w="10996" h="12691" extrusionOk="0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2" name="Google Shape;8382;p53"/>
          <p:cNvSpPr/>
          <p:nvPr/>
        </p:nvSpPr>
        <p:spPr>
          <a:xfrm>
            <a:off x="844104" y="1998611"/>
            <a:ext cx="383008" cy="338738"/>
          </a:xfrm>
          <a:custGeom>
            <a:avLst/>
            <a:gdLst/>
            <a:ahLst/>
            <a:cxnLst/>
            <a:rect l="l" t="t" r="r" b="b"/>
            <a:pathLst>
              <a:path w="13012" h="11508" extrusionOk="0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83" name="Google Shape;8383;p53"/>
          <p:cNvSpPr/>
          <p:nvPr/>
        </p:nvSpPr>
        <p:spPr>
          <a:xfrm>
            <a:off x="852434" y="2428395"/>
            <a:ext cx="366348" cy="373412"/>
          </a:xfrm>
          <a:custGeom>
            <a:avLst/>
            <a:gdLst/>
            <a:ahLst/>
            <a:cxnLst/>
            <a:rect l="l" t="t" r="r" b="b"/>
            <a:pathLst>
              <a:path w="12446" h="12686" extrusionOk="0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84" name="Google Shape;8384;p53"/>
          <p:cNvGrpSpPr/>
          <p:nvPr/>
        </p:nvGrpSpPr>
        <p:grpSpPr>
          <a:xfrm>
            <a:off x="2987727" y="1561903"/>
            <a:ext cx="371882" cy="373766"/>
            <a:chOff x="-41270450" y="1973375"/>
            <a:chExt cx="315850" cy="317450"/>
          </a:xfrm>
        </p:grpSpPr>
        <p:sp>
          <p:nvSpPr>
            <p:cNvPr id="8385" name="Google Shape;8385;p53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53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53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53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89" name="Google Shape;8389;p53"/>
          <p:cNvGrpSpPr/>
          <p:nvPr/>
        </p:nvGrpSpPr>
        <p:grpSpPr>
          <a:xfrm>
            <a:off x="3005409" y="2008859"/>
            <a:ext cx="395871" cy="372088"/>
            <a:chOff x="-41291625" y="2339025"/>
            <a:chExt cx="336225" cy="316025"/>
          </a:xfrm>
        </p:grpSpPr>
        <p:sp>
          <p:nvSpPr>
            <p:cNvPr id="8390" name="Google Shape;8390;p53"/>
            <p:cNvSpPr/>
            <p:nvPr/>
          </p:nvSpPr>
          <p:spPr>
            <a:xfrm>
              <a:off x="-41291625" y="2339025"/>
              <a:ext cx="336225" cy="316025"/>
            </a:xfrm>
            <a:custGeom>
              <a:avLst/>
              <a:gdLst/>
              <a:ahLst/>
              <a:cxnLst/>
              <a:rect l="l" t="t" r="r" b="b"/>
              <a:pathLst>
                <a:path w="13449" h="12641" extrusionOk="0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53"/>
            <p:cNvSpPr/>
            <p:nvPr/>
          </p:nvSpPr>
          <p:spPr>
            <a:xfrm>
              <a:off x="-41234225" y="2620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92" name="Google Shape;8392;p53"/>
          <p:cNvSpPr/>
          <p:nvPr/>
        </p:nvSpPr>
        <p:spPr>
          <a:xfrm>
            <a:off x="2982027" y="2195874"/>
            <a:ext cx="0" cy="29"/>
          </a:xfrm>
          <a:custGeom>
            <a:avLst/>
            <a:gdLst/>
            <a:ahLst/>
            <a:cxnLst/>
            <a:rect l="l" t="t" r="r" b="b"/>
            <a:pathLst>
              <a:path w="120000" h="1" extrusionOk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3" name="Google Shape;8393;p53"/>
          <p:cNvSpPr/>
          <p:nvPr/>
        </p:nvSpPr>
        <p:spPr>
          <a:xfrm>
            <a:off x="3016426" y="2441147"/>
            <a:ext cx="376503" cy="373442"/>
          </a:xfrm>
          <a:custGeom>
            <a:avLst/>
            <a:gdLst/>
            <a:ahLst/>
            <a:cxnLst/>
            <a:rect l="l" t="t" r="r" b="b"/>
            <a:pathLst>
              <a:path w="12791" h="12687" extrusionOk="0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4" name="Google Shape;8394;p53"/>
          <p:cNvSpPr/>
          <p:nvPr/>
        </p:nvSpPr>
        <p:spPr>
          <a:xfrm>
            <a:off x="1807487" y="2877846"/>
            <a:ext cx="231859" cy="372824"/>
          </a:xfrm>
          <a:custGeom>
            <a:avLst/>
            <a:gdLst/>
            <a:ahLst/>
            <a:cxnLst/>
            <a:rect l="l" t="t" r="r" b="b"/>
            <a:pathLst>
              <a:path w="7877" h="12666" extrusionOk="0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5" name="Google Shape;8395;p53"/>
          <p:cNvSpPr/>
          <p:nvPr/>
        </p:nvSpPr>
        <p:spPr>
          <a:xfrm>
            <a:off x="1759274" y="3307876"/>
            <a:ext cx="328289" cy="374914"/>
          </a:xfrm>
          <a:custGeom>
            <a:avLst/>
            <a:gdLst/>
            <a:ahLst/>
            <a:cxnLst/>
            <a:rect l="l" t="t" r="r" b="b"/>
            <a:pathLst>
              <a:path w="11153" h="12737" extrusionOk="0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6" name="Google Shape;8396;p53"/>
          <p:cNvSpPr/>
          <p:nvPr/>
        </p:nvSpPr>
        <p:spPr>
          <a:xfrm>
            <a:off x="1735189" y="3801910"/>
            <a:ext cx="372824" cy="374060"/>
          </a:xfrm>
          <a:custGeom>
            <a:avLst/>
            <a:gdLst/>
            <a:ahLst/>
            <a:cxnLst/>
            <a:rect l="l" t="t" r="r" b="b"/>
            <a:pathLst>
              <a:path w="12666" h="12708" extrusionOk="0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7" name="Google Shape;8397;p53"/>
          <p:cNvSpPr/>
          <p:nvPr/>
        </p:nvSpPr>
        <p:spPr>
          <a:xfrm>
            <a:off x="3953247" y="2878081"/>
            <a:ext cx="374678" cy="372353"/>
          </a:xfrm>
          <a:custGeom>
            <a:avLst/>
            <a:gdLst/>
            <a:ahLst/>
            <a:cxnLst/>
            <a:rect l="l" t="t" r="r" b="b"/>
            <a:pathLst>
              <a:path w="12729" h="12650" extrusionOk="0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98" name="Google Shape;8398;p53"/>
          <p:cNvGrpSpPr/>
          <p:nvPr/>
        </p:nvGrpSpPr>
        <p:grpSpPr>
          <a:xfrm>
            <a:off x="1229533" y="1533910"/>
            <a:ext cx="396931" cy="373147"/>
            <a:chOff x="-42804750" y="1949600"/>
            <a:chExt cx="337125" cy="316925"/>
          </a:xfrm>
        </p:grpSpPr>
        <p:sp>
          <p:nvSpPr>
            <p:cNvPr id="8399" name="Google Shape;8399;p53"/>
            <p:cNvSpPr/>
            <p:nvPr/>
          </p:nvSpPr>
          <p:spPr>
            <a:xfrm>
              <a:off x="-42731500" y="2013125"/>
              <a:ext cx="189825" cy="189900"/>
            </a:xfrm>
            <a:custGeom>
              <a:avLst/>
              <a:gdLst/>
              <a:ahLst/>
              <a:cxnLst/>
              <a:rect l="l" t="t" r="r" b="b"/>
              <a:pathLst>
                <a:path w="7593" h="7596" extrusionOk="0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0" name="Google Shape;8400;p53"/>
            <p:cNvSpPr/>
            <p:nvPr/>
          </p:nvSpPr>
          <p:spPr>
            <a:xfrm>
              <a:off x="-42804750" y="1949600"/>
              <a:ext cx="337125" cy="316925"/>
            </a:xfrm>
            <a:custGeom>
              <a:avLst/>
              <a:gdLst/>
              <a:ahLst/>
              <a:cxnLst/>
              <a:rect l="l" t="t" r="r" b="b"/>
              <a:pathLst>
                <a:path w="13485" h="12677" extrusionOk="0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1" name="Google Shape;8401;p53"/>
            <p:cNvSpPr/>
            <p:nvPr/>
          </p:nvSpPr>
          <p:spPr>
            <a:xfrm>
              <a:off x="-42644075" y="2060025"/>
              <a:ext cx="59100" cy="65400"/>
            </a:xfrm>
            <a:custGeom>
              <a:avLst/>
              <a:gdLst/>
              <a:ahLst/>
              <a:cxnLst/>
              <a:rect l="l" t="t" r="r" b="b"/>
              <a:pathLst>
                <a:path w="2364" h="2616" extrusionOk="0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2" name="Google Shape;8402;p53"/>
          <p:cNvGrpSpPr/>
          <p:nvPr/>
        </p:nvGrpSpPr>
        <p:grpSpPr>
          <a:xfrm>
            <a:off x="1292210" y="1986607"/>
            <a:ext cx="335706" cy="364258"/>
            <a:chOff x="-42778750" y="2320125"/>
            <a:chExt cx="285125" cy="309375"/>
          </a:xfrm>
        </p:grpSpPr>
        <p:sp>
          <p:nvSpPr>
            <p:cNvPr id="8403" name="Google Shape;8403;p53"/>
            <p:cNvSpPr/>
            <p:nvPr/>
          </p:nvSpPr>
          <p:spPr>
            <a:xfrm>
              <a:off x="-42778750" y="2320125"/>
              <a:ext cx="285125" cy="309375"/>
            </a:xfrm>
            <a:custGeom>
              <a:avLst/>
              <a:gdLst/>
              <a:ahLst/>
              <a:cxnLst/>
              <a:rect l="l" t="t" r="r" b="b"/>
              <a:pathLst>
                <a:path w="11405" h="12375" extrusionOk="0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53"/>
            <p:cNvSpPr/>
            <p:nvPr/>
          </p:nvSpPr>
          <p:spPr>
            <a:xfrm>
              <a:off x="-42667700" y="2443600"/>
              <a:ext cx="62250" cy="61475"/>
            </a:xfrm>
            <a:custGeom>
              <a:avLst/>
              <a:gdLst/>
              <a:ahLst/>
              <a:cxnLst/>
              <a:rect l="l" t="t" r="r" b="b"/>
              <a:pathLst>
                <a:path w="2490" h="2459" extrusionOk="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5" name="Google Shape;8405;p53"/>
          <p:cNvGrpSpPr/>
          <p:nvPr/>
        </p:nvGrpSpPr>
        <p:grpSpPr>
          <a:xfrm>
            <a:off x="1269875" y="2433612"/>
            <a:ext cx="375591" cy="374678"/>
            <a:chOff x="-42796875" y="2680675"/>
            <a:chExt cx="319000" cy="318225"/>
          </a:xfrm>
        </p:grpSpPr>
        <p:sp>
          <p:nvSpPr>
            <p:cNvPr id="8406" name="Google Shape;8406;p53"/>
            <p:cNvSpPr/>
            <p:nvPr/>
          </p:nvSpPr>
          <p:spPr>
            <a:xfrm>
              <a:off x="-42671650" y="2853950"/>
              <a:ext cx="70125" cy="21275"/>
            </a:xfrm>
            <a:custGeom>
              <a:avLst/>
              <a:gdLst/>
              <a:ahLst/>
              <a:cxnLst/>
              <a:rect l="l" t="t" r="r" b="b"/>
              <a:pathLst>
                <a:path w="2805" h="851" extrusionOk="0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53"/>
            <p:cNvSpPr/>
            <p:nvPr/>
          </p:nvSpPr>
          <p:spPr>
            <a:xfrm>
              <a:off x="-42671650" y="2895675"/>
              <a:ext cx="70125" cy="20525"/>
            </a:xfrm>
            <a:custGeom>
              <a:avLst/>
              <a:gdLst/>
              <a:ahLst/>
              <a:cxnLst/>
              <a:rect l="l" t="t" r="r" b="b"/>
              <a:pathLst>
                <a:path w="2805" h="821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53"/>
            <p:cNvSpPr/>
            <p:nvPr/>
          </p:nvSpPr>
          <p:spPr>
            <a:xfrm>
              <a:off x="-42796875" y="26806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53"/>
            <p:cNvSpPr/>
            <p:nvPr/>
          </p:nvSpPr>
          <p:spPr>
            <a:xfrm>
              <a:off x="-42753550" y="2854500"/>
              <a:ext cx="63825" cy="61700"/>
            </a:xfrm>
            <a:custGeom>
              <a:avLst/>
              <a:gdLst/>
              <a:ahLst/>
              <a:cxnLst/>
              <a:rect l="l" t="t" r="r" b="b"/>
              <a:pathLst>
                <a:path w="2553" h="2468" extrusionOk="0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53"/>
            <p:cNvSpPr/>
            <p:nvPr/>
          </p:nvSpPr>
          <p:spPr>
            <a:xfrm>
              <a:off x="-42581850" y="2853950"/>
              <a:ext cx="63025" cy="61475"/>
            </a:xfrm>
            <a:custGeom>
              <a:avLst/>
              <a:gdLst/>
              <a:ahLst/>
              <a:cxnLst/>
              <a:rect l="l" t="t" r="r" b="b"/>
              <a:pathLst>
                <a:path w="2521" h="2459" extrusionOk="0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11" name="Google Shape;8411;p53"/>
          <p:cNvSpPr/>
          <p:nvPr/>
        </p:nvSpPr>
        <p:spPr>
          <a:xfrm>
            <a:off x="3439644" y="1559525"/>
            <a:ext cx="375591" cy="373030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2" name="Google Shape;8412;p53"/>
          <p:cNvSpPr/>
          <p:nvPr/>
        </p:nvSpPr>
        <p:spPr>
          <a:xfrm>
            <a:off x="3459773" y="2040992"/>
            <a:ext cx="380241" cy="318104"/>
          </a:xfrm>
          <a:custGeom>
            <a:avLst/>
            <a:gdLst/>
            <a:ahLst/>
            <a:cxnLst/>
            <a:rect l="l" t="t" r="r" b="b"/>
            <a:pathLst>
              <a:path w="12918" h="10807" extrusionOk="0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3" name="Google Shape;8413;p53"/>
          <p:cNvSpPr/>
          <p:nvPr/>
        </p:nvSpPr>
        <p:spPr>
          <a:xfrm>
            <a:off x="3469303" y="2441147"/>
            <a:ext cx="375620" cy="372441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4" name="Google Shape;8414;p53"/>
          <p:cNvSpPr/>
          <p:nvPr/>
        </p:nvSpPr>
        <p:spPr>
          <a:xfrm>
            <a:off x="2230466" y="2877846"/>
            <a:ext cx="268977" cy="370969"/>
          </a:xfrm>
          <a:custGeom>
            <a:avLst/>
            <a:gdLst/>
            <a:ahLst/>
            <a:cxnLst/>
            <a:rect l="l" t="t" r="r" b="b"/>
            <a:pathLst>
              <a:path w="9138" h="12603" extrusionOk="0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15" name="Google Shape;8415;p53"/>
          <p:cNvSpPr/>
          <p:nvPr/>
        </p:nvSpPr>
        <p:spPr>
          <a:xfrm>
            <a:off x="2117481" y="3661407"/>
            <a:ext cx="29" cy="2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16" name="Google Shape;8416;p53"/>
          <p:cNvGrpSpPr/>
          <p:nvPr/>
        </p:nvGrpSpPr>
        <p:grpSpPr>
          <a:xfrm>
            <a:off x="2168150" y="3311887"/>
            <a:ext cx="390426" cy="369586"/>
            <a:chOff x="-39055650" y="2315975"/>
            <a:chExt cx="331600" cy="313900"/>
          </a:xfrm>
        </p:grpSpPr>
        <p:sp>
          <p:nvSpPr>
            <p:cNvPr id="8417" name="Google Shape;8417;p53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53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19" name="Google Shape;8419;p53"/>
          <p:cNvSpPr/>
          <p:nvPr/>
        </p:nvSpPr>
        <p:spPr>
          <a:xfrm>
            <a:off x="2174857" y="3829888"/>
            <a:ext cx="374649" cy="318104"/>
          </a:xfrm>
          <a:custGeom>
            <a:avLst/>
            <a:gdLst/>
            <a:ahLst/>
            <a:cxnLst/>
            <a:rect l="l" t="t" r="r" b="b"/>
            <a:pathLst>
              <a:path w="12728" h="10807" extrusionOk="0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0" name="Google Shape;8420;p53"/>
          <p:cNvSpPr/>
          <p:nvPr/>
        </p:nvSpPr>
        <p:spPr>
          <a:xfrm>
            <a:off x="3995440" y="3297221"/>
            <a:ext cx="290288" cy="375355"/>
          </a:xfrm>
          <a:custGeom>
            <a:avLst/>
            <a:gdLst/>
            <a:ahLst/>
            <a:cxnLst/>
            <a:rect l="l" t="t" r="r" b="b"/>
            <a:pathLst>
              <a:path w="9862" h="12752" extrusionOk="0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21" name="Google Shape;8421;p53"/>
          <p:cNvGrpSpPr/>
          <p:nvPr/>
        </p:nvGrpSpPr>
        <p:grpSpPr>
          <a:xfrm>
            <a:off x="1659819" y="1534087"/>
            <a:ext cx="380241" cy="371793"/>
            <a:chOff x="-42430625" y="1949750"/>
            <a:chExt cx="322950" cy="315775"/>
          </a:xfrm>
        </p:grpSpPr>
        <p:sp>
          <p:nvSpPr>
            <p:cNvPr id="8422" name="Google Shape;8422;p53"/>
            <p:cNvSpPr/>
            <p:nvPr/>
          </p:nvSpPr>
          <p:spPr>
            <a:xfrm>
              <a:off x="-423534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53"/>
            <p:cNvSpPr/>
            <p:nvPr/>
          </p:nvSpPr>
          <p:spPr>
            <a:xfrm>
              <a:off x="-422896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53"/>
            <p:cNvSpPr/>
            <p:nvPr/>
          </p:nvSpPr>
          <p:spPr>
            <a:xfrm>
              <a:off x="-42226625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53"/>
            <p:cNvSpPr/>
            <p:nvPr/>
          </p:nvSpPr>
          <p:spPr>
            <a:xfrm>
              <a:off x="-42430625" y="1949750"/>
              <a:ext cx="322950" cy="315775"/>
            </a:xfrm>
            <a:custGeom>
              <a:avLst/>
              <a:gdLst/>
              <a:ahLst/>
              <a:cxnLst/>
              <a:rect l="l" t="t" r="r" b="b"/>
              <a:pathLst>
                <a:path w="12918" h="12631" extrusionOk="0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26" name="Google Shape;8426;p53"/>
          <p:cNvSpPr/>
          <p:nvPr/>
        </p:nvSpPr>
        <p:spPr>
          <a:xfrm>
            <a:off x="1719036" y="1981654"/>
            <a:ext cx="324609" cy="372824"/>
          </a:xfrm>
          <a:custGeom>
            <a:avLst/>
            <a:gdLst/>
            <a:ahLst/>
            <a:cxnLst/>
            <a:rect l="l" t="t" r="r" b="b"/>
            <a:pathLst>
              <a:path w="11028" h="12666" extrusionOk="0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7" name="Google Shape;8427;p53"/>
          <p:cNvSpPr/>
          <p:nvPr/>
        </p:nvSpPr>
        <p:spPr>
          <a:xfrm>
            <a:off x="1696509" y="2414097"/>
            <a:ext cx="370057" cy="372647"/>
          </a:xfrm>
          <a:custGeom>
            <a:avLst/>
            <a:gdLst/>
            <a:ahLst/>
            <a:cxnLst/>
            <a:rect l="l" t="t" r="r" b="b"/>
            <a:pathLst>
              <a:path w="12572" h="12660" extrusionOk="0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8" name="Google Shape;8428;p53"/>
          <p:cNvSpPr/>
          <p:nvPr/>
        </p:nvSpPr>
        <p:spPr>
          <a:xfrm>
            <a:off x="3917021" y="1568326"/>
            <a:ext cx="373766" cy="340357"/>
          </a:xfrm>
          <a:custGeom>
            <a:avLst/>
            <a:gdLst/>
            <a:ahLst/>
            <a:cxnLst/>
            <a:rect l="l" t="t" r="r" b="b"/>
            <a:pathLst>
              <a:path w="12698" h="11563" extrusionOk="0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9" name="Google Shape;8429;p53"/>
          <p:cNvSpPr/>
          <p:nvPr/>
        </p:nvSpPr>
        <p:spPr>
          <a:xfrm>
            <a:off x="3936416" y="2007614"/>
            <a:ext cx="379329" cy="373766"/>
          </a:xfrm>
          <a:custGeom>
            <a:avLst/>
            <a:gdLst/>
            <a:ahLst/>
            <a:cxnLst/>
            <a:rect l="l" t="t" r="r" b="b"/>
            <a:pathLst>
              <a:path w="12887" h="12698" extrusionOk="0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0" name="Google Shape;8430;p53"/>
          <p:cNvSpPr/>
          <p:nvPr/>
        </p:nvSpPr>
        <p:spPr>
          <a:xfrm>
            <a:off x="3906859" y="2439940"/>
            <a:ext cx="373766" cy="373736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31" name="Google Shape;8431;p53"/>
          <p:cNvSpPr/>
          <p:nvPr/>
        </p:nvSpPr>
        <p:spPr>
          <a:xfrm>
            <a:off x="2616350" y="2874814"/>
            <a:ext cx="374678" cy="375620"/>
          </a:xfrm>
          <a:custGeom>
            <a:avLst/>
            <a:gdLst/>
            <a:ahLst/>
            <a:cxnLst/>
            <a:rect l="l" t="t" r="r" b="b"/>
            <a:pathLst>
              <a:path w="12729" h="12761" extrusionOk="0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32" name="Google Shape;8432;p53"/>
          <p:cNvGrpSpPr/>
          <p:nvPr/>
        </p:nvGrpSpPr>
        <p:grpSpPr>
          <a:xfrm>
            <a:off x="2623343" y="3310032"/>
            <a:ext cx="372824" cy="372058"/>
            <a:chOff x="-38686275" y="2314400"/>
            <a:chExt cx="316650" cy="316000"/>
          </a:xfrm>
        </p:grpSpPr>
        <p:sp>
          <p:nvSpPr>
            <p:cNvPr id="8433" name="Google Shape;8433;p53"/>
            <p:cNvSpPr/>
            <p:nvPr/>
          </p:nvSpPr>
          <p:spPr>
            <a:xfrm>
              <a:off x="-38686275" y="2314400"/>
              <a:ext cx="316650" cy="316000"/>
            </a:xfrm>
            <a:custGeom>
              <a:avLst/>
              <a:gdLst/>
              <a:ahLst/>
              <a:cxnLst/>
              <a:rect l="l" t="t" r="r" b="b"/>
              <a:pathLst>
                <a:path w="12666" h="12640" extrusionOk="0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53"/>
            <p:cNvSpPr/>
            <p:nvPr/>
          </p:nvSpPr>
          <p:spPr>
            <a:xfrm>
              <a:off x="-38583075" y="2527075"/>
              <a:ext cx="111075" cy="63050"/>
            </a:xfrm>
            <a:custGeom>
              <a:avLst/>
              <a:gdLst/>
              <a:ahLst/>
              <a:cxnLst/>
              <a:rect l="l" t="t" r="r" b="b"/>
              <a:pathLst>
                <a:path w="4443" h="2522" extrusionOk="0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35" name="Google Shape;8435;p53"/>
          <p:cNvGrpSpPr/>
          <p:nvPr/>
        </p:nvGrpSpPr>
        <p:grpSpPr>
          <a:xfrm>
            <a:off x="2621947" y="3802072"/>
            <a:ext cx="375620" cy="373736"/>
            <a:chOff x="-38686275" y="2682250"/>
            <a:chExt cx="319025" cy="317425"/>
          </a:xfrm>
        </p:grpSpPr>
        <p:sp>
          <p:nvSpPr>
            <p:cNvPr id="8436" name="Google Shape;8436;p53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53"/>
            <p:cNvSpPr/>
            <p:nvPr/>
          </p:nvSpPr>
          <p:spPr>
            <a:xfrm>
              <a:off x="-38591750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38" name="Google Shape;8438;p53"/>
          <p:cNvGrpSpPr/>
          <p:nvPr/>
        </p:nvGrpSpPr>
        <p:grpSpPr>
          <a:xfrm>
            <a:off x="3940328" y="3800615"/>
            <a:ext cx="391368" cy="376650"/>
            <a:chOff x="-37534750" y="2668075"/>
            <a:chExt cx="332400" cy="319900"/>
          </a:xfrm>
        </p:grpSpPr>
        <p:sp>
          <p:nvSpPr>
            <p:cNvPr id="8439" name="Google Shape;8439;p53"/>
            <p:cNvSpPr/>
            <p:nvPr/>
          </p:nvSpPr>
          <p:spPr>
            <a:xfrm>
              <a:off x="-37534750" y="2668075"/>
              <a:ext cx="332400" cy="319900"/>
            </a:xfrm>
            <a:custGeom>
              <a:avLst/>
              <a:gdLst/>
              <a:ahLst/>
              <a:cxnLst/>
              <a:rect l="l" t="t" r="r" b="b"/>
              <a:pathLst>
                <a:path w="13296" h="12796" extrusionOk="0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53"/>
            <p:cNvSpPr/>
            <p:nvPr/>
          </p:nvSpPr>
          <p:spPr>
            <a:xfrm>
              <a:off x="-37487500" y="2709475"/>
              <a:ext cx="165425" cy="164450"/>
            </a:xfrm>
            <a:custGeom>
              <a:avLst/>
              <a:gdLst/>
              <a:ahLst/>
              <a:cxnLst/>
              <a:rect l="l" t="t" r="r" b="b"/>
              <a:pathLst>
                <a:path w="6617" h="6578" extrusionOk="0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41" name="Google Shape;8441;p53"/>
          <p:cNvSpPr/>
          <p:nvPr/>
        </p:nvSpPr>
        <p:spPr>
          <a:xfrm>
            <a:off x="2106751" y="1533329"/>
            <a:ext cx="375591" cy="372588"/>
          </a:xfrm>
          <a:custGeom>
            <a:avLst/>
            <a:gdLst/>
            <a:ahLst/>
            <a:cxnLst/>
            <a:rect l="l" t="t" r="r" b="b"/>
            <a:pathLst>
              <a:path w="12760" h="12658" extrusionOk="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42" name="Google Shape;8442;p53"/>
          <p:cNvGrpSpPr/>
          <p:nvPr/>
        </p:nvGrpSpPr>
        <p:grpSpPr>
          <a:xfrm>
            <a:off x="2131692" y="1981750"/>
            <a:ext cx="375591" cy="374060"/>
            <a:chOff x="-42062025" y="2316000"/>
            <a:chExt cx="319000" cy="317700"/>
          </a:xfrm>
        </p:grpSpPr>
        <p:sp>
          <p:nvSpPr>
            <p:cNvPr id="8443" name="Google Shape;8443;p53"/>
            <p:cNvSpPr/>
            <p:nvPr/>
          </p:nvSpPr>
          <p:spPr>
            <a:xfrm>
              <a:off x="-41965150" y="2477075"/>
              <a:ext cx="124475" cy="112675"/>
            </a:xfrm>
            <a:custGeom>
              <a:avLst/>
              <a:gdLst/>
              <a:ahLst/>
              <a:cxnLst/>
              <a:rect l="l" t="t" r="r" b="b"/>
              <a:pathLst>
                <a:path w="4979" h="4507" extrusionOk="0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53"/>
            <p:cNvSpPr/>
            <p:nvPr/>
          </p:nvSpPr>
          <p:spPr>
            <a:xfrm>
              <a:off x="-42062025" y="2316000"/>
              <a:ext cx="319000" cy="317700"/>
            </a:xfrm>
            <a:custGeom>
              <a:avLst/>
              <a:gdLst/>
              <a:ahLst/>
              <a:cxnLst/>
              <a:rect l="l" t="t" r="r" b="b"/>
              <a:pathLst>
                <a:path w="12760" h="12708" extrusionOk="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45" name="Google Shape;8445;p53"/>
          <p:cNvSpPr/>
          <p:nvPr/>
        </p:nvSpPr>
        <p:spPr>
          <a:xfrm>
            <a:off x="2135027" y="2413185"/>
            <a:ext cx="378387" cy="375296"/>
          </a:xfrm>
          <a:custGeom>
            <a:avLst/>
            <a:gdLst/>
            <a:ahLst/>
            <a:cxnLst/>
            <a:rect l="l" t="t" r="r" b="b"/>
            <a:pathLst>
              <a:path w="12855" h="12750" extrusionOk="0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46" name="Google Shape;8446;p53"/>
          <p:cNvGrpSpPr/>
          <p:nvPr/>
        </p:nvGrpSpPr>
        <p:grpSpPr>
          <a:xfrm>
            <a:off x="876571" y="2892853"/>
            <a:ext cx="330143" cy="368173"/>
            <a:chOff x="-40150450" y="1977325"/>
            <a:chExt cx="280400" cy="312700"/>
          </a:xfrm>
        </p:grpSpPr>
        <p:sp>
          <p:nvSpPr>
            <p:cNvPr id="8447" name="Google Shape;8447;p53"/>
            <p:cNvSpPr/>
            <p:nvPr/>
          </p:nvSpPr>
          <p:spPr>
            <a:xfrm>
              <a:off x="-40052800" y="204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53"/>
            <p:cNvSpPr/>
            <p:nvPr/>
          </p:nvSpPr>
          <p:spPr>
            <a:xfrm>
              <a:off x="-40150450" y="1977325"/>
              <a:ext cx="280400" cy="312700"/>
            </a:xfrm>
            <a:custGeom>
              <a:avLst/>
              <a:gdLst/>
              <a:ahLst/>
              <a:cxnLst/>
              <a:rect l="l" t="t" r="r" b="b"/>
              <a:pathLst>
                <a:path w="11216" h="12508" extrusionOk="0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53"/>
            <p:cNvSpPr/>
            <p:nvPr/>
          </p:nvSpPr>
          <p:spPr>
            <a:xfrm>
              <a:off x="-39925200" y="210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53"/>
            <p:cNvSpPr/>
            <p:nvPr/>
          </p:nvSpPr>
          <p:spPr>
            <a:xfrm>
              <a:off x="-39958275" y="2087025"/>
              <a:ext cx="44925" cy="105350"/>
            </a:xfrm>
            <a:custGeom>
              <a:avLst/>
              <a:gdLst/>
              <a:ahLst/>
              <a:cxnLst/>
              <a:rect l="l" t="t" r="r" b="b"/>
              <a:pathLst>
                <a:path w="1797" h="4214" extrusionOk="0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1" name="Google Shape;8451;p53"/>
          <p:cNvGrpSpPr/>
          <p:nvPr/>
        </p:nvGrpSpPr>
        <p:grpSpPr>
          <a:xfrm>
            <a:off x="870535" y="3352072"/>
            <a:ext cx="342211" cy="372824"/>
            <a:chOff x="-40160700" y="2339625"/>
            <a:chExt cx="290650" cy="316650"/>
          </a:xfrm>
        </p:grpSpPr>
        <p:sp>
          <p:nvSpPr>
            <p:cNvPr id="8452" name="Google Shape;8452;p53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p53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53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53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6" name="Google Shape;8456;p53"/>
          <p:cNvGrpSpPr/>
          <p:nvPr/>
        </p:nvGrpSpPr>
        <p:grpSpPr>
          <a:xfrm>
            <a:off x="852355" y="3802529"/>
            <a:ext cx="375591" cy="372824"/>
            <a:chOff x="-40171725" y="2705875"/>
            <a:chExt cx="319000" cy="316650"/>
          </a:xfrm>
        </p:grpSpPr>
        <p:sp>
          <p:nvSpPr>
            <p:cNvPr id="8457" name="Google Shape;8457;p53"/>
            <p:cNvSpPr/>
            <p:nvPr/>
          </p:nvSpPr>
          <p:spPr>
            <a:xfrm>
              <a:off x="-40068550" y="2788575"/>
              <a:ext cx="48075" cy="58775"/>
            </a:xfrm>
            <a:custGeom>
              <a:avLst/>
              <a:gdLst/>
              <a:ahLst/>
              <a:cxnLst/>
              <a:rect l="l" t="t" r="r" b="b"/>
              <a:pathLst>
                <a:path w="1923" h="2351" extrusionOk="0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53"/>
            <p:cNvSpPr/>
            <p:nvPr/>
          </p:nvSpPr>
          <p:spPr>
            <a:xfrm>
              <a:off x="-40171725" y="2705875"/>
              <a:ext cx="319000" cy="316650"/>
            </a:xfrm>
            <a:custGeom>
              <a:avLst/>
              <a:gdLst/>
              <a:ahLst/>
              <a:cxnLst/>
              <a:rect l="l" t="t" r="r" b="b"/>
              <a:pathLst>
                <a:path w="12760" h="12666" extrusionOk="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59" name="Google Shape;8459;p53"/>
          <p:cNvGrpSpPr/>
          <p:nvPr/>
        </p:nvGrpSpPr>
        <p:grpSpPr>
          <a:xfrm>
            <a:off x="3109955" y="2876984"/>
            <a:ext cx="272686" cy="373766"/>
            <a:chOff x="-38275925" y="1946600"/>
            <a:chExt cx="231600" cy="317450"/>
          </a:xfrm>
        </p:grpSpPr>
        <p:sp>
          <p:nvSpPr>
            <p:cNvPr id="8460" name="Google Shape;8460;p53"/>
            <p:cNvSpPr/>
            <p:nvPr/>
          </p:nvSpPr>
          <p:spPr>
            <a:xfrm>
              <a:off x="-38275925" y="1946600"/>
              <a:ext cx="231600" cy="317450"/>
            </a:xfrm>
            <a:custGeom>
              <a:avLst/>
              <a:gdLst/>
              <a:ahLst/>
              <a:cxnLst/>
              <a:rect l="l" t="t" r="r" b="b"/>
              <a:pathLst>
                <a:path w="9264" h="12698" extrusionOk="0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53"/>
            <p:cNvSpPr/>
            <p:nvPr/>
          </p:nvSpPr>
          <p:spPr>
            <a:xfrm>
              <a:off x="-38235750" y="1989125"/>
              <a:ext cx="84300" cy="83525"/>
            </a:xfrm>
            <a:custGeom>
              <a:avLst/>
              <a:gdLst/>
              <a:ahLst/>
              <a:cxnLst/>
              <a:rect l="l" t="t" r="r" b="b"/>
              <a:pathLst>
                <a:path w="3372" h="3341" extrusionOk="0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62" name="Google Shape;8462;p53"/>
          <p:cNvSpPr/>
          <p:nvPr/>
        </p:nvSpPr>
        <p:spPr>
          <a:xfrm>
            <a:off x="3057873" y="3308700"/>
            <a:ext cx="374678" cy="374089"/>
          </a:xfrm>
          <a:custGeom>
            <a:avLst/>
            <a:gdLst/>
            <a:ahLst/>
            <a:cxnLst/>
            <a:rect l="l" t="t" r="r" b="b"/>
            <a:pathLst>
              <a:path w="12729" h="12709" extrusionOk="0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3" name="Google Shape;8463;p53"/>
          <p:cNvSpPr/>
          <p:nvPr/>
        </p:nvSpPr>
        <p:spPr>
          <a:xfrm>
            <a:off x="3137950" y="3801601"/>
            <a:ext cx="219821" cy="374678"/>
          </a:xfrm>
          <a:custGeom>
            <a:avLst/>
            <a:gdLst/>
            <a:ahLst/>
            <a:cxnLst/>
            <a:rect l="l" t="t" r="r" b="b"/>
            <a:pathLst>
              <a:path w="7468" h="12729" extrusionOk="0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4" name="Google Shape;8464;p53"/>
          <p:cNvSpPr/>
          <p:nvPr/>
        </p:nvSpPr>
        <p:spPr>
          <a:xfrm>
            <a:off x="2541596" y="1531475"/>
            <a:ext cx="378387" cy="373736"/>
          </a:xfrm>
          <a:custGeom>
            <a:avLst/>
            <a:gdLst/>
            <a:ahLst/>
            <a:cxnLst/>
            <a:rect l="l" t="t" r="r" b="b"/>
            <a:pathLst>
              <a:path w="12855" h="12697" extrusionOk="0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65" name="Google Shape;8465;p53"/>
          <p:cNvGrpSpPr/>
          <p:nvPr/>
        </p:nvGrpSpPr>
        <p:grpSpPr>
          <a:xfrm>
            <a:off x="2574143" y="2060577"/>
            <a:ext cx="373736" cy="293055"/>
            <a:chOff x="-41694200" y="2382950"/>
            <a:chExt cx="317425" cy="248900"/>
          </a:xfrm>
        </p:grpSpPr>
        <p:sp>
          <p:nvSpPr>
            <p:cNvPr id="8466" name="Google Shape;8466;p53"/>
            <p:cNvSpPr/>
            <p:nvPr/>
          </p:nvSpPr>
          <p:spPr>
            <a:xfrm>
              <a:off x="-41694200" y="2382950"/>
              <a:ext cx="317425" cy="248900"/>
            </a:xfrm>
            <a:custGeom>
              <a:avLst/>
              <a:gdLst/>
              <a:ahLst/>
              <a:cxnLst/>
              <a:rect l="l" t="t" r="r" b="b"/>
              <a:pathLst>
                <a:path w="12697" h="9956" extrusionOk="0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53"/>
            <p:cNvSpPr/>
            <p:nvPr/>
          </p:nvSpPr>
          <p:spPr>
            <a:xfrm>
              <a:off x="-41586600" y="2425550"/>
              <a:ext cx="107450" cy="102925"/>
            </a:xfrm>
            <a:custGeom>
              <a:avLst/>
              <a:gdLst/>
              <a:ahLst/>
              <a:cxnLst/>
              <a:rect l="l" t="t" r="r" b="b"/>
              <a:pathLst>
                <a:path w="4298" h="4117" extrusionOk="0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8" name="Google Shape;8468;p53"/>
          <p:cNvGrpSpPr/>
          <p:nvPr/>
        </p:nvGrpSpPr>
        <p:grpSpPr>
          <a:xfrm>
            <a:off x="2570965" y="2413885"/>
            <a:ext cx="375591" cy="373766"/>
            <a:chOff x="-41695775" y="2683025"/>
            <a:chExt cx="319000" cy="317450"/>
          </a:xfrm>
        </p:grpSpPr>
        <p:sp>
          <p:nvSpPr>
            <p:cNvPr id="8469" name="Google Shape;8469;p53"/>
            <p:cNvSpPr/>
            <p:nvPr/>
          </p:nvSpPr>
          <p:spPr>
            <a:xfrm>
              <a:off x="-41695775" y="2683025"/>
              <a:ext cx="319000" cy="317450"/>
            </a:xfrm>
            <a:custGeom>
              <a:avLst/>
              <a:gdLst/>
              <a:ahLst/>
              <a:cxnLst/>
              <a:rect l="l" t="t" r="r" b="b"/>
              <a:pathLst>
                <a:path w="12760" h="12698" extrusionOk="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53"/>
            <p:cNvSpPr/>
            <p:nvPr/>
          </p:nvSpPr>
          <p:spPr>
            <a:xfrm>
              <a:off x="-41615450" y="2813750"/>
              <a:ext cx="152050" cy="144975"/>
            </a:xfrm>
            <a:custGeom>
              <a:avLst/>
              <a:gdLst/>
              <a:ahLst/>
              <a:cxnLst/>
              <a:rect l="l" t="t" r="r" b="b"/>
              <a:pathLst>
                <a:path w="6082" h="5799" extrusionOk="0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53"/>
            <p:cNvSpPr/>
            <p:nvPr/>
          </p:nvSpPr>
          <p:spPr>
            <a:xfrm>
              <a:off x="-41550075" y="2853950"/>
              <a:ext cx="40200" cy="42550"/>
            </a:xfrm>
            <a:custGeom>
              <a:avLst/>
              <a:gdLst/>
              <a:ahLst/>
              <a:cxnLst/>
              <a:rect l="l" t="t" r="r" b="b"/>
              <a:pathLst>
                <a:path w="1608" h="1702" extrusionOk="0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72" name="Google Shape;8472;p53"/>
          <p:cNvGrpSpPr/>
          <p:nvPr/>
        </p:nvGrpSpPr>
        <p:grpSpPr>
          <a:xfrm>
            <a:off x="1313265" y="2906655"/>
            <a:ext cx="342211" cy="375620"/>
            <a:chOff x="-39792875" y="1971800"/>
            <a:chExt cx="290650" cy="319025"/>
          </a:xfrm>
        </p:grpSpPr>
        <p:sp>
          <p:nvSpPr>
            <p:cNvPr id="8473" name="Google Shape;8473;p53"/>
            <p:cNvSpPr/>
            <p:nvPr/>
          </p:nvSpPr>
          <p:spPr>
            <a:xfrm>
              <a:off x="-39667650" y="21450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53"/>
            <p:cNvSpPr/>
            <p:nvPr/>
          </p:nvSpPr>
          <p:spPr>
            <a:xfrm>
              <a:off x="-39792875" y="1971800"/>
              <a:ext cx="290650" cy="319025"/>
            </a:xfrm>
            <a:custGeom>
              <a:avLst/>
              <a:gdLst/>
              <a:ahLst/>
              <a:cxnLst/>
              <a:rect l="l" t="t" r="r" b="b"/>
              <a:pathLst>
                <a:path w="11626" h="12761" extrusionOk="0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75" name="Google Shape;8475;p53"/>
          <p:cNvGrpSpPr/>
          <p:nvPr/>
        </p:nvGrpSpPr>
        <p:grpSpPr>
          <a:xfrm>
            <a:off x="1322066" y="3337731"/>
            <a:ext cx="324609" cy="374825"/>
            <a:chOff x="-39783425" y="2337925"/>
            <a:chExt cx="275700" cy="318350"/>
          </a:xfrm>
        </p:grpSpPr>
        <p:sp>
          <p:nvSpPr>
            <p:cNvPr id="8476" name="Google Shape;8476;p53"/>
            <p:cNvSpPr/>
            <p:nvPr/>
          </p:nvSpPr>
          <p:spPr>
            <a:xfrm>
              <a:off x="-39739325" y="2468600"/>
              <a:ext cx="194575" cy="148500"/>
            </a:xfrm>
            <a:custGeom>
              <a:avLst/>
              <a:gdLst/>
              <a:ahLst/>
              <a:cxnLst/>
              <a:rect l="l" t="t" r="r" b="b"/>
              <a:pathLst>
                <a:path w="7783" h="5940" extrusionOk="0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53"/>
            <p:cNvSpPr/>
            <p:nvPr/>
          </p:nvSpPr>
          <p:spPr>
            <a:xfrm>
              <a:off x="-39783425" y="2337925"/>
              <a:ext cx="275700" cy="318350"/>
            </a:xfrm>
            <a:custGeom>
              <a:avLst/>
              <a:gdLst/>
              <a:ahLst/>
              <a:cxnLst/>
              <a:rect l="l" t="t" r="r" b="b"/>
              <a:pathLst>
                <a:path w="11028" h="12734" extrusionOk="0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78" name="Google Shape;8478;p53"/>
          <p:cNvSpPr/>
          <p:nvPr/>
        </p:nvSpPr>
        <p:spPr>
          <a:xfrm>
            <a:off x="1296433" y="3802308"/>
            <a:ext cx="371911" cy="373265"/>
          </a:xfrm>
          <a:custGeom>
            <a:avLst/>
            <a:gdLst/>
            <a:ahLst/>
            <a:cxnLst/>
            <a:rect l="l" t="t" r="r" b="b"/>
            <a:pathLst>
              <a:path w="12635" h="12681" extrusionOk="0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79" name="Google Shape;8479;p53"/>
          <p:cNvGrpSpPr/>
          <p:nvPr/>
        </p:nvGrpSpPr>
        <p:grpSpPr>
          <a:xfrm>
            <a:off x="3490329" y="2878839"/>
            <a:ext cx="383950" cy="372618"/>
            <a:chOff x="-37956150" y="1948175"/>
            <a:chExt cx="326100" cy="316475"/>
          </a:xfrm>
        </p:grpSpPr>
        <p:sp>
          <p:nvSpPr>
            <p:cNvPr id="8480" name="Google Shape;8480;p53"/>
            <p:cNvSpPr/>
            <p:nvPr/>
          </p:nvSpPr>
          <p:spPr>
            <a:xfrm>
              <a:off x="-37956150" y="1948175"/>
              <a:ext cx="326100" cy="316475"/>
            </a:xfrm>
            <a:custGeom>
              <a:avLst/>
              <a:gdLst/>
              <a:ahLst/>
              <a:cxnLst/>
              <a:rect l="l" t="t" r="r" b="b"/>
              <a:pathLst>
                <a:path w="13044" h="12659" extrusionOk="0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p53"/>
            <p:cNvSpPr/>
            <p:nvPr/>
          </p:nvSpPr>
          <p:spPr>
            <a:xfrm>
              <a:off x="-37729300" y="205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53"/>
            <p:cNvSpPr/>
            <p:nvPr/>
          </p:nvSpPr>
          <p:spPr>
            <a:xfrm>
              <a:off x="-37839575" y="2058625"/>
              <a:ext cx="81950" cy="34300"/>
            </a:xfrm>
            <a:custGeom>
              <a:avLst/>
              <a:gdLst/>
              <a:ahLst/>
              <a:cxnLst/>
              <a:rect l="l" t="t" r="r" b="b"/>
              <a:pathLst>
                <a:path w="3278" h="1372" extrusionOk="0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83" name="Google Shape;8483;p53"/>
          <p:cNvGrpSpPr/>
          <p:nvPr/>
        </p:nvGrpSpPr>
        <p:grpSpPr>
          <a:xfrm>
            <a:off x="3497849" y="3386092"/>
            <a:ext cx="375620" cy="243015"/>
            <a:chOff x="-37953000" y="2379000"/>
            <a:chExt cx="319025" cy="206400"/>
          </a:xfrm>
        </p:grpSpPr>
        <p:sp>
          <p:nvSpPr>
            <p:cNvPr id="8484" name="Google Shape;8484;p53"/>
            <p:cNvSpPr/>
            <p:nvPr/>
          </p:nvSpPr>
          <p:spPr>
            <a:xfrm>
              <a:off x="-37953000" y="237900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53"/>
            <p:cNvSpPr/>
            <p:nvPr/>
          </p:nvSpPr>
          <p:spPr>
            <a:xfrm>
              <a:off x="-37780500" y="2419975"/>
              <a:ext cx="110300" cy="104075"/>
            </a:xfrm>
            <a:custGeom>
              <a:avLst/>
              <a:gdLst/>
              <a:ahLst/>
              <a:cxnLst/>
              <a:rect l="l" t="t" r="r" b="b"/>
              <a:pathLst>
                <a:path w="4412" h="4163" extrusionOk="0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53"/>
            <p:cNvSpPr/>
            <p:nvPr/>
          </p:nvSpPr>
          <p:spPr>
            <a:xfrm>
              <a:off x="-37910450" y="2419975"/>
              <a:ext cx="103200" cy="21275"/>
            </a:xfrm>
            <a:custGeom>
              <a:avLst/>
              <a:gdLst/>
              <a:ahLst/>
              <a:cxnLst/>
              <a:rect l="l" t="t" r="r" b="b"/>
              <a:pathLst>
                <a:path w="4128" h="851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53"/>
            <p:cNvSpPr/>
            <p:nvPr/>
          </p:nvSpPr>
          <p:spPr>
            <a:xfrm>
              <a:off x="-37910450" y="24617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53"/>
            <p:cNvSpPr/>
            <p:nvPr/>
          </p:nvSpPr>
          <p:spPr>
            <a:xfrm>
              <a:off x="-37910450" y="2502675"/>
              <a:ext cx="103200" cy="22075"/>
            </a:xfrm>
            <a:custGeom>
              <a:avLst/>
              <a:gdLst/>
              <a:ahLst/>
              <a:cxnLst/>
              <a:rect l="l" t="t" r="r" b="b"/>
              <a:pathLst>
                <a:path w="4128" h="88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89" name="Google Shape;8489;p53"/>
          <p:cNvSpPr/>
          <p:nvPr/>
        </p:nvSpPr>
        <p:spPr>
          <a:xfrm>
            <a:off x="3490950" y="3801601"/>
            <a:ext cx="385805" cy="374678"/>
          </a:xfrm>
          <a:custGeom>
            <a:avLst/>
            <a:gdLst/>
            <a:ahLst/>
            <a:cxnLst/>
            <a:rect l="l" t="t" r="r" b="b"/>
            <a:pathLst>
              <a:path w="13107" h="12729" extrusionOk="0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90" name="Google Shape;8490;p53"/>
          <p:cNvSpPr/>
          <p:nvPr/>
        </p:nvSpPr>
        <p:spPr>
          <a:xfrm>
            <a:off x="2669201" y="4273482"/>
            <a:ext cx="268977" cy="373766"/>
          </a:xfrm>
          <a:custGeom>
            <a:avLst/>
            <a:gdLst/>
            <a:ahLst/>
            <a:cxnLst/>
            <a:rect l="l" t="t" r="r" b="b"/>
            <a:pathLst>
              <a:path w="9138" h="12698" extrusionOk="0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91" name="Google Shape;8491;p53"/>
          <p:cNvSpPr txBox="1">
            <a:spLocks noGrp="1"/>
          </p:cNvSpPr>
          <p:nvPr>
            <p:ph type="title" idx="4294967295"/>
          </p:nvPr>
        </p:nvSpPr>
        <p:spPr>
          <a:xfrm>
            <a:off x="849675" y="9479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92" name="Google Shape;8492;p53"/>
          <p:cNvSpPr txBox="1">
            <a:spLocks noGrp="1"/>
          </p:cNvSpPr>
          <p:nvPr>
            <p:ph type="title" idx="4294967295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93" name="Google Shape;8493;p53"/>
          <p:cNvSpPr/>
          <p:nvPr/>
        </p:nvSpPr>
        <p:spPr>
          <a:xfrm>
            <a:off x="4866545" y="1581240"/>
            <a:ext cx="353180" cy="314589"/>
          </a:xfrm>
          <a:custGeom>
            <a:avLst/>
            <a:gdLst/>
            <a:ahLst/>
            <a:cxnLst/>
            <a:rect l="l" t="t" r="r" b="b"/>
            <a:pathLst>
              <a:path w="11815" h="10524" extrusionOk="0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494" name="Google Shape;8494;p53"/>
          <p:cNvGrpSpPr/>
          <p:nvPr/>
        </p:nvGrpSpPr>
        <p:grpSpPr>
          <a:xfrm>
            <a:off x="4865594" y="2008353"/>
            <a:ext cx="354107" cy="355063"/>
            <a:chOff x="-28467625" y="2331750"/>
            <a:chExt cx="296150" cy="296950"/>
          </a:xfrm>
        </p:grpSpPr>
        <p:sp>
          <p:nvSpPr>
            <p:cNvPr id="8495" name="Google Shape;8495;p53"/>
            <p:cNvSpPr/>
            <p:nvPr/>
          </p:nvSpPr>
          <p:spPr>
            <a:xfrm>
              <a:off x="-28467625" y="2331750"/>
              <a:ext cx="296150" cy="296950"/>
            </a:xfrm>
            <a:custGeom>
              <a:avLst/>
              <a:gdLst/>
              <a:ahLst/>
              <a:cxnLst/>
              <a:rect l="l" t="t" r="r" b="b"/>
              <a:pathLst>
                <a:path w="11846" h="11878" extrusionOk="0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53"/>
            <p:cNvSpPr/>
            <p:nvPr/>
          </p:nvSpPr>
          <p:spPr>
            <a:xfrm>
              <a:off x="-28371550" y="2419175"/>
              <a:ext cx="121325" cy="121325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97" name="Google Shape;8497;p53"/>
          <p:cNvGrpSpPr/>
          <p:nvPr/>
        </p:nvGrpSpPr>
        <p:grpSpPr>
          <a:xfrm>
            <a:off x="4879719" y="2451434"/>
            <a:ext cx="325858" cy="351327"/>
            <a:chOff x="-28461325" y="2701925"/>
            <a:chExt cx="272525" cy="293825"/>
          </a:xfrm>
        </p:grpSpPr>
        <p:sp>
          <p:nvSpPr>
            <p:cNvPr id="8498" name="Google Shape;8498;p53"/>
            <p:cNvSpPr/>
            <p:nvPr/>
          </p:nvSpPr>
          <p:spPr>
            <a:xfrm>
              <a:off x="-28427475" y="2789200"/>
              <a:ext cx="54375" cy="80525"/>
            </a:xfrm>
            <a:custGeom>
              <a:avLst/>
              <a:gdLst/>
              <a:ahLst/>
              <a:cxnLst/>
              <a:rect l="l" t="t" r="r" b="b"/>
              <a:pathLst>
                <a:path w="2175" h="3221" extrusionOk="0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p53"/>
            <p:cNvSpPr/>
            <p:nvPr/>
          </p:nvSpPr>
          <p:spPr>
            <a:xfrm>
              <a:off x="-28362875" y="2824025"/>
              <a:ext cx="124475" cy="103200"/>
            </a:xfrm>
            <a:custGeom>
              <a:avLst/>
              <a:gdLst/>
              <a:ahLst/>
              <a:cxnLst/>
              <a:rect l="l" t="t" r="r" b="b"/>
              <a:pathLst>
                <a:path w="4979" h="4128" extrusionOk="0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53"/>
            <p:cNvSpPr/>
            <p:nvPr/>
          </p:nvSpPr>
          <p:spPr>
            <a:xfrm>
              <a:off x="-28461325" y="2701925"/>
              <a:ext cx="272525" cy="293825"/>
            </a:xfrm>
            <a:custGeom>
              <a:avLst/>
              <a:gdLst/>
              <a:ahLst/>
              <a:cxnLst/>
              <a:rect l="l" t="t" r="r" b="b"/>
              <a:pathLst>
                <a:path w="10901" h="11753" extrusionOk="0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01" name="Google Shape;8501;p53"/>
          <p:cNvGrpSpPr/>
          <p:nvPr/>
        </p:nvGrpSpPr>
        <p:grpSpPr>
          <a:xfrm>
            <a:off x="7103912" y="1625071"/>
            <a:ext cx="354107" cy="226974"/>
            <a:chOff x="-26585200" y="2025375"/>
            <a:chExt cx="296150" cy="189825"/>
          </a:xfrm>
        </p:grpSpPr>
        <p:sp>
          <p:nvSpPr>
            <p:cNvPr id="8502" name="Google Shape;8502;p53"/>
            <p:cNvSpPr/>
            <p:nvPr/>
          </p:nvSpPr>
          <p:spPr>
            <a:xfrm>
              <a:off x="-26340250" y="2127750"/>
              <a:ext cx="51200" cy="70125"/>
            </a:xfrm>
            <a:custGeom>
              <a:avLst/>
              <a:gdLst/>
              <a:ahLst/>
              <a:cxnLst/>
              <a:rect l="l" t="t" r="r" b="b"/>
              <a:pathLst>
                <a:path w="2048" h="2805" extrusionOk="0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53"/>
            <p:cNvSpPr/>
            <p:nvPr/>
          </p:nvSpPr>
          <p:spPr>
            <a:xfrm>
              <a:off x="-26585200" y="2025375"/>
              <a:ext cx="295375" cy="189825"/>
            </a:xfrm>
            <a:custGeom>
              <a:avLst/>
              <a:gdLst/>
              <a:ahLst/>
              <a:cxnLst/>
              <a:rect l="l" t="t" r="r" b="b"/>
              <a:pathLst>
                <a:path w="11815" h="7593" extrusionOk="0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53"/>
            <p:cNvSpPr/>
            <p:nvPr/>
          </p:nvSpPr>
          <p:spPr>
            <a:xfrm>
              <a:off x="-26480450" y="20931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53"/>
            <p:cNvSpPr/>
            <p:nvPr/>
          </p:nvSpPr>
          <p:spPr>
            <a:xfrm>
              <a:off x="-26480450" y="2127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53"/>
            <p:cNvSpPr/>
            <p:nvPr/>
          </p:nvSpPr>
          <p:spPr>
            <a:xfrm>
              <a:off x="-26480450" y="2162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07" name="Google Shape;8507;p53"/>
          <p:cNvGrpSpPr/>
          <p:nvPr/>
        </p:nvGrpSpPr>
        <p:grpSpPr>
          <a:xfrm>
            <a:off x="7104373" y="2009294"/>
            <a:ext cx="353180" cy="353180"/>
            <a:chOff x="-26584425" y="2340425"/>
            <a:chExt cx="295375" cy="295375"/>
          </a:xfrm>
        </p:grpSpPr>
        <p:sp>
          <p:nvSpPr>
            <p:cNvPr id="8508" name="Google Shape;8508;p53"/>
            <p:cNvSpPr/>
            <p:nvPr/>
          </p:nvSpPr>
          <p:spPr>
            <a:xfrm>
              <a:off x="-26462350" y="2463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53"/>
            <p:cNvSpPr/>
            <p:nvPr/>
          </p:nvSpPr>
          <p:spPr>
            <a:xfrm>
              <a:off x="-26500150" y="2376650"/>
              <a:ext cx="121325" cy="75175"/>
            </a:xfrm>
            <a:custGeom>
              <a:avLst/>
              <a:gdLst/>
              <a:ahLst/>
              <a:cxnLst/>
              <a:rect l="l" t="t" r="r" b="b"/>
              <a:pathLst>
                <a:path w="4853" h="3007" extrusionOk="0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53"/>
            <p:cNvSpPr/>
            <p:nvPr/>
          </p:nvSpPr>
          <p:spPr>
            <a:xfrm>
              <a:off x="-26549775" y="2480750"/>
              <a:ext cx="95325" cy="105425"/>
            </a:xfrm>
            <a:custGeom>
              <a:avLst/>
              <a:gdLst/>
              <a:ahLst/>
              <a:cxnLst/>
              <a:rect l="l" t="t" r="r" b="b"/>
              <a:pathLst>
                <a:path w="3813" h="4217" extrusionOk="0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53"/>
            <p:cNvSpPr/>
            <p:nvPr/>
          </p:nvSpPr>
          <p:spPr>
            <a:xfrm>
              <a:off x="-26421375" y="2481400"/>
              <a:ext cx="96900" cy="104000"/>
            </a:xfrm>
            <a:custGeom>
              <a:avLst/>
              <a:gdLst/>
              <a:ahLst/>
              <a:cxnLst/>
              <a:rect l="l" t="t" r="r" b="b"/>
              <a:pathLst>
                <a:path w="3876" h="4160" extrusionOk="0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53"/>
            <p:cNvSpPr/>
            <p:nvPr/>
          </p:nvSpPr>
          <p:spPr>
            <a:xfrm>
              <a:off x="-26584425" y="23404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13" name="Google Shape;8513;p53"/>
          <p:cNvGrpSpPr/>
          <p:nvPr/>
        </p:nvGrpSpPr>
        <p:grpSpPr>
          <a:xfrm>
            <a:off x="7099203" y="2450388"/>
            <a:ext cx="363523" cy="353419"/>
            <a:chOff x="-26585200" y="2710400"/>
            <a:chExt cx="304025" cy="295575"/>
          </a:xfrm>
        </p:grpSpPr>
        <p:sp>
          <p:nvSpPr>
            <p:cNvPr id="8514" name="Google Shape;8514;p53"/>
            <p:cNvSpPr/>
            <p:nvPr/>
          </p:nvSpPr>
          <p:spPr>
            <a:xfrm>
              <a:off x="-26585200" y="2710400"/>
              <a:ext cx="304025" cy="295575"/>
            </a:xfrm>
            <a:custGeom>
              <a:avLst/>
              <a:gdLst/>
              <a:ahLst/>
              <a:cxnLst/>
              <a:rect l="l" t="t" r="r" b="b"/>
              <a:pathLst>
                <a:path w="12161" h="11823" extrusionOk="0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53"/>
            <p:cNvSpPr/>
            <p:nvPr/>
          </p:nvSpPr>
          <p:spPr>
            <a:xfrm>
              <a:off x="-26495425" y="2801375"/>
              <a:ext cx="118175" cy="113250"/>
            </a:xfrm>
            <a:custGeom>
              <a:avLst/>
              <a:gdLst/>
              <a:ahLst/>
              <a:cxnLst/>
              <a:rect l="l" t="t" r="r" b="b"/>
              <a:pathLst>
                <a:path w="4727" h="4530" extrusionOk="0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53"/>
            <p:cNvSpPr/>
            <p:nvPr/>
          </p:nvSpPr>
          <p:spPr>
            <a:xfrm>
              <a:off x="-26375700" y="2956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53"/>
            <p:cNvSpPr/>
            <p:nvPr/>
          </p:nvSpPr>
          <p:spPr>
            <a:xfrm>
              <a:off x="-26339475" y="29201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53"/>
            <p:cNvSpPr/>
            <p:nvPr/>
          </p:nvSpPr>
          <p:spPr>
            <a:xfrm>
              <a:off x="-26363900" y="28956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53"/>
            <p:cNvSpPr/>
            <p:nvPr/>
          </p:nvSpPr>
          <p:spPr>
            <a:xfrm>
              <a:off x="-26369400" y="29256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p53"/>
            <p:cNvSpPr/>
            <p:nvPr/>
          </p:nvSpPr>
          <p:spPr>
            <a:xfrm>
              <a:off x="-26400125" y="2932125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53"/>
            <p:cNvSpPr/>
            <p:nvPr/>
          </p:nvSpPr>
          <p:spPr>
            <a:xfrm>
              <a:off x="-26528500" y="28043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53"/>
            <p:cNvSpPr/>
            <p:nvPr/>
          </p:nvSpPr>
          <p:spPr>
            <a:xfrm>
              <a:off x="-26490700" y="2768100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53"/>
            <p:cNvSpPr/>
            <p:nvPr/>
          </p:nvSpPr>
          <p:spPr>
            <a:xfrm>
              <a:off x="-26515100" y="27429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p53"/>
            <p:cNvSpPr/>
            <p:nvPr/>
          </p:nvSpPr>
          <p:spPr>
            <a:xfrm>
              <a:off x="-26522200" y="2774400"/>
              <a:ext cx="17350" cy="15975"/>
            </a:xfrm>
            <a:custGeom>
              <a:avLst/>
              <a:gdLst/>
              <a:ahLst/>
              <a:cxnLst/>
              <a:rect l="l" t="t" r="r" b="b"/>
              <a:pathLst>
                <a:path w="694" h="639" extrusionOk="0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53"/>
            <p:cNvSpPr/>
            <p:nvPr/>
          </p:nvSpPr>
          <p:spPr>
            <a:xfrm>
              <a:off x="-26552925" y="27791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6" name="Google Shape;8526;p53"/>
          <p:cNvGrpSpPr/>
          <p:nvPr/>
        </p:nvGrpSpPr>
        <p:grpSpPr>
          <a:xfrm>
            <a:off x="5754336" y="2891866"/>
            <a:ext cx="354136" cy="353210"/>
            <a:chOff x="-24709875" y="1970225"/>
            <a:chExt cx="296175" cy="295400"/>
          </a:xfrm>
        </p:grpSpPr>
        <p:sp>
          <p:nvSpPr>
            <p:cNvPr id="8527" name="Google Shape;8527;p53"/>
            <p:cNvSpPr/>
            <p:nvPr/>
          </p:nvSpPr>
          <p:spPr>
            <a:xfrm>
              <a:off x="-24709875" y="197022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53"/>
            <p:cNvSpPr/>
            <p:nvPr/>
          </p:nvSpPr>
          <p:spPr>
            <a:xfrm>
              <a:off x="-24639775" y="20923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29" name="Google Shape;8529;p53"/>
          <p:cNvGrpSpPr/>
          <p:nvPr/>
        </p:nvGrpSpPr>
        <p:grpSpPr>
          <a:xfrm>
            <a:off x="5786349" y="3338744"/>
            <a:ext cx="290107" cy="354107"/>
            <a:chOff x="-24683100" y="2340425"/>
            <a:chExt cx="242625" cy="296150"/>
          </a:xfrm>
        </p:grpSpPr>
        <p:sp>
          <p:nvSpPr>
            <p:cNvPr id="8530" name="Google Shape;8530;p53"/>
            <p:cNvSpPr/>
            <p:nvPr/>
          </p:nvSpPr>
          <p:spPr>
            <a:xfrm>
              <a:off x="-24683100" y="2392400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53"/>
            <p:cNvSpPr/>
            <p:nvPr/>
          </p:nvSpPr>
          <p:spPr>
            <a:xfrm>
              <a:off x="-24649225" y="2541250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p53"/>
            <p:cNvSpPr/>
            <p:nvPr/>
          </p:nvSpPr>
          <p:spPr>
            <a:xfrm>
              <a:off x="-24544475" y="2340425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p53"/>
            <p:cNvSpPr/>
            <p:nvPr/>
          </p:nvSpPr>
          <p:spPr>
            <a:xfrm>
              <a:off x="-24501150" y="2375075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34" name="Google Shape;8534;p53"/>
          <p:cNvSpPr/>
          <p:nvPr/>
        </p:nvSpPr>
        <p:spPr>
          <a:xfrm>
            <a:off x="5786789" y="3779910"/>
            <a:ext cx="290077" cy="354136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35" name="Google Shape;8535;p53"/>
          <p:cNvGrpSpPr/>
          <p:nvPr/>
        </p:nvGrpSpPr>
        <p:grpSpPr>
          <a:xfrm>
            <a:off x="7992595" y="2891866"/>
            <a:ext cx="360713" cy="353210"/>
            <a:chOff x="-22881800" y="1971800"/>
            <a:chExt cx="301675" cy="295400"/>
          </a:xfrm>
        </p:grpSpPr>
        <p:sp>
          <p:nvSpPr>
            <p:cNvPr id="8536" name="Google Shape;8536;p53"/>
            <p:cNvSpPr/>
            <p:nvPr/>
          </p:nvSpPr>
          <p:spPr>
            <a:xfrm>
              <a:off x="-22773100" y="20419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53"/>
            <p:cNvSpPr/>
            <p:nvPr/>
          </p:nvSpPr>
          <p:spPr>
            <a:xfrm>
              <a:off x="-22737675" y="21450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53"/>
            <p:cNvSpPr/>
            <p:nvPr/>
          </p:nvSpPr>
          <p:spPr>
            <a:xfrm>
              <a:off x="-22807775" y="211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53"/>
            <p:cNvSpPr/>
            <p:nvPr/>
          </p:nvSpPr>
          <p:spPr>
            <a:xfrm>
              <a:off x="-22773100" y="2163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53"/>
            <p:cNvSpPr/>
            <p:nvPr/>
          </p:nvSpPr>
          <p:spPr>
            <a:xfrm>
              <a:off x="-22669150" y="21104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53"/>
            <p:cNvSpPr/>
            <p:nvPr/>
          </p:nvSpPr>
          <p:spPr>
            <a:xfrm>
              <a:off x="-22881800" y="1971800"/>
              <a:ext cx="301675" cy="295400"/>
            </a:xfrm>
            <a:custGeom>
              <a:avLst/>
              <a:gdLst/>
              <a:ahLst/>
              <a:cxnLst/>
              <a:rect l="l" t="t" r="r" b="b"/>
              <a:pathLst>
                <a:path w="12067" h="11816" extrusionOk="0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42" name="Google Shape;8542;p53"/>
          <p:cNvSpPr/>
          <p:nvPr/>
        </p:nvSpPr>
        <p:spPr>
          <a:xfrm>
            <a:off x="5326091" y="1561466"/>
            <a:ext cx="314589" cy="354136"/>
          </a:xfrm>
          <a:custGeom>
            <a:avLst/>
            <a:gdLst/>
            <a:ahLst/>
            <a:cxnLst/>
            <a:rect l="l" t="t" r="r" b="b"/>
            <a:pathLst>
              <a:path w="10524" h="11847" extrusionOk="0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43" name="Google Shape;8543;p53"/>
          <p:cNvSpPr/>
          <p:nvPr/>
        </p:nvSpPr>
        <p:spPr>
          <a:xfrm>
            <a:off x="5304434" y="2008907"/>
            <a:ext cx="357903" cy="353897"/>
          </a:xfrm>
          <a:custGeom>
            <a:avLst/>
            <a:gdLst/>
            <a:ahLst/>
            <a:cxnLst/>
            <a:rect l="l" t="t" r="r" b="b"/>
            <a:pathLst>
              <a:path w="11973" h="11839" extrusionOk="0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44" name="Google Shape;8544;p53"/>
          <p:cNvGrpSpPr/>
          <p:nvPr/>
        </p:nvGrpSpPr>
        <p:grpSpPr>
          <a:xfrm>
            <a:off x="5368939" y="2450029"/>
            <a:ext cx="227930" cy="354136"/>
            <a:chOff x="-28043900" y="2701925"/>
            <a:chExt cx="190625" cy="296175"/>
          </a:xfrm>
        </p:grpSpPr>
        <p:sp>
          <p:nvSpPr>
            <p:cNvPr id="8545" name="Google Shape;8545;p53"/>
            <p:cNvSpPr/>
            <p:nvPr/>
          </p:nvSpPr>
          <p:spPr>
            <a:xfrm>
              <a:off x="-28043900" y="2701925"/>
              <a:ext cx="190625" cy="296175"/>
            </a:xfrm>
            <a:custGeom>
              <a:avLst/>
              <a:gdLst/>
              <a:ahLst/>
              <a:cxnLst/>
              <a:rect l="l" t="t" r="r" b="b"/>
              <a:pathLst>
                <a:path w="7625" h="11847" extrusionOk="0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53"/>
            <p:cNvSpPr/>
            <p:nvPr/>
          </p:nvSpPr>
          <p:spPr>
            <a:xfrm>
              <a:off x="-27976950" y="29106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53"/>
            <p:cNvSpPr/>
            <p:nvPr/>
          </p:nvSpPr>
          <p:spPr>
            <a:xfrm>
              <a:off x="-27924175" y="29279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53"/>
            <p:cNvSpPr/>
            <p:nvPr/>
          </p:nvSpPr>
          <p:spPr>
            <a:xfrm>
              <a:off x="-27976950" y="2946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53"/>
            <p:cNvSpPr/>
            <p:nvPr/>
          </p:nvSpPr>
          <p:spPr>
            <a:xfrm>
              <a:off x="-28010800" y="2893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50" name="Google Shape;8550;p53"/>
          <p:cNvGrpSpPr/>
          <p:nvPr/>
        </p:nvGrpSpPr>
        <p:grpSpPr>
          <a:xfrm>
            <a:off x="7541806" y="1561968"/>
            <a:ext cx="354136" cy="353180"/>
            <a:chOff x="-26215025" y="1971025"/>
            <a:chExt cx="296175" cy="295375"/>
          </a:xfrm>
        </p:grpSpPr>
        <p:sp>
          <p:nvSpPr>
            <p:cNvPr id="8551" name="Google Shape;8551;p53"/>
            <p:cNvSpPr/>
            <p:nvPr/>
          </p:nvSpPr>
          <p:spPr>
            <a:xfrm>
              <a:off x="-26092950" y="1971025"/>
              <a:ext cx="51225" cy="225275"/>
            </a:xfrm>
            <a:custGeom>
              <a:avLst/>
              <a:gdLst/>
              <a:ahLst/>
              <a:cxnLst/>
              <a:rect l="l" t="t" r="r" b="b"/>
              <a:pathLst>
                <a:path w="2049" h="9011" extrusionOk="0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53"/>
            <p:cNvSpPr/>
            <p:nvPr/>
          </p:nvSpPr>
          <p:spPr>
            <a:xfrm>
              <a:off x="-26179575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53"/>
            <p:cNvSpPr/>
            <p:nvPr/>
          </p:nvSpPr>
          <p:spPr>
            <a:xfrm>
              <a:off x="-26163050" y="2178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53"/>
            <p:cNvSpPr/>
            <p:nvPr/>
          </p:nvSpPr>
          <p:spPr>
            <a:xfrm>
              <a:off x="-26145725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53"/>
            <p:cNvSpPr/>
            <p:nvPr/>
          </p:nvSpPr>
          <p:spPr>
            <a:xfrm>
              <a:off x="-25988975" y="2178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53"/>
            <p:cNvSpPr/>
            <p:nvPr/>
          </p:nvSpPr>
          <p:spPr>
            <a:xfrm>
              <a:off x="-260063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53"/>
            <p:cNvSpPr/>
            <p:nvPr/>
          </p:nvSpPr>
          <p:spPr>
            <a:xfrm>
              <a:off x="-25972450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p53"/>
            <p:cNvSpPr/>
            <p:nvPr/>
          </p:nvSpPr>
          <p:spPr>
            <a:xfrm>
              <a:off x="-26215025" y="2108850"/>
              <a:ext cx="296175" cy="157550"/>
            </a:xfrm>
            <a:custGeom>
              <a:avLst/>
              <a:gdLst/>
              <a:ahLst/>
              <a:cxnLst/>
              <a:rect l="l" t="t" r="r" b="b"/>
              <a:pathLst>
                <a:path w="11847" h="6302" extrusionOk="0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59" name="Google Shape;8559;p53"/>
          <p:cNvGrpSpPr/>
          <p:nvPr/>
        </p:nvGrpSpPr>
        <p:grpSpPr>
          <a:xfrm>
            <a:off x="7541327" y="2009758"/>
            <a:ext cx="355093" cy="352253"/>
            <a:chOff x="-26215825" y="2341200"/>
            <a:chExt cx="296975" cy="294600"/>
          </a:xfrm>
        </p:grpSpPr>
        <p:sp>
          <p:nvSpPr>
            <p:cNvPr id="8560" name="Google Shape;8560;p53"/>
            <p:cNvSpPr/>
            <p:nvPr/>
          </p:nvSpPr>
          <p:spPr>
            <a:xfrm>
              <a:off x="-26215025" y="2463275"/>
              <a:ext cx="296175" cy="172525"/>
            </a:xfrm>
            <a:custGeom>
              <a:avLst/>
              <a:gdLst/>
              <a:ahLst/>
              <a:cxnLst/>
              <a:rect l="l" t="t" r="r" b="b"/>
              <a:pathLst>
                <a:path w="11847" h="6901" extrusionOk="0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53"/>
            <p:cNvSpPr/>
            <p:nvPr/>
          </p:nvSpPr>
          <p:spPr>
            <a:xfrm>
              <a:off x="-26215825" y="2341200"/>
              <a:ext cx="296975" cy="119750"/>
            </a:xfrm>
            <a:custGeom>
              <a:avLst/>
              <a:gdLst/>
              <a:ahLst/>
              <a:cxnLst/>
              <a:rect l="l" t="t" r="r" b="b"/>
              <a:pathLst>
                <a:path w="11879" h="4790" extrusionOk="0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62" name="Google Shape;8562;p53"/>
          <p:cNvGrpSpPr/>
          <p:nvPr/>
        </p:nvGrpSpPr>
        <p:grpSpPr>
          <a:xfrm>
            <a:off x="7573359" y="2450508"/>
            <a:ext cx="291033" cy="353180"/>
            <a:chOff x="-26179575" y="2710600"/>
            <a:chExt cx="243400" cy="295375"/>
          </a:xfrm>
        </p:grpSpPr>
        <p:sp>
          <p:nvSpPr>
            <p:cNvPr id="8563" name="Google Shape;8563;p53"/>
            <p:cNvSpPr/>
            <p:nvPr/>
          </p:nvSpPr>
          <p:spPr>
            <a:xfrm>
              <a:off x="-26179575" y="2710600"/>
              <a:ext cx="243400" cy="295375"/>
            </a:xfrm>
            <a:custGeom>
              <a:avLst/>
              <a:gdLst/>
              <a:ahLst/>
              <a:cxnLst/>
              <a:rect l="l" t="t" r="r" b="b"/>
              <a:pathLst>
                <a:path w="9736" h="11815" extrusionOk="0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53"/>
            <p:cNvSpPr/>
            <p:nvPr/>
          </p:nvSpPr>
          <p:spPr>
            <a:xfrm>
              <a:off x="-26092950" y="2797225"/>
              <a:ext cx="120525" cy="121325"/>
            </a:xfrm>
            <a:custGeom>
              <a:avLst/>
              <a:gdLst/>
              <a:ahLst/>
              <a:cxnLst/>
              <a:rect l="l" t="t" r="r" b="b"/>
              <a:pathLst>
                <a:path w="4821" h="4853" extrusionOk="0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53"/>
            <p:cNvSpPr/>
            <p:nvPr/>
          </p:nvSpPr>
          <p:spPr>
            <a:xfrm>
              <a:off x="-26094525" y="2954750"/>
              <a:ext cx="122100" cy="17350"/>
            </a:xfrm>
            <a:custGeom>
              <a:avLst/>
              <a:gdLst/>
              <a:ahLst/>
              <a:cxnLst/>
              <a:rect l="l" t="t" r="r" b="b"/>
              <a:pathLst>
                <a:path w="4884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66" name="Google Shape;8566;p53"/>
          <p:cNvGrpSpPr/>
          <p:nvPr/>
        </p:nvGrpSpPr>
        <p:grpSpPr>
          <a:xfrm>
            <a:off x="6212415" y="2891881"/>
            <a:ext cx="337187" cy="353180"/>
            <a:chOff x="-24328675" y="1971025"/>
            <a:chExt cx="282000" cy="295375"/>
          </a:xfrm>
        </p:grpSpPr>
        <p:sp>
          <p:nvSpPr>
            <p:cNvPr id="8567" name="Google Shape;8567;p53"/>
            <p:cNvSpPr/>
            <p:nvPr/>
          </p:nvSpPr>
          <p:spPr>
            <a:xfrm>
              <a:off x="-24217625" y="209232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53"/>
            <p:cNvSpPr/>
            <p:nvPr/>
          </p:nvSpPr>
          <p:spPr>
            <a:xfrm>
              <a:off x="-24328675" y="1971025"/>
              <a:ext cx="282000" cy="295375"/>
            </a:xfrm>
            <a:custGeom>
              <a:avLst/>
              <a:gdLst/>
              <a:ahLst/>
              <a:cxnLst/>
              <a:rect l="l" t="t" r="r" b="b"/>
              <a:pathLst>
                <a:path w="11280" h="11815" extrusionOk="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69" name="Google Shape;8569;p53"/>
          <p:cNvGrpSpPr/>
          <p:nvPr/>
        </p:nvGrpSpPr>
        <p:grpSpPr>
          <a:xfrm>
            <a:off x="6214779" y="3339207"/>
            <a:ext cx="332464" cy="353180"/>
            <a:chOff x="-24330250" y="2340425"/>
            <a:chExt cx="278050" cy="295375"/>
          </a:xfrm>
        </p:grpSpPr>
        <p:sp>
          <p:nvSpPr>
            <p:cNvPr id="8570" name="Google Shape;8570;p53"/>
            <p:cNvSpPr/>
            <p:nvPr/>
          </p:nvSpPr>
          <p:spPr>
            <a:xfrm>
              <a:off x="-24330250" y="2340425"/>
              <a:ext cx="278050" cy="295375"/>
            </a:xfrm>
            <a:custGeom>
              <a:avLst/>
              <a:gdLst/>
              <a:ahLst/>
              <a:cxnLst/>
              <a:rect l="l" t="t" r="r" b="b"/>
              <a:pathLst>
                <a:path w="11122" h="11815" extrusionOk="0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p53"/>
            <p:cNvSpPr/>
            <p:nvPr/>
          </p:nvSpPr>
          <p:spPr>
            <a:xfrm>
              <a:off x="-24225500" y="2375850"/>
              <a:ext cx="68550" cy="34700"/>
            </a:xfrm>
            <a:custGeom>
              <a:avLst/>
              <a:gdLst/>
              <a:ahLst/>
              <a:cxnLst/>
              <a:rect l="l" t="t" r="r" b="b"/>
              <a:pathLst>
                <a:path w="2742" h="1388" extrusionOk="0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53"/>
            <p:cNvSpPr/>
            <p:nvPr/>
          </p:nvSpPr>
          <p:spPr>
            <a:xfrm>
              <a:off x="-24260925" y="2462500"/>
              <a:ext cx="138650" cy="17350"/>
            </a:xfrm>
            <a:custGeom>
              <a:avLst/>
              <a:gdLst/>
              <a:ahLst/>
              <a:cxnLst/>
              <a:rect l="l" t="t" r="r" b="b"/>
              <a:pathLst>
                <a:path w="554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53"/>
            <p:cNvSpPr/>
            <p:nvPr/>
          </p:nvSpPr>
          <p:spPr>
            <a:xfrm>
              <a:off x="-24260150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53"/>
            <p:cNvSpPr/>
            <p:nvPr/>
          </p:nvSpPr>
          <p:spPr>
            <a:xfrm>
              <a:off x="-24260925" y="25499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5" name="Google Shape;8575;p53"/>
            <p:cNvSpPr/>
            <p:nvPr/>
          </p:nvSpPr>
          <p:spPr>
            <a:xfrm>
              <a:off x="-24165625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6" name="Google Shape;8576;p53"/>
            <p:cNvSpPr/>
            <p:nvPr/>
          </p:nvSpPr>
          <p:spPr>
            <a:xfrm>
              <a:off x="-24157750" y="25499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7" name="Google Shape;8577;p53"/>
          <p:cNvGrpSpPr/>
          <p:nvPr/>
        </p:nvGrpSpPr>
        <p:grpSpPr>
          <a:xfrm>
            <a:off x="6204420" y="3780420"/>
            <a:ext cx="353180" cy="353180"/>
            <a:chOff x="-24338900" y="2710600"/>
            <a:chExt cx="295375" cy="295375"/>
          </a:xfrm>
        </p:grpSpPr>
        <p:sp>
          <p:nvSpPr>
            <p:cNvPr id="8578" name="Google Shape;8578;p53"/>
            <p:cNvSpPr/>
            <p:nvPr/>
          </p:nvSpPr>
          <p:spPr>
            <a:xfrm>
              <a:off x="-24250700" y="281692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53"/>
            <p:cNvSpPr/>
            <p:nvPr/>
          </p:nvSpPr>
          <p:spPr>
            <a:xfrm>
              <a:off x="-24338900" y="2710600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0" name="Google Shape;8580;p53"/>
          <p:cNvGrpSpPr/>
          <p:nvPr/>
        </p:nvGrpSpPr>
        <p:grpSpPr>
          <a:xfrm>
            <a:off x="7995419" y="3339805"/>
            <a:ext cx="355063" cy="351984"/>
            <a:chOff x="-22859750" y="2335900"/>
            <a:chExt cx="296950" cy="294375"/>
          </a:xfrm>
        </p:grpSpPr>
        <p:sp>
          <p:nvSpPr>
            <p:cNvPr id="8581" name="Google Shape;8581;p53"/>
            <p:cNvSpPr/>
            <p:nvPr/>
          </p:nvSpPr>
          <p:spPr>
            <a:xfrm>
              <a:off x="-22859750" y="2335900"/>
              <a:ext cx="296950" cy="294375"/>
            </a:xfrm>
            <a:custGeom>
              <a:avLst/>
              <a:gdLst/>
              <a:ahLst/>
              <a:cxnLst/>
              <a:rect l="l" t="t" r="r" b="b"/>
              <a:pathLst>
                <a:path w="11878" h="11775" extrusionOk="0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53"/>
            <p:cNvSpPr/>
            <p:nvPr/>
          </p:nvSpPr>
          <p:spPr>
            <a:xfrm>
              <a:off x="-22685675" y="24081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53"/>
            <p:cNvSpPr/>
            <p:nvPr/>
          </p:nvSpPr>
          <p:spPr>
            <a:xfrm>
              <a:off x="-22766800" y="24089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4" name="Google Shape;8584;p53"/>
          <p:cNvGrpSpPr/>
          <p:nvPr/>
        </p:nvGrpSpPr>
        <p:grpSpPr>
          <a:xfrm>
            <a:off x="5774769" y="1561953"/>
            <a:ext cx="311749" cy="353210"/>
            <a:chOff x="-27710725" y="1959200"/>
            <a:chExt cx="260725" cy="295400"/>
          </a:xfrm>
        </p:grpSpPr>
        <p:sp>
          <p:nvSpPr>
            <p:cNvPr id="8585" name="Google Shape;8585;p53"/>
            <p:cNvSpPr/>
            <p:nvPr/>
          </p:nvSpPr>
          <p:spPr>
            <a:xfrm>
              <a:off x="-27710725" y="1959200"/>
              <a:ext cx="260725" cy="295400"/>
            </a:xfrm>
            <a:custGeom>
              <a:avLst/>
              <a:gdLst/>
              <a:ahLst/>
              <a:cxnLst/>
              <a:rect l="l" t="t" r="r" b="b"/>
              <a:pathLst>
                <a:path w="10429" h="11816" extrusionOk="0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53"/>
            <p:cNvSpPr/>
            <p:nvPr/>
          </p:nvSpPr>
          <p:spPr>
            <a:xfrm>
              <a:off x="-27502000" y="2084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87" name="Google Shape;8587;p53"/>
          <p:cNvGrpSpPr/>
          <p:nvPr/>
        </p:nvGrpSpPr>
        <p:grpSpPr>
          <a:xfrm>
            <a:off x="5752630" y="2070499"/>
            <a:ext cx="356020" cy="230770"/>
            <a:chOff x="-27728850" y="2382950"/>
            <a:chExt cx="297750" cy="193000"/>
          </a:xfrm>
        </p:grpSpPr>
        <p:sp>
          <p:nvSpPr>
            <p:cNvPr id="8588" name="Google Shape;8588;p53"/>
            <p:cNvSpPr/>
            <p:nvPr/>
          </p:nvSpPr>
          <p:spPr>
            <a:xfrm>
              <a:off x="-27606750" y="24538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53"/>
            <p:cNvSpPr/>
            <p:nvPr/>
          </p:nvSpPr>
          <p:spPr>
            <a:xfrm>
              <a:off x="-27728850" y="2382950"/>
              <a:ext cx="297750" cy="193000"/>
            </a:xfrm>
            <a:custGeom>
              <a:avLst/>
              <a:gdLst/>
              <a:ahLst/>
              <a:cxnLst/>
              <a:rect l="l" t="t" r="r" b="b"/>
              <a:pathLst>
                <a:path w="11910" h="7720" extrusionOk="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53"/>
            <p:cNvSpPr/>
            <p:nvPr/>
          </p:nvSpPr>
          <p:spPr>
            <a:xfrm>
              <a:off x="-27640625" y="2419175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91" name="Google Shape;8591;p53"/>
          <p:cNvSpPr/>
          <p:nvPr/>
        </p:nvSpPr>
        <p:spPr>
          <a:xfrm>
            <a:off x="5753569" y="2456827"/>
            <a:ext cx="355093" cy="340476"/>
          </a:xfrm>
          <a:custGeom>
            <a:avLst/>
            <a:gdLst/>
            <a:ahLst/>
            <a:cxnLst/>
            <a:rect l="l" t="t" r="r" b="b"/>
            <a:pathLst>
              <a:path w="11879" h="11390" extrusionOk="0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92" name="Google Shape;8592;p53"/>
          <p:cNvSpPr/>
          <p:nvPr/>
        </p:nvSpPr>
        <p:spPr>
          <a:xfrm>
            <a:off x="7984417" y="1561466"/>
            <a:ext cx="354136" cy="354136"/>
          </a:xfrm>
          <a:custGeom>
            <a:avLst/>
            <a:gdLst/>
            <a:ahLst/>
            <a:cxnLst/>
            <a:rect l="l" t="t" r="r" b="b"/>
            <a:pathLst>
              <a:path w="11847" h="11847" extrusionOk="0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93" name="Google Shape;8593;p53"/>
          <p:cNvGrpSpPr/>
          <p:nvPr/>
        </p:nvGrpSpPr>
        <p:grpSpPr>
          <a:xfrm>
            <a:off x="7983974" y="2018710"/>
            <a:ext cx="354136" cy="334348"/>
            <a:chOff x="-25844850" y="2357750"/>
            <a:chExt cx="296175" cy="279625"/>
          </a:xfrm>
        </p:grpSpPr>
        <p:sp>
          <p:nvSpPr>
            <p:cNvPr id="8594" name="Google Shape;8594;p53"/>
            <p:cNvSpPr/>
            <p:nvPr/>
          </p:nvSpPr>
          <p:spPr>
            <a:xfrm>
              <a:off x="-25792075" y="2428625"/>
              <a:ext cx="191425" cy="208750"/>
            </a:xfrm>
            <a:custGeom>
              <a:avLst/>
              <a:gdLst/>
              <a:ahLst/>
              <a:cxnLst/>
              <a:rect l="l" t="t" r="r" b="b"/>
              <a:pathLst>
                <a:path w="7657" h="8350" extrusionOk="0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53"/>
            <p:cNvSpPr/>
            <p:nvPr/>
          </p:nvSpPr>
          <p:spPr>
            <a:xfrm>
              <a:off x="-25602250" y="2497950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53"/>
            <p:cNvSpPr/>
            <p:nvPr/>
          </p:nvSpPr>
          <p:spPr>
            <a:xfrm>
              <a:off x="-25844850" y="2497950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53"/>
            <p:cNvSpPr/>
            <p:nvPr/>
          </p:nvSpPr>
          <p:spPr>
            <a:xfrm>
              <a:off x="-25706225" y="2357750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53"/>
            <p:cNvSpPr/>
            <p:nvPr/>
          </p:nvSpPr>
          <p:spPr>
            <a:xfrm>
              <a:off x="-25804675" y="2400275"/>
              <a:ext cx="42550" cy="41775"/>
            </a:xfrm>
            <a:custGeom>
              <a:avLst/>
              <a:gdLst/>
              <a:ahLst/>
              <a:cxnLst/>
              <a:rect l="l" t="t" r="r" b="b"/>
              <a:pathLst>
                <a:path w="1702" h="1671" extrusionOk="0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53"/>
            <p:cNvSpPr/>
            <p:nvPr/>
          </p:nvSpPr>
          <p:spPr>
            <a:xfrm>
              <a:off x="-25632175" y="2400275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00" name="Google Shape;8600;p53"/>
          <p:cNvSpPr/>
          <p:nvPr/>
        </p:nvSpPr>
        <p:spPr>
          <a:xfrm>
            <a:off x="7982071" y="2450116"/>
            <a:ext cx="358830" cy="353897"/>
          </a:xfrm>
          <a:custGeom>
            <a:avLst/>
            <a:gdLst/>
            <a:ahLst/>
            <a:cxnLst/>
            <a:rect l="l" t="t" r="r" b="b"/>
            <a:pathLst>
              <a:path w="12004" h="11839" extrusionOk="0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01" name="Google Shape;8601;p53"/>
          <p:cNvGrpSpPr/>
          <p:nvPr/>
        </p:nvGrpSpPr>
        <p:grpSpPr>
          <a:xfrm>
            <a:off x="6712884" y="2891866"/>
            <a:ext cx="228887" cy="353210"/>
            <a:chOff x="-23917525" y="1970225"/>
            <a:chExt cx="191425" cy="295400"/>
          </a:xfrm>
        </p:grpSpPr>
        <p:sp>
          <p:nvSpPr>
            <p:cNvPr id="8602" name="Google Shape;8602;p53"/>
            <p:cNvSpPr/>
            <p:nvPr/>
          </p:nvSpPr>
          <p:spPr>
            <a:xfrm>
              <a:off x="-23917525" y="1970225"/>
              <a:ext cx="191425" cy="295400"/>
            </a:xfrm>
            <a:custGeom>
              <a:avLst/>
              <a:gdLst/>
              <a:ahLst/>
              <a:cxnLst/>
              <a:rect l="l" t="t" r="r" b="b"/>
              <a:pathLst>
                <a:path w="7657" h="11816" extrusionOk="0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53"/>
            <p:cNvSpPr/>
            <p:nvPr/>
          </p:nvSpPr>
          <p:spPr>
            <a:xfrm>
              <a:off x="-23882075" y="2041125"/>
              <a:ext cx="121300" cy="121325"/>
            </a:xfrm>
            <a:custGeom>
              <a:avLst/>
              <a:gdLst/>
              <a:ahLst/>
              <a:cxnLst/>
              <a:rect l="l" t="t" r="r" b="b"/>
              <a:pathLst>
                <a:path w="4852" h="4853" extrusionOk="0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53"/>
            <p:cNvSpPr/>
            <p:nvPr/>
          </p:nvSpPr>
          <p:spPr>
            <a:xfrm>
              <a:off x="-23839550" y="22144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05" name="Google Shape;8605;p53"/>
          <p:cNvGrpSpPr/>
          <p:nvPr/>
        </p:nvGrpSpPr>
        <p:grpSpPr>
          <a:xfrm>
            <a:off x="6668165" y="3338744"/>
            <a:ext cx="318325" cy="354107"/>
            <a:chOff x="-23952175" y="2340425"/>
            <a:chExt cx="266225" cy="296150"/>
          </a:xfrm>
        </p:grpSpPr>
        <p:sp>
          <p:nvSpPr>
            <p:cNvPr id="8606" name="Google Shape;8606;p53"/>
            <p:cNvSpPr/>
            <p:nvPr/>
          </p:nvSpPr>
          <p:spPr>
            <a:xfrm>
              <a:off x="-23952175" y="2340425"/>
              <a:ext cx="266225" cy="296150"/>
            </a:xfrm>
            <a:custGeom>
              <a:avLst/>
              <a:gdLst/>
              <a:ahLst/>
              <a:cxnLst/>
              <a:rect l="l" t="t" r="r" b="b"/>
              <a:pathLst>
                <a:path w="10649" h="11846" extrusionOk="0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53"/>
            <p:cNvSpPr/>
            <p:nvPr/>
          </p:nvSpPr>
          <p:spPr>
            <a:xfrm>
              <a:off x="-23918325" y="2479025"/>
              <a:ext cx="53600" cy="52375"/>
            </a:xfrm>
            <a:custGeom>
              <a:avLst/>
              <a:gdLst/>
              <a:ahLst/>
              <a:cxnLst/>
              <a:rect l="l" t="t" r="r" b="b"/>
              <a:pathLst>
                <a:path w="2144" h="20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08" name="Google Shape;8608;p53"/>
          <p:cNvSpPr/>
          <p:nvPr/>
        </p:nvSpPr>
        <p:spPr>
          <a:xfrm>
            <a:off x="6641253" y="3780732"/>
            <a:ext cx="372969" cy="352492"/>
          </a:xfrm>
          <a:custGeom>
            <a:avLst/>
            <a:gdLst/>
            <a:ahLst/>
            <a:cxnLst/>
            <a:rect l="l" t="t" r="r" b="b"/>
            <a:pathLst>
              <a:path w="12477" h="11792" extrusionOk="0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09" name="Google Shape;8609;p53"/>
          <p:cNvGrpSpPr/>
          <p:nvPr/>
        </p:nvGrpSpPr>
        <p:grpSpPr>
          <a:xfrm>
            <a:off x="8053336" y="3779000"/>
            <a:ext cx="239230" cy="356020"/>
            <a:chOff x="-22811700" y="2700350"/>
            <a:chExt cx="200075" cy="297750"/>
          </a:xfrm>
        </p:grpSpPr>
        <p:sp>
          <p:nvSpPr>
            <p:cNvPr id="8610" name="Google Shape;8610;p53"/>
            <p:cNvSpPr/>
            <p:nvPr/>
          </p:nvSpPr>
          <p:spPr>
            <a:xfrm>
              <a:off x="-22811700" y="2700350"/>
              <a:ext cx="86650" cy="296975"/>
            </a:xfrm>
            <a:custGeom>
              <a:avLst/>
              <a:gdLst/>
              <a:ahLst/>
              <a:cxnLst/>
              <a:rect l="l" t="t" r="r" b="b"/>
              <a:pathLst>
                <a:path w="3466" h="11879" extrusionOk="0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53"/>
            <p:cNvSpPr/>
            <p:nvPr/>
          </p:nvSpPr>
          <p:spPr>
            <a:xfrm>
              <a:off x="-22693550" y="2701225"/>
              <a:ext cx="81925" cy="296875"/>
            </a:xfrm>
            <a:custGeom>
              <a:avLst/>
              <a:gdLst/>
              <a:ahLst/>
              <a:cxnLst/>
              <a:rect l="l" t="t" r="r" b="b"/>
              <a:pathLst>
                <a:path w="3277" h="11875" extrusionOk="0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53"/>
            <p:cNvSpPr/>
            <p:nvPr/>
          </p:nvSpPr>
          <p:spPr>
            <a:xfrm>
              <a:off x="-22778625" y="27350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13" name="Google Shape;8613;p53"/>
          <p:cNvGrpSpPr/>
          <p:nvPr/>
        </p:nvGrpSpPr>
        <p:grpSpPr>
          <a:xfrm>
            <a:off x="6201790" y="1561490"/>
            <a:ext cx="355063" cy="354136"/>
            <a:chOff x="-27358650" y="1961575"/>
            <a:chExt cx="296950" cy="296175"/>
          </a:xfrm>
        </p:grpSpPr>
        <p:sp>
          <p:nvSpPr>
            <p:cNvPr id="8614" name="Google Shape;8614;p53"/>
            <p:cNvSpPr/>
            <p:nvPr/>
          </p:nvSpPr>
          <p:spPr>
            <a:xfrm>
              <a:off x="-27358650" y="196157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53"/>
            <p:cNvSpPr/>
            <p:nvPr/>
          </p:nvSpPr>
          <p:spPr>
            <a:xfrm>
              <a:off x="-27246025" y="21521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16" name="Google Shape;8616;p53"/>
          <p:cNvSpPr/>
          <p:nvPr/>
        </p:nvSpPr>
        <p:spPr>
          <a:xfrm>
            <a:off x="6243686" y="2009236"/>
            <a:ext cx="272201" cy="353240"/>
          </a:xfrm>
          <a:custGeom>
            <a:avLst/>
            <a:gdLst/>
            <a:ahLst/>
            <a:cxnLst/>
            <a:rect l="l" t="t" r="r" b="b"/>
            <a:pathLst>
              <a:path w="9106" h="11817" extrusionOk="0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17" name="Google Shape;8617;p53"/>
          <p:cNvSpPr/>
          <p:nvPr/>
        </p:nvSpPr>
        <p:spPr>
          <a:xfrm>
            <a:off x="6202255" y="2449997"/>
            <a:ext cx="355063" cy="354136"/>
          </a:xfrm>
          <a:custGeom>
            <a:avLst/>
            <a:gdLst/>
            <a:ahLst/>
            <a:cxnLst/>
            <a:rect l="l" t="t" r="r" b="b"/>
            <a:pathLst>
              <a:path w="11878" h="11847" extrusionOk="0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18" name="Google Shape;8618;p53"/>
          <p:cNvSpPr/>
          <p:nvPr/>
        </p:nvSpPr>
        <p:spPr>
          <a:xfrm>
            <a:off x="4883479" y="2892321"/>
            <a:ext cx="322122" cy="352253"/>
          </a:xfrm>
          <a:custGeom>
            <a:avLst/>
            <a:gdLst/>
            <a:ahLst/>
            <a:cxnLst/>
            <a:rect l="l" t="t" r="r" b="b"/>
            <a:pathLst>
              <a:path w="10776" h="11784" extrusionOk="0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19" name="Google Shape;8619;p53"/>
          <p:cNvGrpSpPr/>
          <p:nvPr/>
        </p:nvGrpSpPr>
        <p:grpSpPr>
          <a:xfrm>
            <a:off x="4865630" y="3349565"/>
            <a:ext cx="356946" cy="332464"/>
            <a:chOff x="-25477800" y="2357750"/>
            <a:chExt cx="298525" cy="278050"/>
          </a:xfrm>
        </p:grpSpPr>
        <p:sp>
          <p:nvSpPr>
            <p:cNvPr id="8620" name="Google Shape;8620;p53"/>
            <p:cNvSpPr/>
            <p:nvPr/>
          </p:nvSpPr>
          <p:spPr>
            <a:xfrm>
              <a:off x="-25477800" y="2357750"/>
              <a:ext cx="298525" cy="278050"/>
            </a:xfrm>
            <a:custGeom>
              <a:avLst/>
              <a:gdLst/>
              <a:ahLst/>
              <a:cxnLst/>
              <a:rect l="l" t="t" r="r" b="b"/>
              <a:pathLst>
                <a:path w="11941" h="11122" extrusionOk="0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53"/>
            <p:cNvSpPr/>
            <p:nvPr/>
          </p:nvSpPr>
          <p:spPr>
            <a:xfrm>
              <a:off x="-25388025" y="2514850"/>
              <a:ext cx="104000" cy="88650"/>
            </a:xfrm>
            <a:custGeom>
              <a:avLst/>
              <a:gdLst/>
              <a:ahLst/>
              <a:cxnLst/>
              <a:rect l="l" t="t" r="r" b="b"/>
              <a:pathLst>
                <a:path w="4160" h="3546" extrusionOk="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22" name="Google Shape;8622;p53"/>
          <p:cNvSpPr/>
          <p:nvPr/>
        </p:nvSpPr>
        <p:spPr>
          <a:xfrm>
            <a:off x="4867009" y="3780313"/>
            <a:ext cx="355063" cy="353329"/>
          </a:xfrm>
          <a:custGeom>
            <a:avLst/>
            <a:gdLst/>
            <a:ahLst/>
            <a:cxnLst/>
            <a:rect l="l" t="t" r="r" b="b"/>
            <a:pathLst>
              <a:path w="11878" h="11820" extrusionOk="0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23" name="Google Shape;8623;p53"/>
          <p:cNvGrpSpPr/>
          <p:nvPr/>
        </p:nvGrpSpPr>
        <p:grpSpPr>
          <a:xfrm>
            <a:off x="7100357" y="2891881"/>
            <a:ext cx="354136" cy="353180"/>
            <a:chOff x="-23599325" y="1971025"/>
            <a:chExt cx="296175" cy="295375"/>
          </a:xfrm>
        </p:grpSpPr>
        <p:sp>
          <p:nvSpPr>
            <p:cNvPr id="8624" name="Google Shape;8624;p53"/>
            <p:cNvSpPr/>
            <p:nvPr/>
          </p:nvSpPr>
          <p:spPr>
            <a:xfrm>
              <a:off x="-23599325" y="1971025"/>
              <a:ext cx="296175" cy="295375"/>
            </a:xfrm>
            <a:custGeom>
              <a:avLst/>
              <a:gdLst/>
              <a:ahLst/>
              <a:cxnLst/>
              <a:rect l="l" t="t" r="r" b="b"/>
              <a:pathLst>
                <a:path w="11847" h="11815" extrusionOk="0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53"/>
            <p:cNvSpPr/>
            <p:nvPr/>
          </p:nvSpPr>
          <p:spPr>
            <a:xfrm>
              <a:off x="-23477250" y="2004100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26" name="Google Shape;8626;p53"/>
          <p:cNvSpPr/>
          <p:nvPr/>
        </p:nvSpPr>
        <p:spPr>
          <a:xfrm>
            <a:off x="7101239" y="3338237"/>
            <a:ext cx="353180" cy="355063"/>
          </a:xfrm>
          <a:custGeom>
            <a:avLst/>
            <a:gdLst/>
            <a:ahLst/>
            <a:cxnLst/>
            <a:rect l="l" t="t" r="r" b="b"/>
            <a:pathLst>
              <a:path w="11815" h="11878" extrusionOk="0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27" name="Google Shape;8627;p53"/>
          <p:cNvSpPr/>
          <p:nvPr/>
        </p:nvSpPr>
        <p:spPr>
          <a:xfrm>
            <a:off x="7098877" y="3791209"/>
            <a:ext cx="357903" cy="331538"/>
          </a:xfrm>
          <a:custGeom>
            <a:avLst/>
            <a:gdLst/>
            <a:ahLst/>
            <a:cxnLst/>
            <a:rect l="l" t="t" r="r" b="b"/>
            <a:pathLst>
              <a:path w="11973" h="11091" extrusionOk="0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28" name="Google Shape;8628;p53"/>
          <p:cNvSpPr/>
          <p:nvPr/>
        </p:nvSpPr>
        <p:spPr>
          <a:xfrm>
            <a:off x="6201949" y="4272972"/>
            <a:ext cx="356020" cy="354136"/>
          </a:xfrm>
          <a:custGeom>
            <a:avLst/>
            <a:gdLst/>
            <a:ahLst/>
            <a:cxnLst/>
            <a:rect l="l" t="t" r="r" b="b"/>
            <a:pathLst>
              <a:path w="11910" h="11847" extrusionOk="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29" name="Google Shape;8629;p53"/>
          <p:cNvGrpSpPr/>
          <p:nvPr/>
        </p:nvGrpSpPr>
        <p:grpSpPr>
          <a:xfrm>
            <a:off x="6644801" y="1561609"/>
            <a:ext cx="360713" cy="353897"/>
            <a:chOff x="-26993200" y="1961775"/>
            <a:chExt cx="301675" cy="295975"/>
          </a:xfrm>
        </p:grpSpPr>
        <p:sp>
          <p:nvSpPr>
            <p:cNvPr id="8630" name="Google Shape;8630;p53"/>
            <p:cNvSpPr/>
            <p:nvPr/>
          </p:nvSpPr>
          <p:spPr>
            <a:xfrm>
              <a:off x="-26993200" y="1961775"/>
              <a:ext cx="301675" cy="295975"/>
            </a:xfrm>
            <a:custGeom>
              <a:avLst/>
              <a:gdLst/>
              <a:ahLst/>
              <a:cxnLst/>
              <a:rect l="l" t="t" r="r" b="b"/>
              <a:pathLst>
                <a:path w="12067" h="11839" extrusionOk="0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53"/>
            <p:cNvSpPr/>
            <p:nvPr/>
          </p:nvSpPr>
          <p:spPr>
            <a:xfrm>
              <a:off x="-26900250" y="21647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53"/>
            <p:cNvSpPr/>
            <p:nvPr/>
          </p:nvSpPr>
          <p:spPr>
            <a:xfrm>
              <a:off x="-26938075" y="2177375"/>
              <a:ext cx="18150" cy="16575"/>
            </a:xfrm>
            <a:custGeom>
              <a:avLst/>
              <a:gdLst/>
              <a:ahLst/>
              <a:cxnLst/>
              <a:rect l="l" t="t" r="r" b="b"/>
              <a:pathLst>
                <a:path w="726" h="663" extrusionOk="0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3" name="Google Shape;8633;p53"/>
          <p:cNvGrpSpPr/>
          <p:nvPr/>
        </p:nvGrpSpPr>
        <p:grpSpPr>
          <a:xfrm>
            <a:off x="6669762" y="2009294"/>
            <a:ext cx="310792" cy="353180"/>
            <a:chOff x="-26970350" y="2332550"/>
            <a:chExt cx="259925" cy="295375"/>
          </a:xfrm>
        </p:grpSpPr>
        <p:sp>
          <p:nvSpPr>
            <p:cNvPr id="8634" name="Google Shape;8634;p53"/>
            <p:cNvSpPr/>
            <p:nvPr/>
          </p:nvSpPr>
          <p:spPr>
            <a:xfrm>
              <a:off x="-26970350" y="2332550"/>
              <a:ext cx="259925" cy="295375"/>
            </a:xfrm>
            <a:custGeom>
              <a:avLst/>
              <a:gdLst/>
              <a:ahLst/>
              <a:cxnLst/>
              <a:rect l="l" t="t" r="r" b="b"/>
              <a:pathLst>
                <a:path w="10397" h="11815" extrusionOk="0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53"/>
            <p:cNvSpPr/>
            <p:nvPr/>
          </p:nvSpPr>
          <p:spPr>
            <a:xfrm>
              <a:off x="-26831725" y="2365650"/>
              <a:ext cx="82700" cy="81900"/>
            </a:xfrm>
            <a:custGeom>
              <a:avLst/>
              <a:gdLst/>
              <a:ahLst/>
              <a:cxnLst/>
              <a:rect l="l" t="t" r="r" b="b"/>
              <a:pathLst>
                <a:path w="3308" h="3276" extrusionOk="0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36" name="Google Shape;8636;p53"/>
          <p:cNvGrpSpPr/>
          <p:nvPr/>
        </p:nvGrpSpPr>
        <p:grpSpPr>
          <a:xfrm>
            <a:off x="6649048" y="2482059"/>
            <a:ext cx="352223" cy="290077"/>
            <a:chOff x="-26986100" y="2735800"/>
            <a:chExt cx="294575" cy="242600"/>
          </a:xfrm>
        </p:grpSpPr>
        <p:sp>
          <p:nvSpPr>
            <p:cNvPr id="8637" name="Google Shape;8637;p53"/>
            <p:cNvSpPr/>
            <p:nvPr/>
          </p:nvSpPr>
          <p:spPr>
            <a:xfrm>
              <a:off x="-26986100" y="2735800"/>
              <a:ext cx="294575" cy="242600"/>
            </a:xfrm>
            <a:custGeom>
              <a:avLst/>
              <a:gdLst/>
              <a:ahLst/>
              <a:cxnLst/>
              <a:rect l="l" t="t" r="r" b="b"/>
              <a:pathLst>
                <a:path w="11783" h="9704" extrusionOk="0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53"/>
            <p:cNvSpPr/>
            <p:nvPr/>
          </p:nvSpPr>
          <p:spPr>
            <a:xfrm>
              <a:off x="-26927050" y="2805900"/>
              <a:ext cx="70925" cy="70900"/>
            </a:xfrm>
            <a:custGeom>
              <a:avLst/>
              <a:gdLst/>
              <a:ahLst/>
              <a:cxnLst/>
              <a:rect l="l" t="t" r="r" b="b"/>
              <a:pathLst>
                <a:path w="2837" h="2836" extrusionOk="0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39" name="Google Shape;8639;p53"/>
          <p:cNvSpPr/>
          <p:nvPr/>
        </p:nvSpPr>
        <p:spPr>
          <a:xfrm>
            <a:off x="5308694" y="2891857"/>
            <a:ext cx="353180" cy="353180"/>
          </a:xfrm>
          <a:custGeom>
            <a:avLst/>
            <a:gdLst/>
            <a:ahLst/>
            <a:cxnLst/>
            <a:rect l="l" t="t" r="r" b="b"/>
            <a:pathLst>
              <a:path w="11815" h="11815" extrusionOk="0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40" name="Google Shape;8640;p53"/>
          <p:cNvGrpSpPr/>
          <p:nvPr/>
        </p:nvGrpSpPr>
        <p:grpSpPr>
          <a:xfrm>
            <a:off x="5308266" y="3338744"/>
            <a:ext cx="353180" cy="354107"/>
            <a:chOff x="-25104475" y="2340425"/>
            <a:chExt cx="295375" cy="296150"/>
          </a:xfrm>
        </p:grpSpPr>
        <p:sp>
          <p:nvSpPr>
            <p:cNvPr id="8641" name="Google Shape;8641;p53"/>
            <p:cNvSpPr/>
            <p:nvPr/>
          </p:nvSpPr>
          <p:spPr>
            <a:xfrm>
              <a:off x="-25104475" y="2340425"/>
              <a:ext cx="225275" cy="296150"/>
            </a:xfrm>
            <a:custGeom>
              <a:avLst/>
              <a:gdLst/>
              <a:ahLst/>
              <a:cxnLst/>
              <a:rect l="l" t="t" r="r" b="b"/>
              <a:pathLst>
                <a:path w="9011" h="11846" extrusionOk="0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53"/>
            <p:cNvSpPr/>
            <p:nvPr/>
          </p:nvSpPr>
          <p:spPr>
            <a:xfrm>
              <a:off x="-25001300" y="23750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53"/>
            <p:cNvSpPr/>
            <p:nvPr/>
          </p:nvSpPr>
          <p:spPr>
            <a:xfrm>
              <a:off x="-25070600" y="2444375"/>
              <a:ext cx="87450" cy="86675"/>
            </a:xfrm>
            <a:custGeom>
              <a:avLst/>
              <a:gdLst/>
              <a:ahLst/>
              <a:cxnLst/>
              <a:rect l="l" t="t" r="r" b="b"/>
              <a:pathLst>
                <a:path w="3498" h="3467" extrusionOk="0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53"/>
            <p:cNvSpPr/>
            <p:nvPr/>
          </p:nvSpPr>
          <p:spPr>
            <a:xfrm>
              <a:off x="-24966650" y="24790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53"/>
            <p:cNvSpPr/>
            <p:nvPr/>
          </p:nvSpPr>
          <p:spPr>
            <a:xfrm>
              <a:off x="-24966650" y="244437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53"/>
            <p:cNvSpPr/>
            <p:nvPr/>
          </p:nvSpPr>
          <p:spPr>
            <a:xfrm>
              <a:off x="-24966650" y="2513700"/>
              <a:ext cx="52025" cy="17350"/>
            </a:xfrm>
            <a:custGeom>
              <a:avLst/>
              <a:gdLst/>
              <a:ahLst/>
              <a:cxnLst/>
              <a:rect l="l" t="t" r="r" b="b"/>
              <a:pathLst>
                <a:path w="208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53"/>
            <p:cNvSpPr/>
            <p:nvPr/>
          </p:nvSpPr>
          <p:spPr>
            <a:xfrm>
              <a:off x="-25071400" y="2549125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53"/>
            <p:cNvSpPr/>
            <p:nvPr/>
          </p:nvSpPr>
          <p:spPr>
            <a:xfrm>
              <a:off x="-25071400" y="2583800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53"/>
            <p:cNvSpPr/>
            <p:nvPr/>
          </p:nvSpPr>
          <p:spPr>
            <a:xfrm>
              <a:off x="-24862675" y="2375850"/>
              <a:ext cx="53575" cy="260725"/>
            </a:xfrm>
            <a:custGeom>
              <a:avLst/>
              <a:gdLst/>
              <a:ahLst/>
              <a:cxnLst/>
              <a:rect l="l" t="t" r="r" b="b"/>
              <a:pathLst>
                <a:path w="2143" h="10429" extrusionOk="0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50" name="Google Shape;8650;p53"/>
          <p:cNvSpPr/>
          <p:nvPr/>
        </p:nvSpPr>
        <p:spPr>
          <a:xfrm>
            <a:off x="5306811" y="3825122"/>
            <a:ext cx="356946" cy="263712"/>
          </a:xfrm>
          <a:custGeom>
            <a:avLst/>
            <a:gdLst/>
            <a:ahLst/>
            <a:cxnLst/>
            <a:rect l="l" t="t" r="r" b="b"/>
            <a:pathLst>
              <a:path w="11941" h="8822" extrusionOk="0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51" name="Google Shape;8651;p53"/>
          <p:cNvGrpSpPr/>
          <p:nvPr/>
        </p:nvGrpSpPr>
        <p:grpSpPr>
          <a:xfrm>
            <a:off x="7548095" y="2891403"/>
            <a:ext cx="355063" cy="354136"/>
            <a:chOff x="-23229925" y="1970225"/>
            <a:chExt cx="296950" cy="296175"/>
          </a:xfrm>
        </p:grpSpPr>
        <p:sp>
          <p:nvSpPr>
            <p:cNvPr id="8652" name="Google Shape;8652;p53"/>
            <p:cNvSpPr/>
            <p:nvPr/>
          </p:nvSpPr>
          <p:spPr>
            <a:xfrm>
              <a:off x="-23229925" y="197022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53"/>
            <p:cNvSpPr/>
            <p:nvPr/>
          </p:nvSpPr>
          <p:spPr>
            <a:xfrm>
              <a:off x="-23196075" y="2005675"/>
              <a:ext cx="227650" cy="192200"/>
            </a:xfrm>
            <a:custGeom>
              <a:avLst/>
              <a:gdLst/>
              <a:ahLst/>
              <a:cxnLst/>
              <a:rect l="l" t="t" r="r" b="b"/>
              <a:pathLst>
                <a:path w="9106" h="7688" extrusionOk="0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53"/>
            <p:cNvSpPr/>
            <p:nvPr/>
          </p:nvSpPr>
          <p:spPr>
            <a:xfrm>
              <a:off x="-231425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53"/>
            <p:cNvSpPr/>
            <p:nvPr/>
          </p:nvSpPr>
          <p:spPr>
            <a:xfrm>
              <a:off x="-23177150" y="22144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6" name="Google Shape;8656;p53"/>
          <p:cNvGrpSpPr/>
          <p:nvPr/>
        </p:nvGrpSpPr>
        <p:grpSpPr>
          <a:xfrm>
            <a:off x="7590466" y="3338266"/>
            <a:ext cx="270318" cy="355063"/>
            <a:chOff x="-23177950" y="2340425"/>
            <a:chExt cx="226075" cy="296950"/>
          </a:xfrm>
        </p:grpSpPr>
        <p:sp>
          <p:nvSpPr>
            <p:cNvPr id="8657" name="Google Shape;8657;p53"/>
            <p:cNvSpPr/>
            <p:nvPr/>
          </p:nvSpPr>
          <p:spPr>
            <a:xfrm>
              <a:off x="-23177950" y="2340425"/>
              <a:ext cx="226075" cy="296950"/>
            </a:xfrm>
            <a:custGeom>
              <a:avLst/>
              <a:gdLst/>
              <a:ahLst/>
              <a:cxnLst/>
              <a:rect l="l" t="t" r="r" b="b"/>
              <a:pathLst>
                <a:path w="9043" h="11878" extrusionOk="0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53"/>
            <p:cNvSpPr/>
            <p:nvPr/>
          </p:nvSpPr>
          <p:spPr>
            <a:xfrm>
              <a:off x="-23081850" y="2425475"/>
              <a:ext cx="96100" cy="151250"/>
            </a:xfrm>
            <a:custGeom>
              <a:avLst/>
              <a:gdLst/>
              <a:ahLst/>
              <a:cxnLst/>
              <a:rect l="l" t="t" r="r" b="b"/>
              <a:pathLst>
                <a:path w="3844" h="6050" extrusionOk="0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9" name="Google Shape;8659;p53"/>
          <p:cNvGrpSpPr/>
          <p:nvPr/>
        </p:nvGrpSpPr>
        <p:grpSpPr>
          <a:xfrm>
            <a:off x="7548556" y="3779942"/>
            <a:ext cx="354136" cy="354136"/>
            <a:chOff x="-23229150" y="2710600"/>
            <a:chExt cx="296175" cy="296175"/>
          </a:xfrm>
        </p:grpSpPr>
        <p:sp>
          <p:nvSpPr>
            <p:cNvPr id="8660" name="Google Shape;8660;p53"/>
            <p:cNvSpPr/>
            <p:nvPr/>
          </p:nvSpPr>
          <p:spPr>
            <a:xfrm>
              <a:off x="-23177150" y="2727925"/>
              <a:ext cx="191400" cy="258375"/>
            </a:xfrm>
            <a:custGeom>
              <a:avLst/>
              <a:gdLst/>
              <a:ahLst/>
              <a:cxnLst/>
              <a:rect l="l" t="t" r="r" b="b"/>
              <a:pathLst>
                <a:path w="7656" h="10335" extrusionOk="0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53"/>
            <p:cNvSpPr/>
            <p:nvPr/>
          </p:nvSpPr>
          <p:spPr>
            <a:xfrm>
              <a:off x="-23229150" y="2710600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662" name="Google Shape;8662;p53"/>
          <p:cNvSpPr/>
          <p:nvPr/>
        </p:nvSpPr>
        <p:spPr>
          <a:xfrm>
            <a:off x="6650549" y="4273454"/>
            <a:ext cx="354136" cy="353180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67" name="Google Shape;8667;p54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68" name="Google Shape;8668;p54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69" name="Google Shape;8669;p54"/>
          <p:cNvGrpSpPr/>
          <p:nvPr/>
        </p:nvGrpSpPr>
        <p:grpSpPr>
          <a:xfrm>
            <a:off x="889112" y="1531603"/>
            <a:ext cx="278288" cy="357036"/>
            <a:chOff x="-50489600" y="1947400"/>
            <a:chExt cx="233150" cy="299125"/>
          </a:xfrm>
        </p:grpSpPr>
        <p:sp>
          <p:nvSpPr>
            <p:cNvPr id="8670" name="Google Shape;8670;p54"/>
            <p:cNvSpPr/>
            <p:nvPr/>
          </p:nvSpPr>
          <p:spPr>
            <a:xfrm>
              <a:off x="-50382475" y="2018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54"/>
            <p:cNvSpPr/>
            <p:nvPr/>
          </p:nvSpPr>
          <p:spPr>
            <a:xfrm>
              <a:off x="-50489600" y="1947400"/>
              <a:ext cx="233150" cy="299125"/>
            </a:xfrm>
            <a:custGeom>
              <a:avLst/>
              <a:gdLst/>
              <a:ahLst/>
              <a:cxnLst/>
              <a:rect l="l" t="t" r="r" b="b"/>
              <a:pathLst>
                <a:path w="9326" h="11965" extrusionOk="0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2" name="Google Shape;8672;p54"/>
          <p:cNvGrpSpPr/>
          <p:nvPr/>
        </p:nvGrpSpPr>
        <p:grpSpPr>
          <a:xfrm>
            <a:off x="849613" y="1986560"/>
            <a:ext cx="357274" cy="358199"/>
            <a:chOff x="-50523475" y="2316000"/>
            <a:chExt cx="299325" cy="300100"/>
          </a:xfrm>
        </p:grpSpPr>
        <p:sp>
          <p:nvSpPr>
            <p:cNvPr id="8673" name="Google Shape;8673;p54"/>
            <p:cNvSpPr/>
            <p:nvPr/>
          </p:nvSpPr>
          <p:spPr>
            <a:xfrm>
              <a:off x="-50453375" y="2387675"/>
              <a:ext cx="158350" cy="228425"/>
            </a:xfrm>
            <a:custGeom>
              <a:avLst/>
              <a:gdLst/>
              <a:ahLst/>
              <a:cxnLst/>
              <a:rect l="l" t="t" r="r" b="b"/>
              <a:pathLst>
                <a:path w="6334" h="9137" extrusionOk="0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54"/>
            <p:cNvSpPr/>
            <p:nvPr/>
          </p:nvSpPr>
          <p:spPr>
            <a:xfrm>
              <a:off x="-50523475" y="2316000"/>
              <a:ext cx="299325" cy="178025"/>
            </a:xfrm>
            <a:custGeom>
              <a:avLst/>
              <a:gdLst/>
              <a:ahLst/>
              <a:cxnLst/>
              <a:rect l="l" t="t" r="r" b="b"/>
              <a:pathLst>
                <a:path w="11973" h="7121" extrusionOk="0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75" name="Google Shape;8675;p54"/>
          <p:cNvGrpSpPr/>
          <p:nvPr/>
        </p:nvGrpSpPr>
        <p:grpSpPr>
          <a:xfrm>
            <a:off x="848213" y="2435869"/>
            <a:ext cx="360079" cy="357304"/>
            <a:chOff x="-50524250" y="2686150"/>
            <a:chExt cx="301675" cy="299350"/>
          </a:xfrm>
        </p:grpSpPr>
        <p:sp>
          <p:nvSpPr>
            <p:cNvPr id="8676" name="Google Shape;8676;p54"/>
            <p:cNvSpPr/>
            <p:nvPr/>
          </p:nvSpPr>
          <p:spPr>
            <a:xfrm>
              <a:off x="-50488025" y="279250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p54"/>
            <p:cNvSpPr/>
            <p:nvPr/>
          </p:nvSpPr>
          <p:spPr>
            <a:xfrm>
              <a:off x="-50488025" y="2897250"/>
              <a:ext cx="18150" cy="53600"/>
            </a:xfrm>
            <a:custGeom>
              <a:avLst/>
              <a:gdLst/>
              <a:ahLst/>
              <a:cxnLst/>
              <a:rect l="l" t="t" r="r" b="b"/>
              <a:pathLst>
                <a:path w="726" h="2144" extrusionOk="0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54"/>
            <p:cNvSpPr/>
            <p:nvPr/>
          </p:nvSpPr>
          <p:spPr>
            <a:xfrm>
              <a:off x="-50488025" y="28618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54"/>
            <p:cNvSpPr/>
            <p:nvPr/>
          </p:nvSpPr>
          <p:spPr>
            <a:xfrm>
              <a:off x="-50524250" y="2686150"/>
              <a:ext cx="301675" cy="52825"/>
            </a:xfrm>
            <a:custGeom>
              <a:avLst/>
              <a:gdLst/>
              <a:ahLst/>
              <a:cxnLst/>
              <a:rect l="l" t="t" r="r" b="b"/>
              <a:pathLst>
                <a:path w="12067" h="2113" extrusionOk="0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54"/>
            <p:cNvSpPr/>
            <p:nvPr/>
          </p:nvSpPr>
          <p:spPr>
            <a:xfrm>
              <a:off x="-50523475" y="2757075"/>
              <a:ext cx="300900" cy="228425"/>
            </a:xfrm>
            <a:custGeom>
              <a:avLst/>
              <a:gdLst/>
              <a:ahLst/>
              <a:cxnLst/>
              <a:rect l="l" t="t" r="r" b="b"/>
              <a:pathLst>
                <a:path w="12036" h="9137" extrusionOk="0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54"/>
            <p:cNvSpPr/>
            <p:nvPr/>
          </p:nvSpPr>
          <p:spPr>
            <a:xfrm>
              <a:off x="-50453375" y="2792500"/>
              <a:ext cx="194575" cy="158350"/>
            </a:xfrm>
            <a:custGeom>
              <a:avLst/>
              <a:gdLst/>
              <a:ahLst/>
              <a:cxnLst/>
              <a:rect l="l" t="t" r="r" b="b"/>
              <a:pathLst>
                <a:path w="7783" h="6334" extrusionOk="0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2" name="Google Shape;8682;p54"/>
          <p:cNvGrpSpPr/>
          <p:nvPr/>
        </p:nvGrpSpPr>
        <p:grpSpPr>
          <a:xfrm>
            <a:off x="3070978" y="1561682"/>
            <a:ext cx="358199" cy="359154"/>
            <a:chOff x="-48633950" y="1972600"/>
            <a:chExt cx="300100" cy="300900"/>
          </a:xfrm>
        </p:grpSpPr>
        <p:sp>
          <p:nvSpPr>
            <p:cNvPr id="8683" name="Google Shape;8683;p54"/>
            <p:cNvSpPr/>
            <p:nvPr/>
          </p:nvSpPr>
          <p:spPr>
            <a:xfrm>
              <a:off x="-48633950" y="19726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54"/>
            <p:cNvSpPr/>
            <p:nvPr/>
          </p:nvSpPr>
          <p:spPr>
            <a:xfrm>
              <a:off x="-48509525" y="2097050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85" name="Google Shape;8685;p54"/>
          <p:cNvGrpSpPr/>
          <p:nvPr/>
        </p:nvGrpSpPr>
        <p:grpSpPr>
          <a:xfrm>
            <a:off x="3070500" y="2017593"/>
            <a:ext cx="359154" cy="361004"/>
            <a:chOff x="-48634750" y="2342000"/>
            <a:chExt cx="300900" cy="302450"/>
          </a:xfrm>
        </p:grpSpPr>
        <p:sp>
          <p:nvSpPr>
            <p:cNvPr id="8686" name="Google Shape;8686;p54"/>
            <p:cNvSpPr/>
            <p:nvPr/>
          </p:nvSpPr>
          <p:spPr>
            <a:xfrm>
              <a:off x="-48545750" y="2342000"/>
              <a:ext cx="211900" cy="300875"/>
            </a:xfrm>
            <a:custGeom>
              <a:avLst/>
              <a:gdLst/>
              <a:ahLst/>
              <a:cxnLst/>
              <a:rect l="l" t="t" r="r" b="b"/>
              <a:pathLst>
                <a:path w="8476" h="12035" extrusionOk="0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54"/>
            <p:cNvSpPr/>
            <p:nvPr/>
          </p:nvSpPr>
          <p:spPr>
            <a:xfrm>
              <a:off x="-48509525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54"/>
            <p:cNvSpPr/>
            <p:nvPr/>
          </p:nvSpPr>
          <p:spPr>
            <a:xfrm>
              <a:off x="-48509525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54"/>
            <p:cNvSpPr/>
            <p:nvPr/>
          </p:nvSpPr>
          <p:spPr>
            <a:xfrm>
              <a:off x="-48509525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54"/>
            <p:cNvSpPr/>
            <p:nvPr/>
          </p:nvSpPr>
          <p:spPr>
            <a:xfrm>
              <a:off x="-48421300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54"/>
            <p:cNvSpPr/>
            <p:nvPr/>
          </p:nvSpPr>
          <p:spPr>
            <a:xfrm>
              <a:off x="-48421300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54"/>
            <p:cNvSpPr/>
            <p:nvPr/>
          </p:nvSpPr>
          <p:spPr>
            <a:xfrm>
              <a:off x="-48421300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54"/>
            <p:cNvSpPr/>
            <p:nvPr/>
          </p:nvSpPr>
          <p:spPr>
            <a:xfrm>
              <a:off x="-48634750" y="2342775"/>
              <a:ext cx="71700" cy="301675"/>
            </a:xfrm>
            <a:custGeom>
              <a:avLst/>
              <a:gdLst/>
              <a:ahLst/>
              <a:cxnLst/>
              <a:rect l="l" t="t" r="r" b="b"/>
              <a:pathLst>
                <a:path w="2868" h="12067" extrusionOk="0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4" name="Google Shape;8694;p54"/>
          <p:cNvGrpSpPr/>
          <p:nvPr/>
        </p:nvGrpSpPr>
        <p:grpSpPr>
          <a:xfrm>
            <a:off x="3071435" y="2465977"/>
            <a:ext cx="357274" cy="357274"/>
            <a:chOff x="-48633175" y="2711375"/>
            <a:chExt cx="299325" cy="299325"/>
          </a:xfrm>
        </p:grpSpPr>
        <p:sp>
          <p:nvSpPr>
            <p:cNvPr id="8695" name="Google Shape;8695;p54"/>
            <p:cNvSpPr/>
            <p:nvPr/>
          </p:nvSpPr>
          <p:spPr>
            <a:xfrm>
              <a:off x="-48633175" y="2711375"/>
              <a:ext cx="299325" cy="299325"/>
            </a:xfrm>
            <a:custGeom>
              <a:avLst/>
              <a:gdLst/>
              <a:ahLst/>
              <a:cxnLst/>
              <a:rect l="l" t="t" r="r" b="b"/>
              <a:pathLst>
                <a:path w="11973" h="11973" extrusionOk="0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54"/>
            <p:cNvSpPr/>
            <p:nvPr/>
          </p:nvSpPr>
          <p:spPr>
            <a:xfrm>
              <a:off x="-48579600" y="2764950"/>
              <a:ext cx="192975" cy="191400"/>
            </a:xfrm>
            <a:custGeom>
              <a:avLst/>
              <a:gdLst/>
              <a:ahLst/>
              <a:cxnLst/>
              <a:rect l="l" t="t" r="r" b="b"/>
              <a:pathLst>
                <a:path w="7719" h="7656" extrusionOk="0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97" name="Google Shape;8697;p54"/>
          <p:cNvGrpSpPr/>
          <p:nvPr/>
        </p:nvGrpSpPr>
        <p:grpSpPr>
          <a:xfrm>
            <a:off x="1757927" y="2917929"/>
            <a:ext cx="314006" cy="358229"/>
            <a:chOff x="-46753100" y="1965500"/>
            <a:chExt cx="263075" cy="300125"/>
          </a:xfrm>
        </p:grpSpPr>
        <p:sp>
          <p:nvSpPr>
            <p:cNvPr id="8698" name="Google Shape;8698;p54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54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00" name="Google Shape;8700;p54"/>
          <p:cNvGrpSpPr/>
          <p:nvPr/>
        </p:nvGrpSpPr>
        <p:grpSpPr>
          <a:xfrm>
            <a:off x="1735354" y="3385142"/>
            <a:ext cx="359154" cy="315916"/>
            <a:chOff x="-46772025" y="2350650"/>
            <a:chExt cx="300900" cy="264675"/>
          </a:xfrm>
        </p:grpSpPr>
        <p:sp>
          <p:nvSpPr>
            <p:cNvPr id="8701" name="Google Shape;8701;p54"/>
            <p:cNvSpPr/>
            <p:nvPr/>
          </p:nvSpPr>
          <p:spPr>
            <a:xfrm>
              <a:off x="-46772025" y="2350650"/>
              <a:ext cx="300900" cy="264675"/>
            </a:xfrm>
            <a:custGeom>
              <a:avLst/>
              <a:gdLst/>
              <a:ahLst/>
              <a:cxnLst/>
              <a:rect l="l" t="t" r="r" b="b"/>
              <a:pathLst>
                <a:path w="12036" h="10587" extrusionOk="0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p54"/>
            <p:cNvSpPr/>
            <p:nvPr/>
          </p:nvSpPr>
          <p:spPr>
            <a:xfrm>
              <a:off x="-46664900" y="2475100"/>
              <a:ext cx="92175" cy="122900"/>
            </a:xfrm>
            <a:custGeom>
              <a:avLst/>
              <a:gdLst/>
              <a:ahLst/>
              <a:cxnLst/>
              <a:rect l="l" t="t" r="r" b="b"/>
              <a:pathLst>
                <a:path w="3687" h="4916" extrusionOk="0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03" name="Google Shape;8703;p54"/>
          <p:cNvGrpSpPr/>
          <p:nvPr/>
        </p:nvGrpSpPr>
        <p:grpSpPr>
          <a:xfrm>
            <a:off x="1735354" y="3819420"/>
            <a:ext cx="359154" cy="359154"/>
            <a:chOff x="-46772025" y="2701925"/>
            <a:chExt cx="300900" cy="300900"/>
          </a:xfrm>
        </p:grpSpPr>
        <p:sp>
          <p:nvSpPr>
            <p:cNvPr id="8704" name="Google Shape;8704;p54"/>
            <p:cNvSpPr/>
            <p:nvPr/>
          </p:nvSpPr>
          <p:spPr>
            <a:xfrm>
              <a:off x="-46647575" y="28263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54"/>
            <p:cNvSpPr/>
            <p:nvPr/>
          </p:nvSpPr>
          <p:spPr>
            <a:xfrm>
              <a:off x="-46772025" y="270192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06" name="Google Shape;8706;p54"/>
          <p:cNvSpPr/>
          <p:nvPr/>
        </p:nvSpPr>
        <p:spPr>
          <a:xfrm>
            <a:off x="3964861" y="2960111"/>
            <a:ext cx="358199" cy="359154"/>
          </a:xfrm>
          <a:custGeom>
            <a:avLst/>
            <a:gdLst/>
            <a:ahLst/>
            <a:cxnLst/>
            <a:rect l="l" t="t" r="r" b="b"/>
            <a:pathLst>
              <a:path w="12004" h="12036" extrusionOk="0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07" name="Google Shape;8707;p54"/>
          <p:cNvGrpSpPr/>
          <p:nvPr/>
        </p:nvGrpSpPr>
        <p:grpSpPr>
          <a:xfrm>
            <a:off x="1293040" y="1532528"/>
            <a:ext cx="358199" cy="359154"/>
            <a:chOff x="-50154075" y="1948175"/>
            <a:chExt cx="300100" cy="300900"/>
          </a:xfrm>
        </p:grpSpPr>
        <p:sp>
          <p:nvSpPr>
            <p:cNvPr id="8708" name="Google Shape;8708;p54"/>
            <p:cNvSpPr/>
            <p:nvPr/>
          </p:nvSpPr>
          <p:spPr>
            <a:xfrm>
              <a:off x="-50154075" y="1948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54"/>
            <p:cNvSpPr/>
            <p:nvPr/>
          </p:nvSpPr>
          <p:spPr>
            <a:xfrm>
              <a:off x="-501194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0" name="Google Shape;8710;p54"/>
          <p:cNvGrpSpPr/>
          <p:nvPr/>
        </p:nvGrpSpPr>
        <p:grpSpPr>
          <a:xfrm>
            <a:off x="1293040" y="1987485"/>
            <a:ext cx="358199" cy="358229"/>
            <a:chOff x="-50154850" y="2316775"/>
            <a:chExt cx="300100" cy="300125"/>
          </a:xfrm>
        </p:grpSpPr>
        <p:sp>
          <p:nvSpPr>
            <p:cNvPr id="8711" name="Google Shape;8711;p54"/>
            <p:cNvSpPr/>
            <p:nvPr/>
          </p:nvSpPr>
          <p:spPr>
            <a:xfrm>
              <a:off x="-501548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54"/>
            <p:cNvSpPr/>
            <p:nvPr/>
          </p:nvSpPr>
          <p:spPr>
            <a:xfrm>
              <a:off x="-50083975" y="2368775"/>
              <a:ext cx="158325" cy="193775"/>
            </a:xfrm>
            <a:custGeom>
              <a:avLst/>
              <a:gdLst/>
              <a:ahLst/>
              <a:cxnLst/>
              <a:rect l="l" t="t" r="r" b="b"/>
              <a:pathLst>
                <a:path w="6333" h="7751" extrusionOk="0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3" name="Google Shape;8713;p54"/>
          <p:cNvGrpSpPr/>
          <p:nvPr/>
        </p:nvGrpSpPr>
        <p:grpSpPr>
          <a:xfrm>
            <a:off x="1288814" y="2434496"/>
            <a:ext cx="366644" cy="356558"/>
            <a:chOff x="-50158000" y="2685000"/>
            <a:chExt cx="307175" cy="298725"/>
          </a:xfrm>
        </p:grpSpPr>
        <p:sp>
          <p:nvSpPr>
            <p:cNvPr id="8714" name="Google Shape;8714;p54"/>
            <p:cNvSpPr/>
            <p:nvPr/>
          </p:nvSpPr>
          <p:spPr>
            <a:xfrm>
              <a:off x="-50158000" y="2685000"/>
              <a:ext cx="307175" cy="298725"/>
            </a:xfrm>
            <a:custGeom>
              <a:avLst/>
              <a:gdLst/>
              <a:ahLst/>
              <a:cxnLst/>
              <a:rect l="l" t="t" r="r" b="b"/>
              <a:pathLst>
                <a:path w="12287" h="11949" extrusionOk="0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54"/>
            <p:cNvSpPr/>
            <p:nvPr/>
          </p:nvSpPr>
          <p:spPr>
            <a:xfrm>
              <a:off x="-50058775" y="2838200"/>
              <a:ext cx="51225" cy="49625"/>
            </a:xfrm>
            <a:custGeom>
              <a:avLst/>
              <a:gdLst/>
              <a:ahLst/>
              <a:cxnLst/>
              <a:rect l="l" t="t" r="r" b="b"/>
              <a:pathLst>
                <a:path w="2049" h="1985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6" name="Google Shape;8716;p54"/>
          <p:cNvGrpSpPr/>
          <p:nvPr/>
        </p:nvGrpSpPr>
        <p:grpSpPr>
          <a:xfrm>
            <a:off x="3521596" y="1562607"/>
            <a:ext cx="361004" cy="358229"/>
            <a:chOff x="-48266125" y="1973375"/>
            <a:chExt cx="302450" cy="300125"/>
          </a:xfrm>
        </p:grpSpPr>
        <p:sp>
          <p:nvSpPr>
            <p:cNvPr id="8717" name="Google Shape;8717;p54"/>
            <p:cNvSpPr/>
            <p:nvPr/>
          </p:nvSpPr>
          <p:spPr>
            <a:xfrm>
              <a:off x="-48212575" y="2045050"/>
              <a:ext cx="122900" cy="123700"/>
            </a:xfrm>
            <a:custGeom>
              <a:avLst/>
              <a:gdLst/>
              <a:ahLst/>
              <a:cxnLst/>
              <a:rect l="l" t="t" r="r" b="b"/>
              <a:pathLst>
                <a:path w="4916" h="4948" extrusionOk="0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54"/>
            <p:cNvSpPr/>
            <p:nvPr/>
          </p:nvSpPr>
          <p:spPr>
            <a:xfrm>
              <a:off x="-48266125" y="1973375"/>
              <a:ext cx="230000" cy="300125"/>
            </a:xfrm>
            <a:custGeom>
              <a:avLst/>
              <a:gdLst/>
              <a:ahLst/>
              <a:cxnLst/>
              <a:rect l="l" t="t" r="r" b="b"/>
              <a:pathLst>
                <a:path w="9200" h="12005" extrusionOk="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54"/>
            <p:cNvSpPr/>
            <p:nvPr/>
          </p:nvSpPr>
          <p:spPr>
            <a:xfrm>
              <a:off x="-48018025" y="1991500"/>
              <a:ext cx="54350" cy="282000"/>
            </a:xfrm>
            <a:custGeom>
              <a:avLst/>
              <a:gdLst/>
              <a:ahLst/>
              <a:cxnLst/>
              <a:rect l="l" t="t" r="r" b="b"/>
              <a:pathLst>
                <a:path w="2174" h="11280" extrusionOk="0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54"/>
            <p:cNvSpPr/>
            <p:nvPr/>
          </p:nvSpPr>
          <p:spPr>
            <a:xfrm>
              <a:off x="-48211800" y="2221475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54"/>
            <p:cNvSpPr/>
            <p:nvPr/>
          </p:nvSpPr>
          <p:spPr>
            <a:xfrm>
              <a:off x="-48211800" y="2185250"/>
              <a:ext cx="87450" cy="18150"/>
            </a:xfrm>
            <a:custGeom>
              <a:avLst/>
              <a:gdLst/>
              <a:ahLst/>
              <a:cxnLst/>
              <a:rect l="l" t="t" r="r" b="b"/>
              <a:pathLst>
                <a:path w="3498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54"/>
            <p:cNvSpPr/>
            <p:nvPr/>
          </p:nvSpPr>
          <p:spPr>
            <a:xfrm>
              <a:off x="-48106250" y="2185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3" name="Google Shape;8723;p54"/>
          <p:cNvGrpSpPr/>
          <p:nvPr/>
        </p:nvGrpSpPr>
        <p:grpSpPr>
          <a:xfrm>
            <a:off x="3548843" y="2018369"/>
            <a:ext cx="306516" cy="358349"/>
            <a:chOff x="-48237000" y="2342650"/>
            <a:chExt cx="256800" cy="300225"/>
          </a:xfrm>
        </p:grpSpPr>
        <p:sp>
          <p:nvSpPr>
            <p:cNvPr id="8724" name="Google Shape;8724;p54"/>
            <p:cNvSpPr/>
            <p:nvPr/>
          </p:nvSpPr>
          <p:spPr>
            <a:xfrm>
              <a:off x="-48237000" y="2342650"/>
              <a:ext cx="256800" cy="300225"/>
            </a:xfrm>
            <a:custGeom>
              <a:avLst/>
              <a:gdLst/>
              <a:ahLst/>
              <a:cxnLst/>
              <a:rect l="l" t="t" r="r" b="b"/>
              <a:pathLst>
                <a:path w="10272" h="12009" extrusionOk="0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54"/>
            <p:cNvSpPr/>
            <p:nvPr/>
          </p:nvSpPr>
          <p:spPr>
            <a:xfrm>
              <a:off x="-48195250" y="2377425"/>
              <a:ext cx="144150" cy="140225"/>
            </a:xfrm>
            <a:custGeom>
              <a:avLst/>
              <a:gdLst/>
              <a:ahLst/>
              <a:cxnLst/>
              <a:rect l="l" t="t" r="r" b="b"/>
              <a:pathLst>
                <a:path w="5766" h="5609" extrusionOk="0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54"/>
            <p:cNvSpPr/>
            <p:nvPr/>
          </p:nvSpPr>
          <p:spPr>
            <a:xfrm>
              <a:off x="-48150350" y="2422325"/>
              <a:ext cx="52775" cy="52800"/>
            </a:xfrm>
            <a:custGeom>
              <a:avLst/>
              <a:gdLst/>
              <a:ahLst/>
              <a:cxnLst/>
              <a:rect l="l" t="t" r="r" b="b"/>
              <a:pathLst>
                <a:path w="2111" h="2112" extrusionOk="0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7" name="Google Shape;8727;p54"/>
          <p:cNvGrpSpPr/>
          <p:nvPr/>
        </p:nvGrpSpPr>
        <p:grpSpPr>
          <a:xfrm>
            <a:off x="2180341" y="2918646"/>
            <a:ext cx="361034" cy="355633"/>
            <a:chOff x="-46404975" y="1966100"/>
            <a:chExt cx="302475" cy="297950"/>
          </a:xfrm>
        </p:grpSpPr>
        <p:sp>
          <p:nvSpPr>
            <p:cNvPr id="8728" name="Google Shape;8728;p54"/>
            <p:cNvSpPr/>
            <p:nvPr/>
          </p:nvSpPr>
          <p:spPr>
            <a:xfrm>
              <a:off x="-46349850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54"/>
            <p:cNvSpPr/>
            <p:nvPr/>
          </p:nvSpPr>
          <p:spPr>
            <a:xfrm>
              <a:off x="-46297875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54"/>
            <p:cNvSpPr/>
            <p:nvPr/>
          </p:nvSpPr>
          <p:spPr>
            <a:xfrm>
              <a:off x="-46244300" y="1966100"/>
              <a:ext cx="38600" cy="86850"/>
            </a:xfrm>
            <a:custGeom>
              <a:avLst/>
              <a:gdLst/>
              <a:ahLst/>
              <a:cxnLst/>
              <a:rect l="l" t="t" r="r" b="b"/>
              <a:pathLst>
                <a:path w="1544" h="3474" extrusionOk="0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54"/>
            <p:cNvSpPr/>
            <p:nvPr/>
          </p:nvSpPr>
          <p:spPr>
            <a:xfrm>
              <a:off x="-46404975" y="2070250"/>
              <a:ext cx="302475" cy="193800"/>
            </a:xfrm>
            <a:custGeom>
              <a:avLst/>
              <a:gdLst/>
              <a:ahLst/>
              <a:cxnLst/>
              <a:rect l="l" t="t" r="r" b="b"/>
              <a:pathLst>
                <a:path w="12099" h="7752" extrusionOk="0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32" name="Google Shape;8732;p54"/>
          <p:cNvGrpSpPr/>
          <p:nvPr/>
        </p:nvGrpSpPr>
        <p:grpSpPr>
          <a:xfrm>
            <a:off x="2181737" y="3364463"/>
            <a:ext cx="358229" cy="358199"/>
            <a:chOff x="-46401050" y="2333325"/>
            <a:chExt cx="300125" cy="300100"/>
          </a:xfrm>
        </p:grpSpPr>
        <p:sp>
          <p:nvSpPr>
            <p:cNvPr id="8733" name="Google Shape;8733;p54"/>
            <p:cNvSpPr/>
            <p:nvPr/>
          </p:nvSpPr>
          <p:spPr>
            <a:xfrm>
              <a:off x="-46401050" y="2333325"/>
              <a:ext cx="300125" cy="300100"/>
            </a:xfrm>
            <a:custGeom>
              <a:avLst/>
              <a:gdLst/>
              <a:ahLst/>
              <a:cxnLst/>
              <a:rect l="l" t="t" r="r" b="b"/>
              <a:pathLst>
                <a:path w="12005" h="12004" extrusionOk="0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p54"/>
            <p:cNvSpPr/>
            <p:nvPr/>
          </p:nvSpPr>
          <p:spPr>
            <a:xfrm>
              <a:off x="-46366400" y="258065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p54"/>
            <p:cNvSpPr/>
            <p:nvPr/>
          </p:nvSpPr>
          <p:spPr>
            <a:xfrm>
              <a:off x="-46313625" y="2457775"/>
              <a:ext cx="122900" cy="122100"/>
            </a:xfrm>
            <a:custGeom>
              <a:avLst/>
              <a:gdLst/>
              <a:ahLst/>
              <a:cxnLst/>
              <a:rect l="l" t="t" r="r" b="b"/>
              <a:pathLst>
                <a:path w="4916" h="4884" extrusionOk="0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54"/>
            <p:cNvSpPr/>
            <p:nvPr/>
          </p:nvSpPr>
          <p:spPr>
            <a:xfrm>
              <a:off x="-46278950" y="249322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37" name="Google Shape;8737;p54"/>
          <p:cNvSpPr/>
          <p:nvPr/>
        </p:nvSpPr>
        <p:spPr>
          <a:xfrm>
            <a:off x="2183438" y="3820197"/>
            <a:ext cx="360109" cy="359154"/>
          </a:xfrm>
          <a:custGeom>
            <a:avLst/>
            <a:gdLst/>
            <a:ahLst/>
            <a:cxnLst/>
            <a:rect l="l" t="t" r="r" b="b"/>
            <a:pathLst>
              <a:path w="12068" h="12036" extrusionOk="0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38" name="Google Shape;8738;p54"/>
          <p:cNvGrpSpPr/>
          <p:nvPr/>
        </p:nvGrpSpPr>
        <p:grpSpPr>
          <a:xfrm>
            <a:off x="3961830" y="3374818"/>
            <a:ext cx="359154" cy="359124"/>
            <a:chOff x="-44914800" y="2342000"/>
            <a:chExt cx="300900" cy="300875"/>
          </a:xfrm>
        </p:grpSpPr>
        <p:sp>
          <p:nvSpPr>
            <p:cNvPr id="8739" name="Google Shape;8739;p54"/>
            <p:cNvSpPr/>
            <p:nvPr/>
          </p:nvSpPr>
          <p:spPr>
            <a:xfrm>
              <a:off x="-44914800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54"/>
            <p:cNvSpPr/>
            <p:nvPr/>
          </p:nvSpPr>
          <p:spPr>
            <a:xfrm>
              <a:off x="-44860450" y="2412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54"/>
            <p:cNvSpPr/>
            <p:nvPr/>
          </p:nvSpPr>
          <p:spPr>
            <a:xfrm>
              <a:off x="-44791150" y="24396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42" name="Google Shape;8742;p54"/>
          <p:cNvSpPr/>
          <p:nvPr/>
        </p:nvSpPr>
        <p:spPr>
          <a:xfrm>
            <a:off x="1739586" y="1531714"/>
            <a:ext cx="357274" cy="356797"/>
          </a:xfrm>
          <a:custGeom>
            <a:avLst/>
            <a:gdLst/>
            <a:ahLst/>
            <a:cxnLst/>
            <a:rect l="l" t="t" r="r" b="b"/>
            <a:pathLst>
              <a:path w="11973" h="11957" extrusionOk="0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43" name="Google Shape;8743;p54"/>
          <p:cNvGrpSpPr/>
          <p:nvPr/>
        </p:nvGrpSpPr>
        <p:grpSpPr>
          <a:xfrm>
            <a:off x="1735814" y="1987336"/>
            <a:ext cx="359154" cy="357424"/>
            <a:chOff x="-49786250" y="2316650"/>
            <a:chExt cx="300900" cy="299450"/>
          </a:xfrm>
        </p:grpSpPr>
        <p:sp>
          <p:nvSpPr>
            <p:cNvPr id="8744" name="Google Shape;8744;p54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54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54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54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54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54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54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51" name="Google Shape;8751;p54"/>
          <p:cNvSpPr/>
          <p:nvPr/>
        </p:nvSpPr>
        <p:spPr>
          <a:xfrm>
            <a:off x="1731604" y="2433842"/>
            <a:ext cx="373239" cy="359154"/>
          </a:xfrm>
          <a:custGeom>
            <a:avLst/>
            <a:gdLst/>
            <a:ahLst/>
            <a:cxnLst/>
            <a:rect l="l" t="t" r="r" b="b"/>
            <a:pathLst>
              <a:path w="12508" h="12036" extrusionOk="0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52" name="Google Shape;8752;p54"/>
          <p:cNvSpPr/>
          <p:nvPr/>
        </p:nvSpPr>
        <p:spPr>
          <a:xfrm>
            <a:off x="3971472" y="1563432"/>
            <a:ext cx="359154" cy="358199"/>
          </a:xfrm>
          <a:custGeom>
            <a:avLst/>
            <a:gdLst/>
            <a:ahLst/>
            <a:cxnLst/>
            <a:rect l="l" t="t" r="r" b="b"/>
            <a:pathLst>
              <a:path w="12036" h="12004" extrusionOk="0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53" name="Google Shape;8753;p54"/>
          <p:cNvGrpSpPr/>
          <p:nvPr/>
        </p:nvGrpSpPr>
        <p:grpSpPr>
          <a:xfrm>
            <a:off x="4033144" y="2017593"/>
            <a:ext cx="230365" cy="359124"/>
            <a:chOff x="-47842400" y="2342000"/>
            <a:chExt cx="193000" cy="300875"/>
          </a:xfrm>
        </p:grpSpPr>
        <p:sp>
          <p:nvSpPr>
            <p:cNvPr id="8754" name="Google Shape;8754;p54"/>
            <p:cNvSpPr/>
            <p:nvPr/>
          </p:nvSpPr>
          <p:spPr>
            <a:xfrm>
              <a:off x="-47809325" y="2412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54"/>
            <p:cNvSpPr/>
            <p:nvPr/>
          </p:nvSpPr>
          <p:spPr>
            <a:xfrm>
              <a:off x="-47842400" y="2342000"/>
              <a:ext cx="193000" cy="300875"/>
            </a:xfrm>
            <a:custGeom>
              <a:avLst/>
              <a:gdLst/>
              <a:ahLst/>
              <a:cxnLst/>
              <a:rect l="l" t="t" r="r" b="b"/>
              <a:pathLst>
                <a:path w="7720" h="12035" extrusionOk="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54"/>
            <p:cNvSpPr/>
            <p:nvPr/>
          </p:nvSpPr>
          <p:spPr>
            <a:xfrm>
              <a:off x="-47772300" y="258930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57" name="Google Shape;8757;p54"/>
          <p:cNvGrpSpPr/>
          <p:nvPr/>
        </p:nvGrpSpPr>
        <p:grpSpPr>
          <a:xfrm>
            <a:off x="3969214" y="2465052"/>
            <a:ext cx="358229" cy="359154"/>
            <a:chOff x="-47896750" y="2710600"/>
            <a:chExt cx="300125" cy="300900"/>
          </a:xfrm>
        </p:grpSpPr>
        <p:sp>
          <p:nvSpPr>
            <p:cNvPr id="8758" name="Google Shape;8758;p54"/>
            <p:cNvSpPr/>
            <p:nvPr/>
          </p:nvSpPr>
          <p:spPr>
            <a:xfrm>
              <a:off x="-47896750" y="2710600"/>
              <a:ext cx="300125" cy="300900"/>
            </a:xfrm>
            <a:custGeom>
              <a:avLst/>
              <a:gdLst/>
              <a:ahLst/>
              <a:cxnLst/>
              <a:rect l="l" t="t" r="r" b="b"/>
              <a:pathLst>
                <a:path w="12005" h="12036" extrusionOk="0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54"/>
            <p:cNvSpPr/>
            <p:nvPr/>
          </p:nvSpPr>
          <p:spPr>
            <a:xfrm>
              <a:off x="-47834525" y="29043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54"/>
            <p:cNvSpPr/>
            <p:nvPr/>
          </p:nvSpPr>
          <p:spPr>
            <a:xfrm>
              <a:off x="-47790400" y="2884475"/>
              <a:ext cx="38600" cy="36450"/>
            </a:xfrm>
            <a:custGeom>
              <a:avLst/>
              <a:gdLst/>
              <a:ahLst/>
              <a:cxnLst/>
              <a:rect l="l" t="t" r="r" b="b"/>
              <a:pathLst>
                <a:path w="1544" h="1458" extrusionOk="0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54"/>
            <p:cNvSpPr/>
            <p:nvPr/>
          </p:nvSpPr>
          <p:spPr>
            <a:xfrm>
              <a:off x="-47896750" y="2885150"/>
              <a:ext cx="37050" cy="37350"/>
            </a:xfrm>
            <a:custGeom>
              <a:avLst/>
              <a:gdLst/>
              <a:ahLst/>
              <a:cxnLst/>
              <a:rect l="l" t="t" r="r" b="b"/>
              <a:pathLst>
                <a:path w="1482" h="1494" extrusionOk="0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2" name="Google Shape;8762;p54"/>
          <p:cNvGrpSpPr/>
          <p:nvPr/>
        </p:nvGrpSpPr>
        <p:grpSpPr>
          <a:xfrm>
            <a:off x="2624853" y="2938609"/>
            <a:ext cx="359154" cy="314991"/>
            <a:chOff x="-46033225" y="1982825"/>
            <a:chExt cx="300900" cy="263900"/>
          </a:xfrm>
        </p:grpSpPr>
        <p:sp>
          <p:nvSpPr>
            <p:cNvPr id="8763" name="Google Shape;8763;p54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54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54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66" name="Google Shape;8766;p54"/>
          <p:cNvGrpSpPr/>
          <p:nvPr/>
        </p:nvGrpSpPr>
        <p:grpSpPr>
          <a:xfrm>
            <a:off x="2621570" y="3365866"/>
            <a:ext cx="365719" cy="326151"/>
            <a:chOff x="-46034000" y="2334500"/>
            <a:chExt cx="306400" cy="273250"/>
          </a:xfrm>
        </p:grpSpPr>
        <p:sp>
          <p:nvSpPr>
            <p:cNvPr id="8767" name="Google Shape;8767;p54"/>
            <p:cNvSpPr/>
            <p:nvPr/>
          </p:nvSpPr>
          <p:spPr>
            <a:xfrm>
              <a:off x="-46034000" y="2334500"/>
              <a:ext cx="306400" cy="273250"/>
            </a:xfrm>
            <a:custGeom>
              <a:avLst/>
              <a:gdLst/>
              <a:ahLst/>
              <a:cxnLst/>
              <a:rect l="l" t="t" r="r" b="b"/>
              <a:pathLst>
                <a:path w="12256" h="10930" extrusionOk="0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54"/>
            <p:cNvSpPr/>
            <p:nvPr/>
          </p:nvSpPr>
          <p:spPr>
            <a:xfrm>
              <a:off x="-45879625" y="2374275"/>
              <a:ext cx="105550" cy="104000"/>
            </a:xfrm>
            <a:custGeom>
              <a:avLst/>
              <a:gdLst/>
              <a:ahLst/>
              <a:cxnLst/>
              <a:rect l="l" t="t" r="r" b="b"/>
              <a:pathLst>
                <a:path w="4222" h="4160" extrusionOk="0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54"/>
            <p:cNvSpPr/>
            <p:nvPr/>
          </p:nvSpPr>
          <p:spPr>
            <a:xfrm>
              <a:off x="-45922950" y="2474125"/>
              <a:ext cx="49625" cy="47475"/>
            </a:xfrm>
            <a:custGeom>
              <a:avLst/>
              <a:gdLst/>
              <a:ahLst/>
              <a:cxnLst/>
              <a:rect l="l" t="t" r="r" b="b"/>
              <a:pathLst>
                <a:path w="1985" h="1899" extrusionOk="0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70" name="Google Shape;8770;p54"/>
          <p:cNvGrpSpPr/>
          <p:nvPr/>
        </p:nvGrpSpPr>
        <p:grpSpPr>
          <a:xfrm>
            <a:off x="2667624" y="3820255"/>
            <a:ext cx="273603" cy="356439"/>
            <a:chOff x="-45998575" y="2702625"/>
            <a:chExt cx="229225" cy="298625"/>
          </a:xfrm>
        </p:grpSpPr>
        <p:sp>
          <p:nvSpPr>
            <p:cNvPr id="8771" name="Google Shape;8771;p54"/>
            <p:cNvSpPr/>
            <p:nvPr/>
          </p:nvSpPr>
          <p:spPr>
            <a:xfrm>
              <a:off x="-45944225" y="2702625"/>
              <a:ext cx="125250" cy="298625"/>
            </a:xfrm>
            <a:custGeom>
              <a:avLst/>
              <a:gdLst/>
              <a:ahLst/>
              <a:cxnLst/>
              <a:rect l="l" t="t" r="r" b="b"/>
              <a:pathLst>
                <a:path w="5010" h="11945" extrusionOk="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54"/>
            <p:cNvSpPr/>
            <p:nvPr/>
          </p:nvSpPr>
          <p:spPr>
            <a:xfrm>
              <a:off x="-45804025" y="2755500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54"/>
            <p:cNvSpPr/>
            <p:nvPr/>
          </p:nvSpPr>
          <p:spPr>
            <a:xfrm>
              <a:off x="-45998575" y="27555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54"/>
            <p:cNvSpPr/>
            <p:nvPr/>
          </p:nvSpPr>
          <p:spPr>
            <a:xfrm>
              <a:off x="-45818200" y="2703175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54"/>
            <p:cNvSpPr/>
            <p:nvPr/>
          </p:nvSpPr>
          <p:spPr>
            <a:xfrm>
              <a:off x="-45984400" y="2799050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54"/>
            <p:cNvSpPr/>
            <p:nvPr/>
          </p:nvSpPr>
          <p:spPr>
            <a:xfrm>
              <a:off x="-45815850" y="2799050"/>
              <a:ext cx="33900" cy="25750"/>
            </a:xfrm>
            <a:custGeom>
              <a:avLst/>
              <a:gdLst/>
              <a:ahLst/>
              <a:cxnLst/>
              <a:rect l="l" t="t" r="r" b="b"/>
              <a:pathLst>
                <a:path w="1356" h="1030" extrusionOk="0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54"/>
            <p:cNvSpPr/>
            <p:nvPr/>
          </p:nvSpPr>
          <p:spPr>
            <a:xfrm>
              <a:off x="-45983600" y="2702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78" name="Google Shape;8778;p54"/>
          <p:cNvSpPr/>
          <p:nvPr/>
        </p:nvSpPr>
        <p:spPr>
          <a:xfrm>
            <a:off x="3986479" y="3841352"/>
            <a:ext cx="314961" cy="358199"/>
          </a:xfrm>
          <a:custGeom>
            <a:avLst/>
            <a:gdLst/>
            <a:ahLst/>
            <a:cxnLst/>
            <a:rect l="l" t="t" r="r" b="b"/>
            <a:pathLst>
              <a:path w="10555" h="12004" extrusionOk="0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79" name="Google Shape;8779;p54"/>
          <p:cNvSpPr/>
          <p:nvPr/>
        </p:nvSpPr>
        <p:spPr>
          <a:xfrm>
            <a:off x="2183447" y="1541799"/>
            <a:ext cx="360079" cy="336595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0" name="Google Shape;8780;p54"/>
          <p:cNvSpPr/>
          <p:nvPr/>
        </p:nvSpPr>
        <p:spPr>
          <a:xfrm>
            <a:off x="2345143" y="1972337"/>
            <a:ext cx="20709" cy="62097"/>
          </a:xfrm>
          <a:custGeom>
            <a:avLst/>
            <a:gdLst/>
            <a:ahLst/>
            <a:cxnLst/>
            <a:rect l="l" t="t" r="r" b="b"/>
            <a:pathLst>
              <a:path w="694" h="2081" extrusionOk="0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1" name="Google Shape;8781;p54"/>
          <p:cNvSpPr/>
          <p:nvPr/>
        </p:nvSpPr>
        <p:spPr>
          <a:xfrm>
            <a:off x="2265235" y="1998803"/>
            <a:ext cx="55502" cy="39389"/>
          </a:xfrm>
          <a:custGeom>
            <a:avLst/>
            <a:gdLst/>
            <a:ahLst/>
            <a:cxnLst/>
            <a:rect l="l" t="t" r="r" b="b"/>
            <a:pathLst>
              <a:path w="1860" h="1320" extrusionOk="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82" name="Google Shape;8782;p54"/>
          <p:cNvSpPr/>
          <p:nvPr/>
        </p:nvSpPr>
        <p:spPr>
          <a:xfrm>
            <a:off x="2393093" y="2000594"/>
            <a:ext cx="51743" cy="38523"/>
          </a:xfrm>
          <a:custGeom>
            <a:avLst/>
            <a:gdLst/>
            <a:ahLst/>
            <a:cxnLst/>
            <a:rect l="l" t="t" r="r" b="b"/>
            <a:pathLst>
              <a:path w="1734" h="1291" extrusionOk="0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783" name="Google Shape;8783;p54"/>
          <p:cNvGrpSpPr/>
          <p:nvPr/>
        </p:nvGrpSpPr>
        <p:grpSpPr>
          <a:xfrm>
            <a:off x="2203197" y="2434019"/>
            <a:ext cx="314961" cy="361034"/>
            <a:chOff x="-49398750" y="2684600"/>
            <a:chExt cx="263875" cy="302475"/>
          </a:xfrm>
        </p:grpSpPr>
        <p:sp>
          <p:nvSpPr>
            <p:cNvPr id="8784" name="Google Shape;8784;p54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54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54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87" name="Google Shape;8787;p54"/>
          <p:cNvGrpSpPr/>
          <p:nvPr/>
        </p:nvGrpSpPr>
        <p:grpSpPr>
          <a:xfrm>
            <a:off x="873124" y="2928284"/>
            <a:ext cx="314006" cy="359154"/>
            <a:chOff x="-47509225" y="1974175"/>
            <a:chExt cx="263075" cy="300900"/>
          </a:xfrm>
        </p:grpSpPr>
        <p:sp>
          <p:nvSpPr>
            <p:cNvPr id="8788" name="Google Shape;8788;p54"/>
            <p:cNvSpPr/>
            <p:nvPr/>
          </p:nvSpPr>
          <p:spPr>
            <a:xfrm>
              <a:off x="-47439925" y="2026950"/>
              <a:ext cx="124475" cy="124450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p54"/>
            <p:cNvSpPr/>
            <p:nvPr/>
          </p:nvSpPr>
          <p:spPr>
            <a:xfrm>
              <a:off x="-47439125" y="2184475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54"/>
            <p:cNvSpPr/>
            <p:nvPr/>
          </p:nvSpPr>
          <p:spPr>
            <a:xfrm>
              <a:off x="-47438350" y="2219900"/>
              <a:ext cx="122900" cy="18150"/>
            </a:xfrm>
            <a:custGeom>
              <a:avLst/>
              <a:gdLst/>
              <a:ahLst/>
              <a:cxnLst/>
              <a:rect l="l" t="t" r="r" b="b"/>
              <a:pathLst>
                <a:path w="4916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54"/>
            <p:cNvSpPr/>
            <p:nvPr/>
          </p:nvSpPr>
          <p:spPr>
            <a:xfrm>
              <a:off x="-47333600" y="21860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54"/>
            <p:cNvSpPr/>
            <p:nvPr/>
          </p:nvSpPr>
          <p:spPr>
            <a:xfrm>
              <a:off x="-47509225" y="1974175"/>
              <a:ext cx="263075" cy="300900"/>
            </a:xfrm>
            <a:custGeom>
              <a:avLst/>
              <a:gdLst/>
              <a:ahLst/>
              <a:cxnLst/>
              <a:rect l="l" t="t" r="r" b="b"/>
              <a:pathLst>
                <a:path w="10523" h="12036" extrusionOk="0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93" name="Google Shape;8793;p54"/>
          <p:cNvGrpSpPr/>
          <p:nvPr/>
        </p:nvGrpSpPr>
        <p:grpSpPr>
          <a:xfrm>
            <a:off x="849617" y="3374818"/>
            <a:ext cx="361004" cy="357961"/>
            <a:chOff x="-47529700" y="2342000"/>
            <a:chExt cx="302450" cy="299900"/>
          </a:xfrm>
        </p:grpSpPr>
        <p:sp>
          <p:nvSpPr>
            <p:cNvPr id="8794" name="Google Shape;8794;p54"/>
            <p:cNvSpPr/>
            <p:nvPr/>
          </p:nvSpPr>
          <p:spPr>
            <a:xfrm>
              <a:off x="-47529700" y="2342000"/>
              <a:ext cx="302450" cy="299900"/>
            </a:xfrm>
            <a:custGeom>
              <a:avLst/>
              <a:gdLst/>
              <a:ahLst/>
              <a:cxnLst/>
              <a:rect l="l" t="t" r="r" b="b"/>
              <a:pathLst>
                <a:path w="12098" h="11996" extrusionOk="0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54"/>
            <p:cNvSpPr/>
            <p:nvPr/>
          </p:nvSpPr>
          <p:spPr>
            <a:xfrm>
              <a:off x="-47404475" y="23955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96" name="Google Shape;8796;p54"/>
          <p:cNvGrpSpPr/>
          <p:nvPr/>
        </p:nvGrpSpPr>
        <p:grpSpPr>
          <a:xfrm>
            <a:off x="851027" y="3873967"/>
            <a:ext cx="358199" cy="272648"/>
            <a:chOff x="-47527350" y="2747625"/>
            <a:chExt cx="300100" cy="228425"/>
          </a:xfrm>
        </p:grpSpPr>
        <p:sp>
          <p:nvSpPr>
            <p:cNvPr id="8797" name="Google Shape;8797;p54"/>
            <p:cNvSpPr/>
            <p:nvPr/>
          </p:nvSpPr>
          <p:spPr>
            <a:xfrm>
              <a:off x="-47475350" y="2782275"/>
              <a:ext cx="124450" cy="124475"/>
            </a:xfrm>
            <a:custGeom>
              <a:avLst/>
              <a:gdLst/>
              <a:ahLst/>
              <a:cxnLst/>
              <a:rect l="l" t="t" r="r" b="b"/>
              <a:pathLst>
                <a:path w="4978" h="4979" extrusionOk="0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54"/>
            <p:cNvSpPr/>
            <p:nvPr/>
          </p:nvSpPr>
          <p:spPr>
            <a:xfrm>
              <a:off x="-47333600" y="278227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54"/>
            <p:cNvSpPr/>
            <p:nvPr/>
          </p:nvSpPr>
          <p:spPr>
            <a:xfrm>
              <a:off x="-47333600" y="281772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54"/>
            <p:cNvSpPr/>
            <p:nvPr/>
          </p:nvSpPr>
          <p:spPr>
            <a:xfrm>
              <a:off x="-47333600" y="2852375"/>
              <a:ext cx="53600" cy="17350"/>
            </a:xfrm>
            <a:custGeom>
              <a:avLst/>
              <a:gdLst/>
              <a:ahLst/>
              <a:cxnLst/>
              <a:rect l="l" t="t" r="r" b="b"/>
              <a:pathLst>
                <a:path w="214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54"/>
            <p:cNvSpPr/>
            <p:nvPr/>
          </p:nvSpPr>
          <p:spPr>
            <a:xfrm>
              <a:off x="-47333600" y="2887800"/>
              <a:ext cx="53600" cy="17375"/>
            </a:xfrm>
            <a:custGeom>
              <a:avLst/>
              <a:gdLst/>
              <a:ahLst/>
              <a:cxnLst/>
              <a:rect l="l" t="t" r="r" b="b"/>
              <a:pathLst>
                <a:path w="2144" h="6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54"/>
            <p:cNvSpPr/>
            <p:nvPr/>
          </p:nvSpPr>
          <p:spPr>
            <a:xfrm>
              <a:off x="-47527350" y="2747625"/>
              <a:ext cx="300100" cy="228425"/>
            </a:xfrm>
            <a:custGeom>
              <a:avLst/>
              <a:gdLst/>
              <a:ahLst/>
              <a:cxnLst/>
              <a:rect l="l" t="t" r="r" b="b"/>
              <a:pathLst>
                <a:path w="12004" h="9137" extrusionOk="0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03" name="Google Shape;8803;p54"/>
          <p:cNvSpPr/>
          <p:nvPr/>
        </p:nvSpPr>
        <p:spPr>
          <a:xfrm>
            <a:off x="3077474" y="2915682"/>
            <a:ext cx="356319" cy="360795"/>
          </a:xfrm>
          <a:custGeom>
            <a:avLst/>
            <a:gdLst/>
            <a:ahLst/>
            <a:cxnLst/>
            <a:rect l="l" t="t" r="r" b="b"/>
            <a:pathLst>
              <a:path w="11941" h="12091" extrusionOk="0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04" name="Google Shape;8804;p54"/>
          <p:cNvGrpSpPr/>
          <p:nvPr/>
        </p:nvGrpSpPr>
        <p:grpSpPr>
          <a:xfrm>
            <a:off x="3073921" y="3387022"/>
            <a:ext cx="358229" cy="314961"/>
            <a:chOff x="-45664625" y="2352225"/>
            <a:chExt cx="300125" cy="263875"/>
          </a:xfrm>
        </p:grpSpPr>
        <p:sp>
          <p:nvSpPr>
            <p:cNvPr id="8805" name="Google Shape;8805;p54"/>
            <p:cNvSpPr/>
            <p:nvPr/>
          </p:nvSpPr>
          <p:spPr>
            <a:xfrm>
              <a:off x="-45664625" y="2352225"/>
              <a:ext cx="300125" cy="263875"/>
            </a:xfrm>
            <a:custGeom>
              <a:avLst/>
              <a:gdLst/>
              <a:ahLst/>
              <a:cxnLst/>
              <a:rect l="l" t="t" r="r" b="b"/>
              <a:pathLst>
                <a:path w="12005" h="10555" extrusionOk="0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54"/>
            <p:cNvSpPr/>
            <p:nvPr/>
          </p:nvSpPr>
          <p:spPr>
            <a:xfrm>
              <a:off x="-45612625" y="2475100"/>
              <a:ext cx="55150" cy="88225"/>
            </a:xfrm>
            <a:custGeom>
              <a:avLst/>
              <a:gdLst/>
              <a:ahLst/>
              <a:cxnLst/>
              <a:rect l="l" t="t" r="r" b="b"/>
              <a:pathLst>
                <a:path w="2206" h="3529" extrusionOk="0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54"/>
            <p:cNvSpPr/>
            <p:nvPr/>
          </p:nvSpPr>
          <p:spPr>
            <a:xfrm>
              <a:off x="-45471650" y="2475100"/>
              <a:ext cx="54375" cy="86850"/>
            </a:xfrm>
            <a:custGeom>
              <a:avLst/>
              <a:gdLst/>
              <a:ahLst/>
              <a:cxnLst/>
              <a:rect l="l" t="t" r="r" b="b"/>
              <a:pathLst>
                <a:path w="2175" h="3474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54"/>
            <p:cNvSpPr/>
            <p:nvPr/>
          </p:nvSpPr>
          <p:spPr>
            <a:xfrm>
              <a:off x="-45542525" y="2456975"/>
              <a:ext cx="55150" cy="123300"/>
            </a:xfrm>
            <a:custGeom>
              <a:avLst/>
              <a:gdLst/>
              <a:ahLst/>
              <a:cxnLst/>
              <a:rect l="l" t="t" r="r" b="b"/>
              <a:pathLst>
                <a:path w="2206" h="4932" extrusionOk="0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54"/>
            <p:cNvSpPr/>
            <p:nvPr/>
          </p:nvSpPr>
          <p:spPr>
            <a:xfrm>
              <a:off x="-45541750" y="23861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54"/>
            <p:cNvSpPr/>
            <p:nvPr/>
          </p:nvSpPr>
          <p:spPr>
            <a:xfrm>
              <a:off x="-45488175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54"/>
            <p:cNvSpPr/>
            <p:nvPr/>
          </p:nvSpPr>
          <p:spPr>
            <a:xfrm>
              <a:off x="-45436200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2" name="Google Shape;8812;p54"/>
          <p:cNvGrpSpPr/>
          <p:nvPr/>
        </p:nvGrpSpPr>
        <p:grpSpPr>
          <a:xfrm>
            <a:off x="3073104" y="3821001"/>
            <a:ext cx="359870" cy="357573"/>
            <a:chOff x="-45665400" y="2703250"/>
            <a:chExt cx="301500" cy="299575"/>
          </a:xfrm>
        </p:grpSpPr>
        <p:sp>
          <p:nvSpPr>
            <p:cNvPr id="8813" name="Google Shape;8813;p54"/>
            <p:cNvSpPr/>
            <p:nvPr/>
          </p:nvSpPr>
          <p:spPr>
            <a:xfrm>
              <a:off x="-45664625" y="2703250"/>
              <a:ext cx="300725" cy="299575"/>
            </a:xfrm>
            <a:custGeom>
              <a:avLst/>
              <a:gdLst/>
              <a:ahLst/>
              <a:cxnLst/>
              <a:rect l="l" t="t" r="r" b="b"/>
              <a:pathLst>
                <a:path w="12029" h="11983" extrusionOk="0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54"/>
            <p:cNvSpPr/>
            <p:nvPr/>
          </p:nvSpPr>
          <p:spPr>
            <a:xfrm>
              <a:off x="-45663825" y="28791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54"/>
            <p:cNvSpPr/>
            <p:nvPr/>
          </p:nvSpPr>
          <p:spPr>
            <a:xfrm>
              <a:off x="-45613425" y="29297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54"/>
            <p:cNvSpPr/>
            <p:nvPr/>
          </p:nvSpPr>
          <p:spPr>
            <a:xfrm>
              <a:off x="-45665400" y="2923050"/>
              <a:ext cx="81150" cy="79000"/>
            </a:xfrm>
            <a:custGeom>
              <a:avLst/>
              <a:gdLst/>
              <a:ahLst/>
              <a:cxnLst/>
              <a:rect l="l" t="t" r="r" b="b"/>
              <a:pathLst>
                <a:path w="3246" h="3160" extrusionOk="0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17" name="Google Shape;8817;p54"/>
          <p:cNvGrpSpPr/>
          <p:nvPr/>
        </p:nvGrpSpPr>
        <p:grpSpPr>
          <a:xfrm>
            <a:off x="2174762" y="4261937"/>
            <a:ext cx="359154" cy="360109"/>
            <a:chOff x="-44528075" y="1982825"/>
            <a:chExt cx="300900" cy="301700"/>
          </a:xfrm>
        </p:grpSpPr>
        <p:sp>
          <p:nvSpPr>
            <p:cNvPr id="8818" name="Google Shape;8818;p54"/>
            <p:cNvSpPr/>
            <p:nvPr/>
          </p:nvSpPr>
          <p:spPr>
            <a:xfrm>
              <a:off x="-44528075" y="1982825"/>
              <a:ext cx="300900" cy="301700"/>
            </a:xfrm>
            <a:custGeom>
              <a:avLst/>
              <a:gdLst/>
              <a:ahLst/>
              <a:cxnLst/>
              <a:rect l="l" t="t" r="r" b="b"/>
              <a:pathLst>
                <a:path w="12036" h="12068" extrusionOk="0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54"/>
            <p:cNvSpPr/>
            <p:nvPr/>
          </p:nvSpPr>
          <p:spPr>
            <a:xfrm>
              <a:off x="-4445560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p54"/>
            <p:cNvSpPr/>
            <p:nvPr/>
          </p:nvSpPr>
          <p:spPr>
            <a:xfrm>
              <a:off x="-44455600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54"/>
            <p:cNvSpPr/>
            <p:nvPr/>
          </p:nvSpPr>
          <p:spPr>
            <a:xfrm>
              <a:off x="-443146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54"/>
            <p:cNvSpPr/>
            <p:nvPr/>
          </p:nvSpPr>
          <p:spPr>
            <a:xfrm>
              <a:off x="-44314625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p54"/>
            <p:cNvSpPr/>
            <p:nvPr/>
          </p:nvSpPr>
          <p:spPr>
            <a:xfrm>
              <a:off x="-44447725" y="2062375"/>
              <a:ext cx="143350" cy="140225"/>
            </a:xfrm>
            <a:custGeom>
              <a:avLst/>
              <a:gdLst/>
              <a:ahLst/>
              <a:cxnLst/>
              <a:rect l="l" t="t" r="r" b="b"/>
              <a:pathLst>
                <a:path w="5734" h="5609" extrusionOk="0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54"/>
            <p:cNvSpPr/>
            <p:nvPr/>
          </p:nvSpPr>
          <p:spPr>
            <a:xfrm>
              <a:off x="-44403625" y="2107275"/>
              <a:ext cx="53575" cy="52800"/>
            </a:xfrm>
            <a:custGeom>
              <a:avLst/>
              <a:gdLst/>
              <a:ahLst/>
              <a:cxnLst/>
              <a:rect l="l" t="t" r="r" b="b"/>
              <a:pathLst>
                <a:path w="2143" h="2112" extrusionOk="0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25" name="Google Shape;8825;p54"/>
          <p:cNvSpPr/>
          <p:nvPr/>
        </p:nvSpPr>
        <p:spPr>
          <a:xfrm>
            <a:off x="2628711" y="1531475"/>
            <a:ext cx="358199" cy="3581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26" name="Google Shape;8826;p54"/>
          <p:cNvGrpSpPr/>
          <p:nvPr/>
        </p:nvGrpSpPr>
        <p:grpSpPr>
          <a:xfrm>
            <a:off x="2625926" y="1987485"/>
            <a:ext cx="358199" cy="358229"/>
            <a:chOff x="-49048250" y="2316775"/>
            <a:chExt cx="300100" cy="300125"/>
          </a:xfrm>
        </p:grpSpPr>
        <p:sp>
          <p:nvSpPr>
            <p:cNvPr id="8827" name="Google Shape;8827;p54"/>
            <p:cNvSpPr/>
            <p:nvPr/>
          </p:nvSpPr>
          <p:spPr>
            <a:xfrm>
              <a:off x="-490482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54"/>
            <p:cNvSpPr/>
            <p:nvPr/>
          </p:nvSpPr>
          <p:spPr>
            <a:xfrm>
              <a:off x="-49004150" y="2360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p54"/>
            <p:cNvSpPr/>
            <p:nvPr/>
          </p:nvSpPr>
          <p:spPr>
            <a:xfrm>
              <a:off x="-48925375" y="2465650"/>
              <a:ext cx="71700" cy="86650"/>
            </a:xfrm>
            <a:custGeom>
              <a:avLst/>
              <a:gdLst/>
              <a:ahLst/>
              <a:cxnLst/>
              <a:rect l="l" t="t" r="r" b="b"/>
              <a:pathLst>
                <a:path w="2868" h="3466" extrusionOk="0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p54"/>
            <p:cNvSpPr/>
            <p:nvPr/>
          </p:nvSpPr>
          <p:spPr>
            <a:xfrm>
              <a:off x="-48977350" y="2431000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31" name="Google Shape;8831;p54"/>
          <p:cNvSpPr/>
          <p:nvPr/>
        </p:nvSpPr>
        <p:spPr>
          <a:xfrm>
            <a:off x="2627309" y="2435125"/>
            <a:ext cx="361004" cy="357871"/>
          </a:xfrm>
          <a:custGeom>
            <a:avLst/>
            <a:gdLst/>
            <a:ahLst/>
            <a:cxnLst/>
            <a:rect l="l" t="t" r="r" b="b"/>
            <a:pathLst>
              <a:path w="12098" h="11993" extrusionOk="0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32" name="Google Shape;8832;p54"/>
          <p:cNvGrpSpPr/>
          <p:nvPr/>
        </p:nvGrpSpPr>
        <p:grpSpPr>
          <a:xfrm>
            <a:off x="1290493" y="2928284"/>
            <a:ext cx="360109" cy="358199"/>
            <a:chOff x="-47160325" y="1974175"/>
            <a:chExt cx="301700" cy="300100"/>
          </a:xfrm>
        </p:grpSpPr>
        <p:sp>
          <p:nvSpPr>
            <p:cNvPr id="8833" name="Google Shape;8833;p54"/>
            <p:cNvSpPr/>
            <p:nvPr/>
          </p:nvSpPr>
          <p:spPr>
            <a:xfrm>
              <a:off x="-47160325" y="1974175"/>
              <a:ext cx="301700" cy="300100"/>
            </a:xfrm>
            <a:custGeom>
              <a:avLst/>
              <a:gdLst/>
              <a:ahLst/>
              <a:cxnLst/>
              <a:rect l="l" t="t" r="r" b="b"/>
              <a:pathLst>
                <a:path w="12068" h="12004" extrusionOk="0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54"/>
            <p:cNvSpPr/>
            <p:nvPr/>
          </p:nvSpPr>
          <p:spPr>
            <a:xfrm>
              <a:off x="-47070525" y="21151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35" name="Google Shape;8835;p54"/>
          <p:cNvGrpSpPr/>
          <p:nvPr/>
        </p:nvGrpSpPr>
        <p:grpSpPr>
          <a:xfrm>
            <a:off x="1290971" y="3374818"/>
            <a:ext cx="359154" cy="359124"/>
            <a:chOff x="-47159525" y="2342000"/>
            <a:chExt cx="300900" cy="300875"/>
          </a:xfrm>
        </p:grpSpPr>
        <p:sp>
          <p:nvSpPr>
            <p:cNvPr id="8836" name="Google Shape;8836;p54"/>
            <p:cNvSpPr/>
            <p:nvPr/>
          </p:nvSpPr>
          <p:spPr>
            <a:xfrm>
              <a:off x="-47122500" y="2376650"/>
              <a:ext cx="123675" cy="125250"/>
            </a:xfrm>
            <a:custGeom>
              <a:avLst/>
              <a:gdLst/>
              <a:ahLst/>
              <a:cxnLst/>
              <a:rect l="l" t="t" r="r" b="b"/>
              <a:pathLst>
                <a:path w="4947" h="5010" extrusionOk="0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54"/>
            <p:cNvSpPr/>
            <p:nvPr/>
          </p:nvSpPr>
          <p:spPr>
            <a:xfrm>
              <a:off x="-47159525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54"/>
            <p:cNvSpPr/>
            <p:nvPr/>
          </p:nvSpPr>
          <p:spPr>
            <a:xfrm>
              <a:off x="-46946075" y="25373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54"/>
            <p:cNvSpPr/>
            <p:nvPr/>
          </p:nvSpPr>
          <p:spPr>
            <a:xfrm>
              <a:off x="-47122500" y="253732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54"/>
            <p:cNvSpPr/>
            <p:nvPr/>
          </p:nvSpPr>
          <p:spPr>
            <a:xfrm>
              <a:off x="-47122500" y="257277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41" name="Google Shape;8841;p54"/>
          <p:cNvGrpSpPr/>
          <p:nvPr/>
        </p:nvGrpSpPr>
        <p:grpSpPr>
          <a:xfrm>
            <a:off x="1291449" y="3831654"/>
            <a:ext cx="358199" cy="359154"/>
            <a:chOff x="-47157950" y="2712175"/>
            <a:chExt cx="300100" cy="300900"/>
          </a:xfrm>
        </p:grpSpPr>
        <p:sp>
          <p:nvSpPr>
            <p:cNvPr id="8842" name="Google Shape;8842;p54"/>
            <p:cNvSpPr/>
            <p:nvPr/>
          </p:nvSpPr>
          <p:spPr>
            <a:xfrm>
              <a:off x="-47157950" y="2712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54"/>
            <p:cNvSpPr/>
            <p:nvPr/>
          </p:nvSpPr>
          <p:spPr>
            <a:xfrm>
              <a:off x="-47087075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54"/>
            <p:cNvSpPr/>
            <p:nvPr/>
          </p:nvSpPr>
          <p:spPr>
            <a:xfrm>
              <a:off x="-47052400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54"/>
            <p:cNvSpPr/>
            <p:nvPr/>
          </p:nvSpPr>
          <p:spPr>
            <a:xfrm>
              <a:off x="-47051625" y="29579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54"/>
            <p:cNvSpPr/>
            <p:nvPr/>
          </p:nvSpPr>
          <p:spPr>
            <a:xfrm>
              <a:off x="-47051625" y="29232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54"/>
            <p:cNvSpPr/>
            <p:nvPr/>
          </p:nvSpPr>
          <p:spPr>
            <a:xfrm>
              <a:off x="-47017750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54"/>
            <p:cNvSpPr/>
            <p:nvPr/>
          </p:nvSpPr>
          <p:spPr>
            <a:xfrm>
              <a:off x="-46964975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49" name="Google Shape;8849;p54"/>
          <p:cNvSpPr/>
          <p:nvPr/>
        </p:nvSpPr>
        <p:spPr>
          <a:xfrm>
            <a:off x="3538211" y="2917800"/>
            <a:ext cx="314961" cy="357274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50" name="Google Shape;8850;p54"/>
          <p:cNvGrpSpPr/>
          <p:nvPr/>
        </p:nvGrpSpPr>
        <p:grpSpPr>
          <a:xfrm>
            <a:off x="3535177" y="3364463"/>
            <a:ext cx="315886" cy="358199"/>
            <a:chOff x="-45278675" y="2333325"/>
            <a:chExt cx="264650" cy="300100"/>
          </a:xfrm>
        </p:grpSpPr>
        <p:sp>
          <p:nvSpPr>
            <p:cNvPr id="8851" name="Google Shape;8851;p54"/>
            <p:cNvSpPr/>
            <p:nvPr/>
          </p:nvSpPr>
          <p:spPr>
            <a:xfrm>
              <a:off x="-45243225" y="247510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54"/>
            <p:cNvSpPr/>
            <p:nvPr/>
          </p:nvSpPr>
          <p:spPr>
            <a:xfrm>
              <a:off x="-45172350" y="2475100"/>
              <a:ext cx="52800" cy="89025"/>
            </a:xfrm>
            <a:custGeom>
              <a:avLst/>
              <a:gdLst/>
              <a:ahLst/>
              <a:cxnLst/>
              <a:rect l="l" t="t" r="r" b="b"/>
              <a:pathLst>
                <a:path w="2112" h="3561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54"/>
            <p:cNvSpPr/>
            <p:nvPr/>
          </p:nvSpPr>
          <p:spPr>
            <a:xfrm>
              <a:off x="-45102250" y="2475100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54"/>
            <p:cNvSpPr/>
            <p:nvPr/>
          </p:nvSpPr>
          <p:spPr>
            <a:xfrm>
              <a:off x="-45278675" y="2333325"/>
              <a:ext cx="264650" cy="300100"/>
            </a:xfrm>
            <a:custGeom>
              <a:avLst/>
              <a:gdLst/>
              <a:ahLst/>
              <a:cxnLst/>
              <a:rect l="l" t="t" r="r" b="b"/>
              <a:pathLst>
                <a:path w="10586" h="12004" extrusionOk="0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5" name="Google Shape;8855;p54"/>
          <p:cNvGrpSpPr/>
          <p:nvPr/>
        </p:nvGrpSpPr>
        <p:grpSpPr>
          <a:xfrm>
            <a:off x="3545496" y="3819420"/>
            <a:ext cx="295237" cy="358229"/>
            <a:chOff x="-45270025" y="2701925"/>
            <a:chExt cx="247350" cy="300125"/>
          </a:xfrm>
        </p:grpSpPr>
        <p:sp>
          <p:nvSpPr>
            <p:cNvPr id="8856" name="Google Shape;8856;p54"/>
            <p:cNvSpPr/>
            <p:nvPr/>
          </p:nvSpPr>
          <p:spPr>
            <a:xfrm>
              <a:off x="-45128250" y="28437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p54"/>
            <p:cNvSpPr/>
            <p:nvPr/>
          </p:nvSpPr>
          <p:spPr>
            <a:xfrm>
              <a:off x="-45270025" y="2701925"/>
              <a:ext cx="247350" cy="300125"/>
            </a:xfrm>
            <a:custGeom>
              <a:avLst/>
              <a:gdLst/>
              <a:ahLst/>
              <a:cxnLst/>
              <a:rect l="l" t="t" r="r" b="b"/>
              <a:pathLst>
                <a:path w="9894" h="12005" extrusionOk="0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54"/>
            <p:cNvSpPr/>
            <p:nvPr/>
          </p:nvSpPr>
          <p:spPr>
            <a:xfrm>
              <a:off x="-45235350" y="2844500"/>
              <a:ext cx="89800" cy="87450"/>
            </a:xfrm>
            <a:custGeom>
              <a:avLst/>
              <a:gdLst/>
              <a:ahLst/>
              <a:cxnLst/>
              <a:rect l="l" t="t" r="r" b="b"/>
              <a:pathLst>
                <a:path w="3592" h="3498" extrusionOk="0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p54"/>
            <p:cNvSpPr/>
            <p:nvPr/>
          </p:nvSpPr>
          <p:spPr>
            <a:xfrm>
              <a:off x="-45128250" y="28791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60" name="Google Shape;8860;p54"/>
          <p:cNvSpPr/>
          <p:nvPr/>
        </p:nvSpPr>
        <p:spPr>
          <a:xfrm>
            <a:off x="2628699" y="4289914"/>
            <a:ext cx="358199" cy="358199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61" name="Google Shape;8861;p54"/>
          <p:cNvGrpSpPr/>
          <p:nvPr/>
        </p:nvGrpSpPr>
        <p:grpSpPr>
          <a:xfrm>
            <a:off x="2209567" y="2078266"/>
            <a:ext cx="307444" cy="260626"/>
            <a:chOff x="1636184" y="2959225"/>
            <a:chExt cx="232666" cy="197250"/>
          </a:xfrm>
        </p:grpSpPr>
        <p:sp>
          <p:nvSpPr>
            <p:cNvPr id="8862" name="Google Shape;8862;p54"/>
            <p:cNvSpPr/>
            <p:nvPr/>
          </p:nvSpPr>
          <p:spPr>
            <a:xfrm>
              <a:off x="1649300" y="2959225"/>
              <a:ext cx="219550" cy="197250"/>
            </a:xfrm>
            <a:custGeom>
              <a:avLst/>
              <a:gdLst/>
              <a:ahLst/>
              <a:cxnLst/>
              <a:rect l="l" t="t" r="r" b="b"/>
              <a:pathLst>
                <a:path w="8782" h="7890" extrusionOk="0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54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avLst/>
              <a:gdLst/>
              <a:ahLst/>
              <a:cxnLst/>
              <a:rect l="l" t="t" r="r" b="b"/>
              <a:pathLst>
                <a:path w="8782" h="7890" extrusionOk="0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54"/>
            <p:cNvSpPr/>
            <p:nvPr/>
          </p:nvSpPr>
          <p:spPr>
            <a:xfrm>
              <a:off x="1734750" y="3136775"/>
              <a:ext cx="36900" cy="19650"/>
            </a:xfrm>
            <a:custGeom>
              <a:avLst/>
              <a:gdLst/>
              <a:ahLst/>
              <a:cxnLst/>
              <a:rect l="l" t="t" r="r" b="b"/>
              <a:pathLst>
                <a:path w="1476" h="786" extrusionOk="0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865" name="Google Shape;8865;p54"/>
            <p:cNvSpPr/>
            <p:nvPr/>
          </p:nvSpPr>
          <p:spPr>
            <a:xfrm>
              <a:off x="1684150" y="2963550"/>
              <a:ext cx="139900" cy="11300"/>
            </a:xfrm>
            <a:custGeom>
              <a:avLst/>
              <a:gdLst/>
              <a:ahLst/>
              <a:cxnLst/>
              <a:rect l="l" t="t" r="r" b="b"/>
              <a:pathLst>
                <a:path w="5596" h="452" extrusionOk="0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8866" name="Google Shape;8866;p54"/>
          <p:cNvGrpSpPr/>
          <p:nvPr/>
        </p:nvGrpSpPr>
        <p:grpSpPr>
          <a:xfrm>
            <a:off x="3577269" y="2463611"/>
            <a:ext cx="258542" cy="365154"/>
            <a:chOff x="-47300587" y="123275"/>
            <a:chExt cx="190975" cy="269725"/>
          </a:xfrm>
        </p:grpSpPr>
        <p:sp>
          <p:nvSpPr>
            <p:cNvPr id="8867" name="Google Shape;8867;p54"/>
            <p:cNvSpPr/>
            <p:nvPr/>
          </p:nvSpPr>
          <p:spPr>
            <a:xfrm>
              <a:off x="-47300587" y="123275"/>
              <a:ext cx="190975" cy="269725"/>
            </a:xfrm>
            <a:custGeom>
              <a:avLst/>
              <a:gdLst/>
              <a:ahLst/>
              <a:cxnLst/>
              <a:rect l="l" t="t" r="r" b="b"/>
              <a:pathLst>
                <a:path w="7639" h="10789" extrusionOk="0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54"/>
            <p:cNvSpPr/>
            <p:nvPr/>
          </p:nvSpPr>
          <p:spPr>
            <a:xfrm>
              <a:off x="-47242037" y="188100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54"/>
            <p:cNvSpPr/>
            <p:nvPr/>
          </p:nvSpPr>
          <p:spPr>
            <a:xfrm>
              <a:off x="-47242037" y="234775"/>
              <a:ext cx="15350" cy="31400"/>
            </a:xfrm>
            <a:custGeom>
              <a:avLst/>
              <a:gdLst/>
              <a:ahLst/>
              <a:cxnLst/>
              <a:rect l="l" t="t" r="r" b="b"/>
              <a:pathLst>
                <a:path w="614" h="1256" extrusionOk="0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54"/>
            <p:cNvSpPr/>
            <p:nvPr/>
          </p:nvSpPr>
          <p:spPr>
            <a:xfrm>
              <a:off x="-47180012" y="172075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54"/>
            <p:cNvSpPr/>
            <p:nvPr/>
          </p:nvSpPr>
          <p:spPr>
            <a:xfrm>
              <a:off x="-47180012" y="218050"/>
              <a:ext cx="15350" cy="32100"/>
            </a:xfrm>
            <a:custGeom>
              <a:avLst/>
              <a:gdLst/>
              <a:ahLst/>
              <a:cxnLst/>
              <a:rect l="l" t="t" r="r" b="b"/>
              <a:pathLst>
                <a:path w="614" h="1284" extrusionOk="0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72" name="Google Shape;8872;p54"/>
          <p:cNvGrpSpPr/>
          <p:nvPr/>
        </p:nvGrpSpPr>
        <p:grpSpPr>
          <a:xfrm>
            <a:off x="4870789" y="1532801"/>
            <a:ext cx="342328" cy="339793"/>
            <a:chOff x="-13966675" y="1639700"/>
            <a:chExt cx="354450" cy="351825"/>
          </a:xfrm>
        </p:grpSpPr>
        <p:sp>
          <p:nvSpPr>
            <p:cNvPr id="8873" name="Google Shape;8873;p54"/>
            <p:cNvSpPr/>
            <p:nvPr/>
          </p:nvSpPr>
          <p:spPr>
            <a:xfrm>
              <a:off x="-13776875" y="1888525"/>
              <a:ext cx="104775" cy="37625"/>
            </a:xfrm>
            <a:custGeom>
              <a:avLst/>
              <a:gdLst/>
              <a:ahLst/>
              <a:cxnLst/>
              <a:rect l="l" t="t" r="r" b="b"/>
              <a:pathLst>
                <a:path w="4191" h="1505" extrusionOk="0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54"/>
            <p:cNvSpPr/>
            <p:nvPr/>
          </p:nvSpPr>
          <p:spPr>
            <a:xfrm>
              <a:off x="-13966675" y="1639700"/>
              <a:ext cx="354450" cy="351825"/>
            </a:xfrm>
            <a:custGeom>
              <a:avLst/>
              <a:gdLst/>
              <a:ahLst/>
              <a:cxnLst/>
              <a:rect l="l" t="t" r="r" b="b"/>
              <a:pathLst>
                <a:path w="14178" h="14073" extrusionOk="0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p54"/>
            <p:cNvSpPr/>
            <p:nvPr/>
          </p:nvSpPr>
          <p:spPr>
            <a:xfrm>
              <a:off x="-13923375" y="1723125"/>
              <a:ext cx="64625" cy="40925"/>
            </a:xfrm>
            <a:custGeom>
              <a:avLst/>
              <a:gdLst/>
              <a:ahLst/>
              <a:cxnLst/>
              <a:rect l="l" t="t" r="r" b="b"/>
              <a:pathLst>
                <a:path w="2585" h="1637" extrusionOk="0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p54"/>
            <p:cNvSpPr/>
            <p:nvPr/>
          </p:nvSpPr>
          <p:spPr>
            <a:xfrm>
              <a:off x="-13798125" y="1805500"/>
              <a:ext cx="66175" cy="41575"/>
            </a:xfrm>
            <a:custGeom>
              <a:avLst/>
              <a:gdLst/>
              <a:ahLst/>
              <a:cxnLst/>
              <a:rect l="l" t="t" r="r" b="b"/>
              <a:pathLst>
                <a:path w="2647" h="1663" extrusionOk="0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54"/>
            <p:cNvSpPr/>
            <p:nvPr/>
          </p:nvSpPr>
          <p:spPr>
            <a:xfrm>
              <a:off x="-13714650" y="1805825"/>
              <a:ext cx="63825" cy="41250"/>
            </a:xfrm>
            <a:custGeom>
              <a:avLst/>
              <a:gdLst/>
              <a:ahLst/>
              <a:cxnLst/>
              <a:rect l="l" t="t" r="r" b="b"/>
              <a:pathLst>
                <a:path w="2553" h="1650" extrusionOk="0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78" name="Google Shape;8878;p54"/>
          <p:cNvSpPr/>
          <p:nvPr/>
        </p:nvSpPr>
        <p:spPr>
          <a:xfrm>
            <a:off x="4871549" y="1939732"/>
            <a:ext cx="340807" cy="341579"/>
          </a:xfrm>
          <a:custGeom>
            <a:avLst/>
            <a:gdLst/>
            <a:ahLst/>
            <a:cxnLst/>
            <a:rect l="l" t="t" r="r" b="b"/>
            <a:pathLst>
              <a:path w="14115" h="14147" extrusionOk="0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79" name="Google Shape;8879;p54"/>
          <p:cNvSpPr/>
          <p:nvPr/>
        </p:nvSpPr>
        <p:spPr>
          <a:xfrm>
            <a:off x="4932020" y="2349459"/>
            <a:ext cx="219864" cy="339286"/>
          </a:xfrm>
          <a:custGeom>
            <a:avLst/>
            <a:gdLst/>
            <a:ahLst/>
            <a:cxnLst/>
            <a:rect l="l" t="t" r="r" b="b"/>
            <a:pathLst>
              <a:path w="9106" h="14052" extrusionOk="0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80" name="Google Shape;8880;p54"/>
          <p:cNvGrpSpPr/>
          <p:nvPr/>
        </p:nvGrpSpPr>
        <p:grpSpPr>
          <a:xfrm>
            <a:off x="6667276" y="1532487"/>
            <a:ext cx="340034" cy="340420"/>
            <a:chOff x="-12199250" y="1662675"/>
            <a:chExt cx="352075" cy="352475"/>
          </a:xfrm>
        </p:grpSpPr>
        <p:sp>
          <p:nvSpPr>
            <p:cNvPr id="8881" name="Google Shape;8881;p54"/>
            <p:cNvSpPr/>
            <p:nvPr/>
          </p:nvSpPr>
          <p:spPr>
            <a:xfrm>
              <a:off x="-12004725" y="1710325"/>
              <a:ext cx="116600" cy="76425"/>
            </a:xfrm>
            <a:custGeom>
              <a:avLst/>
              <a:gdLst/>
              <a:ahLst/>
              <a:cxnLst/>
              <a:rect l="l" t="t" r="r" b="b"/>
              <a:pathLst>
                <a:path w="4664" h="3057" extrusionOk="0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p54"/>
            <p:cNvSpPr/>
            <p:nvPr/>
          </p:nvSpPr>
          <p:spPr>
            <a:xfrm>
              <a:off x="-12158300" y="1709525"/>
              <a:ext cx="116600" cy="77225"/>
            </a:xfrm>
            <a:custGeom>
              <a:avLst/>
              <a:gdLst/>
              <a:ahLst/>
              <a:cxnLst/>
              <a:rect l="l" t="t" r="r" b="b"/>
              <a:pathLst>
                <a:path w="4664" h="3089" extrusionOk="0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54"/>
            <p:cNvSpPr/>
            <p:nvPr/>
          </p:nvSpPr>
          <p:spPr>
            <a:xfrm>
              <a:off x="-12199250" y="1662675"/>
              <a:ext cx="352075" cy="352475"/>
            </a:xfrm>
            <a:custGeom>
              <a:avLst/>
              <a:gdLst/>
              <a:ahLst/>
              <a:cxnLst/>
              <a:rect l="l" t="t" r="r" b="b"/>
              <a:pathLst>
                <a:path w="14083" h="14099" extrusionOk="0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4" name="Google Shape;8884;p54"/>
          <p:cNvGrpSpPr/>
          <p:nvPr/>
        </p:nvGrpSpPr>
        <p:grpSpPr>
          <a:xfrm>
            <a:off x="6666130" y="1939354"/>
            <a:ext cx="342328" cy="342328"/>
            <a:chOff x="-12199250" y="2096250"/>
            <a:chExt cx="354450" cy="354450"/>
          </a:xfrm>
        </p:grpSpPr>
        <p:sp>
          <p:nvSpPr>
            <p:cNvPr id="8885" name="Google Shape;8885;p54"/>
            <p:cNvSpPr/>
            <p:nvPr/>
          </p:nvSpPr>
          <p:spPr>
            <a:xfrm>
              <a:off x="-12199250" y="2096250"/>
              <a:ext cx="354450" cy="354450"/>
            </a:xfrm>
            <a:custGeom>
              <a:avLst/>
              <a:gdLst/>
              <a:ahLst/>
              <a:cxnLst/>
              <a:rect l="l" t="t" r="r" b="b"/>
              <a:pathLst>
                <a:path w="14178" h="14178" extrusionOk="0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p54"/>
            <p:cNvSpPr/>
            <p:nvPr/>
          </p:nvSpPr>
          <p:spPr>
            <a:xfrm>
              <a:off x="-12096075" y="22002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7" name="Google Shape;8887;p54"/>
          <p:cNvGrpSpPr/>
          <p:nvPr/>
        </p:nvGrpSpPr>
        <p:grpSpPr>
          <a:xfrm>
            <a:off x="6667276" y="2348308"/>
            <a:ext cx="340034" cy="341579"/>
            <a:chOff x="-12199250" y="2530225"/>
            <a:chExt cx="352075" cy="353675"/>
          </a:xfrm>
        </p:grpSpPr>
        <p:sp>
          <p:nvSpPr>
            <p:cNvPr id="8888" name="Google Shape;8888;p54"/>
            <p:cNvSpPr/>
            <p:nvPr/>
          </p:nvSpPr>
          <p:spPr>
            <a:xfrm>
              <a:off x="-12055900" y="25302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p54"/>
            <p:cNvSpPr/>
            <p:nvPr/>
          </p:nvSpPr>
          <p:spPr>
            <a:xfrm>
              <a:off x="-12116550" y="2592450"/>
              <a:ext cx="185900" cy="291450"/>
            </a:xfrm>
            <a:custGeom>
              <a:avLst/>
              <a:gdLst/>
              <a:ahLst/>
              <a:cxnLst/>
              <a:rect l="l" t="t" r="r" b="b"/>
              <a:pathLst>
                <a:path w="7436" h="11658" extrusionOk="0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p54"/>
            <p:cNvSpPr/>
            <p:nvPr/>
          </p:nvSpPr>
          <p:spPr>
            <a:xfrm>
              <a:off x="-11950375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p54"/>
            <p:cNvSpPr/>
            <p:nvPr/>
          </p:nvSpPr>
          <p:spPr>
            <a:xfrm>
              <a:off x="-12199250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92" name="Google Shape;8892;p54"/>
          <p:cNvSpPr/>
          <p:nvPr/>
        </p:nvSpPr>
        <p:spPr>
          <a:xfrm>
            <a:off x="4871163" y="2779038"/>
            <a:ext cx="341579" cy="341772"/>
          </a:xfrm>
          <a:custGeom>
            <a:avLst/>
            <a:gdLst/>
            <a:ahLst/>
            <a:cxnLst/>
            <a:rect l="l" t="t" r="r" b="b"/>
            <a:pathLst>
              <a:path w="14147" h="14155" extrusionOk="0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93" name="Google Shape;8893;p54"/>
          <p:cNvGrpSpPr/>
          <p:nvPr/>
        </p:nvGrpSpPr>
        <p:grpSpPr>
          <a:xfrm>
            <a:off x="4870789" y="3188088"/>
            <a:ext cx="342328" cy="339310"/>
            <a:chOff x="-10462550" y="2057650"/>
            <a:chExt cx="354450" cy="351325"/>
          </a:xfrm>
        </p:grpSpPr>
        <p:sp>
          <p:nvSpPr>
            <p:cNvPr id="8894" name="Google Shape;8894;p54"/>
            <p:cNvSpPr/>
            <p:nvPr/>
          </p:nvSpPr>
          <p:spPr>
            <a:xfrm>
              <a:off x="-10462550" y="2057650"/>
              <a:ext cx="354450" cy="351325"/>
            </a:xfrm>
            <a:custGeom>
              <a:avLst/>
              <a:gdLst/>
              <a:ahLst/>
              <a:cxnLst/>
              <a:rect l="l" t="t" r="r" b="b"/>
              <a:pathLst>
                <a:path w="14178" h="14053" extrusionOk="0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54"/>
            <p:cNvSpPr/>
            <p:nvPr/>
          </p:nvSpPr>
          <p:spPr>
            <a:xfrm>
              <a:off x="-10397950" y="2201800"/>
              <a:ext cx="228425" cy="146525"/>
            </a:xfrm>
            <a:custGeom>
              <a:avLst/>
              <a:gdLst/>
              <a:ahLst/>
              <a:cxnLst/>
              <a:rect l="l" t="t" r="r" b="b"/>
              <a:pathLst>
                <a:path w="9137" h="5861" extrusionOk="0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96" name="Google Shape;8896;p54"/>
          <p:cNvSpPr/>
          <p:nvPr/>
        </p:nvSpPr>
        <p:spPr>
          <a:xfrm>
            <a:off x="7591624" y="2805562"/>
            <a:ext cx="313426" cy="341579"/>
          </a:xfrm>
          <a:custGeom>
            <a:avLst/>
            <a:gdLst/>
            <a:ahLst/>
            <a:cxnLst/>
            <a:rect l="l" t="t" r="r" b="b"/>
            <a:pathLst>
              <a:path w="12981" h="14147" extrusionOk="0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97" name="Google Shape;8897;p54"/>
          <p:cNvGrpSpPr/>
          <p:nvPr/>
        </p:nvGrpSpPr>
        <p:grpSpPr>
          <a:xfrm>
            <a:off x="6649772" y="2779651"/>
            <a:ext cx="375044" cy="340541"/>
            <a:chOff x="-8692750" y="1622100"/>
            <a:chExt cx="388325" cy="352600"/>
          </a:xfrm>
        </p:grpSpPr>
        <p:sp>
          <p:nvSpPr>
            <p:cNvPr id="8898" name="Google Shape;8898;p54"/>
            <p:cNvSpPr/>
            <p:nvPr/>
          </p:nvSpPr>
          <p:spPr>
            <a:xfrm>
              <a:off x="-8692750" y="1622100"/>
              <a:ext cx="388325" cy="352600"/>
            </a:xfrm>
            <a:custGeom>
              <a:avLst/>
              <a:gdLst/>
              <a:ahLst/>
              <a:cxnLst/>
              <a:rect l="l" t="t" r="r" b="b"/>
              <a:pathLst>
                <a:path w="15533" h="14104" extrusionOk="0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54"/>
            <p:cNvSpPr/>
            <p:nvPr/>
          </p:nvSpPr>
          <p:spPr>
            <a:xfrm>
              <a:off x="-8532875" y="1767625"/>
              <a:ext cx="67775" cy="61850"/>
            </a:xfrm>
            <a:custGeom>
              <a:avLst/>
              <a:gdLst/>
              <a:ahLst/>
              <a:cxnLst/>
              <a:rect l="l" t="t" r="r" b="b"/>
              <a:pathLst>
                <a:path w="2711" h="2474" extrusionOk="0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00" name="Google Shape;8900;p54"/>
          <p:cNvGrpSpPr/>
          <p:nvPr/>
        </p:nvGrpSpPr>
        <p:grpSpPr>
          <a:xfrm>
            <a:off x="5304253" y="1531907"/>
            <a:ext cx="341555" cy="341579"/>
            <a:chOff x="-13529550" y="1639425"/>
            <a:chExt cx="353650" cy="353675"/>
          </a:xfrm>
        </p:grpSpPr>
        <p:sp>
          <p:nvSpPr>
            <p:cNvPr id="8901" name="Google Shape;8901;p54"/>
            <p:cNvSpPr/>
            <p:nvPr/>
          </p:nvSpPr>
          <p:spPr>
            <a:xfrm>
              <a:off x="-13529550" y="1910125"/>
              <a:ext cx="353650" cy="82975"/>
            </a:xfrm>
            <a:custGeom>
              <a:avLst/>
              <a:gdLst/>
              <a:ahLst/>
              <a:cxnLst/>
              <a:rect l="l" t="t" r="r" b="b"/>
              <a:pathLst>
                <a:path w="14146" h="3319" extrusionOk="0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54"/>
            <p:cNvSpPr/>
            <p:nvPr/>
          </p:nvSpPr>
          <p:spPr>
            <a:xfrm>
              <a:off x="-13383850" y="16811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p54"/>
            <p:cNvSpPr/>
            <p:nvPr/>
          </p:nvSpPr>
          <p:spPr>
            <a:xfrm>
              <a:off x="-13446075" y="1692200"/>
              <a:ext cx="41775" cy="41775"/>
            </a:xfrm>
            <a:custGeom>
              <a:avLst/>
              <a:gdLst/>
              <a:ahLst/>
              <a:cxnLst/>
              <a:rect l="l" t="t" r="r" b="b"/>
              <a:pathLst>
                <a:path w="1671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p54"/>
            <p:cNvSpPr/>
            <p:nvPr/>
          </p:nvSpPr>
          <p:spPr>
            <a:xfrm>
              <a:off x="-13446075" y="17961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54"/>
            <p:cNvSpPr/>
            <p:nvPr/>
          </p:nvSpPr>
          <p:spPr>
            <a:xfrm>
              <a:off x="-13487025" y="1743400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p54"/>
            <p:cNvSpPr/>
            <p:nvPr/>
          </p:nvSpPr>
          <p:spPr>
            <a:xfrm>
              <a:off x="-13383850" y="180562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p54"/>
            <p:cNvSpPr/>
            <p:nvPr/>
          </p:nvSpPr>
          <p:spPr>
            <a:xfrm>
              <a:off x="-13529550" y="1639425"/>
              <a:ext cx="352075" cy="248925"/>
            </a:xfrm>
            <a:custGeom>
              <a:avLst/>
              <a:gdLst/>
              <a:ahLst/>
              <a:cxnLst/>
              <a:rect l="l" t="t" r="r" b="b"/>
              <a:pathLst>
                <a:path w="14083" h="9957" extrusionOk="0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54"/>
            <p:cNvSpPr/>
            <p:nvPr/>
          </p:nvSpPr>
          <p:spPr>
            <a:xfrm>
              <a:off x="-13323200" y="1722925"/>
              <a:ext cx="104775" cy="82725"/>
            </a:xfrm>
            <a:custGeom>
              <a:avLst/>
              <a:gdLst/>
              <a:ahLst/>
              <a:cxnLst/>
              <a:rect l="l" t="t" r="r" b="b"/>
              <a:pathLst>
                <a:path w="4191" h="3309" extrusionOk="0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09" name="Google Shape;8909;p54"/>
          <p:cNvGrpSpPr/>
          <p:nvPr/>
        </p:nvGrpSpPr>
        <p:grpSpPr>
          <a:xfrm>
            <a:off x="5303105" y="1940489"/>
            <a:ext cx="343849" cy="340058"/>
            <a:chOff x="-13531925" y="2075775"/>
            <a:chExt cx="356025" cy="352100"/>
          </a:xfrm>
        </p:grpSpPr>
        <p:sp>
          <p:nvSpPr>
            <p:cNvPr id="8910" name="Google Shape;8910;p54"/>
            <p:cNvSpPr/>
            <p:nvPr/>
          </p:nvSpPr>
          <p:spPr>
            <a:xfrm>
              <a:off x="-13531925" y="2075775"/>
              <a:ext cx="356025" cy="352100"/>
            </a:xfrm>
            <a:custGeom>
              <a:avLst/>
              <a:gdLst/>
              <a:ahLst/>
              <a:cxnLst/>
              <a:rect l="l" t="t" r="r" b="b"/>
              <a:pathLst>
                <a:path w="14241" h="14084" extrusionOk="0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54"/>
            <p:cNvSpPr/>
            <p:nvPr/>
          </p:nvSpPr>
          <p:spPr>
            <a:xfrm>
              <a:off x="-13384625" y="2282125"/>
              <a:ext cx="63025" cy="60675"/>
            </a:xfrm>
            <a:custGeom>
              <a:avLst/>
              <a:gdLst/>
              <a:ahLst/>
              <a:cxnLst/>
              <a:rect l="l" t="t" r="r" b="b"/>
              <a:pathLst>
                <a:path w="2521" h="2427" extrusionOk="0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2" name="Google Shape;8912;p54"/>
          <p:cNvGrpSpPr/>
          <p:nvPr/>
        </p:nvGrpSpPr>
        <p:grpSpPr>
          <a:xfrm>
            <a:off x="5304626" y="2348694"/>
            <a:ext cx="340807" cy="340807"/>
            <a:chOff x="-13528775" y="2507400"/>
            <a:chExt cx="352875" cy="352875"/>
          </a:xfrm>
        </p:grpSpPr>
        <p:sp>
          <p:nvSpPr>
            <p:cNvPr id="8913" name="Google Shape;8913;p54"/>
            <p:cNvSpPr/>
            <p:nvPr/>
          </p:nvSpPr>
          <p:spPr>
            <a:xfrm>
              <a:off x="-13528775" y="25074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54"/>
            <p:cNvSpPr/>
            <p:nvPr/>
          </p:nvSpPr>
          <p:spPr>
            <a:xfrm>
              <a:off x="-13403525" y="2673750"/>
              <a:ext cx="123675" cy="145750"/>
            </a:xfrm>
            <a:custGeom>
              <a:avLst/>
              <a:gdLst/>
              <a:ahLst/>
              <a:cxnLst/>
              <a:rect l="l" t="t" r="r" b="b"/>
              <a:pathLst>
                <a:path w="4947" h="5830" extrusionOk="0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p54"/>
            <p:cNvSpPr/>
            <p:nvPr/>
          </p:nvSpPr>
          <p:spPr>
            <a:xfrm>
              <a:off x="-13486225" y="25593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16" name="Google Shape;8916;p54"/>
          <p:cNvSpPr/>
          <p:nvPr/>
        </p:nvSpPr>
        <p:spPr>
          <a:xfrm>
            <a:off x="7123388" y="1563105"/>
            <a:ext cx="341579" cy="279189"/>
          </a:xfrm>
          <a:custGeom>
            <a:avLst/>
            <a:gdLst/>
            <a:ahLst/>
            <a:cxnLst/>
            <a:rect l="l" t="t" r="r" b="b"/>
            <a:pathLst>
              <a:path w="14147" h="11563" extrusionOk="0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17" name="Google Shape;8917;p54"/>
          <p:cNvSpPr/>
          <p:nvPr/>
        </p:nvSpPr>
        <p:spPr>
          <a:xfrm>
            <a:off x="7123014" y="1940202"/>
            <a:ext cx="342328" cy="340638"/>
          </a:xfrm>
          <a:custGeom>
            <a:avLst/>
            <a:gdLst/>
            <a:ahLst/>
            <a:cxnLst/>
            <a:rect l="l" t="t" r="r" b="b"/>
            <a:pathLst>
              <a:path w="14178" h="14108" extrusionOk="0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18" name="Google Shape;8918;p54"/>
          <p:cNvGrpSpPr/>
          <p:nvPr/>
        </p:nvGrpSpPr>
        <p:grpSpPr>
          <a:xfrm>
            <a:off x="7140133" y="2348308"/>
            <a:ext cx="308090" cy="341579"/>
            <a:chOff x="-11747150" y="2530225"/>
            <a:chExt cx="319000" cy="353675"/>
          </a:xfrm>
        </p:grpSpPr>
        <p:sp>
          <p:nvSpPr>
            <p:cNvPr id="8919" name="Google Shape;8919;p54"/>
            <p:cNvSpPr/>
            <p:nvPr/>
          </p:nvSpPr>
          <p:spPr>
            <a:xfrm>
              <a:off x="-11747150" y="2530225"/>
              <a:ext cx="319000" cy="353675"/>
            </a:xfrm>
            <a:custGeom>
              <a:avLst/>
              <a:gdLst/>
              <a:ahLst/>
              <a:cxnLst/>
              <a:rect l="l" t="t" r="r" b="b"/>
              <a:pathLst>
                <a:path w="12760" h="14147" extrusionOk="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54"/>
            <p:cNvSpPr/>
            <p:nvPr/>
          </p:nvSpPr>
          <p:spPr>
            <a:xfrm>
              <a:off x="-11640825" y="2592450"/>
              <a:ext cx="104775" cy="42550"/>
            </a:xfrm>
            <a:custGeom>
              <a:avLst/>
              <a:gdLst/>
              <a:ahLst/>
              <a:cxnLst/>
              <a:rect l="l" t="t" r="r" b="b"/>
              <a:pathLst>
                <a:path w="4191" h="1702" extrusionOk="0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21" name="Google Shape;8921;p54"/>
          <p:cNvGrpSpPr/>
          <p:nvPr/>
        </p:nvGrpSpPr>
        <p:grpSpPr>
          <a:xfrm>
            <a:off x="5304626" y="2779519"/>
            <a:ext cx="340807" cy="340807"/>
            <a:chOff x="-10027775" y="1622900"/>
            <a:chExt cx="352875" cy="352875"/>
          </a:xfrm>
        </p:grpSpPr>
        <p:sp>
          <p:nvSpPr>
            <p:cNvPr id="8922" name="Google Shape;8922;p54"/>
            <p:cNvSpPr/>
            <p:nvPr/>
          </p:nvSpPr>
          <p:spPr>
            <a:xfrm>
              <a:off x="-10027775" y="16229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54"/>
            <p:cNvSpPr/>
            <p:nvPr/>
          </p:nvSpPr>
          <p:spPr>
            <a:xfrm>
              <a:off x="-9923800" y="17056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p54"/>
            <p:cNvSpPr/>
            <p:nvPr/>
          </p:nvSpPr>
          <p:spPr>
            <a:xfrm>
              <a:off x="-9902550" y="1746550"/>
              <a:ext cx="83525" cy="20500"/>
            </a:xfrm>
            <a:custGeom>
              <a:avLst/>
              <a:gdLst/>
              <a:ahLst/>
              <a:cxnLst/>
              <a:rect l="l" t="t" r="r" b="b"/>
              <a:pathLst>
                <a:path w="3341" h="820" extrusionOk="0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p54"/>
            <p:cNvSpPr/>
            <p:nvPr/>
          </p:nvSpPr>
          <p:spPr>
            <a:xfrm>
              <a:off x="-9923800" y="17883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p54"/>
            <p:cNvSpPr/>
            <p:nvPr/>
          </p:nvSpPr>
          <p:spPr>
            <a:xfrm>
              <a:off x="-9901750" y="1828450"/>
              <a:ext cx="83500" cy="21300"/>
            </a:xfrm>
            <a:custGeom>
              <a:avLst/>
              <a:gdLst/>
              <a:ahLst/>
              <a:cxnLst/>
              <a:rect l="l" t="t" r="r" b="b"/>
              <a:pathLst>
                <a:path w="3340" h="852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p54"/>
            <p:cNvSpPr/>
            <p:nvPr/>
          </p:nvSpPr>
          <p:spPr>
            <a:xfrm>
              <a:off x="-9923025" y="18710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28" name="Google Shape;8928;p54"/>
          <p:cNvSpPr/>
          <p:nvPr/>
        </p:nvSpPr>
        <p:spPr>
          <a:xfrm>
            <a:off x="5311472" y="3186872"/>
            <a:ext cx="327116" cy="341748"/>
          </a:xfrm>
          <a:custGeom>
            <a:avLst/>
            <a:gdLst/>
            <a:ahLst/>
            <a:cxnLst/>
            <a:rect l="l" t="t" r="r" b="b"/>
            <a:pathLst>
              <a:path w="13548" h="14154" extrusionOk="0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29" name="Google Shape;8929;p54"/>
          <p:cNvGrpSpPr/>
          <p:nvPr/>
        </p:nvGrpSpPr>
        <p:grpSpPr>
          <a:xfrm>
            <a:off x="8031595" y="2805183"/>
            <a:ext cx="322553" cy="342328"/>
            <a:chOff x="-10019125" y="2490075"/>
            <a:chExt cx="333975" cy="354450"/>
          </a:xfrm>
        </p:grpSpPr>
        <p:sp>
          <p:nvSpPr>
            <p:cNvPr id="8930" name="Google Shape;8930;p54"/>
            <p:cNvSpPr/>
            <p:nvPr/>
          </p:nvSpPr>
          <p:spPr>
            <a:xfrm>
              <a:off x="-10019125" y="2490850"/>
              <a:ext cx="333975" cy="353675"/>
            </a:xfrm>
            <a:custGeom>
              <a:avLst/>
              <a:gdLst/>
              <a:ahLst/>
              <a:cxnLst/>
              <a:rect l="l" t="t" r="r" b="b"/>
              <a:pathLst>
                <a:path w="13359" h="14147" extrusionOk="0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p54"/>
            <p:cNvSpPr/>
            <p:nvPr/>
          </p:nvSpPr>
          <p:spPr>
            <a:xfrm>
              <a:off x="-10016750" y="2491050"/>
              <a:ext cx="63825" cy="61850"/>
            </a:xfrm>
            <a:custGeom>
              <a:avLst/>
              <a:gdLst/>
              <a:ahLst/>
              <a:cxnLst/>
              <a:rect l="l" t="t" r="r" b="b"/>
              <a:pathLst>
                <a:path w="2553" h="2474" extrusionOk="0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p54"/>
            <p:cNvSpPr/>
            <p:nvPr/>
          </p:nvSpPr>
          <p:spPr>
            <a:xfrm>
              <a:off x="-9933275" y="2490075"/>
              <a:ext cx="20525" cy="63025"/>
            </a:xfrm>
            <a:custGeom>
              <a:avLst/>
              <a:gdLst/>
              <a:ahLst/>
              <a:cxnLst/>
              <a:rect l="l" t="t" r="r" b="b"/>
              <a:pathLst>
                <a:path w="821" h="2521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p54"/>
            <p:cNvSpPr/>
            <p:nvPr/>
          </p:nvSpPr>
          <p:spPr>
            <a:xfrm>
              <a:off x="-10015975" y="2573550"/>
              <a:ext cx="63050" cy="20500"/>
            </a:xfrm>
            <a:custGeom>
              <a:avLst/>
              <a:gdLst/>
              <a:ahLst/>
              <a:cxnLst/>
              <a:rect l="l" t="t" r="r" b="b"/>
              <a:pathLst>
                <a:path w="2522" h="820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34" name="Google Shape;8934;p54"/>
          <p:cNvGrpSpPr/>
          <p:nvPr/>
        </p:nvGrpSpPr>
        <p:grpSpPr>
          <a:xfrm>
            <a:off x="6661181" y="3186193"/>
            <a:ext cx="352227" cy="343100"/>
            <a:chOff x="-8684100" y="2032450"/>
            <a:chExt cx="364700" cy="355250"/>
          </a:xfrm>
        </p:grpSpPr>
        <p:sp>
          <p:nvSpPr>
            <p:cNvPr id="8935" name="Google Shape;8935;p54"/>
            <p:cNvSpPr/>
            <p:nvPr/>
          </p:nvSpPr>
          <p:spPr>
            <a:xfrm>
              <a:off x="-8684100" y="2032450"/>
              <a:ext cx="364700" cy="355250"/>
            </a:xfrm>
            <a:custGeom>
              <a:avLst/>
              <a:gdLst/>
              <a:ahLst/>
              <a:cxnLst/>
              <a:rect l="l" t="t" r="r" b="b"/>
              <a:pathLst>
                <a:path w="14588" h="14210" extrusionOk="0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p54"/>
            <p:cNvSpPr/>
            <p:nvPr/>
          </p:nvSpPr>
          <p:spPr>
            <a:xfrm>
              <a:off x="-8637625" y="2231725"/>
              <a:ext cx="81950" cy="32525"/>
            </a:xfrm>
            <a:custGeom>
              <a:avLst/>
              <a:gdLst/>
              <a:ahLst/>
              <a:cxnLst/>
              <a:rect l="l" t="t" r="r" b="b"/>
              <a:pathLst>
                <a:path w="3278" h="1301" extrusionOk="0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p54"/>
            <p:cNvSpPr/>
            <p:nvPr/>
          </p:nvSpPr>
          <p:spPr>
            <a:xfrm>
              <a:off x="-8558075" y="2267375"/>
              <a:ext cx="38625" cy="79950"/>
            </a:xfrm>
            <a:custGeom>
              <a:avLst/>
              <a:gdLst/>
              <a:ahLst/>
              <a:cxnLst/>
              <a:rect l="l" t="t" r="r" b="b"/>
              <a:pathLst>
                <a:path w="1545" h="3198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38" name="Google Shape;8938;p54"/>
          <p:cNvSpPr/>
          <p:nvPr/>
        </p:nvSpPr>
        <p:spPr>
          <a:xfrm>
            <a:off x="5773709" y="1532296"/>
            <a:ext cx="300509" cy="340807"/>
          </a:xfrm>
          <a:custGeom>
            <a:avLst/>
            <a:gdLst/>
            <a:ahLst/>
            <a:cxnLst/>
            <a:rect l="l" t="t" r="r" b="b"/>
            <a:pathLst>
              <a:path w="12446" h="14115" extrusionOk="0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39" name="Google Shape;8939;p54"/>
          <p:cNvGrpSpPr/>
          <p:nvPr/>
        </p:nvGrpSpPr>
        <p:grpSpPr>
          <a:xfrm>
            <a:off x="5752038" y="1939656"/>
            <a:ext cx="343849" cy="341724"/>
            <a:chOff x="-13095575" y="2073400"/>
            <a:chExt cx="356025" cy="353825"/>
          </a:xfrm>
        </p:grpSpPr>
        <p:sp>
          <p:nvSpPr>
            <p:cNvPr id="8940" name="Google Shape;8940;p54"/>
            <p:cNvSpPr/>
            <p:nvPr/>
          </p:nvSpPr>
          <p:spPr>
            <a:xfrm>
              <a:off x="-13095575" y="2073400"/>
              <a:ext cx="356025" cy="353825"/>
            </a:xfrm>
            <a:custGeom>
              <a:avLst/>
              <a:gdLst/>
              <a:ahLst/>
              <a:cxnLst/>
              <a:rect l="l" t="t" r="r" b="b"/>
              <a:pathLst>
                <a:path w="14241" h="14153" extrusionOk="0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p54"/>
            <p:cNvSpPr/>
            <p:nvPr/>
          </p:nvSpPr>
          <p:spPr>
            <a:xfrm>
              <a:off x="-13055400" y="2115150"/>
              <a:ext cx="271750" cy="187475"/>
            </a:xfrm>
            <a:custGeom>
              <a:avLst/>
              <a:gdLst/>
              <a:ahLst/>
              <a:cxnLst/>
              <a:rect l="l" t="t" r="r" b="b"/>
              <a:pathLst>
                <a:path w="10870" h="7499" extrusionOk="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p54"/>
            <p:cNvSpPr/>
            <p:nvPr/>
          </p:nvSpPr>
          <p:spPr>
            <a:xfrm>
              <a:off x="-12887650" y="2156100"/>
              <a:ext cx="63050" cy="22100"/>
            </a:xfrm>
            <a:custGeom>
              <a:avLst/>
              <a:gdLst/>
              <a:ahLst/>
              <a:cxnLst/>
              <a:rect l="l" t="t" r="r" b="b"/>
              <a:pathLst>
                <a:path w="2522" h="884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p54"/>
            <p:cNvSpPr/>
            <p:nvPr/>
          </p:nvSpPr>
          <p:spPr>
            <a:xfrm>
              <a:off x="-1288842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p54"/>
            <p:cNvSpPr/>
            <p:nvPr/>
          </p:nvSpPr>
          <p:spPr>
            <a:xfrm>
              <a:off x="-1288842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p54"/>
            <p:cNvSpPr/>
            <p:nvPr/>
          </p:nvSpPr>
          <p:spPr>
            <a:xfrm>
              <a:off x="-13012875" y="2156100"/>
              <a:ext cx="63025" cy="22100"/>
            </a:xfrm>
            <a:custGeom>
              <a:avLst/>
              <a:gdLst/>
              <a:ahLst/>
              <a:cxnLst/>
              <a:rect l="l" t="t" r="r" b="b"/>
              <a:pathLst>
                <a:path w="2521" h="884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p54"/>
            <p:cNvSpPr/>
            <p:nvPr/>
          </p:nvSpPr>
          <p:spPr>
            <a:xfrm>
              <a:off x="-1301287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p54"/>
            <p:cNvSpPr/>
            <p:nvPr/>
          </p:nvSpPr>
          <p:spPr>
            <a:xfrm>
              <a:off x="-1301287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48" name="Google Shape;8948;p54"/>
          <p:cNvSpPr/>
          <p:nvPr/>
        </p:nvSpPr>
        <p:spPr>
          <a:xfrm>
            <a:off x="5753174" y="2348698"/>
            <a:ext cx="341579" cy="340807"/>
          </a:xfrm>
          <a:custGeom>
            <a:avLst/>
            <a:gdLst/>
            <a:ahLst/>
            <a:cxnLst/>
            <a:rect l="l" t="t" r="r" b="b"/>
            <a:pathLst>
              <a:path w="14147" h="14115" extrusionOk="0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49" name="Google Shape;8949;p54"/>
          <p:cNvGrpSpPr/>
          <p:nvPr/>
        </p:nvGrpSpPr>
        <p:grpSpPr>
          <a:xfrm>
            <a:off x="7576788" y="1531485"/>
            <a:ext cx="343100" cy="342424"/>
            <a:chOff x="-11332875" y="1660700"/>
            <a:chExt cx="355250" cy="354550"/>
          </a:xfrm>
        </p:grpSpPr>
        <p:sp>
          <p:nvSpPr>
            <p:cNvPr id="8950" name="Google Shape;8950;p54"/>
            <p:cNvSpPr/>
            <p:nvPr/>
          </p:nvSpPr>
          <p:spPr>
            <a:xfrm>
              <a:off x="-11332875" y="1660700"/>
              <a:ext cx="355250" cy="354550"/>
            </a:xfrm>
            <a:custGeom>
              <a:avLst/>
              <a:gdLst/>
              <a:ahLst/>
              <a:cxnLst/>
              <a:rect l="l" t="t" r="r" b="b"/>
              <a:pathLst>
                <a:path w="14210" h="14182" extrusionOk="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p54"/>
            <p:cNvSpPr/>
            <p:nvPr/>
          </p:nvSpPr>
          <p:spPr>
            <a:xfrm>
              <a:off x="-11072175" y="173472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p54"/>
            <p:cNvSpPr/>
            <p:nvPr/>
          </p:nvSpPr>
          <p:spPr>
            <a:xfrm>
              <a:off x="-11278525" y="17347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p54"/>
            <p:cNvSpPr/>
            <p:nvPr/>
          </p:nvSpPr>
          <p:spPr>
            <a:xfrm>
              <a:off x="-11175350" y="1714250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54" name="Google Shape;8954;p54"/>
          <p:cNvSpPr/>
          <p:nvPr/>
        </p:nvSpPr>
        <p:spPr>
          <a:xfrm>
            <a:off x="7575652" y="1940879"/>
            <a:ext cx="345370" cy="339286"/>
          </a:xfrm>
          <a:custGeom>
            <a:avLst/>
            <a:gdLst/>
            <a:ahLst/>
            <a:cxnLst/>
            <a:rect l="l" t="t" r="r" b="b"/>
            <a:pathLst>
              <a:path w="14304" h="14052" extrusionOk="0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5" name="Google Shape;8955;p54"/>
          <p:cNvSpPr/>
          <p:nvPr/>
        </p:nvSpPr>
        <p:spPr>
          <a:xfrm>
            <a:off x="7576413" y="2369608"/>
            <a:ext cx="343849" cy="298988"/>
          </a:xfrm>
          <a:custGeom>
            <a:avLst/>
            <a:gdLst/>
            <a:ahLst/>
            <a:cxnLst/>
            <a:rect l="l" t="t" r="r" b="b"/>
            <a:pathLst>
              <a:path w="14241" h="12383" extrusionOk="0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56" name="Google Shape;8956;p54"/>
          <p:cNvGrpSpPr/>
          <p:nvPr/>
        </p:nvGrpSpPr>
        <p:grpSpPr>
          <a:xfrm>
            <a:off x="5774096" y="2777997"/>
            <a:ext cx="299736" cy="343849"/>
            <a:chOff x="-9570950" y="1622100"/>
            <a:chExt cx="310350" cy="356025"/>
          </a:xfrm>
        </p:grpSpPr>
        <p:sp>
          <p:nvSpPr>
            <p:cNvPr id="8957" name="Google Shape;8957;p54"/>
            <p:cNvSpPr/>
            <p:nvPr/>
          </p:nvSpPr>
          <p:spPr>
            <a:xfrm>
              <a:off x="-9570950" y="1622100"/>
              <a:ext cx="310350" cy="356025"/>
            </a:xfrm>
            <a:custGeom>
              <a:avLst/>
              <a:gdLst/>
              <a:ahLst/>
              <a:cxnLst/>
              <a:rect l="l" t="t" r="r" b="b"/>
              <a:pathLst>
                <a:path w="12414" h="14241" extrusionOk="0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54"/>
            <p:cNvSpPr/>
            <p:nvPr/>
          </p:nvSpPr>
          <p:spPr>
            <a:xfrm>
              <a:off x="-9426025" y="16953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59" name="Google Shape;8959;p54"/>
          <p:cNvGrpSpPr/>
          <p:nvPr/>
        </p:nvGrpSpPr>
        <p:grpSpPr>
          <a:xfrm>
            <a:off x="5752800" y="3186953"/>
            <a:ext cx="342328" cy="341579"/>
            <a:chOff x="-9594575" y="2056875"/>
            <a:chExt cx="354450" cy="353675"/>
          </a:xfrm>
        </p:grpSpPr>
        <p:sp>
          <p:nvSpPr>
            <p:cNvPr id="8960" name="Google Shape;8960;p54"/>
            <p:cNvSpPr/>
            <p:nvPr/>
          </p:nvSpPr>
          <p:spPr>
            <a:xfrm>
              <a:off x="-9594575" y="2056875"/>
              <a:ext cx="354450" cy="353675"/>
            </a:xfrm>
            <a:custGeom>
              <a:avLst/>
              <a:gdLst/>
              <a:ahLst/>
              <a:cxnLst/>
              <a:rect l="l" t="t" r="r" b="b"/>
              <a:pathLst>
                <a:path w="14178" h="14147" extrusionOk="0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p54"/>
            <p:cNvSpPr/>
            <p:nvPr/>
          </p:nvSpPr>
          <p:spPr>
            <a:xfrm>
              <a:off x="-9342550" y="230575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p54"/>
            <p:cNvSpPr/>
            <p:nvPr/>
          </p:nvSpPr>
          <p:spPr>
            <a:xfrm>
              <a:off x="-9552050" y="23057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63" name="Google Shape;8963;p54"/>
          <p:cNvSpPr/>
          <p:nvPr/>
        </p:nvSpPr>
        <p:spPr>
          <a:xfrm>
            <a:off x="7123002" y="3217391"/>
            <a:ext cx="342352" cy="280710"/>
          </a:xfrm>
          <a:custGeom>
            <a:avLst/>
            <a:gdLst/>
            <a:ahLst/>
            <a:cxnLst/>
            <a:rect l="l" t="t" r="r" b="b"/>
            <a:pathLst>
              <a:path w="14179" h="11626" extrusionOk="0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64" name="Google Shape;8964;p54"/>
          <p:cNvGrpSpPr/>
          <p:nvPr/>
        </p:nvGrpSpPr>
        <p:grpSpPr>
          <a:xfrm>
            <a:off x="6208483" y="1532293"/>
            <a:ext cx="342328" cy="340807"/>
            <a:chOff x="-12661600" y="1640225"/>
            <a:chExt cx="354450" cy="352875"/>
          </a:xfrm>
        </p:grpSpPr>
        <p:sp>
          <p:nvSpPr>
            <p:cNvPr id="8965" name="Google Shape;8965;p54"/>
            <p:cNvSpPr/>
            <p:nvPr/>
          </p:nvSpPr>
          <p:spPr>
            <a:xfrm>
              <a:off x="-12661600" y="1764675"/>
              <a:ext cx="188275" cy="228425"/>
            </a:xfrm>
            <a:custGeom>
              <a:avLst/>
              <a:gdLst/>
              <a:ahLst/>
              <a:cxnLst/>
              <a:rect l="l" t="t" r="r" b="b"/>
              <a:pathLst>
                <a:path w="7531" h="9137" extrusionOk="0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54"/>
            <p:cNvSpPr/>
            <p:nvPr/>
          </p:nvSpPr>
          <p:spPr>
            <a:xfrm>
              <a:off x="-12451300" y="1640225"/>
              <a:ext cx="144150" cy="350500"/>
            </a:xfrm>
            <a:custGeom>
              <a:avLst/>
              <a:gdLst/>
              <a:ahLst/>
              <a:cxnLst/>
              <a:rect l="l" t="t" r="r" b="b"/>
              <a:pathLst>
                <a:path w="5766" h="14020" extrusionOk="0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54"/>
            <p:cNvSpPr/>
            <p:nvPr/>
          </p:nvSpPr>
          <p:spPr>
            <a:xfrm>
              <a:off x="-12619850" y="1887525"/>
              <a:ext cx="104000" cy="63050"/>
            </a:xfrm>
            <a:custGeom>
              <a:avLst/>
              <a:gdLst/>
              <a:ahLst/>
              <a:cxnLst/>
              <a:rect l="l" t="t" r="r" b="b"/>
              <a:pathLst>
                <a:path w="4160" h="2522" extrusionOk="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68" name="Google Shape;8968;p54"/>
          <p:cNvGrpSpPr/>
          <p:nvPr/>
        </p:nvGrpSpPr>
        <p:grpSpPr>
          <a:xfrm>
            <a:off x="6208858" y="1960831"/>
            <a:ext cx="341579" cy="299374"/>
            <a:chOff x="-12660025" y="2096250"/>
            <a:chExt cx="353675" cy="309975"/>
          </a:xfrm>
        </p:grpSpPr>
        <p:sp>
          <p:nvSpPr>
            <p:cNvPr id="8969" name="Google Shape;8969;p54"/>
            <p:cNvSpPr/>
            <p:nvPr/>
          </p:nvSpPr>
          <p:spPr>
            <a:xfrm>
              <a:off x="-12619850" y="21364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54"/>
            <p:cNvSpPr/>
            <p:nvPr/>
          </p:nvSpPr>
          <p:spPr>
            <a:xfrm>
              <a:off x="-12496200" y="2136425"/>
              <a:ext cx="63050" cy="62250"/>
            </a:xfrm>
            <a:custGeom>
              <a:avLst/>
              <a:gdLst/>
              <a:ahLst/>
              <a:cxnLst/>
              <a:rect l="l" t="t" r="r" b="b"/>
              <a:pathLst>
                <a:path w="2522" h="2490" extrusionOk="0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54"/>
            <p:cNvSpPr/>
            <p:nvPr/>
          </p:nvSpPr>
          <p:spPr>
            <a:xfrm>
              <a:off x="-12453650" y="2261650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54"/>
            <p:cNvSpPr/>
            <p:nvPr/>
          </p:nvSpPr>
          <p:spPr>
            <a:xfrm>
              <a:off x="-12494625" y="2261650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54"/>
            <p:cNvSpPr/>
            <p:nvPr/>
          </p:nvSpPr>
          <p:spPr>
            <a:xfrm>
              <a:off x="-12619850" y="2301825"/>
              <a:ext cx="103200" cy="60675"/>
            </a:xfrm>
            <a:custGeom>
              <a:avLst/>
              <a:gdLst/>
              <a:ahLst/>
              <a:cxnLst/>
              <a:rect l="l" t="t" r="r" b="b"/>
              <a:pathLst>
                <a:path w="4128" h="2427" extrusionOk="0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54"/>
            <p:cNvSpPr/>
            <p:nvPr/>
          </p:nvSpPr>
          <p:spPr>
            <a:xfrm>
              <a:off x="-12660025" y="2096250"/>
              <a:ext cx="353675" cy="309975"/>
            </a:xfrm>
            <a:custGeom>
              <a:avLst/>
              <a:gdLst/>
              <a:ahLst/>
              <a:cxnLst/>
              <a:rect l="l" t="t" r="r" b="b"/>
              <a:pathLst>
                <a:path w="14147" h="12399" extrusionOk="0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75" name="Google Shape;8975;p54"/>
          <p:cNvGrpSpPr/>
          <p:nvPr/>
        </p:nvGrpSpPr>
        <p:grpSpPr>
          <a:xfrm>
            <a:off x="6207334" y="2348127"/>
            <a:ext cx="344622" cy="341941"/>
            <a:chOff x="-12663175" y="2506800"/>
            <a:chExt cx="356825" cy="354050"/>
          </a:xfrm>
        </p:grpSpPr>
        <p:sp>
          <p:nvSpPr>
            <p:cNvPr id="8976" name="Google Shape;8976;p54"/>
            <p:cNvSpPr/>
            <p:nvPr/>
          </p:nvSpPr>
          <p:spPr>
            <a:xfrm>
              <a:off x="-12663175" y="2506800"/>
              <a:ext cx="356825" cy="354050"/>
            </a:xfrm>
            <a:custGeom>
              <a:avLst/>
              <a:gdLst/>
              <a:ahLst/>
              <a:cxnLst/>
              <a:rect l="l" t="t" r="r" b="b"/>
              <a:pathLst>
                <a:path w="14273" h="14162" extrusionOk="0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p54"/>
            <p:cNvSpPr/>
            <p:nvPr/>
          </p:nvSpPr>
          <p:spPr>
            <a:xfrm>
              <a:off x="-12466275" y="2586350"/>
              <a:ext cx="37850" cy="35850"/>
            </a:xfrm>
            <a:custGeom>
              <a:avLst/>
              <a:gdLst/>
              <a:ahLst/>
              <a:cxnLst/>
              <a:rect l="l" t="t" r="r" b="b"/>
              <a:pathLst>
                <a:path w="1514" h="1434" extrusionOk="0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p54"/>
            <p:cNvSpPr/>
            <p:nvPr/>
          </p:nvSpPr>
          <p:spPr>
            <a:xfrm>
              <a:off x="-12422950" y="2630450"/>
              <a:ext cx="37825" cy="35875"/>
            </a:xfrm>
            <a:custGeom>
              <a:avLst/>
              <a:gdLst/>
              <a:ahLst/>
              <a:cxnLst/>
              <a:rect l="l" t="t" r="r" b="b"/>
              <a:pathLst>
                <a:path w="1513" h="1435" extrusionOk="0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54"/>
            <p:cNvSpPr/>
            <p:nvPr/>
          </p:nvSpPr>
          <p:spPr>
            <a:xfrm>
              <a:off x="-12591500" y="2644250"/>
              <a:ext cx="192200" cy="142975"/>
            </a:xfrm>
            <a:custGeom>
              <a:avLst/>
              <a:gdLst/>
              <a:ahLst/>
              <a:cxnLst/>
              <a:rect l="l" t="t" r="r" b="b"/>
              <a:pathLst>
                <a:path w="7688" h="5719" extrusionOk="0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80" name="Google Shape;8980;p54"/>
          <p:cNvGrpSpPr/>
          <p:nvPr/>
        </p:nvGrpSpPr>
        <p:grpSpPr>
          <a:xfrm>
            <a:off x="8022468" y="1531907"/>
            <a:ext cx="340807" cy="341579"/>
            <a:chOff x="-10896525" y="1663050"/>
            <a:chExt cx="352875" cy="353675"/>
          </a:xfrm>
        </p:grpSpPr>
        <p:sp>
          <p:nvSpPr>
            <p:cNvPr id="8981" name="Google Shape;8981;p54"/>
            <p:cNvSpPr/>
            <p:nvPr/>
          </p:nvSpPr>
          <p:spPr>
            <a:xfrm>
              <a:off x="-10896525" y="1663050"/>
              <a:ext cx="166200" cy="311925"/>
            </a:xfrm>
            <a:custGeom>
              <a:avLst/>
              <a:gdLst/>
              <a:ahLst/>
              <a:cxnLst/>
              <a:rect l="l" t="t" r="r" b="b"/>
              <a:pathLst>
                <a:path w="6648" h="12477" extrusionOk="0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54"/>
            <p:cNvSpPr/>
            <p:nvPr/>
          </p:nvSpPr>
          <p:spPr>
            <a:xfrm>
              <a:off x="-10709850" y="1704025"/>
              <a:ext cx="166200" cy="312700"/>
            </a:xfrm>
            <a:custGeom>
              <a:avLst/>
              <a:gdLst/>
              <a:ahLst/>
              <a:cxnLst/>
              <a:rect l="l" t="t" r="r" b="b"/>
              <a:pathLst>
                <a:path w="6648" h="12508" extrusionOk="0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83" name="Google Shape;8983;p54"/>
          <p:cNvSpPr/>
          <p:nvPr/>
        </p:nvSpPr>
        <p:spPr>
          <a:xfrm>
            <a:off x="8061643" y="1939659"/>
            <a:ext cx="262456" cy="341724"/>
          </a:xfrm>
          <a:custGeom>
            <a:avLst/>
            <a:gdLst/>
            <a:ahLst/>
            <a:cxnLst/>
            <a:rect l="l" t="t" r="r" b="b"/>
            <a:pathLst>
              <a:path w="10870" h="14153" extrusionOk="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84" name="Google Shape;8984;p54"/>
          <p:cNvGrpSpPr/>
          <p:nvPr/>
        </p:nvGrpSpPr>
        <p:grpSpPr>
          <a:xfrm>
            <a:off x="8022083" y="2359342"/>
            <a:ext cx="341579" cy="319511"/>
            <a:chOff x="-10898100" y="2542050"/>
            <a:chExt cx="353675" cy="330825"/>
          </a:xfrm>
        </p:grpSpPr>
        <p:sp>
          <p:nvSpPr>
            <p:cNvPr id="8985" name="Google Shape;8985;p54"/>
            <p:cNvSpPr/>
            <p:nvPr/>
          </p:nvSpPr>
          <p:spPr>
            <a:xfrm>
              <a:off x="-10772875" y="25838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54"/>
            <p:cNvSpPr/>
            <p:nvPr/>
          </p:nvSpPr>
          <p:spPr>
            <a:xfrm>
              <a:off x="-10772875" y="2749200"/>
              <a:ext cx="82725" cy="81950"/>
            </a:xfrm>
            <a:custGeom>
              <a:avLst/>
              <a:gdLst/>
              <a:ahLst/>
              <a:cxnLst/>
              <a:rect l="l" t="t" r="r" b="b"/>
              <a:pathLst>
                <a:path w="3309" h="3278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54"/>
            <p:cNvSpPr/>
            <p:nvPr/>
          </p:nvSpPr>
          <p:spPr>
            <a:xfrm>
              <a:off x="-10855575" y="2666500"/>
              <a:ext cx="82725" cy="81925"/>
            </a:xfrm>
            <a:custGeom>
              <a:avLst/>
              <a:gdLst/>
              <a:ahLst/>
              <a:cxnLst/>
              <a:rect l="l" t="t" r="r" b="b"/>
              <a:pathLst>
                <a:path w="3309" h="3277" extrusionOk="0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54"/>
            <p:cNvSpPr/>
            <p:nvPr/>
          </p:nvSpPr>
          <p:spPr>
            <a:xfrm>
              <a:off x="-10690175" y="26665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54"/>
            <p:cNvSpPr/>
            <p:nvPr/>
          </p:nvSpPr>
          <p:spPr>
            <a:xfrm>
              <a:off x="-10752400" y="26869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54"/>
            <p:cNvSpPr/>
            <p:nvPr/>
          </p:nvSpPr>
          <p:spPr>
            <a:xfrm>
              <a:off x="-10898100" y="2542050"/>
              <a:ext cx="353675" cy="330825"/>
            </a:xfrm>
            <a:custGeom>
              <a:avLst/>
              <a:gdLst/>
              <a:ahLst/>
              <a:cxnLst/>
              <a:rect l="l" t="t" r="r" b="b"/>
              <a:pathLst>
                <a:path w="14147" h="13233" extrusionOk="0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91" name="Google Shape;8991;p54"/>
          <p:cNvGrpSpPr/>
          <p:nvPr/>
        </p:nvGrpSpPr>
        <p:grpSpPr>
          <a:xfrm>
            <a:off x="6209617" y="2780207"/>
            <a:ext cx="340058" cy="339430"/>
            <a:chOff x="-9157450" y="1622750"/>
            <a:chExt cx="352100" cy="351450"/>
          </a:xfrm>
        </p:grpSpPr>
        <p:sp>
          <p:nvSpPr>
            <p:cNvPr id="8992" name="Google Shape;8992;p54"/>
            <p:cNvSpPr/>
            <p:nvPr/>
          </p:nvSpPr>
          <p:spPr>
            <a:xfrm>
              <a:off x="-9034575" y="1706075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54"/>
            <p:cNvSpPr/>
            <p:nvPr/>
          </p:nvSpPr>
          <p:spPr>
            <a:xfrm>
              <a:off x="-9157450" y="1622750"/>
              <a:ext cx="164625" cy="249850"/>
            </a:xfrm>
            <a:custGeom>
              <a:avLst/>
              <a:gdLst/>
              <a:ahLst/>
              <a:cxnLst/>
              <a:rect l="l" t="t" r="r" b="b"/>
              <a:pathLst>
                <a:path w="6585" h="9994" extrusionOk="0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94" name="Google Shape;8994;p54"/>
          <p:cNvGrpSpPr/>
          <p:nvPr/>
        </p:nvGrpSpPr>
        <p:grpSpPr>
          <a:xfrm>
            <a:off x="6247658" y="3188474"/>
            <a:ext cx="263977" cy="338537"/>
            <a:chOff x="-9119650" y="2056875"/>
            <a:chExt cx="273325" cy="350525"/>
          </a:xfrm>
        </p:grpSpPr>
        <p:sp>
          <p:nvSpPr>
            <p:cNvPr id="8995" name="Google Shape;8995;p54"/>
            <p:cNvSpPr/>
            <p:nvPr/>
          </p:nvSpPr>
          <p:spPr>
            <a:xfrm>
              <a:off x="-9023550" y="2056875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54"/>
            <p:cNvSpPr/>
            <p:nvPr/>
          </p:nvSpPr>
          <p:spPr>
            <a:xfrm>
              <a:off x="-9119650" y="2137200"/>
              <a:ext cx="273325" cy="270200"/>
            </a:xfrm>
            <a:custGeom>
              <a:avLst/>
              <a:gdLst/>
              <a:ahLst/>
              <a:cxnLst/>
              <a:rect l="l" t="t" r="r" b="b"/>
              <a:pathLst>
                <a:path w="10933" h="10808" extrusionOk="0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997" name="Google Shape;8997;p54"/>
          <p:cNvSpPr/>
          <p:nvPr/>
        </p:nvSpPr>
        <p:spPr>
          <a:xfrm>
            <a:off x="8022842" y="3217399"/>
            <a:ext cx="340058" cy="341555"/>
          </a:xfrm>
          <a:custGeom>
            <a:avLst/>
            <a:gdLst/>
            <a:ahLst/>
            <a:cxnLst/>
            <a:rect l="l" t="t" r="r" b="b"/>
            <a:pathLst>
              <a:path w="14084" h="14146" extrusionOk="0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8" name="Google Shape;8998;p54"/>
          <p:cNvSpPr/>
          <p:nvPr/>
        </p:nvSpPr>
        <p:spPr>
          <a:xfrm>
            <a:off x="7143562" y="2779147"/>
            <a:ext cx="301233" cy="341555"/>
          </a:xfrm>
          <a:custGeom>
            <a:avLst/>
            <a:gdLst/>
            <a:ahLst/>
            <a:cxnLst/>
            <a:rect l="l" t="t" r="r" b="b"/>
            <a:pathLst>
              <a:path w="12476" h="14146" extrusionOk="0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99" name="Google Shape;8999;p54"/>
          <p:cNvGrpSpPr/>
          <p:nvPr/>
        </p:nvGrpSpPr>
        <p:grpSpPr>
          <a:xfrm>
            <a:off x="7576790" y="3217879"/>
            <a:ext cx="343094" cy="341569"/>
            <a:chOff x="6001575" y="3119050"/>
            <a:chExt cx="315025" cy="313625"/>
          </a:xfrm>
        </p:grpSpPr>
        <p:sp>
          <p:nvSpPr>
            <p:cNvPr id="9000" name="Google Shape;9000;p54"/>
            <p:cNvSpPr/>
            <p:nvPr/>
          </p:nvSpPr>
          <p:spPr>
            <a:xfrm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p54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" name="Google Shape;698;p6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6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00" name="Google Shape;700;p6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6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02" name="Google Shape;702;p6">
            <a:hlinkClick r:id="rId4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6">
            <a:hlinkClick r:id="rId4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04" name="Google Shape;704;p6">
            <a:hlinkClick r:id="rId5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6">
            <a:hlinkClick r:id="rId5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06" name="Google Shape;706;p6">
            <a:hlinkClick r:id="rId6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6">
            <a:hlinkClick r:id="rId6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08" name="Google Shape;708;p6">
            <a:hlinkClick r:id="rId7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6">
            <a:hlinkClick r:id="rId7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10" name="Google Shape;710;p6">
            <a:hlinkClick r:id="rId8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6">
            <a:hlinkClick r:id="rId8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12" name="Google Shape;712;p6">
            <a:hlinkClick r:id="rId9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6">
            <a:hlinkClick r:id="rId9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14" name="Google Shape;714;p6">
            <a:hlinkClick r:id="rId10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6">
            <a:hlinkClick r:id="rId10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16" name="Google Shape;716;p6">
            <a:hlinkClick r:id="rId11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6">
            <a:hlinkClick r:id="rId11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18" name="Google Shape;718;p6">
            <a:hlinkClick r:id="rId12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6">
            <a:hlinkClick r:id="rId12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20" name="Google Shape;720;p6">
            <a:hlinkClick r:id="rId13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6">
            <a:hlinkClick r:id="rId13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22" name="Google Shape;722;p6">
            <a:hlinkClick r:id="rId14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6">
            <a:hlinkClick r:id="rId14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724" name="Google Shape;724;p6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725" name="Google Shape;725;p6">
              <a:hlinkClick r:id="rId14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6">
              <a:hlinkClick r:id="rId14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6">
              <a:hlinkClick r:id="rId14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6">
              <a:hlinkClick r:id="rId14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6">
              <a:hlinkClick r:id="rId14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6">
              <a:hlinkClick r:id="rId14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6">
              <a:hlinkClick r:id="rId14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6">
              <a:hlinkClick r:id="rId14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6">
              <a:hlinkClick r:id="rId14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6">
              <a:hlinkClick r:id="rId4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5" name="Google Shape;735;p6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" name="Google Shape;736;p6">
            <a:hlinkClick r:id="rId15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737" name="Google Shape;737;p6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738" name="Google Shape;738;p6">
              <a:hlinkClick r:id="rId1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6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6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1" name="Google Shape;741;p6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2" name="Google Shape;742;p6">
            <a:hlinkClick r:id="rId16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743" name="Google Shape;743;p6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744" name="Google Shape;744;p6">
              <a:hlinkClick r:id="rId1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6">
              <a:hlinkClick r:id="rId1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46" name="Google Shape;746;p6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6">
            <a:hlinkClick r:id="rId17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748" name="Google Shape;748;p6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749" name="Google Shape;749;p6">
              <a:hlinkClick r:id="rId1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6">
              <a:hlinkClick r:id="rId1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1" name="Google Shape;751;p6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2" name="Google Shape;752;p6">
            <a:hlinkClick r:id="rId18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753" name="Google Shape;753;p6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754" name="Google Shape;754;p6">
              <a:hlinkClick r:id="rId1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6">
              <a:hlinkClick r:id="rId1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6">
              <a:hlinkClick r:id="rId1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6">
              <a:hlinkClick r:id="rId1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6">
              <a:hlinkClick r:id="rId1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6">
              <a:hlinkClick r:id="rId1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6">
              <a:hlinkClick r:id="rId1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61" name="Google Shape;761;p6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6">
            <a:hlinkClick r:id="rId19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763" name="Google Shape;763;p6">
            <a:hlinkClick r:id="rId19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6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765" name="Google Shape;765;p6"/>
          <p:cNvGraphicFramePr/>
          <p:nvPr/>
        </p:nvGraphicFramePr>
        <p:xfrm>
          <a:off x="594700" y="1646771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{400BC58F-FE7B-47BF-AB1A-1316CD6EE967}</a:tableStyleId>
              </a:tblPr>
              <a:tblGrid>
                <a:gridCol w="1067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6757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84675"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Mon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Tues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Wed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Thurs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Fri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Sat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200"/>
                        <a:buFont typeface="Arial"/>
                        <a:buNone/>
                      </a:pPr>
                      <a:r>
                        <a:rPr lang="en" sz="1200" b="1" u="none" strike="noStrike" cap="none">
                          <a:solidFill>
                            <a:schemeClr val="accent6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Sun</a:t>
                      </a:r>
                      <a:endParaRPr sz="1200" b="1" u="none" strike="noStrike" cap="none">
                        <a:solidFill>
                          <a:schemeClr val="accent6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accent6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dk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19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21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22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23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24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25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26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3350"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27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28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29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r>
                        <a:rPr lang="en" sz="1000" b="1" u="none" strike="noStrike" cap="none">
                          <a:solidFill>
                            <a:schemeClr val="dk1"/>
                          </a:solidFill>
                          <a:latin typeface="Poppins"/>
                          <a:ea typeface="Poppins"/>
                          <a:cs typeface="Poppins"/>
                          <a:sym typeface="Poppins"/>
                        </a:rPr>
                        <a:t>30</a:t>
                      </a: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000"/>
                        <a:buFont typeface="Arial"/>
                        <a:buNone/>
                      </a:pPr>
                      <a:endParaRPr sz="1000" b="1" u="none" strike="noStrike" cap="none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66" name="Google Shape;766;p6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r>
              <a:rPr lang="en"/>
              <a:t>December 2021</a:t>
            </a:r>
            <a:endParaRPr/>
          </a:p>
        </p:txBody>
      </p:sp>
      <p:grpSp>
        <p:nvGrpSpPr>
          <p:cNvPr id="767" name="Google Shape;767;p6"/>
          <p:cNvGrpSpPr/>
          <p:nvPr/>
        </p:nvGrpSpPr>
        <p:grpSpPr>
          <a:xfrm>
            <a:off x="2066536" y="3194888"/>
            <a:ext cx="265153" cy="265194"/>
            <a:chOff x="5053900" y="238200"/>
            <a:chExt cx="483150" cy="483050"/>
          </a:xfrm>
        </p:grpSpPr>
        <p:sp>
          <p:nvSpPr>
            <p:cNvPr id="768" name="Google Shape;768;p6"/>
            <p:cNvSpPr/>
            <p:nvPr/>
          </p:nvSpPr>
          <p:spPr>
            <a:xfrm>
              <a:off x="5053900" y="238200"/>
              <a:ext cx="483150" cy="483050"/>
            </a:xfrm>
            <a:custGeom>
              <a:avLst/>
              <a:gdLst/>
              <a:ahLst/>
              <a:cxnLst/>
              <a:rect l="l" t="t" r="r" b="b"/>
              <a:pathLst>
                <a:path w="19326" h="19322" extrusionOk="0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6"/>
            <p:cNvSpPr/>
            <p:nvPr/>
          </p:nvSpPr>
          <p:spPr>
            <a:xfrm>
              <a:off x="5422900" y="46555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6"/>
            <p:cNvSpPr/>
            <p:nvPr/>
          </p:nvSpPr>
          <p:spPr>
            <a:xfrm>
              <a:off x="5224725" y="578775"/>
              <a:ext cx="141500" cy="28350"/>
            </a:xfrm>
            <a:custGeom>
              <a:avLst/>
              <a:gdLst/>
              <a:ahLst/>
              <a:cxnLst/>
              <a:rect l="l" t="t" r="r" b="b"/>
              <a:pathLst>
                <a:path w="5660" h="1134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224725" y="635400"/>
              <a:ext cx="141500" cy="28325"/>
            </a:xfrm>
            <a:custGeom>
              <a:avLst/>
              <a:gdLst/>
              <a:ahLst/>
              <a:cxnLst/>
              <a:rect l="l" t="t" r="r" b="b"/>
              <a:pathLst>
                <a:path w="5660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2" name="Google Shape;772;p6"/>
          <p:cNvGrpSpPr/>
          <p:nvPr/>
        </p:nvGrpSpPr>
        <p:grpSpPr>
          <a:xfrm>
            <a:off x="6330736" y="3194893"/>
            <a:ext cx="304936" cy="265171"/>
            <a:chOff x="4452900" y="861750"/>
            <a:chExt cx="489700" cy="424750"/>
          </a:xfrm>
        </p:grpSpPr>
        <p:sp>
          <p:nvSpPr>
            <p:cNvPr id="773" name="Google Shape;773;p6"/>
            <p:cNvSpPr/>
            <p:nvPr/>
          </p:nvSpPr>
          <p:spPr>
            <a:xfrm>
              <a:off x="4452900" y="861750"/>
              <a:ext cx="489700" cy="424750"/>
            </a:xfrm>
            <a:custGeom>
              <a:avLst/>
              <a:gdLst/>
              <a:ahLst/>
              <a:cxnLst/>
              <a:rect l="l" t="t" r="r" b="b"/>
              <a:pathLst>
                <a:path w="19588" h="16990" extrusionOk="0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6"/>
            <p:cNvSpPr/>
            <p:nvPr/>
          </p:nvSpPr>
          <p:spPr>
            <a:xfrm>
              <a:off x="4572675" y="1074100"/>
              <a:ext cx="115375" cy="141625"/>
            </a:xfrm>
            <a:custGeom>
              <a:avLst/>
              <a:gdLst/>
              <a:ahLst/>
              <a:cxnLst/>
              <a:rect l="l" t="t" r="r" b="b"/>
              <a:pathLst>
                <a:path w="4615" h="5665" extrusionOk="0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" name="Google Shape;775;p6"/>
            <p:cNvSpPr/>
            <p:nvPr/>
          </p:nvSpPr>
          <p:spPr>
            <a:xfrm>
              <a:off x="4714225" y="1060000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76" name="Google Shape;776;p6"/>
          <p:cNvSpPr/>
          <p:nvPr/>
        </p:nvSpPr>
        <p:spPr>
          <a:xfrm>
            <a:off x="7350955" y="2751751"/>
            <a:ext cx="304963" cy="265160"/>
          </a:xfrm>
          <a:custGeom>
            <a:avLst/>
            <a:gdLst/>
            <a:ahLst/>
            <a:cxnLst/>
            <a:rect l="l" t="t" r="r" b="b"/>
            <a:pathLst>
              <a:path w="19412" h="16526" extrusionOk="0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6"/>
          <p:cNvSpPr/>
          <p:nvPr/>
        </p:nvSpPr>
        <p:spPr>
          <a:xfrm>
            <a:off x="3132312" y="3595975"/>
            <a:ext cx="225390" cy="265153"/>
          </a:xfrm>
          <a:custGeom>
            <a:avLst/>
            <a:gdLst/>
            <a:ahLst/>
            <a:cxnLst/>
            <a:rect l="l" t="t" r="r" b="b"/>
            <a:pathLst>
              <a:path w="15853" h="19326" extrusionOk="0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8" name="Google Shape;778;p6"/>
          <p:cNvGrpSpPr/>
          <p:nvPr/>
        </p:nvGrpSpPr>
        <p:grpSpPr>
          <a:xfrm>
            <a:off x="6328198" y="4049986"/>
            <a:ext cx="318231" cy="265189"/>
            <a:chOff x="5647000" y="3252650"/>
            <a:chExt cx="485775" cy="398600"/>
          </a:xfrm>
        </p:grpSpPr>
        <p:sp>
          <p:nvSpPr>
            <p:cNvPr id="779" name="Google Shape;779;p6"/>
            <p:cNvSpPr/>
            <p:nvPr/>
          </p:nvSpPr>
          <p:spPr>
            <a:xfrm>
              <a:off x="5762575" y="3252650"/>
              <a:ext cx="113250" cy="143825"/>
            </a:xfrm>
            <a:custGeom>
              <a:avLst/>
              <a:gdLst/>
              <a:ahLst/>
              <a:cxnLst/>
              <a:rect l="l" t="t" r="r" b="b"/>
              <a:pathLst>
                <a:path w="4530" h="5753" extrusionOk="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6"/>
            <p:cNvSpPr/>
            <p:nvPr/>
          </p:nvSpPr>
          <p:spPr>
            <a:xfrm>
              <a:off x="5647000" y="3371750"/>
              <a:ext cx="124425" cy="136450"/>
            </a:xfrm>
            <a:custGeom>
              <a:avLst/>
              <a:gdLst/>
              <a:ahLst/>
              <a:cxnLst/>
              <a:rect l="l" t="t" r="r" b="b"/>
              <a:pathLst>
                <a:path w="4977" h="5458" extrusionOk="0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5904100" y="3252650"/>
              <a:ext cx="113275" cy="143825"/>
            </a:xfrm>
            <a:custGeom>
              <a:avLst/>
              <a:gdLst/>
              <a:ahLst/>
              <a:cxnLst/>
              <a:rect l="l" t="t" r="r" b="b"/>
              <a:pathLst>
                <a:path w="4531" h="5753" extrusionOk="0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6"/>
            <p:cNvSpPr/>
            <p:nvPr/>
          </p:nvSpPr>
          <p:spPr>
            <a:xfrm>
              <a:off x="5996750" y="3371150"/>
              <a:ext cx="136025" cy="136525"/>
            </a:xfrm>
            <a:custGeom>
              <a:avLst/>
              <a:gdLst/>
              <a:ahLst/>
              <a:cxnLst/>
              <a:rect l="l" t="t" r="r" b="b"/>
              <a:pathLst>
                <a:path w="5441" h="5461" extrusionOk="0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6"/>
            <p:cNvSpPr/>
            <p:nvPr/>
          </p:nvSpPr>
          <p:spPr>
            <a:xfrm>
              <a:off x="5734275" y="3424700"/>
              <a:ext cx="311325" cy="226550"/>
            </a:xfrm>
            <a:custGeom>
              <a:avLst/>
              <a:gdLst/>
              <a:ahLst/>
              <a:cxnLst/>
              <a:rect l="l" t="t" r="r" b="b"/>
              <a:pathLst>
                <a:path w="12453" h="9062" extrusionOk="0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4" name="Google Shape;784;p6"/>
          <p:cNvGrpSpPr/>
          <p:nvPr/>
        </p:nvGrpSpPr>
        <p:grpSpPr>
          <a:xfrm>
            <a:off x="4167940" y="2307218"/>
            <a:ext cx="326536" cy="268454"/>
            <a:chOff x="6242450" y="3252800"/>
            <a:chExt cx="484475" cy="398300"/>
          </a:xfrm>
        </p:grpSpPr>
        <p:sp>
          <p:nvSpPr>
            <p:cNvPr id="785" name="Google Shape;785;p6"/>
            <p:cNvSpPr/>
            <p:nvPr/>
          </p:nvSpPr>
          <p:spPr>
            <a:xfrm>
              <a:off x="6626825" y="342717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6"/>
            <p:cNvSpPr/>
            <p:nvPr/>
          </p:nvSpPr>
          <p:spPr>
            <a:xfrm>
              <a:off x="6508150" y="3418300"/>
              <a:ext cx="45550" cy="68400"/>
            </a:xfrm>
            <a:custGeom>
              <a:avLst/>
              <a:gdLst/>
              <a:ahLst/>
              <a:cxnLst/>
              <a:rect l="l" t="t" r="r" b="b"/>
              <a:pathLst>
                <a:path w="1822" h="2736" extrusionOk="0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6"/>
            <p:cNvSpPr/>
            <p:nvPr/>
          </p:nvSpPr>
          <p:spPr>
            <a:xfrm>
              <a:off x="6242450" y="3252800"/>
              <a:ext cx="484475" cy="398300"/>
            </a:xfrm>
            <a:custGeom>
              <a:avLst/>
              <a:gdLst/>
              <a:ahLst/>
              <a:cxnLst/>
              <a:rect l="l" t="t" r="r" b="b"/>
              <a:pathLst>
                <a:path w="19379" h="15932" extrusionOk="0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8" name="Google Shape;788;p6"/>
          <p:cNvGrpSpPr/>
          <p:nvPr/>
        </p:nvGrpSpPr>
        <p:grpSpPr>
          <a:xfrm>
            <a:off x="4205248" y="3194893"/>
            <a:ext cx="251928" cy="265187"/>
            <a:chOff x="2100300" y="3804850"/>
            <a:chExt cx="444475" cy="483125"/>
          </a:xfrm>
        </p:grpSpPr>
        <p:sp>
          <p:nvSpPr>
            <p:cNvPr id="789" name="Google Shape;789;p6"/>
            <p:cNvSpPr/>
            <p:nvPr/>
          </p:nvSpPr>
          <p:spPr>
            <a:xfrm>
              <a:off x="2100300" y="3804850"/>
              <a:ext cx="444475" cy="483125"/>
            </a:xfrm>
            <a:custGeom>
              <a:avLst/>
              <a:gdLst/>
              <a:ahLst/>
              <a:cxnLst/>
              <a:rect l="l" t="t" r="r" b="b"/>
              <a:pathLst>
                <a:path w="17779" h="19325" extrusionOk="0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2280775" y="4003900"/>
              <a:ext cx="88275" cy="85025"/>
            </a:xfrm>
            <a:custGeom>
              <a:avLst/>
              <a:gdLst/>
              <a:ahLst/>
              <a:cxnLst/>
              <a:rect l="l" t="t" r="r" b="b"/>
              <a:pathLst>
                <a:path w="3531" h="3401" extrusionOk="0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1" name="Google Shape;791;p6"/>
          <p:cNvGrpSpPr/>
          <p:nvPr/>
        </p:nvGrpSpPr>
        <p:grpSpPr>
          <a:xfrm>
            <a:off x="4208296" y="4049999"/>
            <a:ext cx="251906" cy="265164"/>
            <a:chOff x="4467450" y="3808475"/>
            <a:chExt cx="470150" cy="479500"/>
          </a:xfrm>
        </p:grpSpPr>
        <p:sp>
          <p:nvSpPr>
            <p:cNvPr id="792" name="Google Shape;792;p6"/>
            <p:cNvSpPr/>
            <p:nvPr/>
          </p:nvSpPr>
          <p:spPr>
            <a:xfrm>
              <a:off x="4729325" y="3808475"/>
              <a:ext cx="56625" cy="138200"/>
            </a:xfrm>
            <a:custGeom>
              <a:avLst/>
              <a:gdLst/>
              <a:ahLst/>
              <a:cxnLst/>
              <a:rect l="l" t="t" r="r" b="b"/>
              <a:pathLst>
                <a:path w="2265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4644400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4559475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4467450" y="3975675"/>
              <a:ext cx="470150" cy="312300"/>
            </a:xfrm>
            <a:custGeom>
              <a:avLst/>
              <a:gdLst/>
              <a:ahLst/>
              <a:cxnLst/>
              <a:rect l="l" t="t" r="r" b="b"/>
              <a:pathLst>
                <a:path w="18806" h="12492" extrusionOk="0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6" name="Google Shape;796;p6"/>
          <p:cNvGrpSpPr/>
          <p:nvPr/>
        </p:nvGrpSpPr>
        <p:grpSpPr>
          <a:xfrm>
            <a:off x="988064" y="4049996"/>
            <a:ext cx="291711" cy="265169"/>
            <a:chOff x="1487200" y="4421025"/>
            <a:chExt cx="483125" cy="439750"/>
          </a:xfrm>
        </p:grpSpPr>
        <p:sp>
          <p:nvSpPr>
            <p:cNvPr id="797" name="Google Shape;797;p6"/>
            <p:cNvSpPr/>
            <p:nvPr/>
          </p:nvSpPr>
          <p:spPr>
            <a:xfrm>
              <a:off x="1487200" y="4421025"/>
              <a:ext cx="483125" cy="439750"/>
            </a:xfrm>
            <a:custGeom>
              <a:avLst/>
              <a:gdLst/>
              <a:ahLst/>
              <a:cxnLst/>
              <a:rect l="l" t="t" r="r" b="b"/>
              <a:pathLst>
                <a:path w="19325" h="17590" extrusionOk="0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544950" y="4622200"/>
              <a:ext cx="103950" cy="100025"/>
            </a:xfrm>
            <a:custGeom>
              <a:avLst/>
              <a:gdLst/>
              <a:ahLst/>
              <a:cxnLst/>
              <a:rect l="l" t="t" r="r" b="b"/>
              <a:pathLst>
                <a:path w="4158" h="4001" extrusionOk="0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804675" y="4622200"/>
              <a:ext cx="103975" cy="100025"/>
            </a:xfrm>
            <a:custGeom>
              <a:avLst/>
              <a:gdLst/>
              <a:ahLst/>
              <a:cxnLst/>
              <a:rect l="l" t="t" r="r" b="b"/>
              <a:pathLst>
                <a:path w="4159" h="4001" extrusionOk="0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667450" y="4661825"/>
              <a:ext cx="119825" cy="28350"/>
            </a:xfrm>
            <a:custGeom>
              <a:avLst/>
              <a:gdLst/>
              <a:ahLst/>
              <a:cxnLst/>
              <a:rect l="l" t="t" r="r" b="b"/>
              <a:pathLst>
                <a:path w="4793" h="1134" extrusionOk="0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1" name="Google Shape;801;p6"/>
          <p:cNvGrpSpPr/>
          <p:nvPr/>
        </p:nvGrpSpPr>
        <p:grpSpPr>
          <a:xfrm>
            <a:off x="5284194" y="2751751"/>
            <a:ext cx="278431" cy="265174"/>
            <a:chOff x="2079300" y="4399325"/>
            <a:chExt cx="489850" cy="483100"/>
          </a:xfrm>
        </p:grpSpPr>
        <p:sp>
          <p:nvSpPr>
            <p:cNvPr id="802" name="Google Shape;802;p6"/>
            <p:cNvSpPr/>
            <p:nvPr/>
          </p:nvSpPr>
          <p:spPr>
            <a:xfrm>
              <a:off x="2079300" y="4399325"/>
              <a:ext cx="489850" cy="483100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6"/>
            <p:cNvSpPr/>
            <p:nvPr/>
          </p:nvSpPr>
          <p:spPr>
            <a:xfrm>
              <a:off x="2348725" y="4522375"/>
              <a:ext cx="94375" cy="88150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4" name="Google Shape;804;p6"/>
          <p:cNvGrpSpPr/>
          <p:nvPr/>
        </p:nvGrpSpPr>
        <p:grpSpPr>
          <a:xfrm>
            <a:off x="1001331" y="2751738"/>
            <a:ext cx="265187" cy="265187"/>
            <a:chOff x="2676100" y="4993750"/>
            <a:chExt cx="483125" cy="483125"/>
          </a:xfrm>
        </p:grpSpPr>
        <p:sp>
          <p:nvSpPr>
            <p:cNvPr id="805" name="Google Shape;805;p6"/>
            <p:cNvSpPr/>
            <p:nvPr/>
          </p:nvSpPr>
          <p:spPr>
            <a:xfrm>
              <a:off x="26761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6"/>
            <p:cNvSpPr/>
            <p:nvPr/>
          </p:nvSpPr>
          <p:spPr>
            <a:xfrm>
              <a:off x="2776125" y="5051350"/>
              <a:ext cx="141550" cy="367950"/>
            </a:xfrm>
            <a:custGeom>
              <a:avLst/>
              <a:gdLst/>
              <a:ahLst/>
              <a:cxnLst/>
              <a:rect l="l" t="t" r="r" b="b"/>
              <a:pathLst>
                <a:path w="5662" h="14718" extrusionOk="0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6"/>
            <p:cNvSpPr/>
            <p:nvPr/>
          </p:nvSpPr>
          <p:spPr>
            <a:xfrm>
              <a:off x="2945950" y="5051350"/>
              <a:ext cx="113275" cy="367950"/>
            </a:xfrm>
            <a:custGeom>
              <a:avLst/>
              <a:gdLst/>
              <a:ahLst/>
              <a:cxnLst/>
              <a:rect l="l" t="t" r="r" b="b"/>
              <a:pathLst>
                <a:path w="4531" h="14718" extrusionOk="0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" name="Google Shape;808;p6"/>
          <p:cNvGrpSpPr/>
          <p:nvPr/>
        </p:nvGrpSpPr>
        <p:grpSpPr>
          <a:xfrm rot="1039865">
            <a:off x="3033450" y="993268"/>
            <a:ext cx="320045" cy="448059"/>
            <a:chOff x="4510175" y="2275600"/>
            <a:chExt cx="550775" cy="770200"/>
          </a:xfrm>
        </p:grpSpPr>
        <p:sp>
          <p:nvSpPr>
            <p:cNvPr id="809" name="Google Shape;809;p6"/>
            <p:cNvSpPr/>
            <p:nvPr/>
          </p:nvSpPr>
          <p:spPr>
            <a:xfrm>
              <a:off x="4567200" y="2763200"/>
              <a:ext cx="450525" cy="282600"/>
            </a:xfrm>
            <a:custGeom>
              <a:avLst/>
              <a:gdLst/>
              <a:ahLst/>
              <a:cxnLst/>
              <a:rect l="l" t="t" r="r" b="b"/>
              <a:pathLst>
                <a:path w="18021" h="11304" extrusionOk="0">
                  <a:moveTo>
                    <a:pt x="0" y="0"/>
                  </a:moveTo>
                  <a:lnTo>
                    <a:pt x="2005" y="8722"/>
                  </a:lnTo>
                  <a:cubicBezTo>
                    <a:pt x="2356" y="10201"/>
                    <a:pt x="3960" y="11303"/>
                    <a:pt x="5865" y="11303"/>
                  </a:cubicBezTo>
                  <a:lnTo>
                    <a:pt x="12682" y="11303"/>
                  </a:lnTo>
                  <a:cubicBezTo>
                    <a:pt x="14637" y="11303"/>
                    <a:pt x="16291" y="10125"/>
                    <a:pt x="16567" y="8572"/>
                  </a:cubicBezTo>
                  <a:lnTo>
                    <a:pt x="18021" y="0"/>
                  </a:lnTo>
                  <a:close/>
                </a:path>
              </a:pathLst>
            </a:custGeom>
            <a:solidFill>
              <a:srgbClr val="59BE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6"/>
            <p:cNvSpPr/>
            <p:nvPr/>
          </p:nvSpPr>
          <p:spPr>
            <a:xfrm>
              <a:off x="4621075" y="2763200"/>
              <a:ext cx="45775" cy="272575"/>
            </a:xfrm>
            <a:custGeom>
              <a:avLst/>
              <a:gdLst/>
              <a:ahLst/>
              <a:cxnLst/>
              <a:rect l="l" t="t" r="r" b="b"/>
              <a:pathLst>
                <a:path w="1831" h="10903" extrusionOk="0">
                  <a:moveTo>
                    <a:pt x="1" y="0"/>
                  </a:moveTo>
                  <a:lnTo>
                    <a:pt x="1454" y="10727"/>
                  </a:lnTo>
                  <a:cubicBezTo>
                    <a:pt x="1580" y="10802"/>
                    <a:pt x="1705" y="10852"/>
                    <a:pt x="1830" y="10902"/>
                  </a:cubicBezTo>
                  <a:lnTo>
                    <a:pt x="352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6"/>
            <p:cNvSpPr/>
            <p:nvPr/>
          </p:nvSpPr>
          <p:spPr>
            <a:xfrm>
              <a:off x="4741375" y="2763200"/>
              <a:ext cx="16950" cy="282600"/>
            </a:xfrm>
            <a:custGeom>
              <a:avLst/>
              <a:gdLst/>
              <a:ahLst/>
              <a:cxnLst/>
              <a:rect l="l" t="t" r="r" b="b"/>
              <a:pathLst>
                <a:path w="678" h="11304" extrusionOk="0">
                  <a:moveTo>
                    <a:pt x="1" y="0"/>
                  </a:moveTo>
                  <a:lnTo>
                    <a:pt x="327" y="11303"/>
                  </a:lnTo>
                  <a:lnTo>
                    <a:pt x="678" y="11303"/>
                  </a:lnTo>
                  <a:lnTo>
                    <a:pt x="352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6"/>
            <p:cNvSpPr/>
            <p:nvPr/>
          </p:nvSpPr>
          <p:spPr>
            <a:xfrm>
              <a:off x="4672450" y="2763200"/>
              <a:ext cx="40775" cy="282600"/>
            </a:xfrm>
            <a:custGeom>
              <a:avLst/>
              <a:gdLst/>
              <a:ahLst/>
              <a:cxnLst/>
              <a:rect l="l" t="t" r="r" b="b"/>
              <a:pathLst>
                <a:path w="1631" h="11304" extrusionOk="0">
                  <a:moveTo>
                    <a:pt x="1" y="0"/>
                  </a:moveTo>
                  <a:lnTo>
                    <a:pt x="1254" y="11278"/>
                  </a:lnTo>
                  <a:cubicBezTo>
                    <a:pt x="1379" y="11278"/>
                    <a:pt x="1505" y="11303"/>
                    <a:pt x="1630" y="11303"/>
                  </a:cubicBezTo>
                  <a:lnTo>
                    <a:pt x="352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6"/>
            <p:cNvSpPr/>
            <p:nvPr/>
          </p:nvSpPr>
          <p:spPr>
            <a:xfrm>
              <a:off x="4856050" y="2763200"/>
              <a:ext cx="28850" cy="282600"/>
            </a:xfrm>
            <a:custGeom>
              <a:avLst/>
              <a:gdLst/>
              <a:ahLst/>
              <a:cxnLst/>
              <a:rect l="l" t="t" r="r" b="b"/>
              <a:pathLst>
                <a:path w="1154" h="11304" extrusionOk="0">
                  <a:moveTo>
                    <a:pt x="802" y="0"/>
                  </a:moveTo>
                  <a:lnTo>
                    <a:pt x="0" y="11303"/>
                  </a:lnTo>
                  <a:lnTo>
                    <a:pt x="351" y="11303"/>
                  </a:lnTo>
                  <a:lnTo>
                    <a:pt x="1153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6"/>
            <p:cNvSpPr/>
            <p:nvPr/>
          </p:nvSpPr>
          <p:spPr>
            <a:xfrm>
              <a:off x="4800900" y="2763200"/>
              <a:ext cx="12575" cy="282600"/>
            </a:xfrm>
            <a:custGeom>
              <a:avLst/>
              <a:gdLst/>
              <a:ahLst/>
              <a:cxnLst/>
              <a:rect l="l" t="t" r="r" b="b"/>
              <a:pathLst>
                <a:path w="503" h="11304" extrusionOk="0">
                  <a:moveTo>
                    <a:pt x="151" y="0"/>
                  </a:moveTo>
                  <a:lnTo>
                    <a:pt x="1" y="11303"/>
                  </a:lnTo>
                  <a:lnTo>
                    <a:pt x="327" y="11303"/>
                  </a:lnTo>
                  <a:lnTo>
                    <a:pt x="502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6"/>
            <p:cNvSpPr/>
            <p:nvPr/>
          </p:nvSpPr>
          <p:spPr>
            <a:xfrm>
              <a:off x="4897400" y="2763200"/>
              <a:ext cx="33850" cy="281350"/>
            </a:xfrm>
            <a:custGeom>
              <a:avLst/>
              <a:gdLst/>
              <a:ahLst/>
              <a:cxnLst/>
              <a:rect l="l" t="t" r="r" b="b"/>
              <a:pathLst>
                <a:path w="1354" h="11254" extrusionOk="0">
                  <a:moveTo>
                    <a:pt x="1003" y="0"/>
                  </a:moveTo>
                  <a:lnTo>
                    <a:pt x="0" y="11253"/>
                  </a:lnTo>
                  <a:cubicBezTo>
                    <a:pt x="126" y="11253"/>
                    <a:pt x="226" y="11228"/>
                    <a:pt x="351" y="11203"/>
                  </a:cubicBezTo>
                  <a:lnTo>
                    <a:pt x="1354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6"/>
            <p:cNvSpPr/>
            <p:nvPr/>
          </p:nvSpPr>
          <p:spPr>
            <a:xfrm>
              <a:off x="4933750" y="2763200"/>
              <a:ext cx="45750" cy="271325"/>
            </a:xfrm>
            <a:custGeom>
              <a:avLst/>
              <a:gdLst/>
              <a:ahLst/>
              <a:cxnLst/>
              <a:rect l="l" t="t" r="r" b="b"/>
              <a:pathLst>
                <a:path w="1830" h="10853" extrusionOk="0">
                  <a:moveTo>
                    <a:pt x="1479" y="0"/>
                  </a:moveTo>
                  <a:lnTo>
                    <a:pt x="0" y="10852"/>
                  </a:lnTo>
                  <a:cubicBezTo>
                    <a:pt x="125" y="10802"/>
                    <a:pt x="251" y="10727"/>
                    <a:pt x="376" y="10652"/>
                  </a:cubicBezTo>
                  <a:lnTo>
                    <a:pt x="1830" y="0"/>
                  </a:lnTo>
                  <a:close/>
                </a:path>
              </a:pathLst>
            </a:custGeom>
            <a:solidFill>
              <a:srgbClr val="BCE3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6"/>
            <p:cNvSpPr/>
            <p:nvPr/>
          </p:nvSpPr>
          <p:spPr>
            <a:xfrm>
              <a:off x="4533375" y="2486925"/>
              <a:ext cx="516300" cy="360000"/>
            </a:xfrm>
            <a:custGeom>
              <a:avLst/>
              <a:gdLst/>
              <a:ahLst/>
              <a:cxnLst/>
              <a:rect l="l" t="t" r="r" b="b"/>
              <a:pathLst>
                <a:path w="20652" h="14400" extrusionOk="0">
                  <a:moveTo>
                    <a:pt x="10304" y="0"/>
                  </a:moveTo>
                  <a:cubicBezTo>
                    <a:pt x="8719" y="0"/>
                    <a:pt x="7141" y="486"/>
                    <a:pt x="5739" y="1402"/>
                  </a:cubicBezTo>
                  <a:cubicBezTo>
                    <a:pt x="3058" y="3156"/>
                    <a:pt x="977" y="6089"/>
                    <a:pt x="276" y="9196"/>
                  </a:cubicBezTo>
                  <a:cubicBezTo>
                    <a:pt x="0" y="10450"/>
                    <a:pt x="25" y="11828"/>
                    <a:pt x="977" y="12805"/>
                  </a:cubicBezTo>
                  <a:cubicBezTo>
                    <a:pt x="1779" y="13633"/>
                    <a:pt x="2982" y="14059"/>
                    <a:pt x="4110" y="14234"/>
                  </a:cubicBezTo>
                  <a:cubicBezTo>
                    <a:pt x="4834" y="14355"/>
                    <a:pt x="5561" y="14400"/>
                    <a:pt x="6291" y="14400"/>
                  </a:cubicBezTo>
                  <a:cubicBezTo>
                    <a:pt x="7531" y="14400"/>
                    <a:pt x="8778" y="14269"/>
                    <a:pt x="10025" y="14159"/>
                  </a:cubicBezTo>
                  <a:cubicBezTo>
                    <a:pt x="12030" y="13983"/>
                    <a:pt x="14010" y="13833"/>
                    <a:pt x="16015" y="13733"/>
                  </a:cubicBezTo>
                  <a:cubicBezTo>
                    <a:pt x="16817" y="13683"/>
                    <a:pt x="17644" y="13658"/>
                    <a:pt x="18396" y="13407"/>
                  </a:cubicBezTo>
                  <a:cubicBezTo>
                    <a:pt x="19875" y="12931"/>
                    <a:pt x="20652" y="11602"/>
                    <a:pt x="20577" y="10074"/>
                  </a:cubicBezTo>
                  <a:cubicBezTo>
                    <a:pt x="20526" y="8946"/>
                    <a:pt x="20050" y="7843"/>
                    <a:pt x="19474" y="6841"/>
                  </a:cubicBezTo>
                  <a:cubicBezTo>
                    <a:pt x="18196" y="4510"/>
                    <a:pt x="16416" y="2279"/>
                    <a:pt x="14060" y="976"/>
                  </a:cubicBezTo>
                  <a:cubicBezTo>
                    <a:pt x="12863" y="316"/>
                    <a:pt x="11582" y="0"/>
                    <a:pt x="103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6"/>
            <p:cNvSpPr/>
            <p:nvPr/>
          </p:nvSpPr>
          <p:spPr>
            <a:xfrm>
              <a:off x="4574100" y="2475275"/>
              <a:ext cx="436100" cy="191475"/>
            </a:xfrm>
            <a:custGeom>
              <a:avLst/>
              <a:gdLst/>
              <a:ahLst/>
              <a:cxnLst/>
              <a:rect l="l" t="t" r="r" b="b"/>
              <a:pathLst>
                <a:path w="17444" h="7659" extrusionOk="0">
                  <a:moveTo>
                    <a:pt x="8408" y="1"/>
                  </a:moveTo>
                  <a:cubicBezTo>
                    <a:pt x="7941" y="1"/>
                    <a:pt x="7469" y="39"/>
                    <a:pt x="6993" y="113"/>
                  </a:cubicBezTo>
                  <a:cubicBezTo>
                    <a:pt x="5714" y="314"/>
                    <a:pt x="4386" y="1066"/>
                    <a:pt x="3333" y="1768"/>
                  </a:cubicBezTo>
                  <a:cubicBezTo>
                    <a:pt x="2531" y="2294"/>
                    <a:pt x="1805" y="2921"/>
                    <a:pt x="1153" y="3647"/>
                  </a:cubicBezTo>
                  <a:cubicBezTo>
                    <a:pt x="752" y="4098"/>
                    <a:pt x="376" y="4625"/>
                    <a:pt x="176" y="5201"/>
                  </a:cubicBezTo>
                  <a:cubicBezTo>
                    <a:pt x="0" y="5803"/>
                    <a:pt x="50" y="6479"/>
                    <a:pt x="426" y="6981"/>
                  </a:cubicBezTo>
                  <a:cubicBezTo>
                    <a:pt x="777" y="7457"/>
                    <a:pt x="1404" y="7657"/>
                    <a:pt x="2005" y="7657"/>
                  </a:cubicBezTo>
                  <a:cubicBezTo>
                    <a:pt x="2031" y="7658"/>
                    <a:pt x="2056" y="7658"/>
                    <a:pt x="2081" y="7658"/>
                  </a:cubicBezTo>
                  <a:cubicBezTo>
                    <a:pt x="2954" y="7658"/>
                    <a:pt x="3758" y="7247"/>
                    <a:pt x="4562" y="6931"/>
                  </a:cubicBezTo>
                  <a:cubicBezTo>
                    <a:pt x="5111" y="6721"/>
                    <a:pt x="5701" y="6542"/>
                    <a:pt x="6273" y="6542"/>
                  </a:cubicBezTo>
                  <a:cubicBezTo>
                    <a:pt x="6589" y="6542"/>
                    <a:pt x="6899" y="6596"/>
                    <a:pt x="7193" y="6730"/>
                  </a:cubicBezTo>
                  <a:cubicBezTo>
                    <a:pt x="7795" y="7006"/>
                    <a:pt x="8296" y="7582"/>
                    <a:pt x="8947" y="7582"/>
                  </a:cubicBezTo>
                  <a:cubicBezTo>
                    <a:pt x="9499" y="7582"/>
                    <a:pt x="9950" y="7181"/>
                    <a:pt x="10301" y="6780"/>
                  </a:cubicBezTo>
                  <a:cubicBezTo>
                    <a:pt x="10652" y="6354"/>
                    <a:pt x="10953" y="5878"/>
                    <a:pt x="11454" y="5652"/>
                  </a:cubicBezTo>
                  <a:cubicBezTo>
                    <a:pt x="11692" y="5533"/>
                    <a:pt x="11948" y="5483"/>
                    <a:pt x="12210" y="5483"/>
                  </a:cubicBezTo>
                  <a:cubicBezTo>
                    <a:pt x="12720" y="5483"/>
                    <a:pt x="13255" y="5671"/>
                    <a:pt x="13734" y="5903"/>
                  </a:cubicBezTo>
                  <a:cubicBezTo>
                    <a:pt x="14436" y="6279"/>
                    <a:pt x="15113" y="6730"/>
                    <a:pt x="15915" y="6830"/>
                  </a:cubicBezTo>
                  <a:cubicBezTo>
                    <a:pt x="15985" y="6836"/>
                    <a:pt x="16055" y="6839"/>
                    <a:pt x="16125" y="6839"/>
                  </a:cubicBezTo>
                  <a:cubicBezTo>
                    <a:pt x="16380" y="6839"/>
                    <a:pt x="16631" y="6798"/>
                    <a:pt x="16867" y="6680"/>
                  </a:cubicBezTo>
                  <a:cubicBezTo>
                    <a:pt x="17143" y="6530"/>
                    <a:pt x="17369" y="6229"/>
                    <a:pt x="17394" y="5903"/>
                  </a:cubicBezTo>
                  <a:cubicBezTo>
                    <a:pt x="17444" y="5452"/>
                    <a:pt x="17118" y="5076"/>
                    <a:pt x="16817" y="4750"/>
                  </a:cubicBezTo>
                  <a:cubicBezTo>
                    <a:pt x="15389" y="3246"/>
                    <a:pt x="13885" y="1768"/>
                    <a:pt x="12030" y="840"/>
                  </a:cubicBezTo>
                  <a:cubicBezTo>
                    <a:pt x="10880" y="274"/>
                    <a:pt x="9663" y="1"/>
                    <a:pt x="8408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6"/>
            <p:cNvSpPr/>
            <p:nvPr/>
          </p:nvSpPr>
          <p:spPr>
            <a:xfrm>
              <a:off x="4768325" y="2314975"/>
              <a:ext cx="93375" cy="155000"/>
            </a:xfrm>
            <a:custGeom>
              <a:avLst/>
              <a:gdLst/>
              <a:ahLst/>
              <a:cxnLst/>
              <a:rect l="l" t="t" r="r" b="b"/>
              <a:pathLst>
                <a:path w="3735" h="6200" extrusionOk="0">
                  <a:moveTo>
                    <a:pt x="2269" y="0"/>
                  </a:moveTo>
                  <a:cubicBezTo>
                    <a:pt x="2072" y="0"/>
                    <a:pt x="1871" y="36"/>
                    <a:pt x="1680" y="109"/>
                  </a:cubicBezTo>
                  <a:cubicBezTo>
                    <a:pt x="1279" y="285"/>
                    <a:pt x="928" y="636"/>
                    <a:pt x="677" y="1087"/>
                  </a:cubicBezTo>
                  <a:cubicBezTo>
                    <a:pt x="477" y="1488"/>
                    <a:pt x="376" y="1889"/>
                    <a:pt x="301" y="2290"/>
                  </a:cubicBezTo>
                  <a:cubicBezTo>
                    <a:pt x="76" y="3443"/>
                    <a:pt x="1" y="4646"/>
                    <a:pt x="101" y="5824"/>
                  </a:cubicBezTo>
                  <a:cubicBezTo>
                    <a:pt x="101" y="6024"/>
                    <a:pt x="276" y="6200"/>
                    <a:pt x="502" y="6200"/>
                  </a:cubicBezTo>
                  <a:lnTo>
                    <a:pt x="527" y="6200"/>
                  </a:lnTo>
                  <a:cubicBezTo>
                    <a:pt x="752" y="6175"/>
                    <a:pt x="928" y="5974"/>
                    <a:pt x="903" y="5749"/>
                  </a:cubicBezTo>
                  <a:cubicBezTo>
                    <a:pt x="828" y="4646"/>
                    <a:pt x="878" y="3543"/>
                    <a:pt x="1103" y="2440"/>
                  </a:cubicBezTo>
                  <a:cubicBezTo>
                    <a:pt x="1153" y="2114"/>
                    <a:pt x="1229" y="1764"/>
                    <a:pt x="1404" y="1463"/>
                  </a:cubicBezTo>
                  <a:cubicBezTo>
                    <a:pt x="1554" y="1187"/>
                    <a:pt x="1755" y="962"/>
                    <a:pt x="2006" y="861"/>
                  </a:cubicBezTo>
                  <a:cubicBezTo>
                    <a:pt x="2090" y="833"/>
                    <a:pt x="2182" y="819"/>
                    <a:pt x="2271" y="819"/>
                  </a:cubicBezTo>
                  <a:cubicBezTo>
                    <a:pt x="2420" y="819"/>
                    <a:pt x="2563" y="858"/>
                    <a:pt x="2657" y="936"/>
                  </a:cubicBezTo>
                  <a:cubicBezTo>
                    <a:pt x="2783" y="1062"/>
                    <a:pt x="2808" y="1287"/>
                    <a:pt x="2732" y="1413"/>
                  </a:cubicBezTo>
                  <a:cubicBezTo>
                    <a:pt x="2582" y="1588"/>
                    <a:pt x="2607" y="1839"/>
                    <a:pt x="2783" y="1989"/>
                  </a:cubicBezTo>
                  <a:cubicBezTo>
                    <a:pt x="2856" y="2041"/>
                    <a:pt x="2942" y="2067"/>
                    <a:pt x="3028" y="2067"/>
                  </a:cubicBezTo>
                  <a:cubicBezTo>
                    <a:pt x="3149" y="2067"/>
                    <a:pt x="3271" y="2016"/>
                    <a:pt x="3359" y="1914"/>
                  </a:cubicBezTo>
                  <a:cubicBezTo>
                    <a:pt x="3735" y="1463"/>
                    <a:pt x="3660" y="736"/>
                    <a:pt x="3184" y="335"/>
                  </a:cubicBezTo>
                  <a:cubicBezTo>
                    <a:pt x="2944" y="112"/>
                    <a:pt x="2614" y="0"/>
                    <a:pt x="2269" y="0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6"/>
            <p:cNvSpPr/>
            <p:nvPr/>
          </p:nvSpPr>
          <p:spPr>
            <a:xfrm>
              <a:off x="4700025" y="2427375"/>
              <a:ext cx="146025" cy="139425"/>
            </a:xfrm>
            <a:custGeom>
              <a:avLst/>
              <a:gdLst/>
              <a:ahLst/>
              <a:cxnLst/>
              <a:rect l="l" t="t" r="r" b="b"/>
              <a:pathLst>
                <a:path w="5841" h="5577" extrusionOk="0">
                  <a:moveTo>
                    <a:pt x="3442" y="1"/>
                  </a:moveTo>
                  <a:cubicBezTo>
                    <a:pt x="2582" y="1"/>
                    <a:pt x="1532" y="805"/>
                    <a:pt x="1003" y="1378"/>
                  </a:cubicBezTo>
                  <a:cubicBezTo>
                    <a:pt x="377" y="2029"/>
                    <a:pt x="1" y="3007"/>
                    <a:pt x="276" y="3859"/>
                  </a:cubicBezTo>
                  <a:cubicBezTo>
                    <a:pt x="452" y="4436"/>
                    <a:pt x="853" y="4887"/>
                    <a:pt x="1379" y="5187"/>
                  </a:cubicBezTo>
                  <a:cubicBezTo>
                    <a:pt x="1812" y="5449"/>
                    <a:pt x="2312" y="5577"/>
                    <a:pt x="2810" y="5577"/>
                  </a:cubicBezTo>
                  <a:cubicBezTo>
                    <a:pt x="3410" y="5577"/>
                    <a:pt x="4008" y="5393"/>
                    <a:pt x="4487" y="5037"/>
                  </a:cubicBezTo>
                  <a:cubicBezTo>
                    <a:pt x="5389" y="4385"/>
                    <a:pt x="5840" y="3207"/>
                    <a:pt x="5615" y="2130"/>
                  </a:cubicBezTo>
                  <a:cubicBezTo>
                    <a:pt x="5414" y="1227"/>
                    <a:pt x="4687" y="325"/>
                    <a:pt x="3785" y="50"/>
                  </a:cubicBezTo>
                  <a:cubicBezTo>
                    <a:pt x="3676" y="16"/>
                    <a:pt x="3561" y="1"/>
                    <a:pt x="3442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6"/>
            <p:cNvSpPr/>
            <p:nvPr/>
          </p:nvSpPr>
          <p:spPr>
            <a:xfrm>
              <a:off x="4716325" y="2458800"/>
              <a:ext cx="43250" cy="50275"/>
            </a:xfrm>
            <a:custGeom>
              <a:avLst/>
              <a:gdLst/>
              <a:ahLst/>
              <a:cxnLst/>
              <a:rect l="l" t="t" r="r" b="b"/>
              <a:pathLst>
                <a:path w="1730" h="2011" extrusionOk="0">
                  <a:moveTo>
                    <a:pt x="1446" y="1"/>
                  </a:moveTo>
                  <a:cubicBezTo>
                    <a:pt x="1134" y="1"/>
                    <a:pt x="653" y="395"/>
                    <a:pt x="502" y="547"/>
                  </a:cubicBezTo>
                  <a:cubicBezTo>
                    <a:pt x="201" y="798"/>
                    <a:pt x="0" y="1148"/>
                    <a:pt x="0" y="1524"/>
                  </a:cubicBezTo>
                  <a:cubicBezTo>
                    <a:pt x="0" y="1675"/>
                    <a:pt x="25" y="1825"/>
                    <a:pt x="126" y="1925"/>
                  </a:cubicBezTo>
                  <a:cubicBezTo>
                    <a:pt x="197" y="1987"/>
                    <a:pt x="285" y="2010"/>
                    <a:pt x="378" y="2010"/>
                  </a:cubicBezTo>
                  <a:cubicBezTo>
                    <a:pt x="513" y="2010"/>
                    <a:pt x="658" y="1960"/>
                    <a:pt x="777" y="1900"/>
                  </a:cubicBezTo>
                  <a:cubicBezTo>
                    <a:pt x="1304" y="1600"/>
                    <a:pt x="1654" y="1048"/>
                    <a:pt x="1730" y="447"/>
                  </a:cubicBezTo>
                  <a:cubicBezTo>
                    <a:pt x="1730" y="346"/>
                    <a:pt x="1730" y="246"/>
                    <a:pt x="1680" y="146"/>
                  </a:cubicBezTo>
                  <a:cubicBezTo>
                    <a:pt x="1631" y="42"/>
                    <a:pt x="1547" y="1"/>
                    <a:pt x="1446" y="1"/>
                  </a:cubicBezTo>
                  <a:close/>
                </a:path>
              </a:pathLst>
            </a:custGeom>
            <a:solidFill>
              <a:srgbClr val="FF96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6"/>
            <p:cNvSpPr/>
            <p:nvPr/>
          </p:nvSpPr>
          <p:spPr>
            <a:xfrm>
              <a:off x="4535875" y="2412150"/>
              <a:ext cx="82100" cy="76625"/>
            </a:xfrm>
            <a:custGeom>
              <a:avLst/>
              <a:gdLst/>
              <a:ahLst/>
              <a:cxnLst/>
              <a:rect l="l" t="t" r="r" b="b"/>
              <a:pathLst>
                <a:path w="3284" h="3065" extrusionOk="0">
                  <a:moveTo>
                    <a:pt x="201" y="1"/>
                  </a:moveTo>
                  <a:cubicBezTo>
                    <a:pt x="157" y="1"/>
                    <a:pt x="113" y="19"/>
                    <a:pt x="75" y="57"/>
                  </a:cubicBezTo>
                  <a:cubicBezTo>
                    <a:pt x="0" y="132"/>
                    <a:pt x="0" y="258"/>
                    <a:pt x="75" y="308"/>
                  </a:cubicBezTo>
                  <a:lnTo>
                    <a:pt x="2958" y="3014"/>
                  </a:lnTo>
                  <a:cubicBezTo>
                    <a:pt x="2983" y="3039"/>
                    <a:pt x="3033" y="3065"/>
                    <a:pt x="3083" y="3065"/>
                  </a:cubicBezTo>
                  <a:cubicBezTo>
                    <a:pt x="3133" y="3065"/>
                    <a:pt x="3183" y="3039"/>
                    <a:pt x="3208" y="3014"/>
                  </a:cubicBezTo>
                  <a:cubicBezTo>
                    <a:pt x="3283" y="2939"/>
                    <a:pt x="3283" y="2814"/>
                    <a:pt x="3208" y="2739"/>
                  </a:cubicBezTo>
                  <a:lnTo>
                    <a:pt x="326" y="57"/>
                  </a:lnTo>
                  <a:cubicBezTo>
                    <a:pt x="288" y="19"/>
                    <a:pt x="245" y="1"/>
                    <a:pt x="20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6"/>
            <p:cNvSpPr/>
            <p:nvPr/>
          </p:nvSpPr>
          <p:spPr>
            <a:xfrm>
              <a:off x="4643000" y="2348900"/>
              <a:ext cx="27600" cy="69075"/>
            </a:xfrm>
            <a:custGeom>
              <a:avLst/>
              <a:gdLst/>
              <a:ahLst/>
              <a:cxnLst/>
              <a:rect l="l" t="t" r="r" b="b"/>
              <a:pathLst>
                <a:path w="1104" h="2763" extrusionOk="0">
                  <a:moveTo>
                    <a:pt x="191" y="1"/>
                  </a:moveTo>
                  <a:cubicBezTo>
                    <a:pt x="178" y="1"/>
                    <a:pt x="165" y="2"/>
                    <a:pt x="151" y="6"/>
                  </a:cubicBezTo>
                  <a:cubicBezTo>
                    <a:pt x="51" y="56"/>
                    <a:pt x="1" y="156"/>
                    <a:pt x="26" y="256"/>
                  </a:cubicBezTo>
                  <a:lnTo>
                    <a:pt x="703" y="2637"/>
                  </a:lnTo>
                  <a:cubicBezTo>
                    <a:pt x="728" y="2712"/>
                    <a:pt x="803" y="2762"/>
                    <a:pt x="878" y="2762"/>
                  </a:cubicBezTo>
                  <a:lnTo>
                    <a:pt x="928" y="2762"/>
                  </a:lnTo>
                  <a:cubicBezTo>
                    <a:pt x="1029" y="2737"/>
                    <a:pt x="1104" y="2637"/>
                    <a:pt x="1054" y="2537"/>
                  </a:cubicBezTo>
                  <a:lnTo>
                    <a:pt x="377" y="131"/>
                  </a:lnTo>
                  <a:cubicBezTo>
                    <a:pt x="355" y="66"/>
                    <a:pt x="277" y="1"/>
                    <a:pt x="191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6"/>
            <p:cNvSpPr/>
            <p:nvPr/>
          </p:nvSpPr>
          <p:spPr>
            <a:xfrm>
              <a:off x="4716325" y="2275600"/>
              <a:ext cx="15675" cy="55275"/>
            </a:xfrm>
            <a:custGeom>
              <a:avLst/>
              <a:gdLst/>
              <a:ahLst/>
              <a:cxnLst/>
              <a:rect l="l" t="t" r="r" b="b"/>
              <a:pathLst>
                <a:path w="627" h="2211" extrusionOk="0">
                  <a:moveTo>
                    <a:pt x="214" y="0"/>
                  </a:moveTo>
                  <a:cubicBezTo>
                    <a:pt x="202" y="0"/>
                    <a:pt x="189" y="2"/>
                    <a:pt x="176" y="5"/>
                  </a:cubicBezTo>
                  <a:cubicBezTo>
                    <a:pt x="76" y="5"/>
                    <a:pt x="0" y="105"/>
                    <a:pt x="0" y="206"/>
                  </a:cubicBezTo>
                  <a:lnTo>
                    <a:pt x="251" y="2035"/>
                  </a:lnTo>
                  <a:cubicBezTo>
                    <a:pt x="251" y="2136"/>
                    <a:pt x="326" y="2211"/>
                    <a:pt x="426" y="2211"/>
                  </a:cubicBezTo>
                  <a:lnTo>
                    <a:pt x="451" y="2211"/>
                  </a:lnTo>
                  <a:cubicBezTo>
                    <a:pt x="552" y="2186"/>
                    <a:pt x="627" y="2085"/>
                    <a:pt x="602" y="1985"/>
                  </a:cubicBezTo>
                  <a:lnTo>
                    <a:pt x="376" y="156"/>
                  </a:lnTo>
                  <a:cubicBezTo>
                    <a:pt x="355" y="69"/>
                    <a:pt x="295" y="0"/>
                    <a:pt x="214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6"/>
            <p:cNvSpPr/>
            <p:nvPr/>
          </p:nvSpPr>
          <p:spPr>
            <a:xfrm>
              <a:off x="4872325" y="2356050"/>
              <a:ext cx="53300" cy="94500"/>
            </a:xfrm>
            <a:custGeom>
              <a:avLst/>
              <a:gdLst/>
              <a:ahLst/>
              <a:cxnLst/>
              <a:rect l="l" t="t" r="r" b="b"/>
              <a:pathLst>
                <a:path w="2132" h="3780" extrusionOk="0">
                  <a:moveTo>
                    <a:pt x="1909" y="0"/>
                  </a:moveTo>
                  <a:cubicBezTo>
                    <a:pt x="1844" y="0"/>
                    <a:pt x="1773" y="41"/>
                    <a:pt x="1755" y="95"/>
                  </a:cubicBezTo>
                  <a:lnTo>
                    <a:pt x="51" y="3529"/>
                  </a:lnTo>
                  <a:cubicBezTo>
                    <a:pt x="1" y="3604"/>
                    <a:pt x="51" y="3730"/>
                    <a:pt x="126" y="3755"/>
                  </a:cubicBezTo>
                  <a:cubicBezTo>
                    <a:pt x="151" y="3780"/>
                    <a:pt x="176" y="3780"/>
                    <a:pt x="227" y="3780"/>
                  </a:cubicBezTo>
                  <a:cubicBezTo>
                    <a:pt x="277" y="3780"/>
                    <a:pt x="352" y="3755"/>
                    <a:pt x="377" y="3679"/>
                  </a:cubicBezTo>
                  <a:lnTo>
                    <a:pt x="2081" y="271"/>
                  </a:lnTo>
                  <a:cubicBezTo>
                    <a:pt x="2131" y="171"/>
                    <a:pt x="2081" y="70"/>
                    <a:pt x="1981" y="20"/>
                  </a:cubicBezTo>
                  <a:cubicBezTo>
                    <a:pt x="1960" y="6"/>
                    <a:pt x="1935" y="0"/>
                    <a:pt x="1909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6"/>
            <p:cNvSpPr/>
            <p:nvPr/>
          </p:nvSpPr>
          <p:spPr>
            <a:xfrm>
              <a:off x="4947525" y="2437850"/>
              <a:ext cx="43250" cy="47175"/>
            </a:xfrm>
            <a:custGeom>
              <a:avLst/>
              <a:gdLst/>
              <a:ahLst/>
              <a:cxnLst/>
              <a:rect l="l" t="t" r="r" b="b"/>
              <a:pathLst>
                <a:path w="1730" h="1887" extrusionOk="0">
                  <a:moveTo>
                    <a:pt x="1495" y="0"/>
                  </a:moveTo>
                  <a:cubicBezTo>
                    <a:pt x="1448" y="0"/>
                    <a:pt x="1404" y="19"/>
                    <a:pt x="1379" y="57"/>
                  </a:cubicBezTo>
                  <a:lnTo>
                    <a:pt x="76" y="1585"/>
                  </a:lnTo>
                  <a:cubicBezTo>
                    <a:pt x="1" y="1661"/>
                    <a:pt x="1" y="1761"/>
                    <a:pt x="76" y="1836"/>
                  </a:cubicBezTo>
                  <a:cubicBezTo>
                    <a:pt x="126" y="1861"/>
                    <a:pt x="176" y="1886"/>
                    <a:pt x="201" y="1886"/>
                  </a:cubicBezTo>
                  <a:cubicBezTo>
                    <a:pt x="251" y="1886"/>
                    <a:pt x="301" y="1861"/>
                    <a:pt x="351" y="1811"/>
                  </a:cubicBezTo>
                  <a:lnTo>
                    <a:pt x="1655" y="307"/>
                  </a:lnTo>
                  <a:cubicBezTo>
                    <a:pt x="1730" y="232"/>
                    <a:pt x="1705" y="107"/>
                    <a:pt x="1630" y="57"/>
                  </a:cubicBezTo>
                  <a:cubicBezTo>
                    <a:pt x="1592" y="19"/>
                    <a:pt x="1542" y="0"/>
                    <a:pt x="1495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6"/>
            <p:cNvSpPr/>
            <p:nvPr/>
          </p:nvSpPr>
          <p:spPr>
            <a:xfrm>
              <a:off x="4996400" y="2479100"/>
              <a:ext cx="64550" cy="54175"/>
            </a:xfrm>
            <a:custGeom>
              <a:avLst/>
              <a:gdLst/>
              <a:ahLst/>
              <a:cxnLst/>
              <a:rect l="l" t="t" r="r" b="b"/>
              <a:pathLst>
                <a:path w="2582" h="2167" extrusionOk="0">
                  <a:moveTo>
                    <a:pt x="2379" y="1"/>
                  </a:moveTo>
                  <a:cubicBezTo>
                    <a:pt x="2334" y="1"/>
                    <a:pt x="2290" y="13"/>
                    <a:pt x="2256" y="36"/>
                  </a:cubicBezTo>
                  <a:lnTo>
                    <a:pt x="76" y="1840"/>
                  </a:lnTo>
                  <a:cubicBezTo>
                    <a:pt x="0" y="1915"/>
                    <a:pt x="0" y="2016"/>
                    <a:pt x="51" y="2091"/>
                  </a:cubicBezTo>
                  <a:cubicBezTo>
                    <a:pt x="101" y="2141"/>
                    <a:pt x="151" y="2166"/>
                    <a:pt x="201" y="2166"/>
                  </a:cubicBezTo>
                  <a:cubicBezTo>
                    <a:pt x="251" y="2166"/>
                    <a:pt x="276" y="2166"/>
                    <a:pt x="326" y="2116"/>
                  </a:cubicBezTo>
                  <a:lnTo>
                    <a:pt x="2507" y="336"/>
                  </a:lnTo>
                  <a:cubicBezTo>
                    <a:pt x="2582" y="261"/>
                    <a:pt x="2582" y="161"/>
                    <a:pt x="2532" y="61"/>
                  </a:cubicBezTo>
                  <a:cubicBezTo>
                    <a:pt x="2490" y="19"/>
                    <a:pt x="2434" y="1"/>
                    <a:pt x="2379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6"/>
            <p:cNvSpPr/>
            <p:nvPr/>
          </p:nvSpPr>
          <p:spPr>
            <a:xfrm>
              <a:off x="4510175" y="2502025"/>
              <a:ext cx="60175" cy="51300"/>
            </a:xfrm>
            <a:custGeom>
              <a:avLst/>
              <a:gdLst/>
              <a:ahLst/>
              <a:cxnLst/>
              <a:rect l="l" t="t" r="r" b="b"/>
              <a:pathLst>
                <a:path w="2407" h="2052" extrusionOk="0">
                  <a:moveTo>
                    <a:pt x="213" y="1"/>
                  </a:moveTo>
                  <a:cubicBezTo>
                    <a:pt x="155" y="1"/>
                    <a:pt x="94" y="27"/>
                    <a:pt x="51" y="71"/>
                  </a:cubicBezTo>
                  <a:cubicBezTo>
                    <a:pt x="1" y="146"/>
                    <a:pt x="1" y="272"/>
                    <a:pt x="76" y="322"/>
                  </a:cubicBezTo>
                  <a:lnTo>
                    <a:pt x="2081" y="2001"/>
                  </a:lnTo>
                  <a:cubicBezTo>
                    <a:pt x="2131" y="2026"/>
                    <a:pt x="2156" y="2051"/>
                    <a:pt x="2206" y="2051"/>
                  </a:cubicBezTo>
                  <a:cubicBezTo>
                    <a:pt x="2256" y="2051"/>
                    <a:pt x="2306" y="2026"/>
                    <a:pt x="2357" y="1976"/>
                  </a:cubicBezTo>
                  <a:cubicBezTo>
                    <a:pt x="2407" y="1901"/>
                    <a:pt x="2407" y="1775"/>
                    <a:pt x="2332" y="1725"/>
                  </a:cubicBezTo>
                  <a:lnTo>
                    <a:pt x="326" y="46"/>
                  </a:lnTo>
                  <a:cubicBezTo>
                    <a:pt x="295" y="15"/>
                    <a:pt x="255" y="1"/>
                    <a:pt x="213" y="1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4873600" y="2290600"/>
              <a:ext cx="20075" cy="39650"/>
            </a:xfrm>
            <a:custGeom>
              <a:avLst/>
              <a:gdLst/>
              <a:ahLst/>
              <a:cxnLst/>
              <a:rect l="l" t="t" r="r" b="b"/>
              <a:pathLst>
                <a:path w="803" h="1586" extrusionOk="0">
                  <a:moveTo>
                    <a:pt x="601" y="0"/>
                  </a:moveTo>
                  <a:cubicBezTo>
                    <a:pt x="519" y="0"/>
                    <a:pt x="447" y="49"/>
                    <a:pt x="426" y="132"/>
                  </a:cubicBezTo>
                  <a:lnTo>
                    <a:pt x="25" y="1360"/>
                  </a:lnTo>
                  <a:cubicBezTo>
                    <a:pt x="0" y="1460"/>
                    <a:pt x="50" y="1561"/>
                    <a:pt x="150" y="1586"/>
                  </a:cubicBezTo>
                  <a:lnTo>
                    <a:pt x="201" y="1586"/>
                  </a:lnTo>
                  <a:cubicBezTo>
                    <a:pt x="276" y="1586"/>
                    <a:pt x="351" y="1536"/>
                    <a:pt x="376" y="1460"/>
                  </a:cubicBezTo>
                  <a:lnTo>
                    <a:pt x="777" y="232"/>
                  </a:lnTo>
                  <a:cubicBezTo>
                    <a:pt x="802" y="132"/>
                    <a:pt x="752" y="32"/>
                    <a:pt x="652" y="7"/>
                  </a:cubicBezTo>
                  <a:cubicBezTo>
                    <a:pt x="635" y="2"/>
                    <a:pt x="617" y="0"/>
                    <a:pt x="601" y="0"/>
                  </a:cubicBezTo>
                  <a:close/>
                </a:path>
              </a:pathLst>
            </a:custGeom>
            <a:solidFill>
              <a:srgbClr val="FF7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4596750" y="2525950"/>
              <a:ext cx="79425" cy="81250"/>
            </a:xfrm>
            <a:custGeom>
              <a:avLst/>
              <a:gdLst/>
              <a:ahLst/>
              <a:cxnLst/>
              <a:rect l="l" t="t" r="r" b="b"/>
              <a:pathLst>
                <a:path w="3177" h="3250" extrusionOk="0">
                  <a:moveTo>
                    <a:pt x="2930" y="0"/>
                  </a:moveTo>
                  <a:cubicBezTo>
                    <a:pt x="2907" y="0"/>
                    <a:pt x="2881" y="5"/>
                    <a:pt x="2854" y="16"/>
                  </a:cubicBezTo>
                  <a:cubicBezTo>
                    <a:pt x="1525" y="568"/>
                    <a:pt x="523" y="1645"/>
                    <a:pt x="46" y="2999"/>
                  </a:cubicBezTo>
                  <a:cubicBezTo>
                    <a:pt x="0" y="3153"/>
                    <a:pt x="124" y="3250"/>
                    <a:pt x="244" y="3250"/>
                  </a:cubicBezTo>
                  <a:cubicBezTo>
                    <a:pt x="319" y="3250"/>
                    <a:pt x="393" y="3211"/>
                    <a:pt x="422" y="3124"/>
                  </a:cubicBezTo>
                  <a:cubicBezTo>
                    <a:pt x="848" y="1896"/>
                    <a:pt x="1776" y="894"/>
                    <a:pt x="2954" y="392"/>
                  </a:cubicBezTo>
                  <a:cubicBezTo>
                    <a:pt x="3177" y="325"/>
                    <a:pt x="3122" y="0"/>
                    <a:pt x="2930" y="0"/>
                  </a:cubicBezTo>
                  <a:close/>
                </a:path>
              </a:pathLst>
            </a:custGeom>
            <a:solidFill>
              <a:srgbClr val="FFF0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4606675" y="2624725"/>
              <a:ext cx="13175" cy="10050"/>
            </a:xfrm>
            <a:custGeom>
              <a:avLst/>
              <a:gdLst/>
              <a:ahLst/>
              <a:cxnLst/>
              <a:rect l="l" t="t" r="r" b="b"/>
              <a:pathLst>
                <a:path w="527" h="402" extrusionOk="0">
                  <a:moveTo>
                    <a:pt x="276" y="0"/>
                  </a:moveTo>
                  <a:cubicBezTo>
                    <a:pt x="0" y="0"/>
                    <a:pt x="0" y="401"/>
                    <a:pt x="276" y="401"/>
                  </a:cubicBezTo>
                  <a:cubicBezTo>
                    <a:pt x="527" y="401"/>
                    <a:pt x="527" y="0"/>
                    <a:pt x="276" y="0"/>
                  </a:cubicBezTo>
                  <a:close/>
                </a:path>
              </a:pathLst>
            </a:custGeom>
            <a:solidFill>
              <a:srgbClr val="FFF0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4543400" y="2675100"/>
              <a:ext cx="42850" cy="113625"/>
            </a:xfrm>
            <a:custGeom>
              <a:avLst/>
              <a:gdLst/>
              <a:ahLst/>
              <a:cxnLst/>
              <a:rect l="l" t="t" r="r" b="b"/>
              <a:pathLst>
                <a:path w="1714" h="4545" extrusionOk="0">
                  <a:moveTo>
                    <a:pt x="1431" y="0"/>
                  </a:moveTo>
                  <a:cubicBezTo>
                    <a:pt x="1370" y="0"/>
                    <a:pt x="1311" y="34"/>
                    <a:pt x="1278" y="116"/>
                  </a:cubicBezTo>
                  <a:cubicBezTo>
                    <a:pt x="677" y="1469"/>
                    <a:pt x="0" y="3324"/>
                    <a:pt x="1278" y="4502"/>
                  </a:cubicBezTo>
                  <a:cubicBezTo>
                    <a:pt x="1319" y="4532"/>
                    <a:pt x="1362" y="4545"/>
                    <a:pt x="1404" y="4545"/>
                  </a:cubicBezTo>
                  <a:cubicBezTo>
                    <a:pt x="1571" y="4545"/>
                    <a:pt x="1714" y="4341"/>
                    <a:pt x="1554" y="4201"/>
                  </a:cubicBezTo>
                  <a:cubicBezTo>
                    <a:pt x="451" y="3173"/>
                    <a:pt x="1103" y="1494"/>
                    <a:pt x="1629" y="316"/>
                  </a:cubicBezTo>
                  <a:cubicBezTo>
                    <a:pt x="1697" y="147"/>
                    <a:pt x="1559" y="0"/>
                    <a:pt x="1431" y="0"/>
                  </a:cubicBezTo>
                  <a:close/>
                </a:path>
              </a:pathLst>
            </a:custGeom>
            <a:solidFill>
              <a:srgbClr val="FFF0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3" name="Google Shape;833;p6">
            <a:hlinkClick r:id="rId20" action="ppaction://hlinksldjump"/>
          </p:cNvPr>
          <p:cNvSpPr/>
          <p:nvPr/>
        </p:nvSpPr>
        <p:spPr>
          <a:xfrm>
            <a:off x="4893825" y="1083966"/>
            <a:ext cx="15249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To-do list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34" name="Google Shape;834;p6">
            <a:hlinkClick r:id="" action="ppaction://hlinkshowjump?jump=nextslide"/>
          </p:cNvPr>
          <p:cNvSpPr/>
          <p:nvPr/>
        </p:nvSpPr>
        <p:spPr>
          <a:xfrm>
            <a:off x="6540850" y="1083966"/>
            <a:ext cx="1527000" cy="3420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accent6"/>
                </a:solidFill>
                <a:latin typeface="Poppins"/>
                <a:ea typeface="Poppins"/>
                <a:cs typeface="Poppins"/>
                <a:sym typeface="Poppins"/>
              </a:rPr>
              <a:t>Schedule</a:t>
            </a:r>
            <a:endParaRPr sz="1200" b="1" i="0" u="none" strike="noStrike" cap="none">
              <a:solidFill>
                <a:schemeClr val="accent6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" name="Google Shape;839;p7"/>
          <p:cNvSpPr/>
          <p:nvPr/>
        </p:nvSpPr>
        <p:spPr>
          <a:xfrm>
            <a:off x="492475" y="825083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0" name="Google Shape;840;p7"/>
          <p:cNvSpPr txBox="1">
            <a:spLocks noGrp="1"/>
          </p:cNvSpPr>
          <p:nvPr>
            <p:ph type="title"/>
          </p:nvPr>
        </p:nvSpPr>
        <p:spPr>
          <a:xfrm>
            <a:off x="607375" y="985700"/>
            <a:ext cx="4521000" cy="5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700"/>
              <a:buNone/>
            </a:pPr>
            <a:endParaRPr/>
          </a:p>
        </p:txBody>
      </p:sp>
      <p:grpSp>
        <p:nvGrpSpPr>
          <p:cNvPr id="841" name="Google Shape;841;p7"/>
          <p:cNvGrpSpPr/>
          <p:nvPr/>
        </p:nvGrpSpPr>
        <p:grpSpPr>
          <a:xfrm>
            <a:off x="1179735" y="1557262"/>
            <a:ext cx="6450300" cy="2701904"/>
            <a:chOff x="1179735" y="1557262"/>
            <a:chExt cx="6450300" cy="2701904"/>
          </a:xfrm>
        </p:grpSpPr>
        <p:sp>
          <p:nvSpPr>
            <p:cNvPr id="842" name="Google Shape;842;p7"/>
            <p:cNvSpPr/>
            <p:nvPr/>
          </p:nvSpPr>
          <p:spPr>
            <a:xfrm>
              <a:off x="1179735" y="1557262"/>
              <a:ext cx="6450300" cy="2253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7"/>
            <p:cNvSpPr/>
            <p:nvPr/>
          </p:nvSpPr>
          <p:spPr>
            <a:xfrm>
              <a:off x="1179735" y="178240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7"/>
            <p:cNvSpPr/>
            <p:nvPr/>
          </p:nvSpPr>
          <p:spPr>
            <a:xfrm>
              <a:off x="1179735" y="200755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7"/>
            <p:cNvSpPr/>
            <p:nvPr/>
          </p:nvSpPr>
          <p:spPr>
            <a:xfrm>
              <a:off x="1179735" y="223269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7"/>
            <p:cNvSpPr/>
            <p:nvPr/>
          </p:nvSpPr>
          <p:spPr>
            <a:xfrm>
              <a:off x="1179735" y="245784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7"/>
            <p:cNvSpPr/>
            <p:nvPr/>
          </p:nvSpPr>
          <p:spPr>
            <a:xfrm>
              <a:off x="1179735" y="2682988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7"/>
            <p:cNvSpPr/>
            <p:nvPr/>
          </p:nvSpPr>
          <p:spPr>
            <a:xfrm>
              <a:off x="1179735" y="2908133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7"/>
            <p:cNvSpPr/>
            <p:nvPr/>
          </p:nvSpPr>
          <p:spPr>
            <a:xfrm>
              <a:off x="1179735" y="3133279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7"/>
            <p:cNvSpPr/>
            <p:nvPr/>
          </p:nvSpPr>
          <p:spPr>
            <a:xfrm>
              <a:off x="1179735" y="3358430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7"/>
            <p:cNvSpPr/>
            <p:nvPr/>
          </p:nvSpPr>
          <p:spPr>
            <a:xfrm>
              <a:off x="1179735" y="3583575"/>
              <a:ext cx="6450300" cy="225300"/>
            </a:xfrm>
            <a:prstGeom prst="rect">
              <a:avLst/>
            </a:prstGeom>
            <a:solidFill>
              <a:srgbClr val="B3C2FF">
                <a:alpha val="4901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7"/>
            <p:cNvSpPr/>
            <p:nvPr/>
          </p:nvSpPr>
          <p:spPr>
            <a:xfrm>
              <a:off x="1179735" y="3808720"/>
              <a:ext cx="6450300" cy="225300"/>
            </a:xfrm>
            <a:prstGeom prst="rect">
              <a:avLst/>
            </a:prstGeom>
            <a:solidFill>
              <a:srgbClr val="B3C2FF">
                <a:alpha val="24705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7"/>
            <p:cNvSpPr/>
            <p:nvPr/>
          </p:nvSpPr>
          <p:spPr>
            <a:xfrm rot="10800000">
              <a:off x="1179735" y="4033866"/>
              <a:ext cx="6450300" cy="2253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rgbClr val="B3C2FF">
                <a:alpha val="43137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54" name="Google Shape;854;p7"/>
          <p:cNvSpPr txBox="1"/>
          <p:nvPr/>
        </p:nvSpPr>
        <p:spPr>
          <a:xfrm>
            <a:off x="1174325" y="1550300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07:00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55" name="Google Shape;855;p7"/>
          <p:cNvSpPr txBox="1"/>
          <p:nvPr/>
        </p:nvSpPr>
        <p:spPr>
          <a:xfrm>
            <a:off x="1174325" y="1782400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08:00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56" name="Google Shape;856;p7"/>
          <p:cNvSpPr txBox="1"/>
          <p:nvPr/>
        </p:nvSpPr>
        <p:spPr>
          <a:xfrm>
            <a:off x="1174325" y="2007556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09:00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57" name="Google Shape;857;p7"/>
          <p:cNvSpPr txBox="1"/>
          <p:nvPr/>
        </p:nvSpPr>
        <p:spPr>
          <a:xfrm>
            <a:off x="1174325" y="2232691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10:00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58" name="Google Shape;858;p7"/>
          <p:cNvSpPr txBox="1"/>
          <p:nvPr/>
        </p:nvSpPr>
        <p:spPr>
          <a:xfrm>
            <a:off x="1174325" y="2457848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11:00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59" name="Google Shape;859;p7"/>
          <p:cNvSpPr txBox="1"/>
          <p:nvPr/>
        </p:nvSpPr>
        <p:spPr>
          <a:xfrm>
            <a:off x="1174325" y="2682983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12:00 AM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0" name="Google Shape;860;p7"/>
          <p:cNvSpPr txBox="1"/>
          <p:nvPr/>
        </p:nvSpPr>
        <p:spPr>
          <a:xfrm>
            <a:off x="1174325" y="2915082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01:00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1" name="Google Shape;861;p7"/>
          <p:cNvSpPr txBox="1"/>
          <p:nvPr/>
        </p:nvSpPr>
        <p:spPr>
          <a:xfrm>
            <a:off x="1174325" y="3133274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02:00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2" name="Google Shape;862;p7"/>
          <p:cNvSpPr txBox="1"/>
          <p:nvPr/>
        </p:nvSpPr>
        <p:spPr>
          <a:xfrm>
            <a:off x="1174325" y="3358409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03:00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3" name="Google Shape;863;p7"/>
          <p:cNvSpPr txBox="1"/>
          <p:nvPr/>
        </p:nvSpPr>
        <p:spPr>
          <a:xfrm>
            <a:off x="1174325" y="3583565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04:00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4" name="Google Shape;864;p7"/>
          <p:cNvSpPr txBox="1"/>
          <p:nvPr/>
        </p:nvSpPr>
        <p:spPr>
          <a:xfrm>
            <a:off x="1174325" y="3808700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05:00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65" name="Google Shape;865;p7"/>
          <p:cNvSpPr txBox="1"/>
          <p:nvPr/>
        </p:nvSpPr>
        <p:spPr>
          <a:xfrm>
            <a:off x="1174325" y="4040800"/>
            <a:ext cx="10023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06:00 PM</a:t>
            </a:r>
            <a:endParaRPr sz="12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grpSp>
        <p:nvGrpSpPr>
          <p:cNvPr id="866" name="Google Shape;866;p7"/>
          <p:cNvGrpSpPr/>
          <p:nvPr/>
        </p:nvGrpSpPr>
        <p:grpSpPr>
          <a:xfrm>
            <a:off x="6415538" y="2483871"/>
            <a:ext cx="1629844" cy="1524153"/>
            <a:chOff x="6415538" y="2483871"/>
            <a:chExt cx="1629844" cy="1524153"/>
          </a:xfrm>
        </p:grpSpPr>
        <p:sp>
          <p:nvSpPr>
            <p:cNvPr id="867" name="Google Shape;867;p7"/>
            <p:cNvSpPr/>
            <p:nvPr/>
          </p:nvSpPr>
          <p:spPr>
            <a:xfrm rot="-1391811">
              <a:off x="6579646" y="2695741"/>
              <a:ext cx="1301628" cy="1100414"/>
            </a:xfrm>
            <a:prstGeom prst="roundRect">
              <a:avLst>
                <a:gd name="adj" fmla="val 16667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7"/>
            <p:cNvSpPr/>
            <p:nvPr/>
          </p:nvSpPr>
          <p:spPr>
            <a:xfrm rot="-1456148">
              <a:off x="6701577" y="3236367"/>
              <a:ext cx="1041547" cy="229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7"/>
            <p:cNvSpPr/>
            <p:nvPr/>
          </p:nvSpPr>
          <p:spPr>
            <a:xfrm rot="-1456148">
              <a:off x="6762401" y="3349890"/>
              <a:ext cx="1041547" cy="229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7"/>
            <p:cNvSpPr/>
            <p:nvPr/>
          </p:nvSpPr>
          <p:spPr>
            <a:xfrm rot="-1456148">
              <a:off x="6831914" y="3463400"/>
              <a:ext cx="1041547" cy="2296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1" name="Google Shape;871;p7">
            <a:hlinkClick r:id="rId3" action="ppaction://hlinksldjump"/>
          </p:cNvPr>
          <p:cNvSpPr txBox="1"/>
          <p:nvPr/>
        </p:nvSpPr>
        <p:spPr>
          <a:xfrm rot="-1395840">
            <a:off x="6499433" y="2832674"/>
            <a:ext cx="897034" cy="4507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lang="en" sz="17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NOTES</a:t>
            </a:r>
            <a:endParaRPr sz="17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sp>
        <p:nvSpPr>
          <p:cNvPr id="872" name="Google Shape;872;p7"/>
          <p:cNvSpPr txBox="1"/>
          <p:nvPr/>
        </p:nvSpPr>
        <p:spPr>
          <a:xfrm>
            <a:off x="2228850" y="1775600"/>
            <a:ext cx="24402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History - Review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73" name="Google Shape;873;p7"/>
          <p:cNvSpPr txBox="1"/>
          <p:nvPr/>
        </p:nvSpPr>
        <p:spPr>
          <a:xfrm>
            <a:off x="2228850" y="2007700"/>
            <a:ext cx="24402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Math - Exam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74" name="Google Shape;874;p7"/>
          <p:cNvSpPr txBox="1"/>
          <p:nvPr/>
        </p:nvSpPr>
        <p:spPr>
          <a:xfrm>
            <a:off x="2228850" y="3583575"/>
            <a:ext cx="24402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History - Study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75" name="Google Shape;875;p7"/>
          <p:cNvSpPr txBox="1"/>
          <p:nvPr/>
        </p:nvSpPr>
        <p:spPr>
          <a:xfrm>
            <a:off x="2228850" y="2915074"/>
            <a:ext cx="24402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Art - Project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876" name="Google Shape;876;p7"/>
          <p:cNvSpPr txBox="1"/>
          <p:nvPr/>
        </p:nvSpPr>
        <p:spPr>
          <a:xfrm>
            <a:off x="2228850" y="2457850"/>
            <a:ext cx="2440200" cy="2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Science - Homework 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" name="Google Shape;881;p8">
            <a:hlinkClick r:id="rId3" action="ppaction://hlinksldjump"/>
          </p:cNvPr>
          <p:cNvSpPr/>
          <p:nvPr/>
        </p:nvSpPr>
        <p:spPr>
          <a:xfrm>
            <a:off x="339959" y="754441"/>
            <a:ext cx="667500" cy="3093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2" name="Google Shape;882;p8">
            <a:hlinkClick r:id="rId3" action="ppaction://hlinksldjump"/>
          </p:cNvPr>
          <p:cNvSpPr/>
          <p:nvPr/>
        </p:nvSpPr>
        <p:spPr>
          <a:xfrm>
            <a:off x="34032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Jan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83" name="Google Shape;883;p8">
            <a:hlinkClick r:id="rId4" action="ppaction://hlinksldjump"/>
          </p:cNvPr>
          <p:cNvSpPr/>
          <p:nvPr/>
        </p:nvSpPr>
        <p:spPr>
          <a:xfrm>
            <a:off x="765592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4" name="Google Shape;884;p8">
            <a:hlinkClick r:id="rId4" action="ppaction://hlinksldjump"/>
          </p:cNvPr>
          <p:cNvSpPr/>
          <p:nvPr/>
        </p:nvSpPr>
        <p:spPr>
          <a:xfrm>
            <a:off x="765629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Dec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85" name="Google Shape;885;p8">
            <a:hlinkClick r:id="rId5" action="ppaction://hlinksldjump"/>
          </p:cNvPr>
          <p:cNvSpPr/>
          <p:nvPr/>
        </p:nvSpPr>
        <p:spPr>
          <a:xfrm>
            <a:off x="1001315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6" name="Google Shape;886;p8">
            <a:hlinkClick r:id="rId5" action="ppaction://hlinksldjump"/>
          </p:cNvPr>
          <p:cNvSpPr/>
          <p:nvPr/>
        </p:nvSpPr>
        <p:spPr>
          <a:xfrm>
            <a:off x="1001683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Feb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87" name="Google Shape;887;p8">
            <a:hlinkClick r:id="rId6" action="ppaction://hlinksldjump"/>
          </p:cNvPr>
          <p:cNvSpPr/>
          <p:nvPr/>
        </p:nvSpPr>
        <p:spPr>
          <a:xfrm>
            <a:off x="166916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8" name="Google Shape;888;p8">
            <a:hlinkClick r:id="rId6" action="ppaction://hlinksldjump"/>
          </p:cNvPr>
          <p:cNvSpPr/>
          <p:nvPr/>
        </p:nvSpPr>
        <p:spPr>
          <a:xfrm>
            <a:off x="166952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89" name="Google Shape;889;p8">
            <a:hlinkClick r:id="rId7" action="ppaction://hlinksldjump"/>
          </p:cNvPr>
          <p:cNvSpPr/>
          <p:nvPr/>
        </p:nvSpPr>
        <p:spPr>
          <a:xfrm>
            <a:off x="2331707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" name="Google Shape;890;p8">
            <a:hlinkClick r:id="rId7" action="ppaction://hlinksldjump"/>
          </p:cNvPr>
          <p:cNvSpPr/>
          <p:nvPr/>
        </p:nvSpPr>
        <p:spPr>
          <a:xfrm>
            <a:off x="2332075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Apr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91" name="Google Shape;891;p8">
            <a:hlinkClick r:id="rId8" action="ppaction://hlinksldjump"/>
          </p:cNvPr>
          <p:cNvSpPr/>
          <p:nvPr/>
        </p:nvSpPr>
        <p:spPr>
          <a:xfrm>
            <a:off x="2999553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2" name="Google Shape;892;p8">
            <a:hlinkClick r:id="rId8" action="ppaction://hlinksldjump"/>
          </p:cNvPr>
          <p:cNvSpPr/>
          <p:nvPr/>
        </p:nvSpPr>
        <p:spPr>
          <a:xfrm>
            <a:off x="2999921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May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93" name="Google Shape;893;p8">
            <a:hlinkClick r:id="rId9" action="ppaction://hlinksldjump"/>
          </p:cNvPr>
          <p:cNvSpPr/>
          <p:nvPr/>
        </p:nvSpPr>
        <p:spPr>
          <a:xfrm>
            <a:off x="3662099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4" name="Google Shape;894;p8">
            <a:hlinkClick r:id="rId9" action="ppaction://hlinksldjump"/>
          </p:cNvPr>
          <p:cNvSpPr/>
          <p:nvPr/>
        </p:nvSpPr>
        <p:spPr>
          <a:xfrm>
            <a:off x="3662467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Jun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95" name="Google Shape;895;p8">
            <a:hlinkClick r:id="rId10" action="ppaction://hlinksldjump"/>
          </p:cNvPr>
          <p:cNvSpPr/>
          <p:nvPr/>
        </p:nvSpPr>
        <p:spPr>
          <a:xfrm>
            <a:off x="4329946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6" name="Google Shape;896;p8">
            <a:hlinkClick r:id="rId10" action="ppaction://hlinksldjump"/>
          </p:cNvPr>
          <p:cNvSpPr/>
          <p:nvPr/>
        </p:nvSpPr>
        <p:spPr>
          <a:xfrm>
            <a:off x="4330314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Jul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97" name="Google Shape;897;p8">
            <a:hlinkClick r:id="rId11" action="ppaction://hlinksldjump"/>
          </p:cNvPr>
          <p:cNvSpPr/>
          <p:nvPr/>
        </p:nvSpPr>
        <p:spPr>
          <a:xfrm>
            <a:off x="4992492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8" name="Google Shape;898;p8">
            <a:hlinkClick r:id="rId11" action="ppaction://hlinksldjump"/>
          </p:cNvPr>
          <p:cNvSpPr/>
          <p:nvPr/>
        </p:nvSpPr>
        <p:spPr>
          <a:xfrm>
            <a:off x="4992860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Aug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899" name="Google Shape;899;p8">
            <a:hlinkClick r:id="rId12" action="ppaction://hlinksldjump"/>
          </p:cNvPr>
          <p:cNvSpPr/>
          <p:nvPr/>
        </p:nvSpPr>
        <p:spPr>
          <a:xfrm>
            <a:off x="5660338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0" name="Google Shape;900;p8">
            <a:hlinkClick r:id="rId12" action="ppaction://hlinksldjump"/>
          </p:cNvPr>
          <p:cNvSpPr/>
          <p:nvPr/>
        </p:nvSpPr>
        <p:spPr>
          <a:xfrm>
            <a:off x="5660706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Sep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01" name="Google Shape;901;p8">
            <a:hlinkClick r:id="rId13" action="ppaction://hlinksldjump"/>
          </p:cNvPr>
          <p:cNvSpPr/>
          <p:nvPr/>
        </p:nvSpPr>
        <p:spPr>
          <a:xfrm>
            <a:off x="6325534" y="754441"/>
            <a:ext cx="667500" cy="309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2" name="Google Shape;902;p8">
            <a:hlinkClick r:id="rId13" action="ppaction://hlinksldjump"/>
          </p:cNvPr>
          <p:cNvSpPr/>
          <p:nvPr/>
        </p:nvSpPr>
        <p:spPr>
          <a:xfrm>
            <a:off x="6325902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Oct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03" name="Google Shape;903;p8">
            <a:hlinkClick r:id="rId14" action="ppaction://hlinksldjump"/>
          </p:cNvPr>
          <p:cNvSpPr/>
          <p:nvPr/>
        </p:nvSpPr>
        <p:spPr>
          <a:xfrm>
            <a:off x="6990731" y="754441"/>
            <a:ext cx="667500" cy="3093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4" name="Google Shape;904;p8">
            <a:hlinkClick r:id="rId14" action="ppaction://hlinksldjump"/>
          </p:cNvPr>
          <p:cNvSpPr/>
          <p:nvPr/>
        </p:nvSpPr>
        <p:spPr>
          <a:xfrm>
            <a:off x="6991099" y="555291"/>
            <a:ext cx="667500" cy="410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rPr>
              <a:t>Nov</a:t>
            </a: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05" name="Google Shape;905;p8">
            <a:hlinkClick r:id="rId15" action="ppaction://hlinksldjump"/>
          </p:cNvPr>
          <p:cNvSpPr/>
          <p:nvPr/>
        </p:nvSpPr>
        <p:spPr>
          <a:xfrm rot="5400000">
            <a:off x="8067624" y="1015282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6" name="Google Shape;906;p8">
            <a:hlinkClick r:id="rId15" action="ppaction://hlinksldjump"/>
          </p:cNvPr>
          <p:cNvSpPr/>
          <p:nvPr/>
        </p:nvSpPr>
        <p:spPr>
          <a:xfrm rot="5400000">
            <a:off x="8247375" y="954423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07" name="Google Shape;907;p8"/>
          <p:cNvGrpSpPr/>
          <p:nvPr/>
        </p:nvGrpSpPr>
        <p:grpSpPr>
          <a:xfrm>
            <a:off x="8403673" y="1065330"/>
            <a:ext cx="274318" cy="274318"/>
            <a:chOff x="8403673" y="1065330"/>
            <a:chExt cx="274318" cy="274318"/>
          </a:xfrm>
        </p:grpSpPr>
        <p:sp>
          <p:nvSpPr>
            <p:cNvPr id="908" name="Google Shape;908;p8">
              <a:hlinkClick r:id="rId15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8">
              <a:hlinkClick r:id="rId15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8">
              <a:hlinkClick r:id="rId15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" name="Google Shape;911;p8">
              <a:hlinkClick r:id="rId15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" name="Google Shape;912;p8">
              <a:hlinkClick r:id="rId15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8">
              <a:hlinkClick r:id="rId15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8">
              <a:hlinkClick r:id="rId15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8">
              <a:hlinkClick r:id="rId15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8">
              <a:hlinkClick r:id="rId15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8">
              <a:hlinkClick r:id="rId16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8" name="Google Shape;918;p8"/>
          <p:cNvSpPr/>
          <p:nvPr/>
        </p:nvSpPr>
        <p:spPr>
          <a:xfrm rot="5400000">
            <a:off x="8067623" y="4113007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8">
            <a:hlinkClick r:id="rId17" action="ppaction://hlinksldjump"/>
          </p:cNvPr>
          <p:cNvSpPr/>
          <p:nvPr/>
        </p:nvSpPr>
        <p:spPr>
          <a:xfrm rot="5400000">
            <a:off x="8247375" y="40521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20" name="Google Shape;920;p8"/>
          <p:cNvGrpSpPr/>
          <p:nvPr/>
        </p:nvGrpSpPr>
        <p:grpSpPr>
          <a:xfrm>
            <a:off x="8403673" y="4178064"/>
            <a:ext cx="274318" cy="244669"/>
            <a:chOff x="8403683" y="4125106"/>
            <a:chExt cx="274318" cy="244669"/>
          </a:xfrm>
        </p:grpSpPr>
        <p:sp>
          <p:nvSpPr>
            <p:cNvPr id="921" name="Google Shape;921;p8">
              <a:hlinkClick r:id="rId17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8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8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4" name="Google Shape;924;p8"/>
          <p:cNvSpPr/>
          <p:nvPr/>
        </p:nvSpPr>
        <p:spPr>
          <a:xfrm rot="5400000">
            <a:off x="8067623" y="2873948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8">
            <a:hlinkClick r:id="rId18" action="ppaction://hlinksldjump"/>
          </p:cNvPr>
          <p:cNvSpPr/>
          <p:nvPr/>
        </p:nvSpPr>
        <p:spPr>
          <a:xfrm rot="5400000">
            <a:off x="8247375" y="2813089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26" name="Google Shape;926;p8"/>
          <p:cNvGrpSpPr/>
          <p:nvPr/>
        </p:nvGrpSpPr>
        <p:grpSpPr>
          <a:xfrm>
            <a:off x="8403674" y="2927786"/>
            <a:ext cx="274316" cy="267106"/>
            <a:chOff x="8403681" y="2797011"/>
            <a:chExt cx="274316" cy="267106"/>
          </a:xfrm>
        </p:grpSpPr>
        <p:sp>
          <p:nvSpPr>
            <p:cNvPr id="927" name="Google Shape;927;p8">
              <a:hlinkClick r:id="rId18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8">
              <a:hlinkClick r:id="rId18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29" name="Google Shape;929;p8"/>
          <p:cNvSpPr/>
          <p:nvPr/>
        </p:nvSpPr>
        <p:spPr>
          <a:xfrm rot="5400000">
            <a:off x="8067623" y="2254407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8">
            <a:hlinkClick r:id="rId19" action="ppaction://hlinksldjump"/>
          </p:cNvPr>
          <p:cNvSpPr/>
          <p:nvPr/>
        </p:nvSpPr>
        <p:spPr>
          <a:xfrm rot="5400000">
            <a:off x="8247375" y="2193548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31" name="Google Shape;931;p8"/>
          <p:cNvGrpSpPr/>
          <p:nvPr/>
        </p:nvGrpSpPr>
        <p:grpSpPr>
          <a:xfrm>
            <a:off x="8403676" y="2304641"/>
            <a:ext cx="274312" cy="274315"/>
            <a:chOff x="8403693" y="2134943"/>
            <a:chExt cx="274312" cy="274315"/>
          </a:xfrm>
        </p:grpSpPr>
        <p:sp>
          <p:nvSpPr>
            <p:cNvPr id="932" name="Google Shape;932;p8">
              <a:hlinkClick r:id="rId19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8">
              <a:hlinkClick r:id="rId19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34" name="Google Shape;934;p8"/>
          <p:cNvSpPr/>
          <p:nvPr/>
        </p:nvSpPr>
        <p:spPr>
          <a:xfrm rot="5400000">
            <a:off x="8067623" y="3493466"/>
            <a:ext cx="619200" cy="3741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8">
            <a:hlinkClick r:id="rId20" action="ppaction://hlinksldjump"/>
          </p:cNvPr>
          <p:cNvSpPr/>
          <p:nvPr/>
        </p:nvSpPr>
        <p:spPr>
          <a:xfrm rot="5400000">
            <a:off x="8247375" y="34326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936" name="Google Shape;936;p8"/>
          <p:cNvGrpSpPr/>
          <p:nvPr/>
        </p:nvGrpSpPr>
        <p:grpSpPr>
          <a:xfrm>
            <a:off x="8403674" y="3500595"/>
            <a:ext cx="274317" cy="360524"/>
            <a:chOff x="8403683" y="3408729"/>
            <a:chExt cx="274317" cy="360524"/>
          </a:xfrm>
        </p:grpSpPr>
        <p:sp>
          <p:nvSpPr>
            <p:cNvPr id="937" name="Google Shape;937;p8">
              <a:hlinkClick r:id="rId20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8">
              <a:hlinkClick r:id="rId20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8">
              <a:hlinkClick r:id="rId20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8">
              <a:hlinkClick r:id="rId20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8">
              <a:hlinkClick r:id="rId20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8">
              <a:hlinkClick r:id="rId20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8">
              <a:hlinkClick r:id="rId20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4" name="Google Shape;944;p8"/>
          <p:cNvSpPr/>
          <p:nvPr/>
        </p:nvSpPr>
        <p:spPr>
          <a:xfrm rot="5400000">
            <a:off x="8067623" y="1634866"/>
            <a:ext cx="619200" cy="3741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8">
            <a:hlinkClick r:id="rId21" action="ppaction://hlinksldjump"/>
          </p:cNvPr>
          <p:cNvSpPr/>
          <p:nvPr/>
        </p:nvSpPr>
        <p:spPr>
          <a:xfrm rot="5400000">
            <a:off x="8247375" y="1574007"/>
            <a:ext cx="619200" cy="49650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0" rIns="91425" bIns="91425" anchor="b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endParaRPr sz="1200" b="1" i="0" u="none" strike="noStrike" cap="none">
              <a:solidFill>
                <a:schemeClr val="dk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946" name="Google Shape;946;p8">
            <a:hlinkClick r:id="rId21" action="ppaction://hlinksldjump"/>
          </p:cNvPr>
          <p:cNvSpPr/>
          <p:nvPr/>
        </p:nvSpPr>
        <p:spPr>
          <a:xfrm>
            <a:off x="8403667" y="1668470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8"/>
          <p:cNvSpPr/>
          <p:nvPr/>
        </p:nvSpPr>
        <p:spPr>
          <a:xfrm>
            <a:off x="340075" y="892775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8"/>
          <p:cNvSpPr txBox="1"/>
          <p:nvPr/>
        </p:nvSpPr>
        <p:spPr>
          <a:xfrm>
            <a:off x="777376" y="1258766"/>
            <a:ext cx="58755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Pacifico"/>
              <a:buNone/>
            </a:pPr>
            <a:r>
              <a:rPr lang="en" sz="27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NOTES - SEPTEMBER 2020</a:t>
            </a:r>
            <a:endParaRPr sz="27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sp>
        <p:nvSpPr>
          <p:cNvPr id="949" name="Google Shape;949;p8"/>
          <p:cNvSpPr/>
          <p:nvPr/>
        </p:nvSpPr>
        <p:spPr>
          <a:xfrm>
            <a:off x="3403319" y="4460150"/>
            <a:ext cx="287900" cy="90315"/>
          </a:xfrm>
          <a:custGeom>
            <a:avLst/>
            <a:gdLst/>
            <a:ahLst/>
            <a:cxnLst/>
            <a:rect l="l" t="t" r="r" b="b"/>
            <a:pathLst>
              <a:path w="11275" h="3537" extrusionOk="0">
                <a:moveTo>
                  <a:pt x="0" y="1"/>
                </a:moveTo>
                <a:lnTo>
                  <a:pt x="0" y="1"/>
                </a:lnTo>
                <a:cubicBezTo>
                  <a:pt x="967" y="268"/>
                  <a:pt x="1901" y="568"/>
                  <a:pt x="2835" y="835"/>
                </a:cubicBezTo>
                <a:lnTo>
                  <a:pt x="5704" y="1635"/>
                </a:lnTo>
                <a:lnTo>
                  <a:pt x="7105" y="2002"/>
                </a:lnTo>
                <a:cubicBezTo>
                  <a:pt x="7339" y="2069"/>
                  <a:pt x="7572" y="2136"/>
                  <a:pt x="7806" y="2236"/>
                </a:cubicBezTo>
                <a:lnTo>
                  <a:pt x="8506" y="2503"/>
                </a:lnTo>
                <a:cubicBezTo>
                  <a:pt x="9407" y="2870"/>
                  <a:pt x="10341" y="3203"/>
                  <a:pt x="11275" y="3537"/>
                </a:cubicBezTo>
                <a:cubicBezTo>
                  <a:pt x="10374" y="3103"/>
                  <a:pt x="9473" y="2703"/>
                  <a:pt x="8573" y="2302"/>
                </a:cubicBezTo>
                <a:cubicBezTo>
                  <a:pt x="8339" y="2202"/>
                  <a:pt x="8106" y="2102"/>
                  <a:pt x="7872" y="2036"/>
                </a:cubicBezTo>
                <a:cubicBezTo>
                  <a:pt x="7639" y="1936"/>
                  <a:pt x="7405" y="1869"/>
                  <a:pt x="7172" y="1802"/>
                </a:cubicBezTo>
                <a:lnTo>
                  <a:pt x="5737" y="1435"/>
                </a:lnTo>
                <a:lnTo>
                  <a:pt x="2869" y="701"/>
                </a:lnTo>
                <a:cubicBezTo>
                  <a:pt x="1935" y="434"/>
                  <a:pt x="967" y="234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8"/>
          <p:cNvSpPr/>
          <p:nvPr/>
        </p:nvSpPr>
        <p:spPr>
          <a:xfrm>
            <a:off x="3364123" y="4471232"/>
            <a:ext cx="308353" cy="97975"/>
          </a:xfrm>
          <a:custGeom>
            <a:avLst/>
            <a:gdLst/>
            <a:ahLst/>
            <a:cxnLst/>
            <a:rect l="l" t="t" r="r" b="b"/>
            <a:pathLst>
              <a:path w="12076" h="3837" extrusionOk="0">
                <a:moveTo>
                  <a:pt x="1" y="0"/>
                </a:moveTo>
                <a:cubicBezTo>
                  <a:pt x="1001" y="334"/>
                  <a:pt x="2035" y="634"/>
                  <a:pt x="3036" y="934"/>
                </a:cubicBezTo>
                <a:lnTo>
                  <a:pt x="4571" y="1368"/>
                </a:lnTo>
                <a:lnTo>
                  <a:pt x="6038" y="1902"/>
                </a:lnTo>
                <a:lnTo>
                  <a:pt x="9074" y="2869"/>
                </a:lnTo>
                <a:cubicBezTo>
                  <a:pt x="10074" y="3203"/>
                  <a:pt x="11075" y="3536"/>
                  <a:pt x="12076" y="3837"/>
                </a:cubicBezTo>
                <a:cubicBezTo>
                  <a:pt x="11109" y="3470"/>
                  <a:pt x="10108" y="3103"/>
                  <a:pt x="9107" y="2736"/>
                </a:cubicBezTo>
                <a:cubicBezTo>
                  <a:pt x="8106" y="2369"/>
                  <a:pt x="7106" y="2035"/>
                  <a:pt x="6105" y="1702"/>
                </a:cubicBezTo>
                <a:cubicBezTo>
                  <a:pt x="5605" y="1502"/>
                  <a:pt x="5104" y="1335"/>
                  <a:pt x="4604" y="1201"/>
                </a:cubicBezTo>
                <a:lnTo>
                  <a:pt x="3069" y="768"/>
                </a:lnTo>
                <a:cubicBezTo>
                  <a:pt x="2069" y="501"/>
                  <a:pt x="1035" y="234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8"/>
          <p:cNvSpPr/>
          <p:nvPr/>
        </p:nvSpPr>
        <p:spPr>
          <a:xfrm>
            <a:off x="3659684" y="4373282"/>
            <a:ext cx="350945" cy="237674"/>
          </a:xfrm>
          <a:custGeom>
            <a:avLst/>
            <a:gdLst/>
            <a:ahLst/>
            <a:cxnLst/>
            <a:rect l="l" t="t" r="r" b="b"/>
            <a:pathLst>
              <a:path w="13744" h="9308" extrusionOk="0">
                <a:moveTo>
                  <a:pt x="13744" y="0"/>
                </a:moveTo>
                <a:lnTo>
                  <a:pt x="13744" y="0"/>
                </a:lnTo>
                <a:cubicBezTo>
                  <a:pt x="12576" y="734"/>
                  <a:pt x="11409" y="1501"/>
                  <a:pt x="10275" y="2235"/>
                </a:cubicBezTo>
                <a:lnTo>
                  <a:pt x="6839" y="4570"/>
                </a:lnTo>
                <a:lnTo>
                  <a:pt x="3403" y="6905"/>
                </a:lnTo>
                <a:cubicBezTo>
                  <a:pt x="2269" y="7706"/>
                  <a:pt x="1135" y="8506"/>
                  <a:pt x="1" y="9307"/>
                </a:cubicBezTo>
                <a:cubicBezTo>
                  <a:pt x="1168" y="8540"/>
                  <a:pt x="2336" y="7806"/>
                  <a:pt x="3503" y="7039"/>
                </a:cubicBezTo>
                <a:lnTo>
                  <a:pt x="6939" y="4737"/>
                </a:lnTo>
                <a:lnTo>
                  <a:pt x="10375" y="2369"/>
                </a:lnTo>
                <a:cubicBezTo>
                  <a:pt x="11509" y="1602"/>
                  <a:pt x="12643" y="801"/>
                  <a:pt x="13744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8"/>
          <p:cNvSpPr/>
          <p:nvPr/>
        </p:nvSpPr>
        <p:spPr>
          <a:xfrm>
            <a:off x="3945873" y="4440565"/>
            <a:ext cx="310907" cy="108189"/>
          </a:xfrm>
          <a:custGeom>
            <a:avLst/>
            <a:gdLst/>
            <a:ahLst/>
            <a:cxnLst/>
            <a:rect l="l" t="t" r="r" b="b"/>
            <a:pathLst>
              <a:path w="12176" h="4237" extrusionOk="0">
                <a:moveTo>
                  <a:pt x="1" y="1"/>
                </a:moveTo>
                <a:cubicBezTo>
                  <a:pt x="1035" y="267"/>
                  <a:pt x="2069" y="534"/>
                  <a:pt x="3136" y="801"/>
                </a:cubicBezTo>
                <a:lnTo>
                  <a:pt x="4704" y="1168"/>
                </a:lnTo>
                <a:cubicBezTo>
                  <a:pt x="5171" y="1335"/>
                  <a:pt x="5671" y="1568"/>
                  <a:pt x="6172" y="1769"/>
                </a:cubicBezTo>
                <a:lnTo>
                  <a:pt x="9174" y="3036"/>
                </a:lnTo>
                <a:cubicBezTo>
                  <a:pt x="10141" y="3436"/>
                  <a:pt x="11142" y="3837"/>
                  <a:pt x="12176" y="4237"/>
                </a:cubicBezTo>
                <a:cubicBezTo>
                  <a:pt x="11175" y="3770"/>
                  <a:pt x="10208" y="3336"/>
                  <a:pt x="9207" y="2869"/>
                </a:cubicBezTo>
                <a:cubicBezTo>
                  <a:pt x="8240" y="2402"/>
                  <a:pt x="7239" y="2002"/>
                  <a:pt x="6272" y="1568"/>
                </a:cubicBezTo>
                <a:cubicBezTo>
                  <a:pt x="5771" y="1368"/>
                  <a:pt x="5271" y="1101"/>
                  <a:pt x="4737" y="1001"/>
                </a:cubicBezTo>
                <a:cubicBezTo>
                  <a:pt x="4204" y="868"/>
                  <a:pt x="3703" y="734"/>
                  <a:pt x="3169" y="634"/>
                </a:cubicBezTo>
                <a:cubicBezTo>
                  <a:pt x="2102" y="401"/>
                  <a:pt x="1035" y="201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8"/>
          <p:cNvSpPr/>
          <p:nvPr/>
        </p:nvSpPr>
        <p:spPr>
          <a:xfrm>
            <a:off x="3921182" y="4455911"/>
            <a:ext cx="310064" cy="107347"/>
          </a:xfrm>
          <a:custGeom>
            <a:avLst/>
            <a:gdLst/>
            <a:ahLst/>
            <a:cxnLst/>
            <a:rect l="l" t="t" r="r" b="b"/>
            <a:pathLst>
              <a:path w="12143" h="4204" extrusionOk="0">
                <a:moveTo>
                  <a:pt x="0" y="0"/>
                </a:moveTo>
                <a:lnTo>
                  <a:pt x="0" y="0"/>
                </a:lnTo>
                <a:cubicBezTo>
                  <a:pt x="1034" y="267"/>
                  <a:pt x="2102" y="534"/>
                  <a:pt x="3136" y="767"/>
                </a:cubicBezTo>
                <a:cubicBezTo>
                  <a:pt x="3636" y="901"/>
                  <a:pt x="4203" y="967"/>
                  <a:pt x="4704" y="1168"/>
                </a:cubicBezTo>
                <a:cubicBezTo>
                  <a:pt x="5171" y="1334"/>
                  <a:pt x="5671" y="1568"/>
                  <a:pt x="6171" y="1768"/>
                </a:cubicBezTo>
                <a:lnTo>
                  <a:pt x="9140" y="3002"/>
                </a:lnTo>
                <a:cubicBezTo>
                  <a:pt x="10141" y="3402"/>
                  <a:pt x="11141" y="3836"/>
                  <a:pt x="12142" y="4203"/>
                </a:cubicBezTo>
                <a:cubicBezTo>
                  <a:pt x="11175" y="3736"/>
                  <a:pt x="10174" y="3302"/>
                  <a:pt x="9207" y="2869"/>
                </a:cubicBezTo>
                <a:cubicBezTo>
                  <a:pt x="8239" y="2402"/>
                  <a:pt x="7239" y="2001"/>
                  <a:pt x="6238" y="1568"/>
                </a:cubicBezTo>
                <a:cubicBezTo>
                  <a:pt x="5738" y="1368"/>
                  <a:pt x="5271" y="1101"/>
                  <a:pt x="4737" y="967"/>
                </a:cubicBezTo>
                <a:cubicBezTo>
                  <a:pt x="4203" y="834"/>
                  <a:pt x="3703" y="734"/>
                  <a:pt x="3169" y="634"/>
                </a:cubicBezTo>
                <a:cubicBezTo>
                  <a:pt x="2135" y="400"/>
                  <a:pt x="1068" y="200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8"/>
          <p:cNvSpPr/>
          <p:nvPr/>
        </p:nvSpPr>
        <p:spPr>
          <a:xfrm>
            <a:off x="3897333" y="4471232"/>
            <a:ext cx="308353" cy="107347"/>
          </a:xfrm>
          <a:custGeom>
            <a:avLst/>
            <a:gdLst/>
            <a:ahLst/>
            <a:cxnLst/>
            <a:rect l="l" t="t" r="r" b="b"/>
            <a:pathLst>
              <a:path w="12076" h="4204" extrusionOk="0">
                <a:moveTo>
                  <a:pt x="0" y="0"/>
                </a:moveTo>
                <a:cubicBezTo>
                  <a:pt x="1034" y="267"/>
                  <a:pt x="2068" y="534"/>
                  <a:pt x="3102" y="768"/>
                </a:cubicBezTo>
                <a:cubicBezTo>
                  <a:pt x="3636" y="901"/>
                  <a:pt x="4170" y="968"/>
                  <a:pt x="4670" y="1135"/>
                </a:cubicBezTo>
                <a:cubicBezTo>
                  <a:pt x="5137" y="1335"/>
                  <a:pt x="5638" y="1535"/>
                  <a:pt x="6138" y="1735"/>
                </a:cubicBezTo>
                <a:lnTo>
                  <a:pt x="9107" y="3003"/>
                </a:lnTo>
                <a:cubicBezTo>
                  <a:pt x="10074" y="3403"/>
                  <a:pt x="11075" y="3803"/>
                  <a:pt x="12075" y="4203"/>
                </a:cubicBezTo>
                <a:cubicBezTo>
                  <a:pt x="11108" y="3736"/>
                  <a:pt x="10141" y="3303"/>
                  <a:pt x="9140" y="2836"/>
                </a:cubicBezTo>
                <a:cubicBezTo>
                  <a:pt x="8173" y="2402"/>
                  <a:pt x="7205" y="1969"/>
                  <a:pt x="6205" y="1568"/>
                </a:cubicBezTo>
                <a:cubicBezTo>
                  <a:pt x="5704" y="1368"/>
                  <a:pt x="5237" y="1101"/>
                  <a:pt x="4704" y="968"/>
                </a:cubicBezTo>
                <a:cubicBezTo>
                  <a:pt x="4170" y="834"/>
                  <a:pt x="3669" y="701"/>
                  <a:pt x="3136" y="601"/>
                </a:cubicBezTo>
                <a:cubicBezTo>
                  <a:pt x="2102" y="401"/>
                  <a:pt x="1034" y="167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8"/>
          <p:cNvSpPr/>
          <p:nvPr/>
        </p:nvSpPr>
        <p:spPr>
          <a:xfrm>
            <a:off x="3876879" y="4487420"/>
            <a:ext cx="303246" cy="106478"/>
          </a:xfrm>
          <a:custGeom>
            <a:avLst/>
            <a:gdLst/>
            <a:ahLst/>
            <a:cxnLst/>
            <a:rect l="l" t="t" r="r" b="b"/>
            <a:pathLst>
              <a:path w="11876" h="4170" extrusionOk="0">
                <a:moveTo>
                  <a:pt x="1" y="0"/>
                </a:moveTo>
                <a:cubicBezTo>
                  <a:pt x="1001" y="300"/>
                  <a:pt x="2035" y="534"/>
                  <a:pt x="3069" y="801"/>
                </a:cubicBezTo>
                <a:cubicBezTo>
                  <a:pt x="3570" y="901"/>
                  <a:pt x="4104" y="968"/>
                  <a:pt x="4604" y="1168"/>
                </a:cubicBezTo>
                <a:cubicBezTo>
                  <a:pt x="5071" y="1368"/>
                  <a:pt x="5571" y="1568"/>
                  <a:pt x="6038" y="1768"/>
                </a:cubicBezTo>
                <a:lnTo>
                  <a:pt x="8974" y="3002"/>
                </a:lnTo>
                <a:cubicBezTo>
                  <a:pt x="9908" y="3403"/>
                  <a:pt x="10908" y="3770"/>
                  <a:pt x="11876" y="4170"/>
                </a:cubicBezTo>
                <a:cubicBezTo>
                  <a:pt x="10942" y="3703"/>
                  <a:pt x="10041" y="3236"/>
                  <a:pt x="9040" y="2836"/>
                </a:cubicBezTo>
                <a:cubicBezTo>
                  <a:pt x="8073" y="2402"/>
                  <a:pt x="7106" y="2002"/>
                  <a:pt x="6138" y="1568"/>
                </a:cubicBezTo>
                <a:cubicBezTo>
                  <a:pt x="5638" y="1368"/>
                  <a:pt x="5171" y="1134"/>
                  <a:pt x="4637" y="968"/>
                </a:cubicBezTo>
                <a:cubicBezTo>
                  <a:pt x="4137" y="834"/>
                  <a:pt x="3603" y="734"/>
                  <a:pt x="3103" y="634"/>
                </a:cubicBezTo>
                <a:cubicBezTo>
                  <a:pt x="2069" y="401"/>
                  <a:pt x="1035" y="200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8"/>
          <p:cNvSpPr/>
          <p:nvPr/>
        </p:nvSpPr>
        <p:spPr>
          <a:xfrm>
            <a:off x="3850477" y="4501898"/>
            <a:ext cx="304115" cy="106478"/>
          </a:xfrm>
          <a:custGeom>
            <a:avLst/>
            <a:gdLst/>
            <a:ahLst/>
            <a:cxnLst/>
            <a:rect l="l" t="t" r="r" b="b"/>
            <a:pathLst>
              <a:path w="11910" h="4170" extrusionOk="0">
                <a:moveTo>
                  <a:pt x="1" y="0"/>
                </a:moveTo>
                <a:lnTo>
                  <a:pt x="1" y="0"/>
                </a:lnTo>
                <a:cubicBezTo>
                  <a:pt x="1035" y="267"/>
                  <a:pt x="2035" y="534"/>
                  <a:pt x="3069" y="801"/>
                </a:cubicBezTo>
                <a:cubicBezTo>
                  <a:pt x="3570" y="901"/>
                  <a:pt x="4137" y="968"/>
                  <a:pt x="4604" y="1168"/>
                </a:cubicBezTo>
                <a:cubicBezTo>
                  <a:pt x="5071" y="1335"/>
                  <a:pt x="5571" y="1568"/>
                  <a:pt x="6072" y="1768"/>
                </a:cubicBezTo>
                <a:lnTo>
                  <a:pt x="8974" y="2969"/>
                </a:lnTo>
                <a:cubicBezTo>
                  <a:pt x="9941" y="3403"/>
                  <a:pt x="10942" y="3770"/>
                  <a:pt x="11909" y="4170"/>
                </a:cubicBezTo>
                <a:cubicBezTo>
                  <a:pt x="10975" y="3703"/>
                  <a:pt x="10041" y="3236"/>
                  <a:pt x="9040" y="2836"/>
                </a:cubicBezTo>
                <a:cubicBezTo>
                  <a:pt x="8073" y="2402"/>
                  <a:pt x="7106" y="2002"/>
                  <a:pt x="6138" y="1568"/>
                </a:cubicBezTo>
                <a:cubicBezTo>
                  <a:pt x="5638" y="1368"/>
                  <a:pt x="5204" y="1134"/>
                  <a:pt x="4671" y="968"/>
                </a:cubicBezTo>
                <a:cubicBezTo>
                  <a:pt x="4137" y="834"/>
                  <a:pt x="3636" y="734"/>
                  <a:pt x="3103" y="634"/>
                </a:cubicBezTo>
                <a:cubicBezTo>
                  <a:pt x="2069" y="401"/>
                  <a:pt x="1035" y="200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8"/>
          <p:cNvSpPr/>
          <p:nvPr/>
        </p:nvSpPr>
        <p:spPr>
          <a:xfrm>
            <a:off x="3824917" y="4517219"/>
            <a:ext cx="309222" cy="109057"/>
          </a:xfrm>
          <a:custGeom>
            <a:avLst/>
            <a:gdLst/>
            <a:ahLst/>
            <a:cxnLst/>
            <a:rect l="l" t="t" r="r" b="b"/>
            <a:pathLst>
              <a:path w="12110" h="4271" extrusionOk="0">
                <a:moveTo>
                  <a:pt x="1" y="1"/>
                </a:moveTo>
                <a:cubicBezTo>
                  <a:pt x="1035" y="268"/>
                  <a:pt x="2069" y="534"/>
                  <a:pt x="3136" y="801"/>
                </a:cubicBezTo>
                <a:cubicBezTo>
                  <a:pt x="3637" y="901"/>
                  <a:pt x="4170" y="1001"/>
                  <a:pt x="4671" y="1168"/>
                </a:cubicBezTo>
                <a:lnTo>
                  <a:pt x="6139" y="1802"/>
                </a:lnTo>
                <a:lnTo>
                  <a:pt x="9107" y="3036"/>
                </a:lnTo>
                <a:cubicBezTo>
                  <a:pt x="10108" y="3470"/>
                  <a:pt x="11109" y="3837"/>
                  <a:pt x="12109" y="4270"/>
                </a:cubicBezTo>
                <a:cubicBezTo>
                  <a:pt x="11109" y="3770"/>
                  <a:pt x="10141" y="3336"/>
                  <a:pt x="9174" y="2903"/>
                </a:cubicBezTo>
                <a:cubicBezTo>
                  <a:pt x="8207" y="2436"/>
                  <a:pt x="7206" y="2036"/>
                  <a:pt x="6239" y="1602"/>
                </a:cubicBezTo>
                <a:cubicBezTo>
                  <a:pt x="5738" y="1402"/>
                  <a:pt x="5271" y="1168"/>
                  <a:pt x="4738" y="1001"/>
                </a:cubicBezTo>
                <a:cubicBezTo>
                  <a:pt x="4204" y="835"/>
                  <a:pt x="3703" y="735"/>
                  <a:pt x="3170" y="635"/>
                </a:cubicBezTo>
                <a:cubicBezTo>
                  <a:pt x="2102" y="401"/>
                  <a:pt x="1068" y="201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8"/>
          <p:cNvSpPr/>
          <p:nvPr/>
        </p:nvSpPr>
        <p:spPr>
          <a:xfrm>
            <a:off x="3800225" y="4531697"/>
            <a:ext cx="308353" cy="109057"/>
          </a:xfrm>
          <a:custGeom>
            <a:avLst/>
            <a:gdLst/>
            <a:ahLst/>
            <a:cxnLst/>
            <a:rect l="l" t="t" r="r" b="b"/>
            <a:pathLst>
              <a:path w="12076" h="4271" extrusionOk="0">
                <a:moveTo>
                  <a:pt x="0" y="1"/>
                </a:moveTo>
                <a:cubicBezTo>
                  <a:pt x="1035" y="301"/>
                  <a:pt x="2102" y="535"/>
                  <a:pt x="3136" y="801"/>
                </a:cubicBezTo>
                <a:cubicBezTo>
                  <a:pt x="3636" y="935"/>
                  <a:pt x="4170" y="1035"/>
                  <a:pt x="4670" y="1202"/>
                </a:cubicBezTo>
                <a:lnTo>
                  <a:pt x="6138" y="1802"/>
                </a:lnTo>
                <a:lnTo>
                  <a:pt x="9107" y="3070"/>
                </a:lnTo>
                <a:cubicBezTo>
                  <a:pt x="10108" y="3470"/>
                  <a:pt x="11075" y="3870"/>
                  <a:pt x="12076" y="4271"/>
                </a:cubicBezTo>
                <a:cubicBezTo>
                  <a:pt x="11108" y="3837"/>
                  <a:pt x="10108" y="3370"/>
                  <a:pt x="9140" y="2903"/>
                </a:cubicBezTo>
                <a:cubicBezTo>
                  <a:pt x="8173" y="2469"/>
                  <a:pt x="7206" y="2036"/>
                  <a:pt x="6238" y="1635"/>
                </a:cubicBezTo>
                <a:cubicBezTo>
                  <a:pt x="5738" y="1435"/>
                  <a:pt x="5271" y="1168"/>
                  <a:pt x="4737" y="1002"/>
                </a:cubicBezTo>
                <a:cubicBezTo>
                  <a:pt x="4203" y="835"/>
                  <a:pt x="3703" y="735"/>
                  <a:pt x="3169" y="635"/>
                </a:cubicBezTo>
                <a:cubicBezTo>
                  <a:pt x="2102" y="401"/>
                  <a:pt x="1068" y="201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8"/>
          <p:cNvSpPr/>
          <p:nvPr/>
        </p:nvSpPr>
        <p:spPr>
          <a:xfrm>
            <a:off x="3784905" y="4548729"/>
            <a:ext cx="298140" cy="109057"/>
          </a:xfrm>
          <a:custGeom>
            <a:avLst/>
            <a:gdLst/>
            <a:ahLst/>
            <a:cxnLst/>
            <a:rect l="l" t="t" r="r" b="b"/>
            <a:pathLst>
              <a:path w="11676" h="4271" extrusionOk="0">
                <a:moveTo>
                  <a:pt x="0" y="1"/>
                </a:moveTo>
                <a:cubicBezTo>
                  <a:pt x="1001" y="268"/>
                  <a:pt x="2001" y="535"/>
                  <a:pt x="3002" y="768"/>
                </a:cubicBezTo>
                <a:lnTo>
                  <a:pt x="3769" y="968"/>
                </a:lnTo>
                <a:cubicBezTo>
                  <a:pt x="4036" y="1002"/>
                  <a:pt x="4270" y="1102"/>
                  <a:pt x="4503" y="1202"/>
                </a:cubicBezTo>
                <a:lnTo>
                  <a:pt x="5938" y="1836"/>
                </a:lnTo>
                <a:cubicBezTo>
                  <a:pt x="6872" y="2236"/>
                  <a:pt x="7839" y="2670"/>
                  <a:pt x="8806" y="3070"/>
                </a:cubicBezTo>
                <a:cubicBezTo>
                  <a:pt x="9740" y="3470"/>
                  <a:pt x="10708" y="3870"/>
                  <a:pt x="11675" y="4271"/>
                </a:cubicBezTo>
                <a:cubicBezTo>
                  <a:pt x="10741" y="3804"/>
                  <a:pt x="9807" y="3370"/>
                  <a:pt x="8840" y="2903"/>
                </a:cubicBezTo>
                <a:cubicBezTo>
                  <a:pt x="7906" y="2469"/>
                  <a:pt x="6938" y="2036"/>
                  <a:pt x="6004" y="1635"/>
                </a:cubicBezTo>
                <a:cubicBezTo>
                  <a:pt x="5537" y="1435"/>
                  <a:pt x="5070" y="1202"/>
                  <a:pt x="4570" y="1035"/>
                </a:cubicBezTo>
                <a:cubicBezTo>
                  <a:pt x="4437" y="968"/>
                  <a:pt x="4336" y="902"/>
                  <a:pt x="4203" y="868"/>
                </a:cubicBezTo>
                <a:cubicBezTo>
                  <a:pt x="4070" y="835"/>
                  <a:pt x="3936" y="802"/>
                  <a:pt x="3803" y="768"/>
                </a:cubicBezTo>
                <a:lnTo>
                  <a:pt x="3069" y="601"/>
                </a:lnTo>
                <a:cubicBezTo>
                  <a:pt x="2035" y="401"/>
                  <a:pt x="1001" y="201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8"/>
          <p:cNvSpPr/>
          <p:nvPr/>
        </p:nvSpPr>
        <p:spPr>
          <a:xfrm>
            <a:off x="3756791" y="4565786"/>
            <a:ext cx="300693" cy="105636"/>
          </a:xfrm>
          <a:custGeom>
            <a:avLst/>
            <a:gdLst/>
            <a:ahLst/>
            <a:cxnLst/>
            <a:rect l="l" t="t" r="r" b="b"/>
            <a:pathLst>
              <a:path w="11776" h="4137" extrusionOk="0">
                <a:moveTo>
                  <a:pt x="0" y="0"/>
                </a:moveTo>
                <a:lnTo>
                  <a:pt x="0" y="0"/>
                </a:lnTo>
                <a:cubicBezTo>
                  <a:pt x="1001" y="334"/>
                  <a:pt x="2002" y="634"/>
                  <a:pt x="3002" y="934"/>
                </a:cubicBezTo>
                <a:lnTo>
                  <a:pt x="4503" y="1368"/>
                </a:lnTo>
                <a:cubicBezTo>
                  <a:pt x="4970" y="1535"/>
                  <a:pt x="5437" y="1735"/>
                  <a:pt x="5938" y="1935"/>
                </a:cubicBezTo>
                <a:cubicBezTo>
                  <a:pt x="6905" y="2302"/>
                  <a:pt x="7906" y="2669"/>
                  <a:pt x="8873" y="3069"/>
                </a:cubicBezTo>
                <a:cubicBezTo>
                  <a:pt x="9841" y="3436"/>
                  <a:pt x="10808" y="3803"/>
                  <a:pt x="11775" y="4136"/>
                </a:cubicBezTo>
                <a:cubicBezTo>
                  <a:pt x="10841" y="3736"/>
                  <a:pt x="9874" y="3302"/>
                  <a:pt x="8907" y="2902"/>
                </a:cubicBezTo>
                <a:cubicBezTo>
                  <a:pt x="7939" y="2502"/>
                  <a:pt x="6972" y="2135"/>
                  <a:pt x="6005" y="1735"/>
                </a:cubicBezTo>
                <a:cubicBezTo>
                  <a:pt x="5538" y="1535"/>
                  <a:pt x="5037" y="1368"/>
                  <a:pt x="4537" y="1201"/>
                </a:cubicBezTo>
                <a:lnTo>
                  <a:pt x="3036" y="767"/>
                </a:lnTo>
                <a:cubicBezTo>
                  <a:pt x="2035" y="500"/>
                  <a:pt x="1034" y="234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8"/>
          <p:cNvSpPr/>
          <p:nvPr/>
        </p:nvSpPr>
        <p:spPr>
          <a:xfrm>
            <a:off x="3435671" y="4445672"/>
            <a:ext cx="280266" cy="85208"/>
          </a:xfrm>
          <a:custGeom>
            <a:avLst/>
            <a:gdLst/>
            <a:ahLst/>
            <a:cxnLst/>
            <a:rect l="l" t="t" r="r" b="b"/>
            <a:pathLst>
              <a:path w="10976" h="3337" extrusionOk="0">
                <a:moveTo>
                  <a:pt x="1" y="1"/>
                </a:moveTo>
                <a:lnTo>
                  <a:pt x="1" y="1"/>
                </a:lnTo>
                <a:cubicBezTo>
                  <a:pt x="935" y="301"/>
                  <a:pt x="1835" y="568"/>
                  <a:pt x="2769" y="835"/>
                </a:cubicBezTo>
                <a:lnTo>
                  <a:pt x="5505" y="1635"/>
                </a:lnTo>
                <a:lnTo>
                  <a:pt x="6872" y="2036"/>
                </a:lnTo>
                <a:cubicBezTo>
                  <a:pt x="7339" y="2169"/>
                  <a:pt x="7773" y="2336"/>
                  <a:pt x="8240" y="2469"/>
                </a:cubicBezTo>
                <a:cubicBezTo>
                  <a:pt x="9140" y="2769"/>
                  <a:pt x="10041" y="3070"/>
                  <a:pt x="10975" y="3336"/>
                </a:cubicBezTo>
                <a:cubicBezTo>
                  <a:pt x="10108" y="2970"/>
                  <a:pt x="9207" y="2603"/>
                  <a:pt x="8307" y="2269"/>
                </a:cubicBezTo>
                <a:cubicBezTo>
                  <a:pt x="7406" y="1969"/>
                  <a:pt x="6472" y="1669"/>
                  <a:pt x="5538" y="1435"/>
                </a:cubicBezTo>
                <a:lnTo>
                  <a:pt x="2803" y="701"/>
                </a:lnTo>
                <a:cubicBezTo>
                  <a:pt x="1869" y="468"/>
                  <a:pt x="935" y="234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8"/>
          <p:cNvSpPr/>
          <p:nvPr/>
        </p:nvSpPr>
        <p:spPr>
          <a:xfrm>
            <a:off x="3460362" y="4434615"/>
            <a:ext cx="278555" cy="79233"/>
          </a:xfrm>
          <a:custGeom>
            <a:avLst/>
            <a:gdLst/>
            <a:ahLst/>
            <a:cxnLst/>
            <a:rect l="l" t="t" r="r" b="b"/>
            <a:pathLst>
              <a:path w="10909" h="3103" extrusionOk="0">
                <a:moveTo>
                  <a:pt x="1" y="0"/>
                </a:moveTo>
                <a:cubicBezTo>
                  <a:pt x="935" y="267"/>
                  <a:pt x="1836" y="534"/>
                  <a:pt x="2736" y="767"/>
                </a:cubicBezTo>
                <a:lnTo>
                  <a:pt x="5505" y="1468"/>
                </a:lnTo>
                <a:lnTo>
                  <a:pt x="6873" y="1801"/>
                </a:lnTo>
                <a:lnTo>
                  <a:pt x="8207" y="2268"/>
                </a:lnTo>
                <a:cubicBezTo>
                  <a:pt x="9107" y="2569"/>
                  <a:pt x="10008" y="2835"/>
                  <a:pt x="10909" y="3102"/>
                </a:cubicBezTo>
                <a:cubicBezTo>
                  <a:pt x="10041" y="2735"/>
                  <a:pt x="9174" y="2402"/>
                  <a:pt x="8274" y="2068"/>
                </a:cubicBezTo>
                <a:cubicBezTo>
                  <a:pt x="7840" y="1901"/>
                  <a:pt x="7373" y="1735"/>
                  <a:pt x="6939" y="1601"/>
                </a:cubicBezTo>
                <a:lnTo>
                  <a:pt x="5538" y="1268"/>
                </a:lnTo>
                <a:lnTo>
                  <a:pt x="2770" y="634"/>
                </a:lnTo>
                <a:cubicBezTo>
                  <a:pt x="1869" y="434"/>
                  <a:pt x="935" y="234"/>
                  <a:pt x="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8"/>
          <p:cNvSpPr/>
          <p:nvPr/>
        </p:nvSpPr>
        <p:spPr>
          <a:xfrm>
            <a:off x="3479973" y="4424376"/>
            <a:ext cx="279397" cy="76680"/>
          </a:xfrm>
          <a:custGeom>
            <a:avLst/>
            <a:gdLst/>
            <a:ahLst/>
            <a:cxnLst/>
            <a:rect l="l" t="t" r="r" b="b"/>
            <a:pathLst>
              <a:path w="10942" h="3003" extrusionOk="0">
                <a:moveTo>
                  <a:pt x="0" y="1"/>
                </a:moveTo>
                <a:lnTo>
                  <a:pt x="0" y="1"/>
                </a:lnTo>
                <a:cubicBezTo>
                  <a:pt x="1835" y="434"/>
                  <a:pt x="3703" y="868"/>
                  <a:pt x="5537" y="1268"/>
                </a:cubicBezTo>
                <a:lnTo>
                  <a:pt x="6938" y="1569"/>
                </a:lnTo>
                <a:lnTo>
                  <a:pt x="7639" y="1735"/>
                </a:lnTo>
                <a:cubicBezTo>
                  <a:pt x="7872" y="1802"/>
                  <a:pt x="8073" y="1869"/>
                  <a:pt x="8306" y="1969"/>
                </a:cubicBezTo>
                <a:cubicBezTo>
                  <a:pt x="9173" y="2302"/>
                  <a:pt x="10041" y="2703"/>
                  <a:pt x="10941" y="3003"/>
                </a:cubicBezTo>
                <a:cubicBezTo>
                  <a:pt x="10107" y="2569"/>
                  <a:pt x="9240" y="2136"/>
                  <a:pt x="8373" y="1769"/>
                </a:cubicBezTo>
                <a:cubicBezTo>
                  <a:pt x="8139" y="1669"/>
                  <a:pt x="7906" y="1602"/>
                  <a:pt x="7672" y="1535"/>
                </a:cubicBezTo>
                <a:lnTo>
                  <a:pt x="6972" y="1402"/>
                </a:lnTo>
                <a:lnTo>
                  <a:pt x="5571" y="1102"/>
                </a:lnTo>
                <a:cubicBezTo>
                  <a:pt x="3736" y="701"/>
                  <a:pt x="1868" y="334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8"/>
          <p:cNvSpPr/>
          <p:nvPr/>
        </p:nvSpPr>
        <p:spPr>
          <a:xfrm>
            <a:off x="3502111" y="4409055"/>
            <a:ext cx="279397" cy="76680"/>
          </a:xfrm>
          <a:custGeom>
            <a:avLst/>
            <a:gdLst/>
            <a:ahLst/>
            <a:cxnLst/>
            <a:rect l="l" t="t" r="r" b="b"/>
            <a:pathLst>
              <a:path w="10942" h="3003" extrusionOk="0">
                <a:moveTo>
                  <a:pt x="0" y="0"/>
                </a:moveTo>
                <a:cubicBezTo>
                  <a:pt x="1835" y="434"/>
                  <a:pt x="3703" y="834"/>
                  <a:pt x="5538" y="1268"/>
                </a:cubicBezTo>
                <a:lnTo>
                  <a:pt x="6939" y="1568"/>
                </a:lnTo>
                <a:lnTo>
                  <a:pt x="7639" y="1735"/>
                </a:lnTo>
                <a:cubicBezTo>
                  <a:pt x="7873" y="1802"/>
                  <a:pt x="8073" y="1868"/>
                  <a:pt x="8306" y="1968"/>
                </a:cubicBezTo>
                <a:cubicBezTo>
                  <a:pt x="9174" y="2302"/>
                  <a:pt x="10041" y="2702"/>
                  <a:pt x="10942" y="3003"/>
                </a:cubicBezTo>
                <a:cubicBezTo>
                  <a:pt x="10108" y="2536"/>
                  <a:pt x="9240" y="2135"/>
                  <a:pt x="8373" y="1768"/>
                </a:cubicBezTo>
                <a:cubicBezTo>
                  <a:pt x="8140" y="1668"/>
                  <a:pt x="7906" y="1602"/>
                  <a:pt x="7673" y="1535"/>
                </a:cubicBezTo>
                <a:lnTo>
                  <a:pt x="6972" y="1401"/>
                </a:lnTo>
                <a:lnTo>
                  <a:pt x="5604" y="1101"/>
                </a:lnTo>
                <a:cubicBezTo>
                  <a:pt x="3736" y="701"/>
                  <a:pt x="1868" y="334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8"/>
          <p:cNvSpPr/>
          <p:nvPr/>
        </p:nvSpPr>
        <p:spPr>
          <a:xfrm>
            <a:off x="3524249" y="4393709"/>
            <a:ext cx="280266" cy="76705"/>
          </a:xfrm>
          <a:custGeom>
            <a:avLst/>
            <a:gdLst/>
            <a:ahLst/>
            <a:cxnLst/>
            <a:rect l="l" t="t" r="r" b="b"/>
            <a:pathLst>
              <a:path w="10976" h="3004" extrusionOk="0">
                <a:moveTo>
                  <a:pt x="1" y="1"/>
                </a:moveTo>
                <a:cubicBezTo>
                  <a:pt x="1835" y="435"/>
                  <a:pt x="3703" y="868"/>
                  <a:pt x="5571" y="1269"/>
                </a:cubicBezTo>
                <a:lnTo>
                  <a:pt x="6939" y="1602"/>
                </a:lnTo>
                <a:lnTo>
                  <a:pt x="7640" y="1736"/>
                </a:lnTo>
                <a:cubicBezTo>
                  <a:pt x="7873" y="1769"/>
                  <a:pt x="8107" y="1869"/>
                  <a:pt x="8307" y="1969"/>
                </a:cubicBezTo>
                <a:cubicBezTo>
                  <a:pt x="9174" y="2303"/>
                  <a:pt x="10041" y="2670"/>
                  <a:pt x="10975" y="3003"/>
                </a:cubicBezTo>
                <a:cubicBezTo>
                  <a:pt x="10108" y="2536"/>
                  <a:pt x="9274" y="2136"/>
                  <a:pt x="8373" y="1769"/>
                </a:cubicBezTo>
                <a:cubicBezTo>
                  <a:pt x="8173" y="1669"/>
                  <a:pt x="7940" y="1602"/>
                  <a:pt x="7673" y="1569"/>
                </a:cubicBezTo>
                <a:lnTo>
                  <a:pt x="7006" y="1402"/>
                </a:lnTo>
                <a:lnTo>
                  <a:pt x="5605" y="1102"/>
                </a:lnTo>
                <a:cubicBezTo>
                  <a:pt x="3737" y="701"/>
                  <a:pt x="1869" y="335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6" name="Google Shape;966;p8"/>
          <p:cNvSpPr/>
          <p:nvPr/>
        </p:nvSpPr>
        <p:spPr>
          <a:xfrm>
            <a:off x="3546413" y="4377546"/>
            <a:ext cx="280240" cy="77522"/>
          </a:xfrm>
          <a:custGeom>
            <a:avLst/>
            <a:gdLst/>
            <a:ahLst/>
            <a:cxnLst/>
            <a:rect l="l" t="t" r="r" b="b"/>
            <a:pathLst>
              <a:path w="10975" h="3036" extrusionOk="0">
                <a:moveTo>
                  <a:pt x="0" y="0"/>
                </a:moveTo>
                <a:lnTo>
                  <a:pt x="0" y="0"/>
                </a:lnTo>
                <a:cubicBezTo>
                  <a:pt x="1835" y="467"/>
                  <a:pt x="3703" y="867"/>
                  <a:pt x="5571" y="1301"/>
                </a:cubicBezTo>
                <a:lnTo>
                  <a:pt x="6938" y="1601"/>
                </a:lnTo>
                <a:lnTo>
                  <a:pt x="7639" y="1768"/>
                </a:lnTo>
                <a:cubicBezTo>
                  <a:pt x="7872" y="1801"/>
                  <a:pt x="8106" y="1902"/>
                  <a:pt x="8306" y="1968"/>
                </a:cubicBezTo>
                <a:cubicBezTo>
                  <a:pt x="9173" y="2335"/>
                  <a:pt x="10074" y="2702"/>
                  <a:pt x="10975" y="3036"/>
                </a:cubicBezTo>
                <a:cubicBezTo>
                  <a:pt x="10141" y="2569"/>
                  <a:pt x="9273" y="2168"/>
                  <a:pt x="8373" y="1801"/>
                </a:cubicBezTo>
                <a:cubicBezTo>
                  <a:pt x="8173" y="1701"/>
                  <a:pt x="7939" y="1601"/>
                  <a:pt x="7706" y="1568"/>
                </a:cubicBezTo>
                <a:lnTo>
                  <a:pt x="7005" y="1401"/>
                </a:lnTo>
                <a:lnTo>
                  <a:pt x="5604" y="1101"/>
                </a:lnTo>
                <a:cubicBezTo>
                  <a:pt x="3736" y="734"/>
                  <a:pt x="1868" y="367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7" name="Google Shape;967;p8"/>
          <p:cNvSpPr/>
          <p:nvPr/>
        </p:nvSpPr>
        <p:spPr>
          <a:xfrm>
            <a:off x="3575369" y="4365621"/>
            <a:ext cx="279397" cy="76680"/>
          </a:xfrm>
          <a:custGeom>
            <a:avLst/>
            <a:gdLst/>
            <a:ahLst/>
            <a:cxnLst/>
            <a:rect l="l" t="t" r="r" b="b"/>
            <a:pathLst>
              <a:path w="10942" h="3003" extrusionOk="0">
                <a:moveTo>
                  <a:pt x="0" y="0"/>
                </a:moveTo>
                <a:lnTo>
                  <a:pt x="0" y="0"/>
                </a:lnTo>
                <a:cubicBezTo>
                  <a:pt x="1835" y="434"/>
                  <a:pt x="3703" y="867"/>
                  <a:pt x="5537" y="1268"/>
                </a:cubicBezTo>
                <a:lnTo>
                  <a:pt x="6938" y="1568"/>
                </a:lnTo>
                <a:lnTo>
                  <a:pt x="7639" y="1735"/>
                </a:lnTo>
                <a:cubicBezTo>
                  <a:pt x="7872" y="1801"/>
                  <a:pt x="8073" y="1868"/>
                  <a:pt x="8306" y="1968"/>
                </a:cubicBezTo>
                <a:cubicBezTo>
                  <a:pt x="9173" y="2302"/>
                  <a:pt x="10041" y="2702"/>
                  <a:pt x="10941" y="3002"/>
                </a:cubicBezTo>
                <a:cubicBezTo>
                  <a:pt x="10107" y="2535"/>
                  <a:pt x="9240" y="2135"/>
                  <a:pt x="8373" y="1768"/>
                </a:cubicBezTo>
                <a:cubicBezTo>
                  <a:pt x="8139" y="1668"/>
                  <a:pt x="7906" y="1601"/>
                  <a:pt x="7672" y="1535"/>
                </a:cubicBezTo>
                <a:lnTo>
                  <a:pt x="6972" y="1401"/>
                </a:lnTo>
                <a:lnTo>
                  <a:pt x="5604" y="1101"/>
                </a:lnTo>
                <a:cubicBezTo>
                  <a:pt x="3736" y="701"/>
                  <a:pt x="1868" y="334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8" name="Google Shape;968;p8"/>
          <p:cNvSpPr/>
          <p:nvPr/>
        </p:nvSpPr>
        <p:spPr>
          <a:xfrm>
            <a:off x="3602615" y="4352829"/>
            <a:ext cx="280266" cy="77548"/>
          </a:xfrm>
          <a:custGeom>
            <a:avLst/>
            <a:gdLst/>
            <a:ahLst/>
            <a:cxnLst/>
            <a:rect l="l" t="t" r="r" b="b"/>
            <a:pathLst>
              <a:path w="10976" h="3037" extrusionOk="0">
                <a:moveTo>
                  <a:pt x="1" y="1"/>
                </a:moveTo>
                <a:lnTo>
                  <a:pt x="1" y="1"/>
                </a:lnTo>
                <a:cubicBezTo>
                  <a:pt x="1869" y="434"/>
                  <a:pt x="3703" y="868"/>
                  <a:pt x="5571" y="1302"/>
                </a:cubicBezTo>
                <a:lnTo>
                  <a:pt x="6972" y="1602"/>
                </a:lnTo>
                <a:lnTo>
                  <a:pt x="7673" y="1769"/>
                </a:lnTo>
                <a:cubicBezTo>
                  <a:pt x="7906" y="1802"/>
                  <a:pt x="8106" y="1869"/>
                  <a:pt x="8340" y="1969"/>
                </a:cubicBezTo>
                <a:cubicBezTo>
                  <a:pt x="9207" y="2336"/>
                  <a:pt x="10074" y="2703"/>
                  <a:pt x="10975" y="3036"/>
                </a:cubicBezTo>
                <a:cubicBezTo>
                  <a:pt x="10141" y="2569"/>
                  <a:pt x="9274" y="2169"/>
                  <a:pt x="8407" y="1802"/>
                </a:cubicBezTo>
                <a:cubicBezTo>
                  <a:pt x="8173" y="1702"/>
                  <a:pt x="7940" y="1602"/>
                  <a:pt x="7706" y="1569"/>
                </a:cubicBezTo>
                <a:lnTo>
                  <a:pt x="7006" y="1402"/>
                </a:lnTo>
                <a:lnTo>
                  <a:pt x="5605" y="1102"/>
                </a:lnTo>
                <a:cubicBezTo>
                  <a:pt x="3770" y="735"/>
                  <a:pt x="1902" y="368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9" name="Google Shape;969;p8"/>
          <p:cNvSpPr/>
          <p:nvPr/>
        </p:nvSpPr>
        <p:spPr>
          <a:xfrm>
            <a:off x="3625621" y="4340904"/>
            <a:ext cx="279397" cy="74126"/>
          </a:xfrm>
          <a:custGeom>
            <a:avLst/>
            <a:gdLst/>
            <a:ahLst/>
            <a:cxnLst/>
            <a:rect l="l" t="t" r="r" b="b"/>
            <a:pathLst>
              <a:path w="10942" h="2903" extrusionOk="0">
                <a:moveTo>
                  <a:pt x="0" y="1"/>
                </a:moveTo>
                <a:lnTo>
                  <a:pt x="0" y="1"/>
                </a:lnTo>
                <a:cubicBezTo>
                  <a:pt x="1868" y="401"/>
                  <a:pt x="3703" y="801"/>
                  <a:pt x="5571" y="1202"/>
                </a:cubicBezTo>
                <a:lnTo>
                  <a:pt x="6939" y="1469"/>
                </a:lnTo>
                <a:lnTo>
                  <a:pt x="7639" y="1635"/>
                </a:lnTo>
                <a:cubicBezTo>
                  <a:pt x="7873" y="1669"/>
                  <a:pt x="8073" y="1735"/>
                  <a:pt x="8306" y="1835"/>
                </a:cubicBezTo>
                <a:cubicBezTo>
                  <a:pt x="9173" y="2202"/>
                  <a:pt x="10041" y="2569"/>
                  <a:pt x="10941" y="2903"/>
                </a:cubicBezTo>
                <a:cubicBezTo>
                  <a:pt x="10107" y="2436"/>
                  <a:pt x="9274" y="2002"/>
                  <a:pt x="8406" y="1669"/>
                </a:cubicBezTo>
                <a:cubicBezTo>
                  <a:pt x="8173" y="1569"/>
                  <a:pt x="7939" y="1469"/>
                  <a:pt x="7706" y="1435"/>
                </a:cubicBezTo>
                <a:lnTo>
                  <a:pt x="7005" y="1302"/>
                </a:lnTo>
                <a:lnTo>
                  <a:pt x="5604" y="1002"/>
                </a:lnTo>
                <a:cubicBezTo>
                  <a:pt x="3736" y="668"/>
                  <a:pt x="1868" y="334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0" name="Google Shape;970;p8"/>
          <p:cNvSpPr/>
          <p:nvPr/>
        </p:nvSpPr>
        <p:spPr>
          <a:xfrm>
            <a:off x="3646917" y="4329848"/>
            <a:ext cx="281108" cy="69019"/>
          </a:xfrm>
          <a:custGeom>
            <a:avLst/>
            <a:gdLst/>
            <a:ahLst/>
            <a:cxnLst/>
            <a:rect l="l" t="t" r="r" b="b"/>
            <a:pathLst>
              <a:path w="11009" h="2703" extrusionOk="0">
                <a:moveTo>
                  <a:pt x="0" y="0"/>
                </a:moveTo>
                <a:lnTo>
                  <a:pt x="0" y="0"/>
                </a:lnTo>
                <a:cubicBezTo>
                  <a:pt x="1868" y="367"/>
                  <a:pt x="3736" y="701"/>
                  <a:pt x="5604" y="1068"/>
                </a:cubicBezTo>
                <a:lnTo>
                  <a:pt x="7005" y="1301"/>
                </a:lnTo>
                <a:lnTo>
                  <a:pt x="7706" y="1435"/>
                </a:lnTo>
                <a:cubicBezTo>
                  <a:pt x="7906" y="1501"/>
                  <a:pt x="8139" y="1568"/>
                  <a:pt x="8339" y="1668"/>
                </a:cubicBezTo>
                <a:cubicBezTo>
                  <a:pt x="9240" y="2035"/>
                  <a:pt x="10107" y="2402"/>
                  <a:pt x="11008" y="2702"/>
                </a:cubicBezTo>
                <a:cubicBezTo>
                  <a:pt x="10174" y="2268"/>
                  <a:pt x="9307" y="1835"/>
                  <a:pt x="8440" y="1468"/>
                </a:cubicBezTo>
                <a:cubicBezTo>
                  <a:pt x="8206" y="1368"/>
                  <a:pt x="7973" y="1301"/>
                  <a:pt x="7739" y="1268"/>
                </a:cubicBezTo>
                <a:lnTo>
                  <a:pt x="7039" y="1134"/>
                </a:lnTo>
                <a:lnTo>
                  <a:pt x="5638" y="867"/>
                </a:lnTo>
                <a:cubicBezTo>
                  <a:pt x="3770" y="567"/>
                  <a:pt x="1868" y="267"/>
                  <a:pt x="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1" name="Google Shape;971;p8"/>
          <p:cNvSpPr/>
          <p:nvPr/>
        </p:nvSpPr>
        <p:spPr>
          <a:xfrm>
            <a:off x="3669055" y="4321319"/>
            <a:ext cx="281108" cy="62202"/>
          </a:xfrm>
          <a:custGeom>
            <a:avLst/>
            <a:gdLst/>
            <a:ahLst/>
            <a:cxnLst/>
            <a:rect l="l" t="t" r="r" b="b"/>
            <a:pathLst>
              <a:path w="11009" h="2436" extrusionOk="0">
                <a:moveTo>
                  <a:pt x="0" y="1"/>
                </a:moveTo>
                <a:lnTo>
                  <a:pt x="0" y="1"/>
                </a:lnTo>
                <a:cubicBezTo>
                  <a:pt x="1835" y="301"/>
                  <a:pt x="3736" y="601"/>
                  <a:pt x="5604" y="868"/>
                </a:cubicBezTo>
                <a:lnTo>
                  <a:pt x="7005" y="1101"/>
                </a:lnTo>
                <a:lnTo>
                  <a:pt x="7706" y="1168"/>
                </a:lnTo>
                <a:cubicBezTo>
                  <a:pt x="7939" y="1235"/>
                  <a:pt x="8140" y="1302"/>
                  <a:pt x="8340" y="1402"/>
                </a:cubicBezTo>
                <a:cubicBezTo>
                  <a:pt x="9240" y="1735"/>
                  <a:pt x="10108" y="2135"/>
                  <a:pt x="11008" y="2436"/>
                </a:cubicBezTo>
                <a:cubicBezTo>
                  <a:pt x="10174" y="2002"/>
                  <a:pt x="9307" y="1602"/>
                  <a:pt x="8440" y="1235"/>
                </a:cubicBezTo>
                <a:cubicBezTo>
                  <a:pt x="8206" y="1135"/>
                  <a:pt x="7973" y="1035"/>
                  <a:pt x="7739" y="1001"/>
                </a:cubicBezTo>
                <a:lnTo>
                  <a:pt x="7039" y="901"/>
                </a:lnTo>
                <a:lnTo>
                  <a:pt x="5638" y="701"/>
                </a:lnTo>
                <a:cubicBezTo>
                  <a:pt x="3736" y="434"/>
                  <a:pt x="1868" y="201"/>
                  <a:pt x="0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2" name="Google Shape;972;p8"/>
          <p:cNvSpPr/>
          <p:nvPr/>
        </p:nvSpPr>
        <p:spPr>
          <a:xfrm>
            <a:off x="3726967" y="4588766"/>
            <a:ext cx="304957" cy="103951"/>
          </a:xfrm>
          <a:custGeom>
            <a:avLst/>
            <a:gdLst/>
            <a:ahLst/>
            <a:cxnLst/>
            <a:rect l="l" t="t" r="r" b="b"/>
            <a:pathLst>
              <a:path w="11943" h="4071" extrusionOk="0">
                <a:moveTo>
                  <a:pt x="1" y="1"/>
                </a:moveTo>
                <a:cubicBezTo>
                  <a:pt x="1001" y="334"/>
                  <a:pt x="1969" y="668"/>
                  <a:pt x="3003" y="1001"/>
                </a:cubicBezTo>
                <a:lnTo>
                  <a:pt x="4504" y="1468"/>
                </a:lnTo>
                <a:cubicBezTo>
                  <a:pt x="4971" y="1635"/>
                  <a:pt x="5471" y="1835"/>
                  <a:pt x="5972" y="2002"/>
                </a:cubicBezTo>
                <a:lnTo>
                  <a:pt x="8940" y="3070"/>
                </a:lnTo>
                <a:cubicBezTo>
                  <a:pt x="9941" y="3403"/>
                  <a:pt x="10942" y="3737"/>
                  <a:pt x="11943" y="4070"/>
                </a:cubicBezTo>
                <a:cubicBezTo>
                  <a:pt x="10975" y="3703"/>
                  <a:pt x="9975" y="3303"/>
                  <a:pt x="9007" y="2903"/>
                </a:cubicBezTo>
                <a:cubicBezTo>
                  <a:pt x="8006" y="2536"/>
                  <a:pt x="7039" y="2169"/>
                  <a:pt x="6038" y="1802"/>
                </a:cubicBezTo>
                <a:cubicBezTo>
                  <a:pt x="5538" y="1635"/>
                  <a:pt x="5071" y="1435"/>
                  <a:pt x="4537" y="1268"/>
                </a:cubicBezTo>
                <a:lnTo>
                  <a:pt x="3036" y="835"/>
                </a:lnTo>
                <a:cubicBezTo>
                  <a:pt x="2036" y="534"/>
                  <a:pt x="1001" y="268"/>
                  <a:pt x="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3" name="Google Shape;973;p8"/>
          <p:cNvSpPr/>
          <p:nvPr/>
        </p:nvSpPr>
        <p:spPr>
          <a:xfrm>
            <a:off x="7404839" y="3042403"/>
            <a:ext cx="84978" cy="173481"/>
          </a:xfrm>
          <a:custGeom>
            <a:avLst/>
            <a:gdLst/>
            <a:ahLst/>
            <a:cxnLst/>
            <a:rect l="l" t="t" r="r" b="b"/>
            <a:pathLst>
              <a:path w="3328" h="6794" extrusionOk="0">
                <a:moveTo>
                  <a:pt x="134" y="1"/>
                </a:moveTo>
                <a:cubicBezTo>
                  <a:pt x="109" y="1"/>
                  <a:pt x="84" y="17"/>
                  <a:pt x="68" y="51"/>
                </a:cubicBezTo>
                <a:cubicBezTo>
                  <a:pt x="1" y="384"/>
                  <a:pt x="1" y="685"/>
                  <a:pt x="34" y="1018"/>
                </a:cubicBezTo>
                <a:cubicBezTo>
                  <a:pt x="34" y="1352"/>
                  <a:pt x="68" y="1652"/>
                  <a:pt x="101" y="1985"/>
                </a:cubicBezTo>
                <a:cubicBezTo>
                  <a:pt x="201" y="2653"/>
                  <a:pt x="401" y="3286"/>
                  <a:pt x="635" y="3887"/>
                </a:cubicBezTo>
                <a:cubicBezTo>
                  <a:pt x="902" y="4521"/>
                  <a:pt x="1235" y="5088"/>
                  <a:pt x="1635" y="5621"/>
                </a:cubicBezTo>
                <a:cubicBezTo>
                  <a:pt x="2002" y="6155"/>
                  <a:pt x="2503" y="6589"/>
                  <a:pt x="3136" y="6789"/>
                </a:cubicBezTo>
                <a:cubicBezTo>
                  <a:pt x="3148" y="6792"/>
                  <a:pt x="3160" y="6793"/>
                  <a:pt x="3170" y="6793"/>
                </a:cubicBezTo>
                <a:cubicBezTo>
                  <a:pt x="3280" y="6793"/>
                  <a:pt x="3328" y="6647"/>
                  <a:pt x="3237" y="6555"/>
                </a:cubicBezTo>
                <a:cubicBezTo>
                  <a:pt x="2202" y="5855"/>
                  <a:pt x="1402" y="4821"/>
                  <a:pt x="968" y="3653"/>
                </a:cubicBezTo>
                <a:cubicBezTo>
                  <a:pt x="735" y="3086"/>
                  <a:pt x="535" y="2486"/>
                  <a:pt x="435" y="1852"/>
                </a:cubicBezTo>
                <a:cubicBezTo>
                  <a:pt x="368" y="1552"/>
                  <a:pt x="301" y="1218"/>
                  <a:pt x="268" y="918"/>
                </a:cubicBezTo>
                <a:cubicBezTo>
                  <a:pt x="234" y="618"/>
                  <a:pt x="234" y="318"/>
                  <a:pt x="201" y="51"/>
                </a:cubicBezTo>
                <a:cubicBezTo>
                  <a:pt x="184" y="17"/>
                  <a:pt x="159" y="1"/>
                  <a:pt x="134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4" name="Google Shape;974;p8"/>
          <p:cNvSpPr/>
          <p:nvPr/>
        </p:nvSpPr>
        <p:spPr>
          <a:xfrm>
            <a:off x="3993572" y="4334086"/>
            <a:ext cx="156756" cy="161863"/>
          </a:xfrm>
          <a:custGeom>
            <a:avLst/>
            <a:gdLst/>
            <a:ahLst/>
            <a:cxnLst/>
            <a:rect l="l" t="t" r="r" b="b"/>
            <a:pathLst>
              <a:path w="6139" h="6339" extrusionOk="0">
                <a:moveTo>
                  <a:pt x="6072" y="1"/>
                </a:moveTo>
                <a:cubicBezTo>
                  <a:pt x="5371" y="535"/>
                  <a:pt x="4637" y="1068"/>
                  <a:pt x="4003" y="1669"/>
                </a:cubicBezTo>
                <a:cubicBezTo>
                  <a:pt x="3336" y="2269"/>
                  <a:pt x="2702" y="2903"/>
                  <a:pt x="2069" y="3537"/>
                </a:cubicBezTo>
                <a:cubicBezTo>
                  <a:pt x="1301" y="4404"/>
                  <a:pt x="601" y="5338"/>
                  <a:pt x="1" y="6339"/>
                </a:cubicBezTo>
                <a:cubicBezTo>
                  <a:pt x="1201" y="4638"/>
                  <a:pt x="3503" y="2436"/>
                  <a:pt x="4170" y="1836"/>
                </a:cubicBezTo>
                <a:cubicBezTo>
                  <a:pt x="4837" y="1235"/>
                  <a:pt x="5471" y="601"/>
                  <a:pt x="6138" y="34"/>
                </a:cubicBezTo>
                <a:cubicBezTo>
                  <a:pt x="6105" y="1"/>
                  <a:pt x="6105" y="1"/>
                  <a:pt x="60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" name="Google Shape;975;p8"/>
          <p:cNvSpPr/>
          <p:nvPr/>
        </p:nvSpPr>
        <p:spPr>
          <a:xfrm>
            <a:off x="4076610" y="4394194"/>
            <a:ext cx="129076" cy="117509"/>
          </a:xfrm>
          <a:custGeom>
            <a:avLst/>
            <a:gdLst/>
            <a:ahLst/>
            <a:cxnLst/>
            <a:rect l="l" t="t" r="r" b="b"/>
            <a:pathLst>
              <a:path w="5055" h="4602" extrusionOk="0">
                <a:moveTo>
                  <a:pt x="5045" y="0"/>
                </a:moveTo>
                <a:cubicBezTo>
                  <a:pt x="5040" y="0"/>
                  <a:pt x="5032" y="4"/>
                  <a:pt x="5021" y="15"/>
                </a:cubicBezTo>
                <a:cubicBezTo>
                  <a:pt x="4154" y="716"/>
                  <a:pt x="3253" y="1416"/>
                  <a:pt x="2386" y="2184"/>
                </a:cubicBezTo>
                <a:cubicBezTo>
                  <a:pt x="1552" y="2951"/>
                  <a:pt x="818" y="3751"/>
                  <a:pt x="18" y="4552"/>
                </a:cubicBezTo>
                <a:cubicBezTo>
                  <a:pt x="1" y="4585"/>
                  <a:pt x="1" y="4602"/>
                  <a:pt x="13" y="4602"/>
                </a:cubicBezTo>
                <a:cubicBezTo>
                  <a:pt x="26" y="4602"/>
                  <a:pt x="51" y="4585"/>
                  <a:pt x="84" y="4552"/>
                </a:cubicBezTo>
                <a:cubicBezTo>
                  <a:pt x="918" y="3785"/>
                  <a:pt x="1719" y="3118"/>
                  <a:pt x="2553" y="2317"/>
                </a:cubicBezTo>
                <a:cubicBezTo>
                  <a:pt x="3387" y="1550"/>
                  <a:pt x="4187" y="749"/>
                  <a:pt x="5054" y="15"/>
                </a:cubicBezTo>
                <a:cubicBezTo>
                  <a:pt x="5054" y="15"/>
                  <a:pt x="5054" y="0"/>
                  <a:pt x="504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6" name="Google Shape;976;p8"/>
          <p:cNvGrpSpPr/>
          <p:nvPr/>
        </p:nvGrpSpPr>
        <p:grpSpPr>
          <a:xfrm>
            <a:off x="3267016" y="1380428"/>
            <a:ext cx="4841875" cy="3383836"/>
            <a:chOff x="3495565" y="959912"/>
            <a:chExt cx="4841875" cy="3383836"/>
          </a:xfrm>
        </p:grpSpPr>
        <p:sp>
          <p:nvSpPr>
            <p:cNvPr id="977" name="Google Shape;977;p8"/>
            <p:cNvSpPr/>
            <p:nvPr/>
          </p:nvSpPr>
          <p:spPr>
            <a:xfrm rot="-5850693">
              <a:off x="5154082" y="974946"/>
              <a:ext cx="2830487" cy="3193617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8"/>
            <p:cNvSpPr/>
            <p:nvPr/>
          </p:nvSpPr>
          <p:spPr>
            <a:xfrm>
              <a:off x="3795390" y="3644438"/>
              <a:ext cx="4349095" cy="540870"/>
            </a:xfrm>
            <a:custGeom>
              <a:avLst/>
              <a:gdLst/>
              <a:ahLst/>
              <a:cxnLst/>
              <a:rect l="l" t="t" r="r" b="b"/>
              <a:pathLst>
                <a:path w="170323" h="21182" extrusionOk="0">
                  <a:moveTo>
                    <a:pt x="85161" y="0"/>
                  </a:moveTo>
                  <a:cubicBezTo>
                    <a:pt x="38128" y="0"/>
                    <a:pt x="1" y="4737"/>
                    <a:pt x="1" y="10608"/>
                  </a:cubicBezTo>
                  <a:cubicBezTo>
                    <a:pt x="1" y="16445"/>
                    <a:pt x="38128" y="21182"/>
                    <a:pt x="85161" y="21182"/>
                  </a:cubicBezTo>
                  <a:cubicBezTo>
                    <a:pt x="132195" y="21182"/>
                    <a:pt x="170322" y="16445"/>
                    <a:pt x="170322" y="10608"/>
                  </a:cubicBezTo>
                  <a:cubicBezTo>
                    <a:pt x="170322" y="4737"/>
                    <a:pt x="132195" y="0"/>
                    <a:pt x="85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8"/>
            <p:cNvSpPr/>
            <p:nvPr/>
          </p:nvSpPr>
          <p:spPr>
            <a:xfrm>
              <a:off x="3495565" y="3873558"/>
              <a:ext cx="1195903" cy="470190"/>
            </a:xfrm>
            <a:custGeom>
              <a:avLst/>
              <a:gdLst/>
              <a:ahLst/>
              <a:cxnLst/>
              <a:rect l="l" t="t" r="r" b="b"/>
              <a:pathLst>
                <a:path w="46835" h="18414" extrusionOk="0">
                  <a:moveTo>
                    <a:pt x="14878" y="0"/>
                  </a:moveTo>
                  <a:lnTo>
                    <a:pt x="1" y="8006"/>
                  </a:lnTo>
                  <a:lnTo>
                    <a:pt x="31290" y="18413"/>
                  </a:lnTo>
                  <a:lnTo>
                    <a:pt x="46834" y="8440"/>
                  </a:lnTo>
                  <a:lnTo>
                    <a:pt x="148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8"/>
            <p:cNvSpPr/>
            <p:nvPr/>
          </p:nvSpPr>
          <p:spPr>
            <a:xfrm>
              <a:off x="3528785" y="3875243"/>
              <a:ext cx="1112431" cy="444656"/>
            </a:xfrm>
            <a:custGeom>
              <a:avLst/>
              <a:gdLst/>
              <a:ahLst/>
              <a:cxnLst/>
              <a:rect l="l" t="t" r="r" b="b"/>
              <a:pathLst>
                <a:path w="43566" h="17414" extrusionOk="0">
                  <a:moveTo>
                    <a:pt x="14378" y="1"/>
                  </a:moveTo>
                  <a:lnTo>
                    <a:pt x="1" y="7640"/>
                  </a:lnTo>
                  <a:lnTo>
                    <a:pt x="29322" y="17413"/>
                  </a:lnTo>
                  <a:lnTo>
                    <a:pt x="43565" y="8240"/>
                  </a:lnTo>
                  <a:cubicBezTo>
                    <a:pt x="43565" y="8240"/>
                    <a:pt x="33992" y="4204"/>
                    <a:pt x="33625" y="4070"/>
                  </a:cubicBezTo>
                  <a:cubicBezTo>
                    <a:pt x="33258" y="3970"/>
                    <a:pt x="27821" y="3003"/>
                    <a:pt x="27821" y="3003"/>
                  </a:cubicBezTo>
                  <a:cubicBezTo>
                    <a:pt x="27821" y="3003"/>
                    <a:pt x="23951" y="1402"/>
                    <a:pt x="23551" y="1302"/>
                  </a:cubicBezTo>
                  <a:cubicBezTo>
                    <a:pt x="23117" y="1168"/>
                    <a:pt x="14378" y="1"/>
                    <a:pt x="14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8"/>
            <p:cNvSpPr/>
            <p:nvPr/>
          </p:nvSpPr>
          <p:spPr>
            <a:xfrm>
              <a:off x="4237441" y="3972351"/>
              <a:ext cx="323700" cy="110743"/>
            </a:xfrm>
            <a:custGeom>
              <a:avLst/>
              <a:gdLst/>
              <a:ahLst/>
              <a:cxnLst/>
              <a:rect l="l" t="t" r="r" b="b"/>
              <a:pathLst>
                <a:path w="12677" h="4337" extrusionOk="0">
                  <a:moveTo>
                    <a:pt x="1" y="1"/>
                  </a:moveTo>
                  <a:cubicBezTo>
                    <a:pt x="1068" y="301"/>
                    <a:pt x="2169" y="568"/>
                    <a:pt x="3237" y="835"/>
                  </a:cubicBezTo>
                  <a:lnTo>
                    <a:pt x="4871" y="1235"/>
                  </a:lnTo>
                  <a:cubicBezTo>
                    <a:pt x="5038" y="1268"/>
                    <a:pt x="5171" y="1268"/>
                    <a:pt x="5305" y="1335"/>
                  </a:cubicBezTo>
                  <a:lnTo>
                    <a:pt x="5672" y="1468"/>
                  </a:lnTo>
                  <a:lnTo>
                    <a:pt x="6439" y="1802"/>
                  </a:lnTo>
                  <a:lnTo>
                    <a:pt x="9541" y="3103"/>
                  </a:lnTo>
                  <a:cubicBezTo>
                    <a:pt x="10575" y="3503"/>
                    <a:pt x="11609" y="3937"/>
                    <a:pt x="12677" y="4337"/>
                  </a:cubicBezTo>
                  <a:cubicBezTo>
                    <a:pt x="11676" y="3870"/>
                    <a:pt x="10642" y="3370"/>
                    <a:pt x="9641" y="2903"/>
                  </a:cubicBezTo>
                  <a:cubicBezTo>
                    <a:pt x="8607" y="2469"/>
                    <a:pt x="7573" y="2035"/>
                    <a:pt x="6539" y="1568"/>
                  </a:cubicBezTo>
                  <a:lnTo>
                    <a:pt x="5772" y="1268"/>
                  </a:lnTo>
                  <a:cubicBezTo>
                    <a:pt x="5638" y="1235"/>
                    <a:pt x="5505" y="1168"/>
                    <a:pt x="5338" y="1101"/>
                  </a:cubicBezTo>
                  <a:cubicBezTo>
                    <a:pt x="5205" y="1068"/>
                    <a:pt x="5071" y="1068"/>
                    <a:pt x="4938" y="1035"/>
                  </a:cubicBezTo>
                  <a:lnTo>
                    <a:pt x="3303" y="668"/>
                  </a:lnTo>
                  <a:cubicBezTo>
                    <a:pt x="2203" y="434"/>
                    <a:pt x="1102" y="20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8"/>
            <p:cNvSpPr/>
            <p:nvPr/>
          </p:nvSpPr>
          <p:spPr>
            <a:xfrm>
              <a:off x="4211907" y="3987697"/>
              <a:ext cx="323674" cy="110743"/>
            </a:xfrm>
            <a:custGeom>
              <a:avLst/>
              <a:gdLst/>
              <a:ahLst/>
              <a:cxnLst/>
              <a:rect l="l" t="t" r="r" b="b"/>
              <a:pathLst>
                <a:path w="12676" h="4337" extrusionOk="0">
                  <a:moveTo>
                    <a:pt x="0" y="0"/>
                  </a:moveTo>
                  <a:lnTo>
                    <a:pt x="0" y="0"/>
                  </a:lnTo>
                  <a:cubicBezTo>
                    <a:pt x="1101" y="300"/>
                    <a:pt x="2168" y="567"/>
                    <a:pt x="3269" y="834"/>
                  </a:cubicBezTo>
                  <a:lnTo>
                    <a:pt x="4904" y="1201"/>
                  </a:lnTo>
                  <a:cubicBezTo>
                    <a:pt x="5037" y="1234"/>
                    <a:pt x="5204" y="1268"/>
                    <a:pt x="5304" y="1301"/>
                  </a:cubicBezTo>
                  <a:cubicBezTo>
                    <a:pt x="5437" y="1368"/>
                    <a:pt x="5571" y="1401"/>
                    <a:pt x="5704" y="1468"/>
                  </a:cubicBezTo>
                  <a:lnTo>
                    <a:pt x="6472" y="1801"/>
                  </a:lnTo>
                  <a:lnTo>
                    <a:pt x="9574" y="3069"/>
                  </a:lnTo>
                  <a:cubicBezTo>
                    <a:pt x="10608" y="3503"/>
                    <a:pt x="11642" y="3903"/>
                    <a:pt x="12676" y="4336"/>
                  </a:cubicBezTo>
                  <a:cubicBezTo>
                    <a:pt x="11675" y="3836"/>
                    <a:pt x="10675" y="3402"/>
                    <a:pt x="9640" y="2935"/>
                  </a:cubicBezTo>
                  <a:cubicBezTo>
                    <a:pt x="8606" y="2468"/>
                    <a:pt x="7606" y="2035"/>
                    <a:pt x="6572" y="1601"/>
                  </a:cubicBezTo>
                  <a:lnTo>
                    <a:pt x="5771" y="1268"/>
                  </a:lnTo>
                  <a:cubicBezTo>
                    <a:pt x="5638" y="1234"/>
                    <a:pt x="5504" y="1168"/>
                    <a:pt x="5371" y="1134"/>
                  </a:cubicBezTo>
                  <a:cubicBezTo>
                    <a:pt x="5237" y="1101"/>
                    <a:pt x="5071" y="1067"/>
                    <a:pt x="4937" y="1034"/>
                  </a:cubicBezTo>
                  <a:lnTo>
                    <a:pt x="3303" y="667"/>
                  </a:lnTo>
                  <a:cubicBezTo>
                    <a:pt x="2202" y="434"/>
                    <a:pt x="1101" y="23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8"/>
            <p:cNvSpPr/>
            <p:nvPr/>
          </p:nvSpPr>
          <p:spPr>
            <a:xfrm>
              <a:off x="4194875" y="4003860"/>
              <a:ext cx="315171" cy="109057"/>
            </a:xfrm>
            <a:custGeom>
              <a:avLst/>
              <a:gdLst/>
              <a:ahLst/>
              <a:cxnLst/>
              <a:rect l="l" t="t" r="r" b="b"/>
              <a:pathLst>
                <a:path w="12343" h="4271" extrusionOk="0">
                  <a:moveTo>
                    <a:pt x="0" y="1"/>
                  </a:moveTo>
                  <a:lnTo>
                    <a:pt x="0" y="1"/>
                  </a:lnTo>
                  <a:cubicBezTo>
                    <a:pt x="1068" y="301"/>
                    <a:pt x="2102" y="568"/>
                    <a:pt x="3169" y="801"/>
                  </a:cubicBezTo>
                  <a:lnTo>
                    <a:pt x="4770" y="1202"/>
                  </a:lnTo>
                  <a:cubicBezTo>
                    <a:pt x="5037" y="1268"/>
                    <a:pt x="5271" y="1368"/>
                    <a:pt x="5537" y="1469"/>
                  </a:cubicBezTo>
                  <a:lnTo>
                    <a:pt x="6271" y="1802"/>
                  </a:lnTo>
                  <a:lnTo>
                    <a:pt x="9307" y="3036"/>
                  </a:lnTo>
                  <a:cubicBezTo>
                    <a:pt x="10307" y="3470"/>
                    <a:pt x="11342" y="3870"/>
                    <a:pt x="12342" y="4271"/>
                  </a:cubicBezTo>
                  <a:cubicBezTo>
                    <a:pt x="11375" y="3804"/>
                    <a:pt x="10374" y="3337"/>
                    <a:pt x="9373" y="2903"/>
                  </a:cubicBezTo>
                  <a:cubicBezTo>
                    <a:pt x="8373" y="2436"/>
                    <a:pt x="7372" y="2002"/>
                    <a:pt x="6371" y="1602"/>
                  </a:cubicBezTo>
                  <a:lnTo>
                    <a:pt x="5604" y="1268"/>
                  </a:lnTo>
                  <a:cubicBezTo>
                    <a:pt x="5337" y="1168"/>
                    <a:pt x="5070" y="1068"/>
                    <a:pt x="4804" y="1002"/>
                  </a:cubicBezTo>
                  <a:cubicBezTo>
                    <a:pt x="4270" y="868"/>
                    <a:pt x="3736" y="768"/>
                    <a:pt x="3202" y="635"/>
                  </a:cubicBezTo>
                  <a:cubicBezTo>
                    <a:pt x="2135" y="434"/>
                    <a:pt x="1068" y="201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8"/>
            <p:cNvSpPr/>
            <p:nvPr/>
          </p:nvSpPr>
          <p:spPr>
            <a:xfrm>
              <a:off x="6730543" y="2457676"/>
              <a:ext cx="1152444" cy="758346"/>
            </a:xfrm>
            <a:custGeom>
              <a:avLst/>
              <a:gdLst/>
              <a:ahLst/>
              <a:cxnLst/>
              <a:rect l="l" t="t" r="r" b="b"/>
              <a:pathLst>
                <a:path w="45133" h="29699" extrusionOk="0">
                  <a:moveTo>
                    <a:pt x="14846" y="1"/>
                  </a:moveTo>
                  <a:cubicBezTo>
                    <a:pt x="14803" y="1"/>
                    <a:pt x="14769" y="4"/>
                    <a:pt x="14744" y="10"/>
                  </a:cubicBezTo>
                  <a:cubicBezTo>
                    <a:pt x="14611" y="44"/>
                    <a:pt x="14344" y="1278"/>
                    <a:pt x="13076" y="4347"/>
                  </a:cubicBezTo>
                  <a:cubicBezTo>
                    <a:pt x="13043" y="4480"/>
                    <a:pt x="0" y="20292"/>
                    <a:pt x="0" y="20292"/>
                  </a:cubicBezTo>
                  <a:lnTo>
                    <a:pt x="17813" y="29698"/>
                  </a:lnTo>
                  <a:lnTo>
                    <a:pt x="28020" y="15355"/>
                  </a:lnTo>
                  <a:cubicBezTo>
                    <a:pt x="28020" y="15355"/>
                    <a:pt x="40763" y="12920"/>
                    <a:pt x="42097" y="12419"/>
                  </a:cubicBezTo>
                  <a:cubicBezTo>
                    <a:pt x="43431" y="11919"/>
                    <a:pt x="45133" y="9384"/>
                    <a:pt x="44232" y="8783"/>
                  </a:cubicBezTo>
                  <a:cubicBezTo>
                    <a:pt x="43414" y="8195"/>
                    <a:pt x="17055" y="1"/>
                    <a:pt x="14846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8"/>
            <p:cNvSpPr/>
            <p:nvPr/>
          </p:nvSpPr>
          <p:spPr>
            <a:xfrm>
              <a:off x="6995437" y="2457676"/>
              <a:ext cx="887550" cy="483213"/>
            </a:xfrm>
            <a:custGeom>
              <a:avLst/>
              <a:gdLst/>
              <a:ahLst/>
              <a:cxnLst/>
              <a:rect l="l" t="t" r="r" b="b"/>
              <a:pathLst>
                <a:path w="34759" h="18924" extrusionOk="0">
                  <a:moveTo>
                    <a:pt x="4472" y="1"/>
                  </a:moveTo>
                  <a:cubicBezTo>
                    <a:pt x="4429" y="1"/>
                    <a:pt x="4395" y="4"/>
                    <a:pt x="4370" y="10"/>
                  </a:cubicBezTo>
                  <a:cubicBezTo>
                    <a:pt x="4237" y="44"/>
                    <a:pt x="3970" y="1278"/>
                    <a:pt x="2702" y="4347"/>
                  </a:cubicBezTo>
                  <a:cubicBezTo>
                    <a:pt x="2669" y="4480"/>
                    <a:pt x="868" y="6548"/>
                    <a:pt x="0" y="7683"/>
                  </a:cubicBezTo>
                  <a:cubicBezTo>
                    <a:pt x="1135" y="8650"/>
                    <a:pt x="12076" y="16355"/>
                    <a:pt x="15078" y="18924"/>
                  </a:cubicBezTo>
                  <a:lnTo>
                    <a:pt x="17646" y="15321"/>
                  </a:lnTo>
                  <a:cubicBezTo>
                    <a:pt x="17646" y="15321"/>
                    <a:pt x="30355" y="12920"/>
                    <a:pt x="31690" y="12419"/>
                  </a:cubicBezTo>
                  <a:cubicBezTo>
                    <a:pt x="33024" y="11919"/>
                    <a:pt x="34759" y="9384"/>
                    <a:pt x="33858" y="8783"/>
                  </a:cubicBezTo>
                  <a:cubicBezTo>
                    <a:pt x="33040" y="8195"/>
                    <a:pt x="6681" y="1"/>
                    <a:pt x="44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8"/>
            <p:cNvSpPr/>
            <p:nvPr/>
          </p:nvSpPr>
          <p:spPr>
            <a:xfrm>
              <a:off x="7085727" y="2499578"/>
              <a:ext cx="163548" cy="89983"/>
            </a:xfrm>
            <a:custGeom>
              <a:avLst/>
              <a:gdLst/>
              <a:ahLst/>
              <a:cxnLst/>
              <a:rect l="l" t="t" r="r" b="b"/>
              <a:pathLst>
                <a:path w="6405" h="3524" extrusionOk="0">
                  <a:moveTo>
                    <a:pt x="6148" y="1"/>
                  </a:moveTo>
                  <a:cubicBezTo>
                    <a:pt x="6122" y="1"/>
                    <a:pt x="6097" y="12"/>
                    <a:pt x="6071" y="37"/>
                  </a:cubicBezTo>
                  <a:cubicBezTo>
                    <a:pt x="5904" y="104"/>
                    <a:pt x="5904" y="237"/>
                    <a:pt x="5871" y="371"/>
                  </a:cubicBezTo>
                  <a:cubicBezTo>
                    <a:pt x="5804" y="504"/>
                    <a:pt x="5771" y="638"/>
                    <a:pt x="5704" y="805"/>
                  </a:cubicBezTo>
                  <a:cubicBezTo>
                    <a:pt x="5571" y="1071"/>
                    <a:pt x="5437" y="1338"/>
                    <a:pt x="5237" y="1572"/>
                  </a:cubicBezTo>
                  <a:cubicBezTo>
                    <a:pt x="4870" y="2072"/>
                    <a:pt x="4403" y="2506"/>
                    <a:pt x="3836" y="2773"/>
                  </a:cubicBezTo>
                  <a:cubicBezTo>
                    <a:pt x="3229" y="3102"/>
                    <a:pt x="2558" y="3270"/>
                    <a:pt x="1886" y="3270"/>
                  </a:cubicBezTo>
                  <a:cubicBezTo>
                    <a:pt x="1265" y="3270"/>
                    <a:pt x="643" y="3127"/>
                    <a:pt x="67" y="2839"/>
                  </a:cubicBezTo>
                  <a:cubicBezTo>
                    <a:pt x="34" y="2839"/>
                    <a:pt x="0" y="2906"/>
                    <a:pt x="34" y="2906"/>
                  </a:cubicBezTo>
                  <a:cubicBezTo>
                    <a:pt x="634" y="3240"/>
                    <a:pt x="1268" y="3440"/>
                    <a:pt x="1968" y="3506"/>
                  </a:cubicBezTo>
                  <a:cubicBezTo>
                    <a:pt x="2081" y="3518"/>
                    <a:pt x="2195" y="3523"/>
                    <a:pt x="2309" y="3523"/>
                  </a:cubicBezTo>
                  <a:cubicBezTo>
                    <a:pt x="2870" y="3523"/>
                    <a:pt x="3443" y="3389"/>
                    <a:pt x="3970" y="3140"/>
                  </a:cubicBezTo>
                  <a:cubicBezTo>
                    <a:pt x="4570" y="2873"/>
                    <a:pt x="5104" y="2439"/>
                    <a:pt x="5538" y="1905"/>
                  </a:cubicBezTo>
                  <a:cubicBezTo>
                    <a:pt x="5738" y="1638"/>
                    <a:pt x="5904" y="1338"/>
                    <a:pt x="6071" y="1038"/>
                  </a:cubicBezTo>
                  <a:cubicBezTo>
                    <a:pt x="6171" y="805"/>
                    <a:pt x="6405" y="338"/>
                    <a:pt x="6271" y="71"/>
                  </a:cubicBezTo>
                  <a:cubicBezTo>
                    <a:pt x="6230" y="29"/>
                    <a:pt x="6189" y="1"/>
                    <a:pt x="6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8"/>
            <p:cNvSpPr/>
            <p:nvPr/>
          </p:nvSpPr>
          <p:spPr>
            <a:xfrm>
              <a:off x="7051817" y="2620381"/>
              <a:ext cx="332662" cy="236372"/>
            </a:xfrm>
            <a:custGeom>
              <a:avLst/>
              <a:gdLst/>
              <a:ahLst/>
              <a:cxnLst/>
              <a:rect l="l" t="t" r="r" b="b"/>
              <a:pathLst>
                <a:path w="13028" h="9257" extrusionOk="0">
                  <a:moveTo>
                    <a:pt x="41" y="0"/>
                  </a:moveTo>
                  <a:cubicBezTo>
                    <a:pt x="17" y="0"/>
                    <a:pt x="1" y="43"/>
                    <a:pt x="27" y="43"/>
                  </a:cubicBezTo>
                  <a:cubicBezTo>
                    <a:pt x="995" y="710"/>
                    <a:pt x="1929" y="1377"/>
                    <a:pt x="2863" y="2044"/>
                  </a:cubicBezTo>
                  <a:cubicBezTo>
                    <a:pt x="6232" y="4413"/>
                    <a:pt x="9534" y="6848"/>
                    <a:pt x="12870" y="9250"/>
                  </a:cubicBezTo>
                  <a:cubicBezTo>
                    <a:pt x="12884" y="9254"/>
                    <a:pt x="12897" y="9256"/>
                    <a:pt x="12909" y="9256"/>
                  </a:cubicBezTo>
                  <a:cubicBezTo>
                    <a:pt x="12986" y="9256"/>
                    <a:pt x="13028" y="9174"/>
                    <a:pt x="12970" y="9116"/>
                  </a:cubicBezTo>
                  <a:cubicBezTo>
                    <a:pt x="12103" y="8382"/>
                    <a:pt x="11202" y="7615"/>
                    <a:pt x="10268" y="6915"/>
                  </a:cubicBezTo>
                  <a:cubicBezTo>
                    <a:pt x="6999" y="4413"/>
                    <a:pt x="3597" y="2111"/>
                    <a:pt x="61" y="10"/>
                  </a:cubicBezTo>
                  <a:cubicBezTo>
                    <a:pt x="54" y="3"/>
                    <a:pt x="47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8"/>
            <p:cNvSpPr/>
            <p:nvPr/>
          </p:nvSpPr>
          <p:spPr>
            <a:xfrm>
              <a:off x="7027789" y="2633148"/>
              <a:ext cx="33093" cy="20708"/>
            </a:xfrm>
            <a:custGeom>
              <a:avLst/>
              <a:gdLst/>
              <a:ahLst/>
              <a:cxnLst/>
              <a:rect l="l" t="t" r="r" b="b"/>
              <a:pathLst>
                <a:path w="1296" h="811" extrusionOk="0">
                  <a:moveTo>
                    <a:pt x="1254" y="1"/>
                  </a:moveTo>
                  <a:cubicBezTo>
                    <a:pt x="1248" y="1"/>
                    <a:pt x="1242" y="4"/>
                    <a:pt x="1235" y="10"/>
                  </a:cubicBezTo>
                  <a:cubicBezTo>
                    <a:pt x="1168" y="10"/>
                    <a:pt x="1102" y="43"/>
                    <a:pt x="1068" y="77"/>
                  </a:cubicBezTo>
                  <a:lnTo>
                    <a:pt x="935" y="177"/>
                  </a:lnTo>
                  <a:lnTo>
                    <a:pt x="635" y="377"/>
                  </a:lnTo>
                  <a:cubicBezTo>
                    <a:pt x="435" y="510"/>
                    <a:pt x="234" y="644"/>
                    <a:pt x="34" y="777"/>
                  </a:cubicBezTo>
                  <a:cubicBezTo>
                    <a:pt x="1" y="777"/>
                    <a:pt x="34" y="811"/>
                    <a:pt x="68" y="811"/>
                  </a:cubicBezTo>
                  <a:cubicBezTo>
                    <a:pt x="301" y="711"/>
                    <a:pt x="501" y="610"/>
                    <a:pt x="701" y="477"/>
                  </a:cubicBezTo>
                  <a:cubicBezTo>
                    <a:pt x="802" y="444"/>
                    <a:pt x="902" y="377"/>
                    <a:pt x="1002" y="310"/>
                  </a:cubicBezTo>
                  <a:lnTo>
                    <a:pt x="1168" y="210"/>
                  </a:lnTo>
                  <a:lnTo>
                    <a:pt x="1235" y="143"/>
                  </a:lnTo>
                  <a:cubicBezTo>
                    <a:pt x="1269" y="143"/>
                    <a:pt x="1269" y="110"/>
                    <a:pt x="1269" y="77"/>
                  </a:cubicBezTo>
                  <a:cubicBezTo>
                    <a:pt x="1296" y="50"/>
                    <a:pt x="1279" y="1"/>
                    <a:pt x="1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8"/>
            <p:cNvSpPr/>
            <p:nvPr/>
          </p:nvSpPr>
          <p:spPr>
            <a:xfrm>
              <a:off x="7067827" y="2662360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2" y="0"/>
                  </a:moveTo>
                  <a:cubicBezTo>
                    <a:pt x="1168" y="0"/>
                    <a:pt x="1102" y="34"/>
                    <a:pt x="1068" y="67"/>
                  </a:cubicBezTo>
                  <a:lnTo>
                    <a:pt x="901" y="200"/>
                  </a:lnTo>
                  <a:lnTo>
                    <a:pt x="635" y="367"/>
                  </a:lnTo>
                  <a:cubicBezTo>
                    <a:pt x="434" y="501"/>
                    <a:pt x="234" y="634"/>
                    <a:pt x="34" y="767"/>
                  </a:cubicBezTo>
                  <a:cubicBezTo>
                    <a:pt x="1" y="801"/>
                    <a:pt x="34" y="834"/>
                    <a:pt x="67" y="834"/>
                  </a:cubicBezTo>
                  <a:cubicBezTo>
                    <a:pt x="268" y="701"/>
                    <a:pt x="501" y="601"/>
                    <a:pt x="701" y="501"/>
                  </a:cubicBezTo>
                  <a:cubicBezTo>
                    <a:pt x="801" y="434"/>
                    <a:pt x="901" y="367"/>
                    <a:pt x="1001" y="300"/>
                  </a:cubicBezTo>
                  <a:lnTo>
                    <a:pt x="1135" y="200"/>
                  </a:lnTo>
                  <a:lnTo>
                    <a:pt x="1235" y="134"/>
                  </a:lnTo>
                  <a:cubicBezTo>
                    <a:pt x="1235" y="134"/>
                    <a:pt x="1268" y="100"/>
                    <a:pt x="1268" y="67"/>
                  </a:cubicBezTo>
                  <a:cubicBezTo>
                    <a:pt x="1268" y="34"/>
                    <a:pt x="1268" y="0"/>
                    <a:pt x="1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8"/>
            <p:cNvSpPr/>
            <p:nvPr/>
          </p:nvSpPr>
          <p:spPr>
            <a:xfrm>
              <a:off x="7107865" y="2691316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1" y="0"/>
                  </a:moveTo>
                  <a:cubicBezTo>
                    <a:pt x="1135" y="0"/>
                    <a:pt x="1068" y="34"/>
                    <a:pt x="1035" y="100"/>
                  </a:cubicBezTo>
                  <a:lnTo>
                    <a:pt x="901" y="200"/>
                  </a:lnTo>
                  <a:cubicBezTo>
                    <a:pt x="801" y="267"/>
                    <a:pt x="701" y="301"/>
                    <a:pt x="601" y="367"/>
                  </a:cubicBezTo>
                  <a:cubicBezTo>
                    <a:pt x="434" y="501"/>
                    <a:pt x="201" y="634"/>
                    <a:pt x="1" y="768"/>
                  </a:cubicBezTo>
                  <a:cubicBezTo>
                    <a:pt x="1" y="801"/>
                    <a:pt x="1" y="834"/>
                    <a:pt x="34" y="834"/>
                  </a:cubicBezTo>
                  <a:cubicBezTo>
                    <a:pt x="267" y="734"/>
                    <a:pt x="468" y="601"/>
                    <a:pt x="668" y="501"/>
                  </a:cubicBezTo>
                  <a:cubicBezTo>
                    <a:pt x="768" y="434"/>
                    <a:pt x="868" y="367"/>
                    <a:pt x="1001" y="301"/>
                  </a:cubicBezTo>
                  <a:lnTo>
                    <a:pt x="1135" y="200"/>
                  </a:lnTo>
                  <a:lnTo>
                    <a:pt x="1201" y="167"/>
                  </a:lnTo>
                  <a:cubicBezTo>
                    <a:pt x="1235" y="134"/>
                    <a:pt x="1235" y="100"/>
                    <a:pt x="1268" y="100"/>
                  </a:cubicBezTo>
                  <a:cubicBezTo>
                    <a:pt x="1268" y="34"/>
                    <a:pt x="1235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8"/>
            <p:cNvSpPr/>
            <p:nvPr/>
          </p:nvSpPr>
          <p:spPr>
            <a:xfrm>
              <a:off x="7147903" y="2721114"/>
              <a:ext cx="32378" cy="20708"/>
            </a:xfrm>
            <a:custGeom>
              <a:avLst/>
              <a:gdLst/>
              <a:ahLst/>
              <a:cxnLst/>
              <a:rect l="l" t="t" r="r" b="b"/>
              <a:pathLst>
                <a:path w="1268" h="811" extrusionOk="0">
                  <a:moveTo>
                    <a:pt x="1201" y="1"/>
                  </a:moveTo>
                  <a:cubicBezTo>
                    <a:pt x="1134" y="1"/>
                    <a:pt x="1068" y="34"/>
                    <a:pt x="1034" y="68"/>
                  </a:cubicBezTo>
                  <a:lnTo>
                    <a:pt x="901" y="168"/>
                  </a:lnTo>
                  <a:lnTo>
                    <a:pt x="601" y="368"/>
                  </a:lnTo>
                  <a:cubicBezTo>
                    <a:pt x="401" y="501"/>
                    <a:pt x="200" y="635"/>
                    <a:pt x="0" y="768"/>
                  </a:cubicBezTo>
                  <a:cubicBezTo>
                    <a:pt x="0" y="768"/>
                    <a:pt x="0" y="811"/>
                    <a:pt x="17" y="811"/>
                  </a:cubicBezTo>
                  <a:cubicBezTo>
                    <a:pt x="22" y="811"/>
                    <a:pt x="27" y="808"/>
                    <a:pt x="34" y="801"/>
                  </a:cubicBezTo>
                  <a:cubicBezTo>
                    <a:pt x="267" y="701"/>
                    <a:pt x="467" y="601"/>
                    <a:pt x="667" y="468"/>
                  </a:cubicBezTo>
                  <a:cubicBezTo>
                    <a:pt x="768" y="434"/>
                    <a:pt x="868" y="368"/>
                    <a:pt x="1001" y="301"/>
                  </a:cubicBezTo>
                  <a:lnTo>
                    <a:pt x="1134" y="201"/>
                  </a:lnTo>
                  <a:lnTo>
                    <a:pt x="1201" y="134"/>
                  </a:lnTo>
                  <a:cubicBezTo>
                    <a:pt x="1235" y="134"/>
                    <a:pt x="1235" y="101"/>
                    <a:pt x="1268" y="68"/>
                  </a:cubicBezTo>
                  <a:cubicBezTo>
                    <a:pt x="1268" y="34"/>
                    <a:pt x="1235" y="1"/>
                    <a:pt x="1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8"/>
            <p:cNvSpPr/>
            <p:nvPr/>
          </p:nvSpPr>
          <p:spPr>
            <a:xfrm>
              <a:off x="7187073" y="2750070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2" y="1"/>
                  </a:moveTo>
                  <a:cubicBezTo>
                    <a:pt x="1135" y="1"/>
                    <a:pt x="1102" y="34"/>
                    <a:pt x="1035" y="68"/>
                  </a:cubicBezTo>
                  <a:lnTo>
                    <a:pt x="901" y="201"/>
                  </a:lnTo>
                  <a:lnTo>
                    <a:pt x="601" y="368"/>
                  </a:lnTo>
                  <a:cubicBezTo>
                    <a:pt x="401" y="501"/>
                    <a:pt x="234" y="635"/>
                    <a:pt x="34" y="768"/>
                  </a:cubicBezTo>
                  <a:cubicBezTo>
                    <a:pt x="1" y="802"/>
                    <a:pt x="34" y="835"/>
                    <a:pt x="34" y="835"/>
                  </a:cubicBezTo>
                  <a:cubicBezTo>
                    <a:pt x="268" y="701"/>
                    <a:pt x="468" y="601"/>
                    <a:pt x="668" y="501"/>
                  </a:cubicBezTo>
                  <a:cubicBezTo>
                    <a:pt x="768" y="435"/>
                    <a:pt x="901" y="368"/>
                    <a:pt x="1001" y="301"/>
                  </a:cubicBezTo>
                  <a:lnTo>
                    <a:pt x="1135" y="201"/>
                  </a:lnTo>
                  <a:lnTo>
                    <a:pt x="1202" y="134"/>
                  </a:lnTo>
                  <a:cubicBezTo>
                    <a:pt x="1235" y="134"/>
                    <a:pt x="1235" y="101"/>
                    <a:pt x="1268" y="68"/>
                  </a:cubicBezTo>
                  <a:cubicBezTo>
                    <a:pt x="1268" y="34"/>
                    <a:pt x="1235" y="1"/>
                    <a:pt x="1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8"/>
            <p:cNvSpPr/>
            <p:nvPr/>
          </p:nvSpPr>
          <p:spPr>
            <a:xfrm>
              <a:off x="7227110" y="2779052"/>
              <a:ext cx="32403" cy="21321"/>
            </a:xfrm>
            <a:custGeom>
              <a:avLst/>
              <a:gdLst/>
              <a:ahLst/>
              <a:cxnLst/>
              <a:rect l="l" t="t" r="r" b="b"/>
              <a:pathLst>
                <a:path w="1269" h="835" extrusionOk="0">
                  <a:moveTo>
                    <a:pt x="1201" y="0"/>
                  </a:moveTo>
                  <a:cubicBezTo>
                    <a:pt x="1135" y="33"/>
                    <a:pt x="1068" y="67"/>
                    <a:pt x="1035" y="100"/>
                  </a:cubicBezTo>
                  <a:lnTo>
                    <a:pt x="868" y="200"/>
                  </a:lnTo>
                  <a:lnTo>
                    <a:pt x="601" y="400"/>
                  </a:lnTo>
                  <a:cubicBezTo>
                    <a:pt x="401" y="534"/>
                    <a:pt x="201" y="667"/>
                    <a:pt x="1" y="767"/>
                  </a:cubicBezTo>
                  <a:cubicBezTo>
                    <a:pt x="1" y="801"/>
                    <a:pt x="1" y="834"/>
                    <a:pt x="34" y="834"/>
                  </a:cubicBezTo>
                  <a:cubicBezTo>
                    <a:pt x="234" y="734"/>
                    <a:pt x="468" y="634"/>
                    <a:pt x="668" y="500"/>
                  </a:cubicBezTo>
                  <a:lnTo>
                    <a:pt x="968" y="300"/>
                  </a:lnTo>
                  <a:lnTo>
                    <a:pt x="1135" y="200"/>
                  </a:lnTo>
                  <a:lnTo>
                    <a:pt x="1201" y="167"/>
                  </a:lnTo>
                  <a:cubicBezTo>
                    <a:pt x="1201" y="134"/>
                    <a:pt x="1235" y="134"/>
                    <a:pt x="1235" y="100"/>
                  </a:cubicBezTo>
                  <a:cubicBezTo>
                    <a:pt x="1268" y="67"/>
                    <a:pt x="1235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8"/>
            <p:cNvSpPr/>
            <p:nvPr/>
          </p:nvSpPr>
          <p:spPr>
            <a:xfrm>
              <a:off x="7266280" y="2808621"/>
              <a:ext cx="32403" cy="20708"/>
            </a:xfrm>
            <a:custGeom>
              <a:avLst/>
              <a:gdLst/>
              <a:ahLst/>
              <a:cxnLst/>
              <a:rect l="l" t="t" r="r" b="b"/>
              <a:pathLst>
                <a:path w="1269" h="811" extrusionOk="0">
                  <a:moveTo>
                    <a:pt x="1221" y="1"/>
                  </a:moveTo>
                  <a:cubicBezTo>
                    <a:pt x="1215" y="1"/>
                    <a:pt x="1208" y="3"/>
                    <a:pt x="1202" y="10"/>
                  </a:cubicBezTo>
                  <a:cubicBezTo>
                    <a:pt x="1135" y="10"/>
                    <a:pt x="1102" y="43"/>
                    <a:pt x="1035" y="76"/>
                  </a:cubicBezTo>
                  <a:lnTo>
                    <a:pt x="902" y="176"/>
                  </a:lnTo>
                  <a:lnTo>
                    <a:pt x="601" y="377"/>
                  </a:lnTo>
                  <a:cubicBezTo>
                    <a:pt x="401" y="510"/>
                    <a:pt x="234" y="643"/>
                    <a:pt x="34" y="777"/>
                  </a:cubicBezTo>
                  <a:cubicBezTo>
                    <a:pt x="1" y="777"/>
                    <a:pt x="34" y="810"/>
                    <a:pt x="34" y="810"/>
                  </a:cubicBezTo>
                  <a:cubicBezTo>
                    <a:pt x="268" y="710"/>
                    <a:pt x="468" y="610"/>
                    <a:pt x="668" y="477"/>
                  </a:cubicBezTo>
                  <a:cubicBezTo>
                    <a:pt x="802" y="410"/>
                    <a:pt x="902" y="343"/>
                    <a:pt x="1002" y="276"/>
                  </a:cubicBezTo>
                  <a:lnTo>
                    <a:pt x="1135" y="210"/>
                  </a:lnTo>
                  <a:lnTo>
                    <a:pt x="1202" y="143"/>
                  </a:lnTo>
                  <a:cubicBezTo>
                    <a:pt x="1235" y="110"/>
                    <a:pt x="1235" y="110"/>
                    <a:pt x="1269" y="76"/>
                  </a:cubicBezTo>
                  <a:cubicBezTo>
                    <a:pt x="1269" y="49"/>
                    <a:pt x="1247" y="1"/>
                    <a:pt x="1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8"/>
            <p:cNvSpPr/>
            <p:nvPr/>
          </p:nvSpPr>
          <p:spPr>
            <a:xfrm>
              <a:off x="7305476" y="2837806"/>
              <a:ext cx="33246" cy="21321"/>
            </a:xfrm>
            <a:custGeom>
              <a:avLst/>
              <a:gdLst/>
              <a:ahLst/>
              <a:cxnLst/>
              <a:rect l="l" t="t" r="r" b="b"/>
              <a:pathLst>
                <a:path w="1302" h="835" extrusionOk="0">
                  <a:moveTo>
                    <a:pt x="1235" y="1"/>
                  </a:moveTo>
                  <a:cubicBezTo>
                    <a:pt x="1168" y="1"/>
                    <a:pt x="1101" y="34"/>
                    <a:pt x="1068" y="67"/>
                  </a:cubicBezTo>
                  <a:lnTo>
                    <a:pt x="934" y="201"/>
                  </a:lnTo>
                  <a:lnTo>
                    <a:pt x="634" y="368"/>
                  </a:lnTo>
                  <a:cubicBezTo>
                    <a:pt x="467" y="501"/>
                    <a:pt x="234" y="635"/>
                    <a:pt x="34" y="768"/>
                  </a:cubicBezTo>
                  <a:cubicBezTo>
                    <a:pt x="0" y="801"/>
                    <a:pt x="34" y="835"/>
                    <a:pt x="67" y="835"/>
                  </a:cubicBezTo>
                  <a:cubicBezTo>
                    <a:pt x="301" y="701"/>
                    <a:pt x="501" y="601"/>
                    <a:pt x="701" y="501"/>
                  </a:cubicBezTo>
                  <a:cubicBezTo>
                    <a:pt x="801" y="434"/>
                    <a:pt x="901" y="368"/>
                    <a:pt x="1001" y="301"/>
                  </a:cubicBezTo>
                  <a:lnTo>
                    <a:pt x="1168" y="201"/>
                  </a:lnTo>
                  <a:cubicBezTo>
                    <a:pt x="1168" y="201"/>
                    <a:pt x="1201" y="168"/>
                    <a:pt x="1235" y="134"/>
                  </a:cubicBezTo>
                  <a:cubicBezTo>
                    <a:pt x="1268" y="134"/>
                    <a:pt x="1268" y="101"/>
                    <a:pt x="1268" y="67"/>
                  </a:cubicBezTo>
                  <a:cubicBezTo>
                    <a:pt x="1301" y="34"/>
                    <a:pt x="1268" y="1"/>
                    <a:pt x="1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8"/>
            <p:cNvSpPr/>
            <p:nvPr/>
          </p:nvSpPr>
          <p:spPr>
            <a:xfrm>
              <a:off x="7345513" y="2866762"/>
              <a:ext cx="32378" cy="21321"/>
            </a:xfrm>
            <a:custGeom>
              <a:avLst/>
              <a:gdLst/>
              <a:ahLst/>
              <a:cxnLst/>
              <a:rect l="l" t="t" r="r" b="b"/>
              <a:pathLst>
                <a:path w="1268" h="835" extrusionOk="0">
                  <a:moveTo>
                    <a:pt x="1201" y="1"/>
                  </a:moveTo>
                  <a:cubicBezTo>
                    <a:pt x="1134" y="34"/>
                    <a:pt x="1101" y="68"/>
                    <a:pt x="1068" y="101"/>
                  </a:cubicBezTo>
                  <a:lnTo>
                    <a:pt x="901" y="201"/>
                  </a:lnTo>
                  <a:lnTo>
                    <a:pt x="634" y="401"/>
                  </a:lnTo>
                  <a:cubicBezTo>
                    <a:pt x="434" y="535"/>
                    <a:pt x="234" y="668"/>
                    <a:pt x="34" y="768"/>
                  </a:cubicBezTo>
                  <a:cubicBezTo>
                    <a:pt x="0" y="801"/>
                    <a:pt x="34" y="835"/>
                    <a:pt x="67" y="835"/>
                  </a:cubicBezTo>
                  <a:cubicBezTo>
                    <a:pt x="267" y="735"/>
                    <a:pt x="467" y="635"/>
                    <a:pt x="701" y="501"/>
                  </a:cubicBezTo>
                  <a:lnTo>
                    <a:pt x="1001" y="301"/>
                  </a:lnTo>
                  <a:cubicBezTo>
                    <a:pt x="1034" y="268"/>
                    <a:pt x="1101" y="234"/>
                    <a:pt x="1134" y="201"/>
                  </a:cubicBezTo>
                  <a:lnTo>
                    <a:pt x="1234" y="168"/>
                  </a:lnTo>
                  <a:cubicBezTo>
                    <a:pt x="1234" y="134"/>
                    <a:pt x="1268" y="101"/>
                    <a:pt x="1268" y="101"/>
                  </a:cubicBezTo>
                  <a:cubicBezTo>
                    <a:pt x="1268" y="68"/>
                    <a:pt x="1234" y="1"/>
                    <a:pt x="1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8"/>
            <p:cNvSpPr/>
            <p:nvPr/>
          </p:nvSpPr>
          <p:spPr>
            <a:xfrm>
              <a:off x="5377961" y="2721114"/>
              <a:ext cx="1942018" cy="1164011"/>
            </a:xfrm>
            <a:custGeom>
              <a:avLst/>
              <a:gdLst/>
              <a:ahLst/>
              <a:cxnLst/>
              <a:rect l="l" t="t" r="r" b="b"/>
              <a:pathLst>
                <a:path w="76055" h="45586" extrusionOk="0">
                  <a:moveTo>
                    <a:pt x="60343" y="1"/>
                  </a:moveTo>
                  <a:cubicBezTo>
                    <a:pt x="60343" y="1"/>
                    <a:pt x="44165" y="20616"/>
                    <a:pt x="43898" y="20782"/>
                  </a:cubicBezTo>
                  <a:cubicBezTo>
                    <a:pt x="43898" y="20782"/>
                    <a:pt x="32724" y="20916"/>
                    <a:pt x="22483" y="22951"/>
                  </a:cubicBezTo>
                  <a:cubicBezTo>
                    <a:pt x="22412" y="22965"/>
                    <a:pt x="22330" y="22971"/>
                    <a:pt x="22237" y="22971"/>
                  </a:cubicBezTo>
                  <a:cubicBezTo>
                    <a:pt x="21114" y="22971"/>
                    <a:pt x="18362" y="22033"/>
                    <a:pt x="14644" y="22033"/>
                  </a:cubicBezTo>
                  <a:cubicBezTo>
                    <a:pt x="10616" y="22033"/>
                    <a:pt x="5454" y="23134"/>
                    <a:pt x="0" y="27721"/>
                  </a:cubicBezTo>
                  <a:lnTo>
                    <a:pt x="1635" y="44800"/>
                  </a:lnTo>
                  <a:cubicBezTo>
                    <a:pt x="5497" y="45348"/>
                    <a:pt x="9701" y="45585"/>
                    <a:pt x="14013" y="45585"/>
                  </a:cubicBezTo>
                  <a:cubicBezTo>
                    <a:pt x="28846" y="45585"/>
                    <a:pt x="44963" y="42781"/>
                    <a:pt x="52871" y="40196"/>
                  </a:cubicBezTo>
                  <a:cubicBezTo>
                    <a:pt x="62478" y="37061"/>
                    <a:pt x="76054" y="12376"/>
                    <a:pt x="76054" y="12376"/>
                  </a:cubicBezTo>
                  <a:lnTo>
                    <a:pt x="603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8"/>
            <p:cNvSpPr/>
            <p:nvPr/>
          </p:nvSpPr>
          <p:spPr>
            <a:xfrm>
              <a:off x="6903615" y="2802671"/>
              <a:ext cx="361516" cy="277304"/>
            </a:xfrm>
            <a:custGeom>
              <a:avLst/>
              <a:gdLst/>
              <a:ahLst/>
              <a:cxnLst/>
              <a:rect l="l" t="t" r="r" b="b"/>
              <a:pathLst>
                <a:path w="14158" h="10860" extrusionOk="0">
                  <a:moveTo>
                    <a:pt x="42" y="0"/>
                  </a:moveTo>
                  <a:cubicBezTo>
                    <a:pt x="17" y="0"/>
                    <a:pt x="0" y="49"/>
                    <a:pt x="27" y="76"/>
                  </a:cubicBezTo>
                  <a:cubicBezTo>
                    <a:pt x="961" y="776"/>
                    <a:pt x="1795" y="1544"/>
                    <a:pt x="2696" y="2277"/>
                  </a:cubicBezTo>
                  <a:cubicBezTo>
                    <a:pt x="3596" y="3011"/>
                    <a:pt x="4464" y="3712"/>
                    <a:pt x="5364" y="4446"/>
                  </a:cubicBezTo>
                  <a:cubicBezTo>
                    <a:pt x="7166" y="5847"/>
                    <a:pt x="9034" y="7214"/>
                    <a:pt x="10868" y="8549"/>
                  </a:cubicBezTo>
                  <a:cubicBezTo>
                    <a:pt x="11936" y="9316"/>
                    <a:pt x="13003" y="10083"/>
                    <a:pt x="14071" y="10850"/>
                  </a:cubicBezTo>
                  <a:cubicBezTo>
                    <a:pt x="14077" y="10857"/>
                    <a:pt x="14085" y="10859"/>
                    <a:pt x="14092" y="10859"/>
                  </a:cubicBezTo>
                  <a:cubicBezTo>
                    <a:pt x="14125" y="10859"/>
                    <a:pt x="14158" y="10810"/>
                    <a:pt x="14104" y="10784"/>
                  </a:cubicBezTo>
                  <a:cubicBezTo>
                    <a:pt x="10568" y="7881"/>
                    <a:pt x="6999" y="4979"/>
                    <a:pt x="3263" y="2277"/>
                  </a:cubicBezTo>
                  <a:cubicBezTo>
                    <a:pt x="2195" y="1510"/>
                    <a:pt x="1128" y="810"/>
                    <a:pt x="61" y="9"/>
                  </a:cubicBezTo>
                  <a:cubicBezTo>
                    <a:pt x="54" y="3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8"/>
            <p:cNvSpPr/>
            <p:nvPr/>
          </p:nvSpPr>
          <p:spPr>
            <a:xfrm>
              <a:off x="5446955" y="2895999"/>
              <a:ext cx="1511687" cy="628350"/>
            </a:xfrm>
            <a:custGeom>
              <a:avLst/>
              <a:gdLst/>
              <a:ahLst/>
              <a:cxnLst/>
              <a:rect l="l" t="t" r="r" b="b"/>
              <a:pathLst>
                <a:path w="59202" h="24608" extrusionOk="0">
                  <a:moveTo>
                    <a:pt x="59108" y="1"/>
                  </a:moveTo>
                  <a:cubicBezTo>
                    <a:pt x="59096" y="1"/>
                    <a:pt x="59084" y="7"/>
                    <a:pt x="59076" y="23"/>
                  </a:cubicBezTo>
                  <a:cubicBezTo>
                    <a:pt x="56240" y="3793"/>
                    <a:pt x="53405" y="7529"/>
                    <a:pt x="50570" y="11332"/>
                  </a:cubicBezTo>
                  <a:cubicBezTo>
                    <a:pt x="49169" y="13200"/>
                    <a:pt x="47768" y="15101"/>
                    <a:pt x="46333" y="16969"/>
                  </a:cubicBezTo>
                  <a:cubicBezTo>
                    <a:pt x="45733" y="17803"/>
                    <a:pt x="45099" y="18570"/>
                    <a:pt x="44065" y="18870"/>
                  </a:cubicBezTo>
                  <a:cubicBezTo>
                    <a:pt x="43531" y="19004"/>
                    <a:pt x="43031" y="19070"/>
                    <a:pt x="42497" y="19137"/>
                  </a:cubicBezTo>
                  <a:lnTo>
                    <a:pt x="40729" y="19337"/>
                  </a:lnTo>
                  <a:cubicBezTo>
                    <a:pt x="36093" y="19904"/>
                    <a:pt x="31456" y="20505"/>
                    <a:pt x="26786" y="21072"/>
                  </a:cubicBezTo>
                  <a:cubicBezTo>
                    <a:pt x="25618" y="21239"/>
                    <a:pt x="24451" y="21305"/>
                    <a:pt x="23283" y="21305"/>
                  </a:cubicBezTo>
                  <a:cubicBezTo>
                    <a:pt x="22116" y="21272"/>
                    <a:pt x="20948" y="21139"/>
                    <a:pt x="19814" y="20905"/>
                  </a:cubicBezTo>
                  <a:cubicBezTo>
                    <a:pt x="18325" y="20641"/>
                    <a:pt x="16802" y="20515"/>
                    <a:pt x="15281" y="20515"/>
                  </a:cubicBezTo>
                  <a:cubicBezTo>
                    <a:pt x="14690" y="20515"/>
                    <a:pt x="14098" y="20534"/>
                    <a:pt x="13510" y="20571"/>
                  </a:cubicBezTo>
                  <a:cubicBezTo>
                    <a:pt x="9340" y="20905"/>
                    <a:pt x="5237" y="22006"/>
                    <a:pt x="1468" y="23840"/>
                  </a:cubicBezTo>
                  <a:cubicBezTo>
                    <a:pt x="1001" y="24074"/>
                    <a:pt x="534" y="24307"/>
                    <a:pt x="67" y="24541"/>
                  </a:cubicBezTo>
                  <a:cubicBezTo>
                    <a:pt x="0" y="24574"/>
                    <a:pt x="67" y="24608"/>
                    <a:pt x="100" y="24608"/>
                  </a:cubicBezTo>
                  <a:cubicBezTo>
                    <a:pt x="3970" y="22706"/>
                    <a:pt x="8173" y="21505"/>
                    <a:pt x="12476" y="21072"/>
                  </a:cubicBezTo>
                  <a:cubicBezTo>
                    <a:pt x="13354" y="20974"/>
                    <a:pt x="14238" y="20929"/>
                    <a:pt x="15124" y="20929"/>
                  </a:cubicBezTo>
                  <a:cubicBezTo>
                    <a:pt x="16356" y="20929"/>
                    <a:pt x="17590" y="21017"/>
                    <a:pt x="18814" y="21172"/>
                  </a:cubicBezTo>
                  <a:cubicBezTo>
                    <a:pt x="19948" y="21339"/>
                    <a:pt x="21082" y="21606"/>
                    <a:pt x="22216" y="21706"/>
                  </a:cubicBezTo>
                  <a:cubicBezTo>
                    <a:pt x="22641" y="21743"/>
                    <a:pt x="23076" y="21762"/>
                    <a:pt x="23513" y="21762"/>
                  </a:cubicBezTo>
                  <a:cubicBezTo>
                    <a:pt x="24241" y="21762"/>
                    <a:pt x="24976" y="21710"/>
                    <a:pt x="25685" y="21606"/>
                  </a:cubicBezTo>
                  <a:cubicBezTo>
                    <a:pt x="28020" y="21372"/>
                    <a:pt x="30355" y="21038"/>
                    <a:pt x="32690" y="20772"/>
                  </a:cubicBezTo>
                  <a:lnTo>
                    <a:pt x="39695" y="19904"/>
                  </a:lnTo>
                  <a:cubicBezTo>
                    <a:pt x="40863" y="19771"/>
                    <a:pt x="42030" y="19637"/>
                    <a:pt x="43198" y="19471"/>
                  </a:cubicBezTo>
                  <a:cubicBezTo>
                    <a:pt x="44132" y="19404"/>
                    <a:pt x="45032" y="19004"/>
                    <a:pt x="45733" y="18337"/>
                  </a:cubicBezTo>
                  <a:cubicBezTo>
                    <a:pt x="46433" y="17569"/>
                    <a:pt x="47067" y="16702"/>
                    <a:pt x="47634" y="15835"/>
                  </a:cubicBezTo>
                  <a:cubicBezTo>
                    <a:pt x="48368" y="14834"/>
                    <a:pt x="49068" y="13867"/>
                    <a:pt x="49802" y="12899"/>
                  </a:cubicBezTo>
                  <a:cubicBezTo>
                    <a:pt x="52571" y="9130"/>
                    <a:pt x="55373" y="5327"/>
                    <a:pt x="58142" y="1524"/>
                  </a:cubicBezTo>
                  <a:lnTo>
                    <a:pt x="59176" y="90"/>
                  </a:lnTo>
                  <a:cubicBezTo>
                    <a:pt x="59201" y="65"/>
                    <a:pt x="59149" y="1"/>
                    <a:pt x="59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8"/>
            <p:cNvSpPr/>
            <p:nvPr/>
          </p:nvSpPr>
          <p:spPr>
            <a:xfrm>
              <a:off x="6251007" y="1918926"/>
              <a:ext cx="586014" cy="1181247"/>
            </a:xfrm>
            <a:custGeom>
              <a:avLst/>
              <a:gdLst/>
              <a:ahLst/>
              <a:cxnLst/>
              <a:rect l="l" t="t" r="r" b="b"/>
              <a:pathLst>
                <a:path w="22950" h="46261" extrusionOk="0">
                  <a:moveTo>
                    <a:pt x="18851" y="1"/>
                  </a:moveTo>
                  <a:cubicBezTo>
                    <a:pt x="18742" y="1"/>
                    <a:pt x="18639" y="31"/>
                    <a:pt x="18547" y="94"/>
                  </a:cubicBezTo>
                  <a:cubicBezTo>
                    <a:pt x="17680" y="661"/>
                    <a:pt x="100" y="23344"/>
                    <a:pt x="0" y="24612"/>
                  </a:cubicBezTo>
                  <a:cubicBezTo>
                    <a:pt x="0" y="24779"/>
                    <a:pt x="1034" y="25446"/>
                    <a:pt x="3469" y="27714"/>
                  </a:cubicBezTo>
                  <a:cubicBezTo>
                    <a:pt x="3569" y="27814"/>
                    <a:pt x="3703" y="28682"/>
                    <a:pt x="3803" y="30016"/>
                  </a:cubicBezTo>
                  <a:cubicBezTo>
                    <a:pt x="4237" y="34986"/>
                    <a:pt x="4570" y="46261"/>
                    <a:pt x="4570" y="46261"/>
                  </a:cubicBezTo>
                  <a:lnTo>
                    <a:pt x="22950" y="41724"/>
                  </a:lnTo>
                  <a:lnTo>
                    <a:pt x="19814" y="22544"/>
                  </a:lnTo>
                  <a:lnTo>
                    <a:pt x="18980" y="17574"/>
                  </a:lnTo>
                  <a:cubicBezTo>
                    <a:pt x="18980" y="17574"/>
                    <a:pt x="21182" y="4798"/>
                    <a:pt x="21182" y="3363"/>
                  </a:cubicBezTo>
                  <a:cubicBezTo>
                    <a:pt x="21182" y="2082"/>
                    <a:pt x="19770" y="1"/>
                    <a:pt x="18851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8"/>
            <p:cNvSpPr/>
            <p:nvPr/>
          </p:nvSpPr>
          <p:spPr>
            <a:xfrm>
              <a:off x="6241945" y="1912585"/>
              <a:ext cx="551126" cy="772767"/>
            </a:xfrm>
            <a:custGeom>
              <a:avLst/>
              <a:gdLst/>
              <a:ahLst/>
              <a:cxnLst/>
              <a:rect l="l" t="t" r="r" b="b"/>
              <a:pathLst>
                <a:path w="21183" h="30015" extrusionOk="0">
                  <a:moveTo>
                    <a:pt x="18848" y="1"/>
                  </a:moveTo>
                  <a:cubicBezTo>
                    <a:pt x="18739" y="1"/>
                    <a:pt x="18638" y="30"/>
                    <a:pt x="18547" y="93"/>
                  </a:cubicBezTo>
                  <a:cubicBezTo>
                    <a:pt x="17680" y="660"/>
                    <a:pt x="100" y="23343"/>
                    <a:pt x="0" y="24611"/>
                  </a:cubicBezTo>
                  <a:cubicBezTo>
                    <a:pt x="0" y="24778"/>
                    <a:pt x="1034" y="25445"/>
                    <a:pt x="3469" y="27713"/>
                  </a:cubicBezTo>
                  <a:cubicBezTo>
                    <a:pt x="3569" y="27813"/>
                    <a:pt x="3703" y="28681"/>
                    <a:pt x="3803" y="30015"/>
                  </a:cubicBezTo>
                  <a:cubicBezTo>
                    <a:pt x="6805" y="28547"/>
                    <a:pt x="16045" y="24277"/>
                    <a:pt x="19814" y="22576"/>
                  </a:cubicBezTo>
                  <a:lnTo>
                    <a:pt x="18980" y="17573"/>
                  </a:lnTo>
                  <a:cubicBezTo>
                    <a:pt x="18980" y="17573"/>
                    <a:pt x="21182" y="4797"/>
                    <a:pt x="21182" y="3362"/>
                  </a:cubicBezTo>
                  <a:cubicBezTo>
                    <a:pt x="21182" y="2109"/>
                    <a:pt x="19767" y="1"/>
                    <a:pt x="188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8"/>
            <p:cNvSpPr/>
            <p:nvPr/>
          </p:nvSpPr>
          <p:spPr>
            <a:xfrm>
              <a:off x="6337033" y="2433188"/>
              <a:ext cx="57938" cy="174911"/>
            </a:xfrm>
            <a:custGeom>
              <a:avLst/>
              <a:gdLst/>
              <a:ahLst/>
              <a:cxnLst/>
              <a:rect l="l" t="t" r="r" b="b"/>
              <a:pathLst>
                <a:path w="2269" h="6850" extrusionOk="0">
                  <a:moveTo>
                    <a:pt x="166" y="0"/>
                  </a:moveTo>
                  <a:cubicBezTo>
                    <a:pt x="155" y="0"/>
                    <a:pt x="144" y="1"/>
                    <a:pt x="134" y="2"/>
                  </a:cubicBezTo>
                  <a:cubicBezTo>
                    <a:pt x="34" y="35"/>
                    <a:pt x="0" y="102"/>
                    <a:pt x="0" y="169"/>
                  </a:cubicBezTo>
                  <a:cubicBezTo>
                    <a:pt x="34" y="336"/>
                    <a:pt x="134" y="402"/>
                    <a:pt x="267" y="502"/>
                  </a:cubicBezTo>
                  <a:cubicBezTo>
                    <a:pt x="367" y="569"/>
                    <a:pt x="501" y="669"/>
                    <a:pt x="601" y="803"/>
                  </a:cubicBezTo>
                  <a:cubicBezTo>
                    <a:pt x="834" y="1003"/>
                    <a:pt x="1001" y="1236"/>
                    <a:pt x="1168" y="1503"/>
                  </a:cubicBezTo>
                  <a:cubicBezTo>
                    <a:pt x="1535" y="2004"/>
                    <a:pt x="1735" y="2604"/>
                    <a:pt x="1802" y="3238"/>
                  </a:cubicBezTo>
                  <a:cubicBezTo>
                    <a:pt x="2002" y="4539"/>
                    <a:pt x="1535" y="5873"/>
                    <a:pt x="567" y="6807"/>
                  </a:cubicBezTo>
                  <a:cubicBezTo>
                    <a:pt x="541" y="6807"/>
                    <a:pt x="557" y="6850"/>
                    <a:pt x="581" y="6850"/>
                  </a:cubicBezTo>
                  <a:cubicBezTo>
                    <a:pt x="587" y="6850"/>
                    <a:pt x="594" y="6847"/>
                    <a:pt x="601" y="6840"/>
                  </a:cubicBezTo>
                  <a:cubicBezTo>
                    <a:pt x="1134" y="6407"/>
                    <a:pt x="1535" y="5873"/>
                    <a:pt x="1835" y="5239"/>
                  </a:cubicBezTo>
                  <a:cubicBezTo>
                    <a:pt x="2135" y="4605"/>
                    <a:pt x="2269" y="3938"/>
                    <a:pt x="2202" y="3238"/>
                  </a:cubicBezTo>
                  <a:cubicBezTo>
                    <a:pt x="2169" y="2571"/>
                    <a:pt x="1935" y="1903"/>
                    <a:pt x="1568" y="1336"/>
                  </a:cubicBezTo>
                  <a:cubicBezTo>
                    <a:pt x="1401" y="1036"/>
                    <a:pt x="1168" y="769"/>
                    <a:pt x="934" y="536"/>
                  </a:cubicBezTo>
                  <a:cubicBezTo>
                    <a:pt x="774" y="376"/>
                    <a:pt x="429" y="0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8"/>
            <p:cNvSpPr/>
            <p:nvPr/>
          </p:nvSpPr>
          <p:spPr>
            <a:xfrm>
              <a:off x="6589159" y="2092994"/>
              <a:ext cx="192095" cy="38965"/>
            </a:xfrm>
            <a:custGeom>
              <a:avLst/>
              <a:gdLst/>
              <a:ahLst/>
              <a:cxnLst/>
              <a:rect l="l" t="t" r="r" b="b"/>
              <a:pathLst>
                <a:path w="7523" h="1526" extrusionOk="0">
                  <a:moveTo>
                    <a:pt x="7304" y="0"/>
                  </a:moveTo>
                  <a:cubicBezTo>
                    <a:pt x="7282" y="0"/>
                    <a:pt x="7260" y="5"/>
                    <a:pt x="7239" y="16"/>
                  </a:cubicBezTo>
                  <a:cubicBezTo>
                    <a:pt x="6204" y="749"/>
                    <a:pt x="5004" y="1116"/>
                    <a:pt x="3736" y="1116"/>
                  </a:cubicBezTo>
                  <a:cubicBezTo>
                    <a:pt x="3620" y="1122"/>
                    <a:pt x="3505" y="1125"/>
                    <a:pt x="3390" y="1125"/>
                  </a:cubicBezTo>
                  <a:cubicBezTo>
                    <a:pt x="2881" y="1125"/>
                    <a:pt x="2386" y="1071"/>
                    <a:pt x="1868" y="1016"/>
                  </a:cubicBezTo>
                  <a:cubicBezTo>
                    <a:pt x="1534" y="950"/>
                    <a:pt x="1234" y="883"/>
                    <a:pt x="934" y="816"/>
                  </a:cubicBezTo>
                  <a:cubicBezTo>
                    <a:pt x="667" y="749"/>
                    <a:pt x="367" y="649"/>
                    <a:pt x="100" y="583"/>
                  </a:cubicBezTo>
                  <a:cubicBezTo>
                    <a:pt x="33" y="583"/>
                    <a:pt x="0" y="649"/>
                    <a:pt x="67" y="683"/>
                  </a:cubicBezTo>
                  <a:cubicBezTo>
                    <a:pt x="334" y="883"/>
                    <a:pt x="634" y="1016"/>
                    <a:pt x="934" y="1083"/>
                  </a:cubicBezTo>
                  <a:cubicBezTo>
                    <a:pt x="1268" y="1183"/>
                    <a:pt x="1568" y="1283"/>
                    <a:pt x="1868" y="1350"/>
                  </a:cubicBezTo>
                  <a:cubicBezTo>
                    <a:pt x="2421" y="1460"/>
                    <a:pt x="2973" y="1525"/>
                    <a:pt x="3507" y="1525"/>
                  </a:cubicBezTo>
                  <a:cubicBezTo>
                    <a:pt x="3618" y="1525"/>
                    <a:pt x="3727" y="1522"/>
                    <a:pt x="3836" y="1517"/>
                  </a:cubicBezTo>
                  <a:cubicBezTo>
                    <a:pt x="4537" y="1483"/>
                    <a:pt x="5204" y="1383"/>
                    <a:pt x="5838" y="1216"/>
                  </a:cubicBezTo>
                  <a:cubicBezTo>
                    <a:pt x="6471" y="1050"/>
                    <a:pt x="7038" y="716"/>
                    <a:pt x="7439" y="216"/>
                  </a:cubicBezTo>
                  <a:cubicBezTo>
                    <a:pt x="7523" y="132"/>
                    <a:pt x="7418" y="0"/>
                    <a:pt x="7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8"/>
            <p:cNvSpPr/>
            <p:nvPr/>
          </p:nvSpPr>
          <p:spPr>
            <a:xfrm>
              <a:off x="6361724" y="2442457"/>
              <a:ext cx="366010" cy="180732"/>
            </a:xfrm>
            <a:custGeom>
              <a:avLst/>
              <a:gdLst/>
              <a:ahLst/>
              <a:cxnLst/>
              <a:rect l="l" t="t" r="r" b="b"/>
              <a:pathLst>
                <a:path w="14334" h="7078" extrusionOk="0">
                  <a:moveTo>
                    <a:pt x="14209" y="1"/>
                  </a:moveTo>
                  <a:cubicBezTo>
                    <a:pt x="14199" y="1"/>
                    <a:pt x="14188" y="2"/>
                    <a:pt x="14177" y="6"/>
                  </a:cubicBezTo>
                  <a:cubicBezTo>
                    <a:pt x="13110" y="440"/>
                    <a:pt x="12009" y="873"/>
                    <a:pt x="10942" y="1340"/>
                  </a:cubicBezTo>
                  <a:cubicBezTo>
                    <a:pt x="7206" y="3042"/>
                    <a:pt x="3570" y="4943"/>
                    <a:pt x="34" y="7044"/>
                  </a:cubicBezTo>
                  <a:cubicBezTo>
                    <a:pt x="1" y="7044"/>
                    <a:pt x="1" y="7078"/>
                    <a:pt x="34" y="7078"/>
                  </a:cubicBezTo>
                  <a:cubicBezTo>
                    <a:pt x="1068" y="6544"/>
                    <a:pt x="2136" y="6044"/>
                    <a:pt x="3170" y="5543"/>
                  </a:cubicBezTo>
                  <a:cubicBezTo>
                    <a:pt x="6839" y="3709"/>
                    <a:pt x="10542" y="1941"/>
                    <a:pt x="14244" y="173"/>
                  </a:cubicBezTo>
                  <a:cubicBezTo>
                    <a:pt x="14333" y="113"/>
                    <a:pt x="14290" y="1"/>
                    <a:pt x="14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8"/>
            <p:cNvSpPr/>
            <p:nvPr/>
          </p:nvSpPr>
          <p:spPr>
            <a:xfrm>
              <a:off x="6375360" y="2621887"/>
              <a:ext cx="5132" cy="37714"/>
            </a:xfrm>
            <a:custGeom>
              <a:avLst/>
              <a:gdLst/>
              <a:ahLst/>
              <a:cxnLst/>
              <a:rect l="l" t="t" r="r" b="b"/>
              <a:pathLst>
                <a:path w="201" h="1477" extrusionOk="0">
                  <a:moveTo>
                    <a:pt x="67" y="1"/>
                  </a:moveTo>
                  <a:cubicBezTo>
                    <a:pt x="42" y="1"/>
                    <a:pt x="17" y="17"/>
                    <a:pt x="0" y="51"/>
                  </a:cubicBezTo>
                  <a:cubicBezTo>
                    <a:pt x="0" y="117"/>
                    <a:pt x="0" y="151"/>
                    <a:pt x="0" y="218"/>
                  </a:cubicBezTo>
                  <a:cubicBezTo>
                    <a:pt x="34" y="284"/>
                    <a:pt x="34" y="284"/>
                    <a:pt x="34" y="418"/>
                  </a:cubicBezTo>
                  <a:cubicBezTo>
                    <a:pt x="34" y="518"/>
                    <a:pt x="67" y="651"/>
                    <a:pt x="67" y="751"/>
                  </a:cubicBezTo>
                  <a:cubicBezTo>
                    <a:pt x="100" y="985"/>
                    <a:pt x="134" y="1218"/>
                    <a:pt x="134" y="1452"/>
                  </a:cubicBezTo>
                  <a:cubicBezTo>
                    <a:pt x="134" y="1468"/>
                    <a:pt x="151" y="1477"/>
                    <a:pt x="167" y="1477"/>
                  </a:cubicBezTo>
                  <a:cubicBezTo>
                    <a:pt x="184" y="1477"/>
                    <a:pt x="201" y="1468"/>
                    <a:pt x="201" y="1452"/>
                  </a:cubicBezTo>
                  <a:lnTo>
                    <a:pt x="201" y="751"/>
                  </a:lnTo>
                  <a:cubicBezTo>
                    <a:pt x="167" y="618"/>
                    <a:pt x="167" y="484"/>
                    <a:pt x="167" y="384"/>
                  </a:cubicBezTo>
                  <a:lnTo>
                    <a:pt x="167" y="218"/>
                  </a:lnTo>
                  <a:cubicBezTo>
                    <a:pt x="167" y="184"/>
                    <a:pt x="167" y="151"/>
                    <a:pt x="167" y="117"/>
                  </a:cubicBezTo>
                  <a:cubicBezTo>
                    <a:pt x="167" y="84"/>
                    <a:pt x="134" y="51"/>
                    <a:pt x="134" y="51"/>
                  </a:cubicBezTo>
                  <a:cubicBezTo>
                    <a:pt x="117" y="17"/>
                    <a:pt x="92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8"/>
            <p:cNvSpPr/>
            <p:nvPr/>
          </p:nvSpPr>
          <p:spPr>
            <a:xfrm>
              <a:off x="6420504" y="2601230"/>
              <a:ext cx="4290" cy="37076"/>
            </a:xfrm>
            <a:custGeom>
              <a:avLst/>
              <a:gdLst/>
              <a:ahLst/>
              <a:cxnLst/>
              <a:rect l="l" t="t" r="r" b="b"/>
              <a:pathLst>
                <a:path w="168" h="1452" extrusionOk="0">
                  <a:moveTo>
                    <a:pt x="38" y="1"/>
                  </a:moveTo>
                  <a:cubicBezTo>
                    <a:pt x="17" y="1"/>
                    <a:pt x="0" y="9"/>
                    <a:pt x="0" y="26"/>
                  </a:cubicBezTo>
                  <a:cubicBezTo>
                    <a:pt x="0" y="93"/>
                    <a:pt x="0" y="159"/>
                    <a:pt x="0" y="226"/>
                  </a:cubicBezTo>
                  <a:lnTo>
                    <a:pt x="0" y="393"/>
                  </a:lnTo>
                  <a:lnTo>
                    <a:pt x="34" y="726"/>
                  </a:lnTo>
                  <a:cubicBezTo>
                    <a:pt x="67" y="960"/>
                    <a:pt x="100" y="1193"/>
                    <a:pt x="100" y="1427"/>
                  </a:cubicBezTo>
                  <a:cubicBezTo>
                    <a:pt x="100" y="1444"/>
                    <a:pt x="117" y="1452"/>
                    <a:pt x="134" y="1452"/>
                  </a:cubicBezTo>
                  <a:cubicBezTo>
                    <a:pt x="150" y="1452"/>
                    <a:pt x="167" y="1444"/>
                    <a:pt x="167" y="1427"/>
                  </a:cubicBezTo>
                  <a:lnTo>
                    <a:pt x="167" y="726"/>
                  </a:lnTo>
                  <a:cubicBezTo>
                    <a:pt x="167" y="593"/>
                    <a:pt x="167" y="493"/>
                    <a:pt x="134" y="359"/>
                  </a:cubicBezTo>
                  <a:lnTo>
                    <a:pt x="134" y="193"/>
                  </a:lnTo>
                  <a:lnTo>
                    <a:pt x="134" y="93"/>
                  </a:lnTo>
                  <a:cubicBezTo>
                    <a:pt x="134" y="59"/>
                    <a:pt x="134" y="59"/>
                    <a:pt x="100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6464781" y="2579398"/>
              <a:ext cx="4290" cy="38480"/>
            </a:xfrm>
            <a:custGeom>
              <a:avLst/>
              <a:gdLst/>
              <a:ahLst/>
              <a:cxnLst/>
              <a:rect l="l" t="t" r="r" b="b"/>
              <a:pathLst>
                <a:path w="168" h="1507" extrusionOk="0">
                  <a:moveTo>
                    <a:pt x="58" y="0"/>
                  </a:moveTo>
                  <a:cubicBezTo>
                    <a:pt x="31" y="0"/>
                    <a:pt x="1" y="25"/>
                    <a:pt x="1" y="80"/>
                  </a:cubicBezTo>
                  <a:cubicBezTo>
                    <a:pt x="1" y="114"/>
                    <a:pt x="1" y="180"/>
                    <a:pt x="1" y="247"/>
                  </a:cubicBezTo>
                  <a:cubicBezTo>
                    <a:pt x="34" y="314"/>
                    <a:pt x="34" y="380"/>
                    <a:pt x="34" y="414"/>
                  </a:cubicBezTo>
                  <a:lnTo>
                    <a:pt x="68" y="781"/>
                  </a:lnTo>
                  <a:cubicBezTo>
                    <a:pt x="68" y="1014"/>
                    <a:pt x="101" y="1248"/>
                    <a:pt x="101" y="1481"/>
                  </a:cubicBezTo>
                  <a:cubicBezTo>
                    <a:pt x="118" y="1498"/>
                    <a:pt x="134" y="1506"/>
                    <a:pt x="147" y="1506"/>
                  </a:cubicBezTo>
                  <a:cubicBezTo>
                    <a:pt x="159" y="1506"/>
                    <a:pt x="168" y="1498"/>
                    <a:pt x="168" y="1481"/>
                  </a:cubicBezTo>
                  <a:lnTo>
                    <a:pt x="168" y="747"/>
                  </a:lnTo>
                  <a:cubicBezTo>
                    <a:pt x="168" y="647"/>
                    <a:pt x="168" y="514"/>
                    <a:pt x="168" y="380"/>
                  </a:cubicBezTo>
                  <a:lnTo>
                    <a:pt x="168" y="214"/>
                  </a:lnTo>
                  <a:lnTo>
                    <a:pt x="168" y="147"/>
                  </a:lnTo>
                  <a:cubicBezTo>
                    <a:pt x="134" y="114"/>
                    <a:pt x="134" y="80"/>
                    <a:pt x="101" y="47"/>
                  </a:cubicBezTo>
                  <a:cubicBezTo>
                    <a:pt x="101" y="17"/>
                    <a:pt x="81" y="0"/>
                    <a:pt x="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6509083" y="2558230"/>
              <a:ext cx="4290" cy="38353"/>
            </a:xfrm>
            <a:custGeom>
              <a:avLst/>
              <a:gdLst/>
              <a:ahLst/>
              <a:cxnLst/>
              <a:rect l="l" t="t" r="r" b="b"/>
              <a:pathLst>
                <a:path w="168" h="1502" extrusionOk="0">
                  <a:moveTo>
                    <a:pt x="67" y="0"/>
                  </a:moveTo>
                  <a:cubicBezTo>
                    <a:pt x="34" y="0"/>
                    <a:pt x="0" y="25"/>
                    <a:pt x="0" y="75"/>
                  </a:cubicBezTo>
                  <a:cubicBezTo>
                    <a:pt x="0" y="142"/>
                    <a:pt x="0" y="175"/>
                    <a:pt x="0" y="242"/>
                  </a:cubicBezTo>
                  <a:cubicBezTo>
                    <a:pt x="34" y="309"/>
                    <a:pt x="0" y="309"/>
                    <a:pt x="34" y="442"/>
                  </a:cubicBezTo>
                  <a:cubicBezTo>
                    <a:pt x="34" y="542"/>
                    <a:pt x="67" y="642"/>
                    <a:pt x="67" y="776"/>
                  </a:cubicBezTo>
                  <a:cubicBezTo>
                    <a:pt x="101" y="1009"/>
                    <a:pt x="134" y="1243"/>
                    <a:pt x="134" y="1476"/>
                  </a:cubicBezTo>
                  <a:cubicBezTo>
                    <a:pt x="134" y="1493"/>
                    <a:pt x="142" y="1501"/>
                    <a:pt x="151" y="1501"/>
                  </a:cubicBezTo>
                  <a:cubicBezTo>
                    <a:pt x="159" y="1501"/>
                    <a:pt x="167" y="1493"/>
                    <a:pt x="167" y="1476"/>
                  </a:cubicBezTo>
                  <a:lnTo>
                    <a:pt x="167" y="776"/>
                  </a:lnTo>
                  <a:cubicBezTo>
                    <a:pt x="167" y="642"/>
                    <a:pt x="167" y="509"/>
                    <a:pt x="167" y="409"/>
                  </a:cubicBezTo>
                  <a:lnTo>
                    <a:pt x="167" y="242"/>
                  </a:lnTo>
                  <a:cubicBezTo>
                    <a:pt x="167" y="209"/>
                    <a:pt x="167" y="175"/>
                    <a:pt x="167" y="142"/>
                  </a:cubicBezTo>
                  <a:cubicBezTo>
                    <a:pt x="167" y="109"/>
                    <a:pt x="134" y="75"/>
                    <a:pt x="134" y="75"/>
                  </a:cubicBezTo>
                  <a:cubicBezTo>
                    <a:pt x="134" y="25"/>
                    <a:pt x="101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6553385" y="2537573"/>
              <a:ext cx="5132" cy="38046"/>
            </a:xfrm>
            <a:custGeom>
              <a:avLst/>
              <a:gdLst/>
              <a:ahLst/>
              <a:cxnLst/>
              <a:rect l="l" t="t" r="r" b="b"/>
              <a:pathLst>
                <a:path w="201" h="1490" extrusionOk="0">
                  <a:moveTo>
                    <a:pt x="71" y="0"/>
                  </a:moveTo>
                  <a:cubicBezTo>
                    <a:pt x="42" y="0"/>
                    <a:pt x="17" y="17"/>
                    <a:pt x="33" y="50"/>
                  </a:cubicBezTo>
                  <a:cubicBezTo>
                    <a:pt x="0" y="117"/>
                    <a:pt x="0" y="184"/>
                    <a:pt x="33" y="251"/>
                  </a:cubicBezTo>
                  <a:cubicBezTo>
                    <a:pt x="33" y="284"/>
                    <a:pt x="33" y="317"/>
                    <a:pt x="33" y="417"/>
                  </a:cubicBezTo>
                  <a:cubicBezTo>
                    <a:pt x="67" y="551"/>
                    <a:pt x="67" y="651"/>
                    <a:pt x="67" y="751"/>
                  </a:cubicBezTo>
                  <a:cubicBezTo>
                    <a:pt x="100" y="984"/>
                    <a:pt x="133" y="1218"/>
                    <a:pt x="133" y="1451"/>
                  </a:cubicBezTo>
                  <a:cubicBezTo>
                    <a:pt x="133" y="1480"/>
                    <a:pt x="145" y="1490"/>
                    <a:pt x="159" y="1490"/>
                  </a:cubicBezTo>
                  <a:cubicBezTo>
                    <a:pt x="178" y="1490"/>
                    <a:pt x="200" y="1471"/>
                    <a:pt x="200" y="1451"/>
                  </a:cubicBezTo>
                  <a:lnTo>
                    <a:pt x="200" y="751"/>
                  </a:lnTo>
                  <a:cubicBezTo>
                    <a:pt x="167" y="617"/>
                    <a:pt x="167" y="451"/>
                    <a:pt x="167" y="384"/>
                  </a:cubicBezTo>
                  <a:lnTo>
                    <a:pt x="167" y="217"/>
                  </a:lnTo>
                  <a:lnTo>
                    <a:pt x="167" y="117"/>
                  </a:lnTo>
                  <a:cubicBezTo>
                    <a:pt x="167" y="84"/>
                    <a:pt x="167" y="84"/>
                    <a:pt x="133" y="50"/>
                  </a:cubicBezTo>
                  <a:cubicBezTo>
                    <a:pt x="133" y="17"/>
                    <a:pt x="100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8"/>
            <p:cNvSpPr/>
            <p:nvPr/>
          </p:nvSpPr>
          <p:spPr>
            <a:xfrm>
              <a:off x="6597662" y="2516354"/>
              <a:ext cx="5132" cy="38480"/>
            </a:xfrm>
            <a:custGeom>
              <a:avLst/>
              <a:gdLst/>
              <a:ahLst/>
              <a:cxnLst/>
              <a:rect l="l" t="t" r="r" b="b"/>
              <a:pathLst>
                <a:path w="201" h="1507" extrusionOk="0">
                  <a:moveTo>
                    <a:pt x="92" y="1"/>
                  </a:moveTo>
                  <a:cubicBezTo>
                    <a:pt x="64" y="1"/>
                    <a:pt x="34" y="26"/>
                    <a:pt x="34" y="81"/>
                  </a:cubicBezTo>
                  <a:cubicBezTo>
                    <a:pt x="1" y="114"/>
                    <a:pt x="1" y="181"/>
                    <a:pt x="34" y="248"/>
                  </a:cubicBezTo>
                  <a:cubicBezTo>
                    <a:pt x="67" y="314"/>
                    <a:pt x="34" y="314"/>
                    <a:pt x="67" y="414"/>
                  </a:cubicBezTo>
                  <a:cubicBezTo>
                    <a:pt x="67" y="548"/>
                    <a:pt x="101" y="648"/>
                    <a:pt x="101" y="781"/>
                  </a:cubicBezTo>
                  <a:cubicBezTo>
                    <a:pt x="101" y="1015"/>
                    <a:pt x="134" y="1248"/>
                    <a:pt x="134" y="1482"/>
                  </a:cubicBezTo>
                  <a:cubicBezTo>
                    <a:pt x="134" y="1498"/>
                    <a:pt x="151" y="1507"/>
                    <a:pt x="167" y="1507"/>
                  </a:cubicBezTo>
                  <a:cubicBezTo>
                    <a:pt x="184" y="1507"/>
                    <a:pt x="201" y="1498"/>
                    <a:pt x="201" y="1482"/>
                  </a:cubicBezTo>
                  <a:lnTo>
                    <a:pt x="201" y="748"/>
                  </a:lnTo>
                  <a:cubicBezTo>
                    <a:pt x="201" y="648"/>
                    <a:pt x="201" y="514"/>
                    <a:pt x="201" y="414"/>
                  </a:cubicBezTo>
                  <a:lnTo>
                    <a:pt x="201" y="214"/>
                  </a:lnTo>
                  <a:cubicBezTo>
                    <a:pt x="201" y="181"/>
                    <a:pt x="201" y="148"/>
                    <a:pt x="201" y="148"/>
                  </a:cubicBezTo>
                  <a:cubicBezTo>
                    <a:pt x="167" y="114"/>
                    <a:pt x="167" y="81"/>
                    <a:pt x="134" y="47"/>
                  </a:cubicBezTo>
                  <a:cubicBezTo>
                    <a:pt x="134" y="17"/>
                    <a:pt x="114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8"/>
            <p:cNvSpPr/>
            <p:nvPr/>
          </p:nvSpPr>
          <p:spPr>
            <a:xfrm>
              <a:off x="6643650" y="2496463"/>
              <a:ext cx="4290" cy="37076"/>
            </a:xfrm>
            <a:custGeom>
              <a:avLst/>
              <a:gdLst/>
              <a:ahLst/>
              <a:cxnLst/>
              <a:rect l="l" t="t" r="r" b="b"/>
              <a:pathLst>
                <a:path w="168" h="1452" extrusionOk="0">
                  <a:moveTo>
                    <a:pt x="38" y="1"/>
                  </a:moveTo>
                  <a:cubicBezTo>
                    <a:pt x="18" y="1"/>
                    <a:pt x="1" y="9"/>
                    <a:pt x="1" y="26"/>
                  </a:cubicBezTo>
                  <a:cubicBezTo>
                    <a:pt x="1" y="93"/>
                    <a:pt x="1" y="159"/>
                    <a:pt x="1" y="193"/>
                  </a:cubicBezTo>
                  <a:lnTo>
                    <a:pt x="1" y="393"/>
                  </a:lnTo>
                  <a:lnTo>
                    <a:pt x="34" y="726"/>
                  </a:lnTo>
                  <a:cubicBezTo>
                    <a:pt x="68" y="960"/>
                    <a:pt x="101" y="1193"/>
                    <a:pt x="101" y="1427"/>
                  </a:cubicBezTo>
                  <a:cubicBezTo>
                    <a:pt x="101" y="1444"/>
                    <a:pt x="118" y="1452"/>
                    <a:pt x="134" y="1452"/>
                  </a:cubicBezTo>
                  <a:cubicBezTo>
                    <a:pt x="151" y="1452"/>
                    <a:pt x="168" y="1444"/>
                    <a:pt x="168" y="1427"/>
                  </a:cubicBezTo>
                  <a:lnTo>
                    <a:pt x="168" y="726"/>
                  </a:lnTo>
                  <a:cubicBezTo>
                    <a:pt x="168" y="593"/>
                    <a:pt x="134" y="493"/>
                    <a:pt x="134" y="359"/>
                  </a:cubicBezTo>
                  <a:lnTo>
                    <a:pt x="134" y="193"/>
                  </a:lnTo>
                  <a:lnTo>
                    <a:pt x="134" y="93"/>
                  </a:lnTo>
                  <a:cubicBezTo>
                    <a:pt x="134" y="59"/>
                    <a:pt x="101" y="26"/>
                    <a:pt x="101" y="26"/>
                  </a:cubicBezTo>
                  <a:cubicBezTo>
                    <a:pt x="84" y="9"/>
                    <a:pt x="5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8"/>
            <p:cNvSpPr/>
            <p:nvPr/>
          </p:nvSpPr>
          <p:spPr>
            <a:xfrm>
              <a:off x="6687109" y="2474886"/>
              <a:ext cx="5132" cy="38225"/>
            </a:xfrm>
            <a:custGeom>
              <a:avLst/>
              <a:gdLst/>
              <a:ahLst/>
              <a:cxnLst/>
              <a:rect l="l" t="t" r="r" b="b"/>
              <a:pathLst>
                <a:path w="201" h="1497" extrusionOk="0">
                  <a:moveTo>
                    <a:pt x="86" y="1"/>
                  </a:moveTo>
                  <a:cubicBezTo>
                    <a:pt x="59" y="1"/>
                    <a:pt x="33" y="29"/>
                    <a:pt x="33" y="70"/>
                  </a:cubicBezTo>
                  <a:cubicBezTo>
                    <a:pt x="0" y="104"/>
                    <a:pt x="0" y="170"/>
                    <a:pt x="33" y="237"/>
                  </a:cubicBezTo>
                  <a:cubicBezTo>
                    <a:pt x="33" y="304"/>
                    <a:pt x="33" y="304"/>
                    <a:pt x="33" y="404"/>
                  </a:cubicBezTo>
                  <a:cubicBezTo>
                    <a:pt x="67" y="537"/>
                    <a:pt x="67" y="637"/>
                    <a:pt x="67" y="737"/>
                  </a:cubicBezTo>
                  <a:cubicBezTo>
                    <a:pt x="100" y="971"/>
                    <a:pt x="134" y="1238"/>
                    <a:pt x="134" y="1471"/>
                  </a:cubicBezTo>
                  <a:cubicBezTo>
                    <a:pt x="134" y="1488"/>
                    <a:pt x="150" y="1496"/>
                    <a:pt x="167" y="1496"/>
                  </a:cubicBezTo>
                  <a:cubicBezTo>
                    <a:pt x="184" y="1496"/>
                    <a:pt x="200" y="1488"/>
                    <a:pt x="200" y="1471"/>
                  </a:cubicBezTo>
                  <a:lnTo>
                    <a:pt x="200" y="737"/>
                  </a:lnTo>
                  <a:cubicBezTo>
                    <a:pt x="167" y="637"/>
                    <a:pt x="167" y="504"/>
                    <a:pt x="167" y="371"/>
                  </a:cubicBezTo>
                  <a:lnTo>
                    <a:pt x="167" y="204"/>
                  </a:lnTo>
                  <a:cubicBezTo>
                    <a:pt x="167" y="170"/>
                    <a:pt x="167" y="137"/>
                    <a:pt x="167" y="104"/>
                  </a:cubicBezTo>
                  <a:cubicBezTo>
                    <a:pt x="167" y="70"/>
                    <a:pt x="167" y="70"/>
                    <a:pt x="134" y="37"/>
                  </a:cubicBezTo>
                  <a:cubicBezTo>
                    <a:pt x="121" y="11"/>
                    <a:pt x="103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6731386" y="2453335"/>
              <a:ext cx="5132" cy="38480"/>
            </a:xfrm>
            <a:custGeom>
              <a:avLst/>
              <a:gdLst/>
              <a:ahLst/>
              <a:cxnLst/>
              <a:rect l="l" t="t" r="r" b="b"/>
              <a:pathLst>
                <a:path w="201" h="1507" extrusionOk="0">
                  <a:moveTo>
                    <a:pt x="97" y="1"/>
                  </a:moveTo>
                  <a:cubicBezTo>
                    <a:pt x="64" y="1"/>
                    <a:pt x="34" y="25"/>
                    <a:pt x="34" y="80"/>
                  </a:cubicBezTo>
                  <a:cubicBezTo>
                    <a:pt x="1" y="147"/>
                    <a:pt x="1" y="180"/>
                    <a:pt x="34" y="247"/>
                  </a:cubicBezTo>
                  <a:cubicBezTo>
                    <a:pt x="67" y="314"/>
                    <a:pt x="34" y="314"/>
                    <a:pt x="67" y="447"/>
                  </a:cubicBezTo>
                  <a:cubicBezTo>
                    <a:pt x="67" y="547"/>
                    <a:pt x="101" y="647"/>
                    <a:pt x="101" y="781"/>
                  </a:cubicBezTo>
                  <a:cubicBezTo>
                    <a:pt x="101" y="1014"/>
                    <a:pt x="134" y="1248"/>
                    <a:pt x="134" y="1481"/>
                  </a:cubicBezTo>
                  <a:cubicBezTo>
                    <a:pt x="134" y="1498"/>
                    <a:pt x="151" y="1506"/>
                    <a:pt x="167" y="1506"/>
                  </a:cubicBezTo>
                  <a:cubicBezTo>
                    <a:pt x="184" y="1506"/>
                    <a:pt x="201" y="1498"/>
                    <a:pt x="201" y="1481"/>
                  </a:cubicBezTo>
                  <a:lnTo>
                    <a:pt x="201" y="781"/>
                  </a:lnTo>
                  <a:cubicBezTo>
                    <a:pt x="201" y="647"/>
                    <a:pt x="201" y="514"/>
                    <a:pt x="201" y="414"/>
                  </a:cubicBezTo>
                  <a:lnTo>
                    <a:pt x="201" y="214"/>
                  </a:lnTo>
                  <a:lnTo>
                    <a:pt x="201" y="147"/>
                  </a:lnTo>
                  <a:cubicBezTo>
                    <a:pt x="167" y="114"/>
                    <a:pt x="167" y="80"/>
                    <a:pt x="167" y="47"/>
                  </a:cubicBezTo>
                  <a:cubicBezTo>
                    <a:pt x="152" y="17"/>
                    <a:pt x="124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5345583" y="2632535"/>
              <a:ext cx="1679678" cy="1359732"/>
            </a:xfrm>
            <a:custGeom>
              <a:avLst/>
              <a:gdLst/>
              <a:ahLst/>
              <a:cxnLst/>
              <a:rect l="l" t="t" r="r" b="b"/>
              <a:pathLst>
                <a:path w="65781" h="53251" extrusionOk="0">
                  <a:moveTo>
                    <a:pt x="56207" y="1"/>
                  </a:moveTo>
                  <a:lnTo>
                    <a:pt x="37661" y="3937"/>
                  </a:lnTo>
                  <a:cubicBezTo>
                    <a:pt x="37661" y="3937"/>
                    <a:pt x="39862" y="29922"/>
                    <a:pt x="39796" y="30189"/>
                  </a:cubicBezTo>
                  <a:cubicBezTo>
                    <a:pt x="39796" y="30189"/>
                    <a:pt x="32888" y="31113"/>
                    <a:pt x="26134" y="31113"/>
                  </a:cubicBezTo>
                  <a:cubicBezTo>
                    <a:pt x="24978" y="31113"/>
                    <a:pt x="23828" y="31086"/>
                    <a:pt x="22717" y="31023"/>
                  </a:cubicBezTo>
                  <a:cubicBezTo>
                    <a:pt x="22717" y="31023"/>
                    <a:pt x="19051" y="29430"/>
                    <a:pt x="14309" y="29430"/>
                  </a:cubicBezTo>
                  <a:cubicBezTo>
                    <a:pt x="10209" y="29430"/>
                    <a:pt x="5305" y="30620"/>
                    <a:pt x="1268" y="35059"/>
                  </a:cubicBezTo>
                  <a:lnTo>
                    <a:pt x="1" y="51838"/>
                  </a:lnTo>
                  <a:cubicBezTo>
                    <a:pt x="7578" y="52754"/>
                    <a:pt x="15954" y="53251"/>
                    <a:pt x="24024" y="53251"/>
                  </a:cubicBezTo>
                  <a:cubicBezTo>
                    <a:pt x="41816" y="53251"/>
                    <a:pt x="58117" y="50835"/>
                    <a:pt x="61078" y="45166"/>
                  </a:cubicBezTo>
                  <a:cubicBezTo>
                    <a:pt x="65781" y="36160"/>
                    <a:pt x="56207" y="1"/>
                    <a:pt x="56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5924780" y="3400814"/>
              <a:ext cx="441234" cy="27092"/>
            </a:xfrm>
            <a:custGeom>
              <a:avLst/>
              <a:gdLst/>
              <a:ahLst/>
              <a:cxnLst/>
              <a:rect l="l" t="t" r="r" b="b"/>
              <a:pathLst>
                <a:path w="17280" h="1061" extrusionOk="0">
                  <a:moveTo>
                    <a:pt x="17079" y="1"/>
                  </a:moveTo>
                  <a:cubicBezTo>
                    <a:pt x="15011" y="1"/>
                    <a:pt x="11542" y="401"/>
                    <a:pt x="9507" y="468"/>
                  </a:cubicBezTo>
                  <a:cubicBezTo>
                    <a:pt x="7439" y="568"/>
                    <a:pt x="5404" y="668"/>
                    <a:pt x="3370" y="768"/>
                  </a:cubicBezTo>
                  <a:cubicBezTo>
                    <a:pt x="2202" y="835"/>
                    <a:pt x="1235" y="768"/>
                    <a:pt x="34" y="868"/>
                  </a:cubicBezTo>
                  <a:cubicBezTo>
                    <a:pt x="0" y="868"/>
                    <a:pt x="0" y="935"/>
                    <a:pt x="34" y="935"/>
                  </a:cubicBezTo>
                  <a:cubicBezTo>
                    <a:pt x="1500" y="1020"/>
                    <a:pt x="2966" y="1060"/>
                    <a:pt x="4432" y="1060"/>
                  </a:cubicBezTo>
                  <a:cubicBezTo>
                    <a:pt x="7002" y="1060"/>
                    <a:pt x="9572" y="935"/>
                    <a:pt x="12142" y="701"/>
                  </a:cubicBezTo>
                  <a:cubicBezTo>
                    <a:pt x="13310" y="601"/>
                    <a:pt x="15912" y="334"/>
                    <a:pt x="17079" y="134"/>
                  </a:cubicBezTo>
                  <a:cubicBezTo>
                    <a:pt x="17179" y="134"/>
                    <a:pt x="17279" y="1"/>
                    <a:pt x="170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5829536" y="3322219"/>
              <a:ext cx="114573" cy="131809"/>
            </a:xfrm>
            <a:custGeom>
              <a:avLst/>
              <a:gdLst/>
              <a:ahLst/>
              <a:cxnLst/>
              <a:rect l="l" t="t" r="r" b="b"/>
              <a:pathLst>
                <a:path w="4487" h="5162" extrusionOk="0">
                  <a:moveTo>
                    <a:pt x="55" y="1"/>
                  </a:moveTo>
                  <a:cubicBezTo>
                    <a:pt x="39" y="1"/>
                    <a:pt x="1" y="50"/>
                    <a:pt x="28" y="77"/>
                  </a:cubicBezTo>
                  <a:cubicBezTo>
                    <a:pt x="862" y="811"/>
                    <a:pt x="1596" y="1645"/>
                    <a:pt x="2329" y="2512"/>
                  </a:cubicBezTo>
                  <a:cubicBezTo>
                    <a:pt x="3097" y="3346"/>
                    <a:pt x="3797" y="4213"/>
                    <a:pt x="4431" y="5147"/>
                  </a:cubicBezTo>
                  <a:cubicBezTo>
                    <a:pt x="4431" y="5158"/>
                    <a:pt x="4438" y="5162"/>
                    <a:pt x="4447" y="5162"/>
                  </a:cubicBezTo>
                  <a:cubicBezTo>
                    <a:pt x="4464" y="5162"/>
                    <a:pt x="4487" y="5147"/>
                    <a:pt x="4464" y="5147"/>
                  </a:cubicBezTo>
                  <a:cubicBezTo>
                    <a:pt x="3964" y="4113"/>
                    <a:pt x="3330" y="3146"/>
                    <a:pt x="2630" y="2245"/>
                  </a:cubicBezTo>
                  <a:cubicBezTo>
                    <a:pt x="1862" y="1411"/>
                    <a:pt x="995" y="644"/>
                    <a:pt x="61" y="10"/>
                  </a:cubicBezTo>
                  <a:cubicBezTo>
                    <a:pt x="61" y="4"/>
                    <a:pt x="59" y="1"/>
                    <a:pt x="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8"/>
            <p:cNvSpPr/>
            <p:nvPr/>
          </p:nvSpPr>
          <p:spPr>
            <a:xfrm>
              <a:off x="6825940" y="2827261"/>
              <a:ext cx="113296" cy="761614"/>
            </a:xfrm>
            <a:custGeom>
              <a:avLst/>
              <a:gdLst/>
              <a:ahLst/>
              <a:cxnLst/>
              <a:rect l="l" t="t" r="r" b="b"/>
              <a:pathLst>
                <a:path w="4437" h="29827" extrusionOk="0">
                  <a:moveTo>
                    <a:pt x="83" y="0"/>
                  </a:moveTo>
                  <a:cubicBezTo>
                    <a:pt x="41" y="0"/>
                    <a:pt x="0" y="25"/>
                    <a:pt x="0" y="80"/>
                  </a:cubicBezTo>
                  <a:cubicBezTo>
                    <a:pt x="134" y="947"/>
                    <a:pt x="367" y="1815"/>
                    <a:pt x="567" y="2682"/>
                  </a:cubicBezTo>
                  <a:cubicBezTo>
                    <a:pt x="768" y="3549"/>
                    <a:pt x="968" y="4450"/>
                    <a:pt x="1134" y="5351"/>
                  </a:cubicBezTo>
                  <a:cubicBezTo>
                    <a:pt x="1535" y="7152"/>
                    <a:pt x="1868" y="8953"/>
                    <a:pt x="2202" y="10755"/>
                  </a:cubicBezTo>
                  <a:cubicBezTo>
                    <a:pt x="2836" y="14357"/>
                    <a:pt x="3336" y="17993"/>
                    <a:pt x="3770" y="21596"/>
                  </a:cubicBezTo>
                  <a:cubicBezTo>
                    <a:pt x="3903" y="22630"/>
                    <a:pt x="4003" y="23630"/>
                    <a:pt x="4103" y="24664"/>
                  </a:cubicBezTo>
                  <a:cubicBezTo>
                    <a:pt x="4170" y="25165"/>
                    <a:pt x="4370" y="29268"/>
                    <a:pt x="4370" y="29801"/>
                  </a:cubicBezTo>
                  <a:cubicBezTo>
                    <a:pt x="4370" y="29818"/>
                    <a:pt x="4387" y="29826"/>
                    <a:pt x="4403" y="29826"/>
                  </a:cubicBezTo>
                  <a:cubicBezTo>
                    <a:pt x="4420" y="29826"/>
                    <a:pt x="4437" y="29818"/>
                    <a:pt x="4437" y="29801"/>
                  </a:cubicBezTo>
                  <a:cubicBezTo>
                    <a:pt x="4403" y="29334"/>
                    <a:pt x="4437" y="26399"/>
                    <a:pt x="4403" y="25031"/>
                  </a:cubicBezTo>
                  <a:cubicBezTo>
                    <a:pt x="4403" y="24131"/>
                    <a:pt x="4303" y="23197"/>
                    <a:pt x="4237" y="22296"/>
                  </a:cubicBezTo>
                  <a:cubicBezTo>
                    <a:pt x="4103" y="20461"/>
                    <a:pt x="3903" y="18660"/>
                    <a:pt x="3670" y="16859"/>
                  </a:cubicBezTo>
                  <a:cubicBezTo>
                    <a:pt x="3203" y="13223"/>
                    <a:pt x="2569" y="9620"/>
                    <a:pt x="1735" y="6051"/>
                  </a:cubicBezTo>
                  <a:cubicBezTo>
                    <a:pt x="1501" y="5050"/>
                    <a:pt x="1268" y="4050"/>
                    <a:pt x="1034" y="3049"/>
                  </a:cubicBezTo>
                  <a:cubicBezTo>
                    <a:pt x="801" y="2048"/>
                    <a:pt x="501" y="1048"/>
                    <a:pt x="167" y="47"/>
                  </a:cubicBezTo>
                  <a:cubicBezTo>
                    <a:pt x="152" y="17"/>
                    <a:pt x="117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8"/>
            <p:cNvSpPr/>
            <p:nvPr/>
          </p:nvSpPr>
          <p:spPr>
            <a:xfrm>
              <a:off x="6345535" y="3256238"/>
              <a:ext cx="17925" cy="147793"/>
            </a:xfrm>
            <a:custGeom>
              <a:avLst/>
              <a:gdLst/>
              <a:ahLst/>
              <a:cxnLst/>
              <a:rect l="l" t="t" r="r" b="b"/>
              <a:pathLst>
                <a:path w="702" h="5788" extrusionOk="0">
                  <a:moveTo>
                    <a:pt x="151" y="1"/>
                  </a:moveTo>
                  <a:cubicBezTo>
                    <a:pt x="143" y="1"/>
                    <a:pt x="134" y="9"/>
                    <a:pt x="134" y="26"/>
                  </a:cubicBezTo>
                  <a:cubicBezTo>
                    <a:pt x="1" y="426"/>
                    <a:pt x="168" y="2461"/>
                    <a:pt x="234" y="2928"/>
                  </a:cubicBezTo>
                  <a:cubicBezTo>
                    <a:pt x="268" y="3428"/>
                    <a:pt x="535" y="5596"/>
                    <a:pt x="635" y="5763"/>
                  </a:cubicBezTo>
                  <a:cubicBezTo>
                    <a:pt x="651" y="5780"/>
                    <a:pt x="668" y="5788"/>
                    <a:pt x="681" y="5788"/>
                  </a:cubicBezTo>
                  <a:cubicBezTo>
                    <a:pt x="693" y="5788"/>
                    <a:pt x="701" y="5780"/>
                    <a:pt x="701" y="5763"/>
                  </a:cubicBezTo>
                  <a:cubicBezTo>
                    <a:pt x="701" y="4796"/>
                    <a:pt x="668" y="3828"/>
                    <a:pt x="601" y="2828"/>
                  </a:cubicBezTo>
                  <a:cubicBezTo>
                    <a:pt x="535" y="2327"/>
                    <a:pt x="368" y="392"/>
                    <a:pt x="168" y="26"/>
                  </a:cubicBezTo>
                  <a:cubicBezTo>
                    <a:pt x="168" y="9"/>
                    <a:pt x="159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5400099" y="2741848"/>
              <a:ext cx="1402017" cy="1158725"/>
            </a:xfrm>
            <a:custGeom>
              <a:avLst/>
              <a:gdLst/>
              <a:ahLst/>
              <a:cxnLst/>
              <a:rect l="l" t="t" r="r" b="b"/>
              <a:pathLst>
                <a:path w="54907" h="45379" extrusionOk="0">
                  <a:moveTo>
                    <a:pt x="50812" y="1"/>
                  </a:moveTo>
                  <a:cubicBezTo>
                    <a:pt x="50793" y="1"/>
                    <a:pt x="50770" y="17"/>
                    <a:pt x="50770" y="56"/>
                  </a:cubicBezTo>
                  <a:cubicBezTo>
                    <a:pt x="51837" y="6394"/>
                    <a:pt x="52905" y="12732"/>
                    <a:pt x="53639" y="19136"/>
                  </a:cubicBezTo>
                  <a:cubicBezTo>
                    <a:pt x="54006" y="22305"/>
                    <a:pt x="54273" y="25508"/>
                    <a:pt x="54406" y="28710"/>
                  </a:cubicBezTo>
                  <a:cubicBezTo>
                    <a:pt x="54473" y="30244"/>
                    <a:pt x="54506" y="31812"/>
                    <a:pt x="54506" y="33347"/>
                  </a:cubicBezTo>
                  <a:cubicBezTo>
                    <a:pt x="54506" y="34648"/>
                    <a:pt x="54406" y="35948"/>
                    <a:pt x="54139" y="37216"/>
                  </a:cubicBezTo>
                  <a:cubicBezTo>
                    <a:pt x="53906" y="38484"/>
                    <a:pt x="53305" y="39651"/>
                    <a:pt x="52438" y="40618"/>
                  </a:cubicBezTo>
                  <a:cubicBezTo>
                    <a:pt x="51504" y="41519"/>
                    <a:pt x="50370" y="42220"/>
                    <a:pt x="49136" y="42587"/>
                  </a:cubicBezTo>
                  <a:cubicBezTo>
                    <a:pt x="47801" y="43054"/>
                    <a:pt x="46434" y="43387"/>
                    <a:pt x="45033" y="43621"/>
                  </a:cubicBezTo>
                  <a:cubicBezTo>
                    <a:pt x="43498" y="43921"/>
                    <a:pt x="41964" y="44188"/>
                    <a:pt x="40396" y="44354"/>
                  </a:cubicBezTo>
                  <a:cubicBezTo>
                    <a:pt x="35990" y="44923"/>
                    <a:pt x="31551" y="45088"/>
                    <a:pt x="27114" y="45088"/>
                  </a:cubicBezTo>
                  <a:cubicBezTo>
                    <a:pt x="25302" y="45088"/>
                    <a:pt x="23491" y="45060"/>
                    <a:pt x="21683" y="45022"/>
                  </a:cubicBezTo>
                  <a:cubicBezTo>
                    <a:pt x="15278" y="44888"/>
                    <a:pt x="8873" y="44655"/>
                    <a:pt x="2469" y="44588"/>
                  </a:cubicBezTo>
                  <a:cubicBezTo>
                    <a:pt x="1668" y="44588"/>
                    <a:pt x="868" y="44588"/>
                    <a:pt x="67" y="44555"/>
                  </a:cubicBezTo>
                  <a:cubicBezTo>
                    <a:pt x="0" y="44555"/>
                    <a:pt x="0" y="44621"/>
                    <a:pt x="67" y="44621"/>
                  </a:cubicBezTo>
                  <a:cubicBezTo>
                    <a:pt x="3370" y="44721"/>
                    <a:pt x="6672" y="44855"/>
                    <a:pt x="9974" y="44988"/>
                  </a:cubicBezTo>
                  <a:cubicBezTo>
                    <a:pt x="13277" y="45088"/>
                    <a:pt x="16512" y="45188"/>
                    <a:pt x="19781" y="45255"/>
                  </a:cubicBezTo>
                  <a:cubicBezTo>
                    <a:pt x="22315" y="45322"/>
                    <a:pt x="24860" y="45378"/>
                    <a:pt x="27404" y="45378"/>
                  </a:cubicBezTo>
                  <a:cubicBezTo>
                    <a:pt x="31191" y="45378"/>
                    <a:pt x="34977" y="45254"/>
                    <a:pt x="38728" y="44855"/>
                  </a:cubicBezTo>
                  <a:cubicBezTo>
                    <a:pt x="41797" y="44555"/>
                    <a:pt x="44832" y="44021"/>
                    <a:pt x="47801" y="43287"/>
                  </a:cubicBezTo>
                  <a:cubicBezTo>
                    <a:pt x="49035" y="42987"/>
                    <a:pt x="50236" y="42486"/>
                    <a:pt x="51337" y="41853"/>
                  </a:cubicBezTo>
                  <a:cubicBezTo>
                    <a:pt x="52405" y="41186"/>
                    <a:pt x="53238" y="40218"/>
                    <a:pt x="53772" y="39117"/>
                  </a:cubicBezTo>
                  <a:cubicBezTo>
                    <a:pt x="54906" y="36716"/>
                    <a:pt x="54773" y="33880"/>
                    <a:pt x="54706" y="31278"/>
                  </a:cubicBezTo>
                  <a:cubicBezTo>
                    <a:pt x="54639" y="28009"/>
                    <a:pt x="54439" y="24740"/>
                    <a:pt x="54106" y="21505"/>
                  </a:cubicBezTo>
                  <a:cubicBezTo>
                    <a:pt x="53439" y="15067"/>
                    <a:pt x="52371" y="8696"/>
                    <a:pt x="51237" y="2358"/>
                  </a:cubicBezTo>
                  <a:cubicBezTo>
                    <a:pt x="51104" y="1591"/>
                    <a:pt x="50970" y="790"/>
                    <a:pt x="50837" y="23"/>
                  </a:cubicBezTo>
                  <a:cubicBezTo>
                    <a:pt x="50837" y="9"/>
                    <a:pt x="50825" y="1"/>
                    <a:pt x="508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6337033" y="2706406"/>
              <a:ext cx="446009" cy="86281"/>
            </a:xfrm>
            <a:custGeom>
              <a:avLst/>
              <a:gdLst/>
              <a:ahLst/>
              <a:cxnLst/>
              <a:rect l="l" t="t" r="r" b="b"/>
              <a:pathLst>
                <a:path w="17467" h="3379" extrusionOk="0">
                  <a:moveTo>
                    <a:pt x="17431" y="1"/>
                  </a:moveTo>
                  <a:cubicBezTo>
                    <a:pt x="17426" y="1"/>
                    <a:pt x="17419" y="3"/>
                    <a:pt x="17413" y="10"/>
                  </a:cubicBezTo>
                  <a:cubicBezTo>
                    <a:pt x="12876" y="710"/>
                    <a:pt x="8340" y="1444"/>
                    <a:pt x="3870" y="2445"/>
                  </a:cubicBezTo>
                  <a:cubicBezTo>
                    <a:pt x="2569" y="2745"/>
                    <a:pt x="1335" y="3079"/>
                    <a:pt x="34" y="3312"/>
                  </a:cubicBezTo>
                  <a:cubicBezTo>
                    <a:pt x="0" y="3312"/>
                    <a:pt x="0" y="3379"/>
                    <a:pt x="67" y="3379"/>
                  </a:cubicBezTo>
                  <a:cubicBezTo>
                    <a:pt x="1201" y="3179"/>
                    <a:pt x="2335" y="3045"/>
                    <a:pt x="3469" y="2845"/>
                  </a:cubicBezTo>
                  <a:cubicBezTo>
                    <a:pt x="4604" y="2678"/>
                    <a:pt x="5738" y="2478"/>
                    <a:pt x="6872" y="2278"/>
                  </a:cubicBezTo>
                  <a:cubicBezTo>
                    <a:pt x="9107" y="1878"/>
                    <a:pt x="11342" y="1377"/>
                    <a:pt x="13577" y="910"/>
                  </a:cubicBezTo>
                  <a:cubicBezTo>
                    <a:pt x="14878" y="644"/>
                    <a:pt x="16145" y="343"/>
                    <a:pt x="17413" y="76"/>
                  </a:cubicBezTo>
                  <a:cubicBezTo>
                    <a:pt x="17467" y="49"/>
                    <a:pt x="17455" y="1"/>
                    <a:pt x="17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4360109" y="2987693"/>
              <a:ext cx="391825" cy="432757"/>
            </a:xfrm>
            <a:custGeom>
              <a:avLst/>
              <a:gdLst/>
              <a:ahLst/>
              <a:cxnLst/>
              <a:rect l="l" t="t" r="r" b="b"/>
              <a:pathLst>
                <a:path w="15345" h="16948" extrusionOk="0">
                  <a:moveTo>
                    <a:pt x="7928" y="0"/>
                  </a:moveTo>
                  <a:cubicBezTo>
                    <a:pt x="6698" y="0"/>
                    <a:pt x="4136" y="3107"/>
                    <a:pt x="3336" y="4338"/>
                  </a:cubicBezTo>
                  <a:cubicBezTo>
                    <a:pt x="1501" y="7073"/>
                    <a:pt x="234" y="11443"/>
                    <a:pt x="0" y="12677"/>
                  </a:cubicBezTo>
                  <a:lnTo>
                    <a:pt x="7973" y="16947"/>
                  </a:lnTo>
                  <a:cubicBezTo>
                    <a:pt x="7973" y="16947"/>
                    <a:pt x="11409" y="10009"/>
                    <a:pt x="11609" y="9675"/>
                  </a:cubicBezTo>
                  <a:cubicBezTo>
                    <a:pt x="12509" y="8174"/>
                    <a:pt x="15345" y="6273"/>
                    <a:pt x="14711" y="5105"/>
                  </a:cubicBezTo>
                  <a:cubicBezTo>
                    <a:pt x="14555" y="4822"/>
                    <a:pt x="14324" y="4722"/>
                    <a:pt x="14076" y="4722"/>
                  </a:cubicBezTo>
                  <a:cubicBezTo>
                    <a:pt x="13477" y="4722"/>
                    <a:pt x="12776" y="5305"/>
                    <a:pt x="12776" y="5305"/>
                  </a:cubicBezTo>
                  <a:cubicBezTo>
                    <a:pt x="12776" y="5305"/>
                    <a:pt x="14311" y="3838"/>
                    <a:pt x="13343" y="3071"/>
                  </a:cubicBezTo>
                  <a:cubicBezTo>
                    <a:pt x="13103" y="2878"/>
                    <a:pt x="12830" y="2805"/>
                    <a:pt x="12554" y="2805"/>
                  </a:cubicBezTo>
                  <a:cubicBezTo>
                    <a:pt x="11680" y="2805"/>
                    <a:pt x="10775" y="3538"/>
                    <a:pt x="10775" y="3538"/>
                  </a:cubicBezTo>
                  <a:cubicBezTo>
                    <a:pt x="10775" y="3538"/>
                    <a:pt x="12009" y="1836"/>
                    <a:pt x="10975" y="1136"/>
                  </a:cubicBezTo>
                  <a:cubicBezTo>
                    <a:pt x="10767" y="990"/>
                    <a:pt x="10539" y="932"/>
                    <a:pt x="10307" y="932"/>
                  </a:cubicBezTo>
                  <a:cubicBezTo>
                    <a:pt x="9427" y="932"/>
                    <a:pt x="8506" y="1770"/>
                    <a:pt x="8506" y="1770"/>
                  </a:cubicBezTo>
                  <a:cubicBezTo>
                    <a:pt x="8506" y="1770"/>
                    <a:pt x="9274" y="635"/>
                    <a:pt x="8206" y="68"/>
                  </a:cubicBezTo>
                  <a:cubicBezTo>
                    <a:pt x="8124" y="22"/>
                    <a:pt x="8030" y="0"/>
                    <a:pt x="7928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4587518" y="3121749"/>
              <a:ext cx="100606" cy="122948"/>
            </a:xfrm>
            <a:custGeom>
              <a:avLst/>
              <a:gdLst/>
              <a:ahLst/>
              <a:cxnLst/>
              <a:rect l="l" t="t" r="r" b="b"/>
              <a:pathLst>
                <a:path w="3940" h="4815" extrusionOk="0">
                  <a:moveTo>
                    <a:pt x="3837" y="0"/>
                  </a:moveTo>
                  <a:cubicBezTo>
                    <a:pt x="3817" y="0"/>
                    <a:pt x="3793" y="7"/>
                    <a:pt x="3770" y="22"/>
                  </a:cubicBezTo>
                  <a:cubicBezTo>
                    <a:pt x="1435" y="1090"/>
                    <a:pt x="768" y="2457"/>
                    <a:pt x="1" y="4759"/>
                  </a:cubicBezTo>
                  <a:cubicBezTo>
                    <a:pt x="1" y="4798"/>
                    <a:pt x="24" y="4814"/>
                    <a:pt x="43" y="4814"/>
                  </a:cubicBezTo>
                  <a:cubicBezTo>
                    <a:pt x="56" y="4814"/>
                    <a:pt x="67" y="4806"/>
                    <a:pt x="67" y="4792"/>
                  </a:cubicBezTo>
                  <a:cubicBezTo>
                    <a:pt x="1068" y="2524"/>
                    <a:pt x="1735" y="1523"/>
                    <a:pt x="3837" y="122"/>
                  </a:cubicBezTo>
                  <a:cubicBezTo>
                    <a:pt x="3939" y="71"/>
                    <a:pt x="3904" y="0"/>
                    <a:pt x="3837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4533002" y="3072672"/>
              <a:ext cx="105202" cy="131426"/>
            </a:xfrm>
            <a:custGeom>
              <a:avLst/>
              <a:gdLst/>
              <a:ahLst/>
              <a:cxnLst/>
              <a:rect l="l" t="t" r="r" b="b"/>
              <a:pathLst>
                <a:path w="4120" h="5147" extrusionOk="0">
                  <a:moveTo>
                    <a:pt x="3989" y="1"/>
                  </a:moveTo>
                  <a:cubicBezTo>
                    <a:pt x="3972" y="1"/>
                    <a:pt x="3955" y="3"/>
                    <a:pt x="3937" y="9"/>
                  </a:cubicBezTo>
                  <a:cubicBezTo>
                    <a:pt x="1669" y="1410"/>
                    <a:pt x="1002" y="2745"/>
                    <a:pt x="1" y="5113"/>
                  </a:cubicBezTo>
                  <a:cubicBezTo>
                    <a:pt x="1" y="5146"/>
                    <a:pt x="34" y="5146"/>
                    <a:pt x="34" y="5146"/>
                  </a:cubicBezTo>
                  <a:cubicBezTo>
                    <a:pt x="1268" y="2845"/>
                    <a:pt x="2002" y="1811"/>
                    <a:pt x="4037" y="143"/>
                  </a:cubicBezTo>
                  <a:cubicBezTo>
                    <a:pt x="4119" y="60"/>
                    <a:pt x="4066" y="1"/>
                    <a:pt x="398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4478512" y="3034115"/>
              <a:ext cx="96418" cy="137324"/>
            </a:xfrm>
            <a:custGeom>
              <a:avLst/>
              <a:gdLst/>
              <a:ahLst/>
              <a:cxnLst/>
              <a:rect l="l" t="t" r="r" b="b"/>
              <a:pathLst>
                <a:path w="3776" h="5378" extrusionOk="0">
                  <a:moveTo>
                    <a:pt x="3741" y="1"/>
                  </a:moveTo>
                  <a:cubicBezTo>
                    <a:pt x="3721" y="1"/>
                    <a:pt x="3685" y="15"/>
                    <a:pt x="3636" y="52"/>
                  </a:cubicBezTo>
                  <a:cubicBezTo>
                    <a:pt x="1735" y="1386"/>
                    <a:pt x="667" y="2820"/>
                    <a:pt x="0" y="5322"/>
                  </a:cubicBezTo>
                  <a:cubicBezTo>
                    <a:pt x="0" y="5361"/>
                    <a:pt x="23" y="5377"/>
                    <a:pt x="42" y="5377"/>
                  </a:cubicBezTo>
                  <a:cubicBezTo>
                    <a:pt x="55" y="5377"/>
                    <a:pt x="67" y="5369"/>
                    <a:pt x="67" y="5355"/>
                  </a:cubicBezTo>
                  <a:cubicBezTo>
                    <a:pt x="967" y="2954"/>
                    <a:pt x="1835" y="1853"/>
                    <a:pt x="3703" y="85"/>
                  </a:cubicBezTo>
                  <a:cubicBezTo>
                    <a:pt x="3766" y="43"/>
                    <a:pt x="3776" y="1"/>
                    <a:pt x="37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8"/>
            <p:cNvSpPr/>
            <p:nvPr/>
          </p:nvSpPr>
          <p:spPr>
            <a:xfrm>
              <a:off x="4420574" y="3209868"/>
              <a:ext cx="293875" cy="256570"/>
            </a:xfrm>
            <a:custGeom>
              <a:avLst/>
              <a:gdLst/>
              <a:ahLst/>
              <a:cxnLst/>
              <a:rect l="l" t="t" r="r" b="b"/>
              <a:pathLst>
                <a:path w="11509" h="10048" extrusionOk="0">
                  <a:moveTo>
                    <a:pt x="9984" y="0"/>
                  </a:moveTo>
                  <a:cubicBezTo>
                    <a:pt x="8622" y="0"/>
                    <a:pt x="7186" y="2507"/>
                    <a:pt x="6639" y="3876"/>
                  </a:cubicBezTo>
                  <a:cubicBezTo>
                    <a:pt x="6639" y="3876"/>
                    <a:pt x="5391" y="3357"/>
                    <a:pt x="4045" y="3357"/>
                  </a:cubicBezTo>
                  <a:cubicBezTo>
                    <a:pt x="3180" y="3357"/>
                    <a:pt x="2275" y="3572"/>
                    <a:pt x="1635" y="4277"/>
                  </a:cubicBezTo>
                  <a:cubicBezTo>
                    <a:pt x="1" y="6078"/>
                    <a:pt x="5405" y="10047"/>
                    <a:pt x="5405" y="10047"/>
                  </a:cubicBezTo>
                  <a:cubicBezTo>
                    <a:pt x="5405" y="10047"/>
                    <a:pt x="7873" y="8079"/>
                    <a:pt x="8774" y="6979"/>
                  </a:cubicBezTo>
                  <a:cubicBezTo>
                    <a:pt x="9674" y="5878"/>
                    <a:pt x="11509" y="541"/>
                    <a:pt x="10375" y="74"/>
                  </a:cubicBezTo>
                  <a:cubicBezTo>
                    <a:pt x="10246" y="24"/>
                    <a:pt x="10115" y="0"/>
                    <a:pt x="9984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8"/>
            <p:cNvSpPr/>
            <p:nvPr/>
          </p:nvSpPr>
          <p:spPr>
            <a:xfrm>
              <a:off x="4459080" y="3210889"/>
              <a:ext cx="215357" cy="105866"/>
            </a:xfrm>
            <a:custGeom>
              <a:avLst/>
              <a:gdLst/>
              <a:ahLst/>
              <a:cxnLst/>
              <a:rect l="l" t="t" r="r" b="b"/>
              <a:pathLst>
                <a:path w="8434" h="4146" extrusionOk="0">
                  <a:moveTo>
                    <a:pt x="8400" y="0"/>
                  </a:moveTo>
                  <a:cubicBezTo>
                    <a:pt x="6532" y="100"/>
                    <a:pt x="5731" y="2135"/>
                    <a:pt x="5031" y="3603"/>
                  </a:cubicBezTo>
                  <a:cubicBezTo>
                    <a:pt x="4338" y="3308"/>
                    <a:pt x="3528" y="3131"/>
                    <a:pt x="2731" y="3131"/>
                  </a:cubicBezTo>
                  <a:cubicBezTo>
                    <a:pt x="1723" y="3131"/>
                    <a:pt x="735" y="3414"/>
                    <a:pt x="27" y="4103"/>
                  </a:cubicBezTo>
                  <a:cubicBezTo>
                    <a:pt x="0" y="4103"/>
                    <a:pt x="38" y="4146"/>
                    <a:pt x="71" y="4146"/>
                  </a:cubicBezTo>
                  <a:cubicBezTo>
                    <a:pt x="79" y="4146"/>
                    <a:pt x="87" y="4143"/>
                    <a:pt x="94" y="4137"/>
                  </a:cubicBezTo>
                  <a:cubicBezTo>
                    <a:pt x="730" y="3664"/>
                    <a:pt x="1573" y="3486"/>
                    <a:pt x="2440" y="3486"/>
                  </a:cubicBezTo>
                  <a:cubicBezTo>
                    <a:pt x="3347" y="3486"/>
                    <a:pt x="4280" y="3681"/>
                    <a:pt x="5031" y="3936"/>
                  </a:cubicBezTo>
                  <a:cubicBezTo>
                    <a:pt x="5054" y="3960"/>
                    <a:pt x="5086" y="3971"/>
                    <a:pt x="5119" y="3971"/>
                  </a:cubicBezTo>
                  <a:cubicBezTo>
                    <a:pt x="5179" y="3971"/>
                    <a:pt x="5243" y="3934"/>
                    <a:pt x="5264" y="3870"/>
                  </a:cubicBezTo>
                  <a:cubicBezTo>
                    <a:pt x="5998" y="2469"/>
                    <a:pt x="6699" y="434"/>
                    <a:pt x="8433" y="34"/>
                  </a:cubicBezTo>
                  <a:cubicBezTo>
                    <a:pt x="8433" y="0"/>
                    <a:pt x="8433" y="0"/>
                    <a:pt x="84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4190611" y="3273449"/>
              <a:ext cx="734905" cy="587342"/>
            </a:xfrm>
            <a:custGeom>
              <a:avLst/>
              <a:gdLst/>
              <a:ahLst/>
              <a:cxnLst/>
              <a:rect l="l" t="t" r="r" b="b"/>
              <a:pathLst>
                <a:path w="28781" h="23002" extrusionOk="0">
                  <a:moveTo>
                    <a:pt x="7477" y="1"/>
                  </a:moveTo>
                  <a:cubicBezTo>
                    <a:pt x="7350" y="1"/>
                    <a:pt x="7240" y="70"/>
                    <a:pt x="7139" y="219"/>
                  </a:cubicBezTo>
                  <a:cubicBezTo>
                    <a:pt x="5237" y="2954"/>
                    <a:pt x="0" y="16597"/>
                    <a:pt x="1501" y="20133"/>
                  </a:cubicBezTo>
                  <a:cubicBezTo>
                    <a:pt x="2008" y="21315"/>
                    <a:pt x="4379" y="23002"/>
                    <a:pt x="7192" y="23002"/>
                  </a:cubicBezTo>
                  <a:cubicBezTo>
                    <a:pt x="8270" y="23002"/>
                    <a:pt x="9413" y="22754"/>
                    <a:pt x="10541" y="22134"/>
                  </a:cubicBezTo>
                  <a:cubicBezTo>
                    <a:pt x="16879" y="18699"/>
                    <a:pt x="22283" y="13762"/>
                    <a:pt x="26252" y="7758"/>
                  </a:cubicBezTo>
                  <a:cubicBezTo>
                    <a:pt x="27308" y="6239"/>
                    <a:pt x="28781" y="2335"/>
                    <a:pt x="26745" y="2335"/>
                  </a:cubicBezTo>
                  <a:cubicBezTo>
                    <a:pt x="26143" y="2335"/>
                    <a:pt x="25234" y="2676"/>
                    <a:pt x="23917" y="3521"/>
                  </a:cubicBezTo>
                  <a:cubicBezTo>
                    <a:pt x="19748" y="6223"/>
                    <a:pt x="15778" y="9092"/>
                    <a:pt x="15245" y="9125"/>
                  </a:cubicBezTo>
                  <a:cubicBezTo>
                    <a:pt x="15243" y="9125"/>
                    <a:pt x="15242" y="9125"/>
                    <a:pt x="15241" y="9125"/>
                  </a:cubicBezTo>
                  <a:cubicBezTo>
                    <a:pt x="15063" y="9125"/>
                    <a:pt x="16580" y="6417"/>
                    <a:pt x="16846" y="5456"/>
                  </a:cubicBezTo>
                  <a:cubicBezTo>
                    <a:pt x="17179" y="4122"/>
                    <a:pt x="12409" y="4388"/>
                    <a:pt x="11142" y="3321"/>
                  </a:cubicBezTo>
                  <a:cubicBezTo>
                    <a:pt x="9005" y="1458"/>
                    <a:pt x="8061" y="1"/>
                    <a:pt x="7477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4459156" y="3503539"/>
              <a:ext cx="123025" cy="236653"/>
            </a:xfrm>
            <a:custGeom>
              <a:avLst/>
              <a:gdLst/>
              <a:ahLst/>
              <a:cxnLst/>
              <a:rect l="l" t="t" r="r" b="b"/>
              <a:pathLst>
                <a:path w="4818" h="9268" extrusionOk="0">
                  <a:moveTo>
                    <a:pt x="4774" y="0"/>
                  </a:moveTo>
                  <a:cubicBezTo>
                    <a:pt x="4767" y="0"/>
                    <a:pt x="4761" y="4"/>
                    <a:pt x="4761" y="14"/>
                  </a:cubicBezTo>
                  <a:cubicBezTo>
                    <a:pt x="4494" y="348"/>
                    <a:pt x="891" y="7720"/>
                    <a:pt x="24" y="9221"/>
                  </a:cubicBezTo>
                  <a:cubicBezTo>
                    <a:pt x="1" y="9244"/>
                    <a:pt x="27" y="9268"/>
                    <a:pt x="56" y="9268"/>
                  </a:cubicBezTo>
                  <a:cubicBezTo>
                    <a:pt x="68" y="9268"/>
                    <a:pt x="81" y="9264"/>
                    <a:pt x="91" y="9254"/>
                  </a:cubicBezTo>
                  <a:cubicBezTo>
                    <a:pt x="992" y="7786"/>
                    <a:pt x="1959" y="6319"/>
                    <a:pt x="2759" y="4784"/>
                  </a:cubicBezTo>
                  <a:cubicBezTo>
                    <a:pt x="3193" y="4017"/>
                    <a:pt x="3593" y="3250"/>
                    <a:pt x="3894" y="2449"/>
                  </a:cubicBezTo>
                  <a:cubicBezTo>
                    <a:pt x="4060" y="2049"/>
                    <a:pt x="4194" y="1682"/>
                    <a:pt x="4361" y="1282"/>
                  </a:cubicBezTo>
                  <a:cubicBezTo>
                    <a:pt x="4561" y="881"/>
                    <a:pt x="4694" y="481"/>
                    <a:pt x="4794" y="47"/>
                  </a:cubicBezTo>
                  <a:cubicBezTo>
                    <a:pt x="4818" y="24"/>
                    <a:pt x="4791" y="0"/>
                    <a:pt x="47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4589229" y="3317879"/>
              <a:ext cx="367772" cy="260987"/>
            </a:xfrm>
            <a:custGeom>
              <a:avLst/>
              <a:gdLst/>
              <a:ahLst/>
              <a:cxnLst/>
              <a:rect l="l" t="t" r="r" b="b"/>
              <a:pathLst>
                <a:path w="14403" h="10221" extrusionOk="0">
                  <a:moveTo>
                    <a:pt x="12711" y="1"/>
                  </a:moveTo>
                  <a:cubicBezTo>
                    <a:pt x="12046" y="1"/>
                    <a:pt x="11119" y="229"/>
                    <a:pt x="9908" y="714"/>
                  </a:cubicBezTo>
                  <a:cubicBezTo>
                    <a:pt x="7139" y="1848"/>
                    <a:pt x="0" y="6685"/>
                    <a:pt x="0" y="6685"/>
                  </a:cubicBezTo>
                  <a:lnTo>
                    <a:pt x="9174" y="10221"/>
                  </a:lnTo>
                  <a:cubicBezTo>
                    <a:pt x="9174" y="10221"/>
                    <a:pt x="11976" y="6151"/>
                    <a:pt x="13243" y="3683"/>
                  </a:cubicBezTo>
                  <a:cubicBezTo>
                    <a:pt x="14403" y="1363"/>
                    <a:pt x="14337" y="1"/>
                    <a:pt x="12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4620049" y="3475528"/>
              <a:ext cx="207518" cy="78033"/>
            </a:xfrm>
            <a:custGeom>
              <a:avLst/>
              <a:gdLst/>
              <a:ahLst/>
              <a:cxnLst/>
              <a:rect l="l" t="t" r="r" b="b"/>
              <a:pathLst>
                <a:path w="8127" h="3056" extrusionOk="0">
                  <a:moveTo>
                    <a:pt x="42" y="1"/>
                  </a:moveTo>
                  <a:cubicBezTo>
                    <a:pt x="17" y="1"/>
                    <a:pt x="1" y="44"/>
                    <a:pt x="28" y="44"/>
                  </a:cubicBezTo>
                  <a:cubicBezTo>
                    <a:pt x="1362" y="544"/>
                    <a:pt x="2696" y="1044"/>
                    <a:pt x="4064" y="1545"/>
                  </a:cubicBezTo>
                  <a:cubicBezTo>
                    <a:pt x="4731" y="1778"/>
                    <a:pt x="5398" y="2045"/>
                    <a:pt x="6065" y="2312"/>
                  </a:cubicBezTo>
                  <a:cubicBezTo>
                    <a:pt x="6732" y="2545"/>
                    <a:pt x="7433" y="2779"/>
                    <a:pt x="8067" y="3046"/>
                  </a:cubicBezTo>
                  <a:cubicBezTo>
                    <a:pt x="8073" y="3052"/>
                    <a:pt x="8080" y="3055"/>
                    <a:pt x="8086" y="3055"/>
                  </a:cubicBezTo>
                  <a:cubicBezTo>
                    <a:pt x="8111" y="3055"/>
                    <a:pt x="8127" y="3012"/>
                    <a:pt x="8100" y="3012"/>
                  </a:cubicBezTo>
                  <a:cubicBezTo>
                    <a:pt x="7433" y="2746"/>
                    <a:pt x="6799" y="2412"/>
                    <a:pt x="6132" y="2145"/>
                  </a:cubicBezTo>
                  <a:cubicBezTo>
                    <a:pt x="5465" y="1878"/>
                    <a:pt x="4798" y="1611"/>
                    <a:pt x="4131" y="1345"/>
                  </a:cubicBezTo>
                  <a:cubicBezTo>
                    <a:pt x="2796" y="844"/>
                    <a:pt x="1429" y="411"/>
                    <a:pt x="61" y="10"/>
                  </a:cubicBezTo>
                  <a:cubicBezTo>
                    <a:pt x="54" y="4"/>
                    <a:pt x="48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477643" y="2895131"/>
              <a:ext cx="573273" cy="599420"/>
            </a:xfrm>
            <a:custGeom>
              <a:avLst/>
              <a:gdLst/>
              <a:ahLst/>
              <a:cxnLst/>
              <a:rect l="l" t="t" r="r" b="b"/>
              <a:pathLst>
                <a:path w="22451" h="23475" extrusionOk="0">
                  <a:moveTo>
                    <a:pt x="10964" y="0"/>
                  </a:moveTo>
                  <a:cubicBezTo>
                    <a:pt x="6964" y="0"/>
                    <a:pt x="3750" y="3788"/>
                    <a:pt x="3103" y="7096"/>
                  </a:cubicBezTo>
                  <a:cubicBezTo>
                    <a:pt x="2336" y="11299"/>
                    <a:pt x="3436" y="12733"/>
                    <a:pt x="1502" y="16569"/>
                  </a:cubicBezTo>
                  <a:cubicBezTo>
                    <a:pt x="1" y="19438"/>
                    <a:pt x="201" y="23474"/>
                    <a:pt x="201" y="23474"/>
                  </a:cubicBezTo>
                  <a:lnTo>
                    <a:pt x="1135" y="23474"/>
                  </a:lnTo>
                  <a:cubicBezTo>
                    <a:pt x="1216" y="22475"/>
                    <a:pt x="1755" y="21084"/>
                    <a:pt x="1852" y="21084"/>
                  </a:cubicBezTo>
                  <a:cubicBezTo>
                    <a:pt x="1875" y="21084"/>
                    <a:pt x="1873" y="21161"/>
                    <a:pt x="1835" y="21339"/>
                  </a:cubicBezTo>
                  <a:cubicBezTo>
                    <a:pt x="1702" y="22040"/>
                    <a:pt x="1669" y="22774"/>
                    <a:pt x="1702" y="23474"/>
                  </a:cubicBezTo>
                  <a:lnTo>
                    <a:pt x="3203" y="23474"/>
                  </a:lnTo>
                  <a:cubicBezTo>
                    <a:pt x="3236" y="21706"/>
                    <a:pt x="3503" y="19938"/>
                    <a:pt x="4037" y="18237"/>
                  </a:cubicBezTo>
                  <a:cubicBezTo>
                    <a:pt x="4060" y="18169"/>
                    <a:pt x="4076" y="18137"/>
                    <a:pt x="4087" y="18137"/>
                  </a:cubicBezTo>
                  <a:cubicBezTo>
                    <a:pt x="4190" y="18137"/>
                    <a:pt x="3862" y="20914"/>
                    <a:pt x="4404" y="23474"/>
                  </a:cubicBezTo>
                  <a:lnTo>
                    <a:pt x="17847" y="23474"/>
                  </a:lnTo>
                  <a:cubicBezTo>
                    <a:pt x="18014" y="21706"/>
                    <a:pt x="17246" y="18804"/>
                    <a:pt x="17213" y="18637"/>
                  </a:cubicBezTo>
                  <a:lnTo>
                    <a:pt x="17213" y="18637"/>
                  </a:lnTo>
                  <a:cubicBezTo>
                    <a:pt x="18147" y="20138"/>
                    <a:pt x="18514" y="22307"/>
                    <a:pt x="18647" y="23474"/>
                  </a:cubicBezTo>
                  <a:lnTo>
                    <a:pt x="20182" y="23474"/>
                  </a:lnTo>
                  <a:cubicBezTo>
                    <a:pt x="20215" y="22473"/>
                    <a:pt x="20148" y="21473"/>
                    <a:pt x="19948" y="20505"/>
                  </a:cubicBezTo>
                  <a:lnTo>
                    <a:pt x="19948" y="20505"/>
                  </a:lnTo>
                  <a:cubicBezTo>
                    <a:pt x="20349" y="21239"/>
                    <a:pt x="20615" y="22640"/>
                    <a:pt x="20715" y="23474"/>
                  </a:cubicBezTo>
                  <a:lnTo>
                    <a:pt x="22450" y="23474"/>
                  </a:lnTo>
                  <a:cubicBezTo>
                    <a:pt x="22450" y="21173"/>
                    <a:pt x="21750" y="18938"/>
                    <a:pt x="20449" y="17070"/>
                  </a:cubicBezTo>
                  <a:cubicBezTo>
                    <a:pt x="19281" y="15302"/>
                    <a:pt x="20048" y="13500"/>
                    <a:pt x="20015" y="10098"/>
                  </a:cubicBezTo>
                  <a:cubicBezTo>
                    <a:pt x="20015" y="7196"/>
                    <a:pt x="18747" y="4494"/>
                    <a:pt x="16579" y="2593"/>
                  </a:cubicBezTo>
                  <a:cubicBezTo>
                    <a:pt x="14656" y="741"/>
                    <a:pt x="12733" y="0"/>
                    <a:pt x="109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4463165" y="3052448"/>
              <a:ext cx="103082" cy="427625"/>
            </a:xfrm>
            <a:custGeom>
              <a:avLst/>
              <a:gdLst/>
              <a:ahLst/>
              <a:cxnLst/>
              <a:rect l="l" t="t" r="r" b="b"/>
              <a:pathLst>
                <a:path w="4037" h="16747" extrusionOk="0">
                  <a:moveTo>
                    <a:pt x="4037" y="1"/>
                  </a:moveTo>
                  <a:cubicBezTo>
                    <a:pt x="3770" y="668"/>
                    <a:pt x="3536" y="1368"/>
                    <a:pt x="3403" y="2069"/>
                  </a:cubicBezTo>
                  <a:cubicBezTo>
                    <a:pt x="3236" y="2769"/>
                    <a:pt x="3136" y="3503"/>
                    <a:pt x="3069" y="4237"/>
                  </a:cubicBezTo>
                  <a:cubicBezTo>
                    <a:pt x="2936" y="5638"/>
                    <a:pt x="2669" y="7073"/>
                    <a:pt x="2236" y="8440"/>
                  </a:cubicBezTo>
                  <a:cubicBezTo>
                    <a:pt x="2135" y="8774"/>
                    <a:pt x="2002" y="9074"/>
                    <a:pt x="1835" y="9408"/>
                  </a:cubicBezTo>
                  <a:cubicBezTo>
                    <a:pt x="1668" y="9708"/>
                    <a:pt x="1502" y="10041"/>
                    <a:pt x="1335" y="10375"/>
                  </a:cubicBezTo>
                  <a:cubicBezTo>
                    <a:pt x="1035" y="11009"/>
                    <a:pt x="768" y="11709"/>
                    <a:pt x="568" y="12410"/>
                  </a:cubicBezTo>
                  <a:cubicBezTo>
                    <a:pt x="134" y="13811"/>
                    <a:pt x="1" y="15278"/>
                    <a:pt x="134" y="16746"/>
                  </a:cubicBezTo>
                  <a:cubicBezTo>
                    <a:pt x="134" y="16379"/>
                    <a:pt x="134" y="16012"/>
                    <a:pt x="167" y="15645"/>
                  </a:cubicBezTo>
                  <a:cubicBezTo>
                    <a:pt x="201" y="15312"/>
                    <a:pt x="267" y="14945"/>
                    <a:pt x="334" y="14578"/>
                  </a:cubicBezTo>
                  <a:cubicBezTo>
                    <a:pt x="434" y="13877"/>
                    <a:pt x="634" y="13177"/>
                    <a:pt x="868" y="12510"/>
                  </a:cubicBezTo>
                  <a:cubicBezTo>
                    <a:pt x="1068" y="11809"/>
                    <a:pt x="1368" y="11175"/>
                    <a:pt x="1702" y="10542"/>
                  </a:cubicBezTo>
                  <a:cubicBezTo>
                    <a:pt x="1835" y="10208"/>
                    <a:pt x="2002" y="9908"/>
                    <a:pt x="2202" y="9574"/>
                  </a:cubicBezTo>
                  <a:cubicBezTo>
                    <a:pt x="2369" y="9241"/>
                    <a:pt x="2502" y="8907"/>
                    <a:pt x="2636" y="8574"/>
                  </a:cubicBezTo>
                  <a:cubicBezTo>
                    <a:pt x="2869" y="7873"/>
                    <a:pt x="3036" y="7139"/>
                    <a:pt x="3170" y="6405"/>
                  </a:cubicBezTo>
                  <a:cubicBezTo>
                    <a:pt x="3270" y="5705"/>
                    <a:pt x="3336" y="4971"/>
                    <a:pt x="3370" y="4237"/>
                  </a:cubicBezTo>
                  <a:cubicBezTo>
                    <a:pt x="3436" y="2803"/>
                    <a:pt x="3670" y="1368"/>
                    <a:pt x="40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4981897" y="3152109"/>
              <a:ext cx="81787" cy="339020"/>
            </a:xfrm>
            <a:custGeom>
              <a:avLst/>
              <a:gdLst/>
              <a:ahLst/>
              <a:cxnLst/>
              <a:rect l="l" t="t" r="r" b="b"/>
              <a:pathLst>
                <a:path w="3203" h="13277" extrusionOk="0">
                  <a:moveTo>
                    <a:pt x="267" y="1"/>
                  </a:moveTo>
                  <a:cubicBezTo>
                    <a:pt x="200" y="601"/>
                    <a:pt x="134" y="1168"/>
                    <a:pt x="67" y="1769"/>
                  </a:cubicBezTo>
                  <a:cubicBezTo>
                    <a:pt x="0" y="2336"/>
                    <a:pt x="0" y="2903"/>
                    <a:pt x="0" y="3503"/>
                  </a:cubicBezTo>
                  <a:cubicBezTo>
                    <a:pt x="33" y="4104"/>
                    <a:pt x="100" y="4671"/>
                    <a:pt x="234" y="5238"/>
                  </a:cubicBezTo>
                  <a:cubicBezTo>
                    <a:pt x="267" y="5371"/>
                    <a:pt x="300" y="5538"/>
                    <a:pt x="334" y="5671"/>
                  </a:cubicBezTo>
                  <a:lnTo>
                    <a:pt x="367" y="5771"/>
                  </a:lnTo>
                  <a:cubicBezTo>
                    <a:pt x="400" y="5805"/>
                    <a:pt x="434" y="5871"/>
                    <a:pt x="434" y="5905"/>
                  </a:cubicBezTo>
                  <a:cubicBezTo>
                    <a:pt x="467" y="5972"/>
                    <a:pt x="500" y="6038"/>
                    <a:pt x="534" y="6105"/>
                  </a:cubicBezTo>
                  <a:cubicBezTo>
                    <a:pt x="667" y="6372"/>
                    <a:pt x="834" y="6605"/>
                    <a:pt x="967" y="6872"/>
                  </a:cubicBezTo>
                  <a:cubicBezTo>
                    <a:pt x="1568" y="7840"/>
                    <a:pt x="2102" y="8840"/>
                    <a:pt x="2502" y="9908"/>
                  </a:cubicBezTo>
                  <a:cubicBezTo>
                    <a:pt x="2902" y="11008"/>
                    <a:pt x="3102" y="12143"/>
                    <a:pt x="3136" y="13277"/>
                  </a:cubicBezTo>
                  <a:cubicBezTo>
                    <a:pt x="3202" y="12710"/>
                    <a:pt x="3202" y="12109"/>
                    <a:pt x="3136" y="11542"/>
                  </a:cubicBezTo>
                  <a:cubicBezTo>
                    <a:pt x="3069" y="10975"/>
                    <a:pt x="2969" y="10375"/>
                    <a:pt x="2802" y="9808"/>
                  </a:cubicBezTo>
                  <a:cubicBezTo>
                    <a:pt x="2635" y="9274"/>
                    <a:pt x="2402" y="8707"/>
                    <a:pt x="2168" y="8173"/>
                  </a:cubicBezTo>
                  <a:cubicBezTo>
                    <a:pt x="1935" y="7639"/>
                    <a:pt x="1635" y="7139"/>
                    <a:pt x="1334" y="6639"/>
                  </a:cubicBezTo>
                  <a:cubicBezTo>
                    <a:pt x="1168" y="6405"/>
                    <a:pt x="1034" y="6172"/>
                    <a:pt x="901" y="5905"/>
                  </a:cubicBezTo>
                  <a:lnTo>
                    <a:pt x="801" y="5738"/>
                  </a:lnTo>
                  <a:lnTo>
                    <a:pt x="767" y="5638"/>
                  </a:lnTo>
                  <a:lnTo>
                    <a:pt x="734" y="5538"/>
                  </a:lnTo>
                  <a:cubicBezTo>
                    <a:pt x="701" y="5404"/>
                    <a:pt x="634" y="5271"/>
                    <a:pt x="601" y="5138"/>
                  </a:cubicBezTo>
                  <a:cubicBezTo>
                    <a:pt x="467" y="4571"/>
                    <a:pt x="367" y="4037"/>
                    <a:pt x="334" y="3470"/>
                  </a:cubicBezTo>
                  <a:cubicBezTo>
                    <a:pt x="267" y="2903"/>
                    <a:pt x="267" y="2336"/>
                    <a:pt x="267" y="1735"/>
                  </a:cubicBezTo>
                  <a:cubicBezTo>
                    <a:pt x="267" y="1168"/>
                    <a:pt x="300" y="601"/>
                    <a:pt x="2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4747644" y="3285169"/>
              <a:ext cx="848380" cy="688969"/>
            </a:xfrm>
            <a:custGeom>
              <a:avLst/>
              <a:gdLst/>
              <a:ahLst/>
              <a:cxnLst/>
              <a:rect l="l" t="t" r="r" b="b"/>
              <a:pathLst>
                <a:path w="33225" h="26982" extrusionOk="0">
                  <a:moveTo>
                    <a:pt x="7439" y="0"/>
                  </a:moveTo>
                  <a:cubicBezTo>
                    <a:pt x="5151" y="0"/>
                    <a:pt x="3457" y="1147"/>
                    <a:pt x="2336" y="3062"/>
                  </a:cubicBezTo>
                  <a:cubicBezTo>
                    <a:pt x="1969" y="3729"/>
                    <a:pt x="1" y="13636"/>
                    <a:pt x="1435" y="17172"/>
                  </a:cubicBezTo>
                  <a:cubicBezTo>
                    <a:pt x="2536" y="19941"/>
                    <a:pt x="7106" y="20741"/>
                    <a:pt x="7106" y="20741"/>
                  </a:cubicBezTo>
                  <a:cubicBezTo>
                    <a:pt x="7106" y="20741"/>
                    <a:pt x="14624" y="26982"/>
                    <a:pt x="21891" y="26982"/>
                  </a:cubicBezTo>
                  <a:cubicBezTo>
                    <a:pt x="22323" y="26982"/>
                    <a:pt x="22755" y="26959"/>
                    <a:pt x="23184" y="26913"/>
                  </a:cubicBezTo>
                  <a:cubicBezTo>
                    <a:pt x="23184" y="26913"/>
                    <a:pt x="33225" y="17639"/>
                    <a:pt x="26320" y="4263"/>
                  </a:cubicBezTo>
                  <a:lnTo>
                    <a:pt x="26320" y="4263"/>
                  </a:lnTo>
                  <a:cubicBezTo>
                    <a:pt x="26319" y="4263"/>
                    <a:pt x="23109" y="4778"/>
                    <a:pt x="21478" y="4778"/>
                  </a:cubicBezTo>
                  <a:cubicBezTo>
                    <a:pt x="21206" y="4778"/>
                    <a:pt x="20978" y="4763"/>
                    <a:pt x="20816" y="4730"/>
                  </a:cubicBezTo>
                  <a:cubicBezTo>
                    <a:pt x="17313" y="4063"/>
                    <a:pt x="14711" y="2128"/>
                    <a:pt x="10709" y="660"/>
                  </a:cubicBezTo>
                  <a:cubicBezTo>
                    <a:pt x="9509" y="210"/>
                    <a:pt x="8419" y="0"/>
                    <a:pt x="74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4775757" y="3164034"/>
              <a:ext cx="163573" cy="286241"/>
            </a:xfrm>
            <a:custGeom>
              <a:avLst/>
              <a:gdLst/>
              <a:ahLst/>
              <a:cxnLst/>
              <a:rect l="l" t="t" r="r" b="b"/>
              <a:pathLst>
                <a:path w="6406" h="11210" extrusionOk="0">
                  <a:moveTo>
                    <a:pt x="4404" y="1"/>
                  </a:moveTo>
                  <a:lnTo>
                    <a:pt x="3837" y="468"/>
                  </a:lnTo>
                  <a:lnTo>
                    <a:pt x="1" y="3937"/>
                  </a:lnTo>
                  <a:lnTo>
                    <a:pt x="1435" y="7473"/>
                  </a:lnTo>
                  <a:lnTo>
                    <a:pt x="1535" y="7739"/>
                  </a:lnTo>
                  <a:cubicBezTo>
                    <a:pt x="1535" y="7739"/>
                    <a:pt x="2092" y="11210"/>
                    <a:pt x="2751" y="11210"/>
                  </a:cubicBezTo>
                  <a:cubicBezTo>
                    <a:pt x="2757" y="11210"/>
                    <a:pt x="2763" y="11209"/>
                    <a:pt x="2769" y="11209"/>
                  </a:cubicBezTo>
                  <a:cubicBezTo>
                    <a:pt x="4771" y="10975"/>
                    <a:pt x="6372" y="7806"/>
                    <a:pt x="6405" y="7339"/>
                  </a:cubicBezTo>
                  <a:cubicBezTo>
                    <a:pt x="6238" y="6205"/>
                    <a:pt x="6005" y="5104"/>
                    <a:pt x="5705" y="4037"/>
                  </a:cubicBezTo>
                  <a:cubicBezTo>
                    <a:pt x="5638" y="3870"/>
                    <a:pt x="5605" y="3703"/>
                    <a:pt x="5571" y="3570"/>
                  </a:cubicBezTo>
                  <a:cubicBezTo>
                    <a:pt x="5538" y="3436"/>
                    <a:pt x="5505" y="3370"/>
                    <a:pt x="5438" y="3170"/>
                  </a:cubicBezTo>
                  <a:cubicBezTo>
                    <a:pt x="5371" y="2969"/>
                    <a:pt x="5304" y="2803"/>
                    <a:pt x="5238" y="2602"/>
                  </a:cubicBezTo>
                  <a:cubicBezTo>
                    <a:pt x="5238" y="2536"/>
                    <a:pt x="5204" y="2469"/>
                    <a:pt x="5171" y="2402"/>
                  </a:cubicBezTo>
                  <a:cubicBezTo>
                    <a:pt x="5171" y="2336"/>
                    <a:pt x="5138" y="2302"/>
                    <a:pt x="5138" y="2236"/>
                  </a:cubicBezTo>
                  <a:cubicBezTo>
                    <a:pt x="4737" y="1001"/>
                    <a:pt x="4404" y="1"/>
                    <a:pt x="4404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4775757" y="3164034"/>
              <a:ext cx="131196" cy="190819"/>
            </a:xfrm>
            <a:custGeom>
              <a:avLst/>
              <a:gdLst/>
              <a:ahLst/>
              <a:cxnLst/>
              <a:rect l="l" t="t" r="r" b="b"/>
              <a:pathLst>
                <a:path w="5138" h="7473" extrusionOk="0">
                  <a:moveTo>
                    <a:pt x="4404" y="1"/>
                  </a:moveTo>
                  <a:lnTo>
                    <a:pt x="3837" y="468"/>
                  </a:lnTo>
                  <a:lnTo>
                    <a:pt x="1" y="3937"/>
                  </a:lnTo>
                  <a:lnTo>
                    <a:pt x="1435" y="7473"/>
                  </a:lnTo>
                  <a:cubicBezTo>
                    <a:pt x="3370" y="6338"/>
                    <a:pt x="4737" y="4437"/>
                    <a:pt x="5138" y="2236"/>
                  </a:cubicBezTo>
                  <a:cubicBezTo>
                    <a:pt x="4737" y="1001"/>
                    <a:pt x="4404" y="1"/>
                    <a:pt x="44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4575593" y="2918623"/>
              <a:ext cx="358631" cy="402882"/>
            </a:xfrm>
            <a:custGeom>
              <a:avLst/>
              <a:gdLst/>
              <a:ahLst/>
              <a:cxnLst/>
              <a:rect l="l" t="t" r="r" b="b"/>
              <a:pathLst>
                <a:path w="14045" h="15778" extrusionOk="0">
                  <a:moveTo>
                    <a:pt x="7104" y="0"/>
                  </a:moveTo>
                  <a:cubicBezTo>
                    <a:pt x="6722" y="0"/>
                    <a:pt x="6342" y="37"/>
                    <a:pt x="5972" y="105"/>
                  </a:cubicBezTo>
                  <a:cubicBezTo>
                    <a:pt x="3036" y="605"/>
                    <a:pt x="1" y="3107"/>
                    <a:pt x="1502" y="9645"/>
                  </a:cubicBezTo>
                  <a:cubicBezTo>
                    <a:pt x="2699" y="14834"/>
                    <a:pt x="5531" y="15777"/>
                    <a:pt x="7339" y="15777"/>
                  </a:cubicBezTo>
                  <a:cubicBezTo>
                    <a:pt x="7798" y="15777"/>
                    <a:pt x="8190" y="15717"/>
                    <a:pt x="8473" y="15649"/>
                  </a:cubicBezTo>
                  <a:cubicBezTo>
                    <a:pt x="9741" y="15382"/>
                    <a:pt x="14044" y="14215"/>
                    <a:pt x="13244" y="7577"/>
                  </a:cubicBezTo>
                  <a:cubicBezTo>
                    <a:pt x="12515" y="1777"/>
                    <a:pt x="9749" y="0"/>
                    <a:pt x="7104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4629420" y="3110258"/>
              <a:ext cx="30539" cy="22394"/>
            </a:xfrm>
            <a:custGeom>
              <a:avLst/>
              <a:gdLst/>
              <a:ahLst/>
              <a:cxnLst/>
              <a:rect l="l" t="t" r="r" b="b"/>
              <a:pathLst>
                <a:path w="1196" h="877" extrusionOk="0">
                  <a:moveTo>
                    <a:pt x="800" y="0"/>
                  </a:moveTo>
                  <a:cubicBezTo>
                    <a:pt x="693" y="0"/>
                    <a:pt x="584" y="34"/>
                    <a:pt x="495" y="105"/>
                  </a:cubicBezTo>
                  <a:cubicBezTo>
                    <a:pt x="294" y="172"/>
                    <a:pt x="128" y="339"/>
                    <a:pt x="61" y="539"/>
                  </a:cubicBezTo>
                  <a:cubicBezTo>
                    <a:pt x="0" y="722"/>
                    <a:pt x="162" y="877"/>
                    <a:pt x="317" y="877"/>
                  </a:cubicBezTo>
                  <a:cubicBezTo>
                    <a:pt x="332" y="877"/>
                    <a:pt x="347" y="875"/>
                    <a:pt x="361" y="872"/>
                  </a:cubicBezTo>
                  <a:cubicBezTo>
                    <a:pt x="528" y="806"/>
                    <a:pt x="661" y="706"/>
                    <a:pt x="795" y="639"/>
                  </a:cubicBezTo>
                  <a:cubicBezTo>
                    <a:pt x="928" y="572"/>
                    <a:pt x="1062" y="472"/>
                    <a:pt x="1162" y="339"/>
                  </a:cubicBezTo>
                  <a:cubicBezTo>
                    <a:pt x="1195" y="239"/>
                    <a:pt x="1162" y="105"/>
                    <a:pt x="1062" y="72"/>
                  </a:cubicBezTo>
                  <a:cubicBezTo>
                    <a:pt x="984" y="25"/>
                    <a:pt x="892" y="0"/>
                    <a:pt x="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4725506" y="3086230"/>
              <a:ext cx="34957" cy="16827"/>
            </a:xfrm>
            <a:custGeom>
              <a:avLst/>
              <a:gdLst/>
              <a:ahLst/>
              <a:cxnLst/>
              <a:rect l="l" t="t" r="r" b="b"/>
              <a:pathLst>
                <a:path w="1369" h="659" extrusionOk="0">
                  <a:moveTo>
                    <a:pt x="714" y="0"/>
                  </a:moveTo>
                  <a:cubicBezTo>
                    <a:pt x="664" y="0"/>
                    <a:pt x="615" y="4"/>
                    <a:pt x="568" y="12"/>
                  </a:cubicBezTo>
                  <a:cubicBezTo>
                    <a:pt x="368" y="12"/>
                    <a:pt x="167" y="112"/>
                    <a:pt x="67" y="312"/>
                  </a:cubicBezTo>
                  <a:cubicBezTo>
                    <a:pt x="1" y="412"/>
                    <a:pt x="34" y="512"/>
                    <a:pt x="134" y="579"/>
                  </a:cubicBezTo>
                  <a:cubicBezTo>
                    <a:pt x="256" y="628"/>
                    <a:pt x="378" y="659"/>
                    <a:pt x="487" y="659"/>
                  </a:cubicBezTo>
                  <a:cubicBezTo>
                    <a:pt x="527" y="659"/>
                    <a:pt x="565" y="655"/>
                    <a:pt x="601" y="646"/>
                  </a:cubicBezTo>
                  <a:cubicBezTo>
                    <a:pt x="768" y="613"/>
                    <a:pt x="935" y="613"/>
                    <a:pt x="1068" y="579"/>
                  </a:cubicBezTo>
                  <a:cubicBezTo>
                    <a:pt x="1302" y="546"/>
                    <a:pt x="1368" y="279"/>
                    <a:pt x="1168" y="146"/>
                  </a:cubicBezTo>
                  <a:cubicBezTo>
                    <a:pt x="1041" y="44"/>
                    <a:pt x="874" y="0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4743405" y="3149173"/>
              <a:ext cx="20453" cy="26096"/>
            </a:xfrm>
            <a:custGeom>
              <a:avLst/>
              <a:gdLst/>
              <a:ahLst/>
              <a:cxnLst/>
              <a:rect l="l" t="t" r="r" b="b"/>
              <a:pathLst>
                <a:path w="801" h="1022" extrusionOk="0">
                  <a:moveTo>
                    <a:pt x="17" y="1"/>
                  </a:moveTo>
                  <a:cubicBezTo>
                    <a:pt x="8" y="1"/>
                    <a:pt x="0" y="4"/>
                    <a:pt x="0" y="16"/>
                  </a:cubicBezTo>
                  <a:cubicBezTo>
                    <a:pt x="32" y="428"/>
                    <a:pt x="275" y="1021"/>
                    <a:pt x="729" y="1021"/>
                  </a:cubicBezTo>
                  <a:cubicBezTo>
                    <a:pt x="752" y="1021"/>
                    <a:pt x="776" y="1020"/>
                    <a:pt x="801" y="1016"/>
                  </a:cubicBezTo>
                  <a:lnTo>
                    <a:pt x="801" y="983"/>
                  </a:lnTo>
                  <a:cubicBezTo>
                    <a:pt x="367" y="950"/>
                    <a:pt x="167" y="483"/>
                    <a:pt x="67" y="16"/>
                  </a:cubicBezTo>
                  <a:cubicBezTo>
                    <a:pt x="67" y="16"/>
                    <a:pt x="37" y="1"/>
                    <a:pt x="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8"/>
            <p:cNvSpPr/>
            <p:nvPr/>
          </p:nvSpPr>
          <p:spPr>
            <a:xfrm>
              <a:off x="4736843" y="3134210"/>
              <a:ext cx="41723" cy="36489"/>
            </a:xfrm>
            <a:custGeom>
              <a:avLst/>
              <a:gdLst/>
              <a:ahLst/>
              <a:cxnLst/>
              <a:rect l="l" t="t" r="r" b="b"/>
              <a:pathLst>
                <a:path w="1634" h="1429" extrusionOk="0">
                  <a:moveTo>
                    <a:pt x="700" y="1"/>
                  </a:moveTo>
                  <a:cubicBezTo>
                    <a:pt x="643" y="1"/>
                    <a:pt x="584" y="11"/>
                    <a:pt x="524" y="34"/>
                  </a:cubicBezTo>
                  <a:cubicBezTo>
                    <a:pt x="0" y="219"/>
                    <a:pt x="330" y="1428"/>
                    <a:pt x="883" y="1428"/>
                  </a:cubicBezTo>
                  <a:cubicBezTo>
                    <a:pt x="929" y="1428"/>
                    <a:pt x="976" y="1420"/>
                    <a:pt x="1024" y="1402"/>
                  </a:cubicBezTo>
                  <a:cubicBezTo>
                    <a:pt x="1634" y="1189"/>
                    <a:pt x="1297" y="1"/>
                    <a:pt x="7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8"/>
            <p:cNvSpPr/>
            <p:nvPr/>
          </p:nvSpPr>
          <p:spPr>
            <a:xfrm>
              <a:off x="4756173" y="3126192"/>
              <a:ext cx="26428" cy="18793"/>
            </a:xfrm>
            <a:custGeom>
              <a:avLst/>
              <a:gdLst/>
              <a:ahLst/>
              <a:cxnLst/>
              <a:rect l="l" t="t" r="r" b="b"/>
              <a:pathLst>
                <a:path w="1035" h="736" extrusionOk="0">
                  <a:moveTo>
                    <a:pt x="869" y="0"/>
                  </a:moveTo>
                  <a:cubicBezTo>
                    <a:pt x="868" y="0"/>
                    <a:pt x="868" y="4"/>
                    <a:pt x="868" y="15"/>
                  </a:cubicBezTo>
                  <a:cubicBezTo>
                    <a:pt x="801" y="182"/>
                    <a:pt x="701" y="382"/>
                    <a:pt x="534" y="415"/>
                  </a:cubicBezTo>
                  <a:cubicBezTo>
                    <a:pt x="516" y="420"/>
                    <a:pt x="496" y="422"/>
                    <a:pt x="476" y="422"/>
                  </a:cubicBezTo>
                  <a:cubicBezTo>
                    <a:pt x="354" y="422"/>
                    <a:pt x="211" y="344"/>
                    <a:pt x="67" y="315"/>
                  </a:cubicBezTo>
                  <a:cubicBezTo>
                    <a:pt x="34" y="315"/>
                    <a:pt x="0" y="382"/>
                    <a:pt x="34" y="415"/>
                  </a:cubicBezTo>
                  <a:cubicBezTo>
                    <a:pt x="114" y="629"/>
                    <a:pt x="322" y="735"/>
                    <a:pt x="539" y="735"/>
                  </a:cubicBezTo>
                  <a:cubicBezTo>
                    <a:pt x="593" y="735"/>
                    <a:pt x="648" y="729"/>
                    <a:pt x="701" y="715"/>
                  </a:cubicBezTo>
                  <a:cubicBezTo>
                    <a:pt x="934" y="582"/>
                    <a:pt x="1035" y="248"/>
                    <a:pt x="901" y="15"/>
                  </a:cubicBezTo>
                  <a:cubicBezTo>
                    <a:pt x="879" y="15"/>
                    <a:pt x="871" y="0"/>
                    <a:pt x="8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8"/>
            <p:cNvSpPr/>
            <p:nvPr/>
          </p:nvSpPr>
          <p:spPr>
            <a:xfrm>
              <a:off x="4670990" y="3166587"/>
              <a:ext cx="11107" cy="32403"/>
            </a:xfrm>
            <a:custGeom>
              <a:avLst/>
              <a:gdLst/>
              <a:ahLst/>
              <a:cxnLst/>
              <a:rect l="l" t="t" r="r" b="b"/>
              <a:pathLst>
                <a:path w="435" h="1269" extrusionOk="0">
                  <a:moveTo>
                    <a:pt x="67" y="1"/>
                  </a:moveTo>
                  <a:cubicBezTo>
                    <a:pt x="67" y="1"/>
                    <a:pt x="34" y="34"/>
                    <a:pt x="67" y="34"/>
                  </a:cubicBezTo>
                  <a:cubicBezTo>
                    <a:pt x="234" y="468"/>
                    <a:pt x="334" y="1001"/>
                    <a:pt x="1" y="1268"/>
                  </a:cubicBezTo>
                  <a:cubicBezTo>
                    <a:pt x="434" y="1068"/>
                    <a:pt x="301" y="368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8"/>
            <p:cNvSpPr/>
            <p:nvPr/>
          </p:nvSpPr>
          <p:spPr>
            <a:xfrm>
              <a:off x="4642161" y="3157854"/>
              <a:ext cx="41749" cy="37204"/>
            </a:xfrm>
            <a:custGeom>
              <a:avLst/>
              <a:gdLst/>
              <a:ahLst/>
              <a:cxnLst/>
              <a:rect l="l" t="t" r="r" b="b"/>
              <a:pathLst>
                <a:path w="1635" h="1457" extrusionOk="0">
                  <a:moveTo>
                    <a:pt x="743" y="0"/>
                  </a:moveTo>
                  <a:cubicBezTo>
                    <a:pt x="717" y="0"/>
                    <a:pt x="690" y="3"/>
                    <a:pt x="663" y="9"/>
                  </a:cubicBezTo>
                  <a:cubicBezTo>
                    <a:pt x="1" y="167"/>
                    <a:pt x="322" y="1457"/>
                    <a:pt x="923" y="1457"/>
                  </a:cubicBezTo>
                  <a:cubicBezTo>
                    <a:pt x="957" y="1457"/>
                    <a:pt x="993" y="1453"/>
                    <a:pt x="1030" y="1443"/>
                  </a:cubicBezTo>
                  <a:cubicBezTo>
                    <a:pt x="1635" y="1284"/>
                    <a:pt x="1297" y="0"/>
                    <a:pt x="7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8"/>
            <p:cNvSpPr/>
            <p:nvPr/>
          </p:nvSpPr>
          <p:spPr>
            <a:xfrm>
              <a:off x="4633531" y="3162323"/>
              <a:ext cx="22164" cy="17134"/>
            </a:xfrm>
            <a:custGeom>
              <a:avLst/>
              <a:gdLst/>
              <a:ahLst/>
              <a:cxnLst/>
              <a:rect l="l" t="t" r="r" b="b"/>
              <a:pathLst>
                <a:path w="868" h="671" extrusionOk="0">
                  <a:moveTo>
                    <a:pt x="734" y="1"/>
                  </a:moveTo>
                  <a:cubicBezTo>
                    <a:pt x="634" y="134"/>
                    <a:pt x="567" y="301"/>
                    <a:pt x="434" y="334"/>
                  </a:cubicBezTo>
                  <a:cubicBezTo>
                    <a:pt x="409" y="347"/>
                    <a:pt x="383" y="352"/>
                    <a:pt x="356" y="352"/>
                  </a:cubicBezTo>
                  <a:cubicBezTo>
                    <a:pt x="239" y="352"/>
                    <a:pt x="108" y="249"/>
                    <a:pt x="0" y="168"/>
                  </a:cubicBezTo>
                  <a:lnTo>
                    <a:pt x="0" y="168"/>
                  </a:lnTo>
                  <a:cubicBezTo>
                    <a:pt x="63" y="419"/>
                    <a:pt x="215" y="671"/>
                    <a:pt x="456" y="671"/>
                  </a:cubicBezTo>
                  <a:cubicBezTo>
                    <a:pt x="470" y="671"/>
                    <a:pt x="485" y="670"/>
                    <a:pt x="500" y="668"/>
                  </a:cubicBezTo>
                  <a:cubicBezTo>
                    <a:pt x="767" y="668"/>
                    <a:pt x="867" y="368"/>
                    <a:pt x="867" y="101"/>
                  </a:cubicBezTo>
                  <a:cubicBezTo>
                    <a:pt x="834" y="34"/>
                    <a:pt x="767" y="1"/>
                    <a:pt x="7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8"/>
            <p:cNvSpPr/>
            <p:nvPr/>
          </p:nvSpPr>
          <p:spPr>
            <a:xfrm>
              <a:off x="4745959" y="3234943"/>
              <a:ext cx="22164" cy="15602"/>
            </a:xfrm>
            <a:custGeom>
              <a:avLst/>
              <a:gdLst/>
              <a:ahLst/>
              <a:cxnLst/>
              <a:rect l="l" t="t" r="r" b="b"/>
              <a:pathLst>
                <a:path w="868" h="611" extrusionOk="0">
                  <a:moveTo>
                    <a:pt x="801" y="1"/>
                  </a:moveTo>
                  <a:cubicBezTo>
                    <a:pt x="784" y="1"/>
                    <a:pt x="767" y="9"/>
                    <a:pt x="767" y="26"/>
                  </a:cubicBezTo>
                  <a:cubicBezTo>
                    <a:pt x="701" y="159"/>
                    <a:pt x="667" y="359"/>
                    <a:pt x="501" y="426"/>
                  </a:cubicBezTo>
                  <a:cubicBezTo>
                    <a:pt x="334" y="459"/>
                    <a:pt x="167" y="493"/>
                    <a:pt x="0" y="493"/>
                  </a:cubicBezTo>
                  <a:cubicBezTo>
                    <a:pt x="113" y="568"/>
                    <a:pt x="235" y="611"/>
                    <a:pt x="357" y="611"/>
                  </a:cubicBezTo>
                  <a:cubicBezTo>
                    <a:pt x="452" y="611"/>
                    <a:pt x="546" y="584"/>
                    <a:pt x="634" y="526"/>
                  </a:cubicBezTo>
                  <a:cubicBezTo>
                    <a:pt x="801" y="426"/>
                    <a:pt x="867" y="226"/>
                    <a:pt x="834" y="26"/>
                  </a:cubicBezTo>
                  <a:cubicBezTo>
                    <a:pt x="834" y="9"/>
                    <a:pt x="817" y="1"/>
                    <a:pt x="8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8"/>
            <p:cNvSpPr/>
            <p:nvPr/>
          </p:nvSpPr>
          <p:spPr>
            <a:xfrm>
              <a:off x="4676965" y="3100377"/>
              <a:ext cx="71573" cy="134771"/>
            </a:xfrm>
            <a:custGeom>
              <a:avLst/>
              <a:gdLst/>
              <a:ahLst/>
              <a:cxnLst/>
              <a:rect l="l" t="t" r="r" b="b"/>
              <a:pathLst>
                <a:path w="2803" h="5278" extrusionOk="0">
                  <a:moveTo>
                    <a:pt x="50" y="0"/>
                  </a:moveTo>
                  <a:cubicBezTo>
                    <a:pt x="25" y="0"/>
                    <a:pt x="0" y="8"/>
                    <a:pt x="0" y="25"/>
                  </a:cubicBezTo>
                  <a:cubicBezTo>
                    <a:pt x="0" y="1593"/>
                    <a:pt x="167" y="3127"/>
                    <a:pt x="467" y="4628"/>
                  </a:cubicBezTo>
                  <a:cubicBezTo>
                    <a:pt x="473" y="4657"/>
                    <a:pt x="494" y="4669"/>
                    <a:pt x="525" y="4669"/>
                  </a:cubicBezTo>
                  <a:cubicBezTo>
                    <a:pt x="679" y="4669"/>
                    <a:pt x="1085" y="4378"/>
                    <a:pt x="1168" y="4295"/>
                  </a:cubicBezTo>
                  <a:cubicBezTo>
                    <a:pt x="1168" y="4295"/>
                    <a:pt x="1268" y="4962"/>
                    <a:pt x="1368" y="5262"/>
                  </a:cubicBezTo>
                  <a:cubicBezTo>
                    <a:pt x="1368" y="5273"/>
                    <a:pt x="1379" y="5277"/>
                    <a:pt x="1398" y="5277"/>
                  </a:cubicBezTo>
                  <a:cubicBezTo>
                    <a:pt x="1435" y="5277"/>
                    <a:pt x="1501" y="5262"/>
                    <a:pt x="1568" y="5262"/>
                  </a:cubicBezTo>
                  <a:cubicBezTo>
                    <a:pt x="2135" y="5196"/>
                    <a:pt x="2602" y="4829"/>
                    <a:pt x="2802" y="4295"/>
                  </a:cubicBezTo>
                  <a:cubicBezTo>
                    <a:pt x="2802" y="4271"/>
                    <a:pt x="2786" y="4248"/>
                    <a:pt x="2776" y="4248"/>
                  </a:cubicBezTo>
                  <a:cubicBezTo>
                    <a:pt x="2772" y="4248"/>
                    <a:pt x="2769" y="4252"/>
                    <a:pt x="2769" y="4262"/>
                  </a:cubicBezTo>
                  <a:cubicBezTo>
                    <a:pt x="2435" y="4662"/>
                    <a:pt x="2035" y="4929"/>
                    <a:pt x="1535" y="5062"/>
                  </a:cubicBezTo>
                  <a:cubicBezTo>
                    <a:pt x="1501" y="4995"/>
                    <a:pt x="1401" y="3895"/>
                    <a:pt x="1335" y="3895"/>
                  </a:cubicBezTo>
                  <a:cubicBezTo>
                    <a:pt x="1101" y="3995"/>
                    <a:pt x="901" y="4128"/>
                    <a:pt x="701" y="4262"/>
                  </a:cubicBezTo>
                  <a:cubicBezTo>
                    <a:pt x="434" y="2861"/>
                    <a:pt x="367" y="1426"/>
                    <a:pt x="100" y="25"/>
                  </a:cubicBezTo>
                  <a:cubicBezTo>
                    <a:pt x="100" y="8"/>
                    <a:pt x="75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8"/>
            <p:cNvSpPr/>
            <p:nvPr/>
          </p:nvSpPr>
          <p:spPr>
            <a:xfrm>
              <a:off x="4587518" y="2897123"/>
              <a:ext cx="356077" cy="226848"/>
            </a:xfrm>
            <a:custGeom>
              <a:avLst/>
              <a:gdLst/>
              <a:ahLst/>
              <a:cxnLst/>
              <a:rect l="l" t="t" r="r" b="b"/>
              <a:pathLst>
                <a:path w="13945" h="8884" extrusionOk="0">
                  <a:moveTo>
                    <a:pt x="6558" y="1"/>
                  </a:moveTo>
                  <a:cubicBezTo>
                    <a:pt x="4257" y="1"/>
                    <a:pt x="2113" y="1396"/>
                    <a:pt x="1135" y="3148"/>
                  </a:cubicBezTo>
                  <a:cubicBezTo>
                    <a:pt x="301" y="4749"/>
                    <a:pt x="1" y="6584"/>
                    <a:pt x="368" y="8319"/>
                  </a:cubicBezTo>
                  <a:cubicBezTo>
                    <a:pt x="386" y="8364"/>
                    <a:pt x="409" y="8385"/>
                    <a:pt x="444" y="8385"/>
                  </a:cubicBezTo>
                  <a:cubicBezTo>
                    <a:pt x="539" y="8385"/>
                    <a:pt x="722" y="8237"/>
                    <a:pt x="1135" y="8019"/>
                  </a:cubicBezTo>
                  <a:cubicBezTo>
                    <a:pt x="1035" y="7218"/>
                    <a:pt x="1068" y="6384"/>
                    <a:pt x="1268" y="5617"/>
                  </a:cubicBezTo>
                  <a:cubicBezTo>
                    <a:pt x="1276" y="5596"/>
                    <a:pt x="1283" y="5586"/>
                    <a:pt x="1290" y="5586"/>
                  </a:cubicBezTo>
                  <a:cubicBezTo>
                    <a:pt x="1370" y="5586"/>
                    <a:pt x="1395" y="6950"/>
                    <a:pt x="1702" y="7718"/>
                  </a:cubicBezTo>
                  <a:lnTo>
                    <a:pt x="2169" y="7552"/>
                  </a:lnTo>
                  <a:cubicBezTo>
                    <a:pt x="2069" y="7118"/>
                    <a:pt x="2036" y="6718"/>
                    <a:pt x="2036" y="6317"/>
                  </a:cubicBezTo>
                  <a:cubicBezTo>
                    <a:pt x="2036" y="6300"/>
                    <a:pt x="2037" y="6292"/>
                    <a:pt x="2041" y="6292"/>
                  </a:cubicBezTo>
                  <a:cubicBezTo>
                    <a:pt x="2070" y="6292"/>
                    <a:pt x="2219" y="6912"/>
                    <a:pt x="2369" y="7451"/>
                  </a:cubicBezTo>
                  <a:cubicBezTo>
                    <a:pt x="2703" y="7351"/>
                    <a:pt x="3036" y="7218"/>
                    <a:pt x="3470" y="7118"/>
                  </a:cubicBezTo>
                  <a:cubicBezTo>
                    <a:pt x="4938" y="6718"/>
                    <a:pt x="6472" y="6517"/>
                    <a:pt x="8006" y="6484"/>
                  </a:cubicBezTo>
                  <a:cubicBezTo>
                    <a:pt x="7946" y="5730"/>
                    <a:pt x="7749" y="4921"/>
                    <a:pt x="7786" y="4921"/>
                  </a:cubicBezTo>
                  <a:cubicBezTo>
                    <a:pt x="7790" y="4921"/>
                    <a:pt x="7797" y="4930"/>
                    <a:pt x="7806" y="4950"/>
                  </a:cubicBezTo>
                  <a:cubicBezTo>
                    <a:pt x="8107" y="5417"/>
                    <a:pt x="8340" y="5917"/>
                    <a:pt x="8473" y="6484"/>
                  </a:cubicBezTo>
                  <a:lnTo>
                    <a:pt x="8807" y="6484"/>
                  </a:lnTo>
                  <a:cubicBezTo>
                    <a:pt x="8749" y="6079"/>
                    <a:pt x="8666" y="5724"/>
                    <a:pt x="8689" y="5724"/>
                  </a:cubicBezTo>
                  <a:cubicBezTo>
                    <a:pt x="8692" y="5724"/>
                    <a:pt x="8698" y="5733"/>
                    <a:pt x="8707" y="5750"/>
                  </a:cubicBezTo>
                  <a:cubicBezTo>
                    <a:pt x="8807" y="5984"/>
                    <a:pt x="8907" y="6217"/>
                    <a:pt x="8974" y="6451"/>
                  </a:cubicBezTo>
                  <a:cubicBezTo>
                    <a:pt x="9027" y="6460"/>
                    <a:pt x="9081" y="6464"/>
                    <a:pt x="9134" y="6464"/>
                  </a:cubicBezTo>
                  <a:cubicBezTo>
                    <a:pt x="9279" y="6464"/>
                    <a:pt x="9419" y="6433"/>
                    <a:pt x="9541" y="6384"/>
                  </a:cubicBezTo>
                  <a:cubicBezTo>
                    <a:pt x="9641" y="6251"/>
                    <a:pt x="8940" y="4216"/>
                    <a:pt x="8807" y="3815"/>
                  </a:cubicBezTo>
                  <a:lnTo>
                    <a:pt x="8807" y="3815"/>
                  </a:lnTo>
                  <a:cubicBezTo>
                    <a:pt x="9030" y="4389"/>
                    <a:pt x="10955" y="8884"/>
                    <a:pt x="12581" y="8884"/>
                  </a:cubicBezTo>
                  <a:cubicBezTo>
                    <a:pt x="12658" y="8884"/>
                    <a:pt x="12734" y="8874"/>
                    <a:pt x="12810" y="8852"/>
                  </a:cubicBezTo>
                  <a:cubicBezTo>
                    <a:pt x="13777" y="8586"/>
                    <a:pt x="13944" y="5450"/>
                    <a:pt x="13010" y="3549"/>
                  </a:cubicBezTo>
                  <a:cubicBezTo>
                    <a:pt x="12076" y="1647"/>
                    <a:pt x="9774" y="1013"/>
                    <a:pt x="9774" y="1013"/>
                  </a:cubicBezTo>
                  <a:cubicBezTo>
                    <a:pt x="8736" y="303"/>
                    <a:pt x="7630" y="1"/>
                    <a:pt x="6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8"/>
            <p:cNvSpPr/>
            <p:nvPr/>
          </p:nvSpPr>
          <p:spPr>
            <a:xfrm>
              <a:off x="4889896" y="3073463"/>
              <a:ext cx="73284" cy="114496"/>
            </a:xfrm>
            <a:custGeom>
              <a:avLst/>
              <a:gdLst/>
              <a:ahLst/>
              <a:cxnLst/>
              <a:rect l="l" t="t" r="r" b="b"/>
              <a:pathLst>
                <a:path w="2870" h="4484" extrusionOk="0">
                  <a:moveTo>
                    <a:pt x="1710" y="0"/>
                  </a:moveTo>
                  <a:cubicBezTo>
                    <a:pt x="708" y="0"/>
                    <a:pt x="1" y="2247"/>
                    <a:pt x="1" y="2247"/>
                  </a:cubicBezTo>
                  <a:lnTo>
                    <a:pt x="201" y="4081"/>
                  </a:lnTo>
                  <a:cubicBezTo>
                    <a:pt x="415" y="4349"/>
                    <a:pt x="725" y="4483"/>
                    <a:pt x="1044" y="4483"/>
                  </a:cubicBezTo>
                  <a:cubicBezTo>
                    <a:pt x="1320" y="4483"/>
                    <a:pt x="1603" y="4383"/>
                    <a:pt x="1835" y="4181"/>
                  </a:cubicBezTo>
                  <a:cubicBezTo>
                    <a:pt x="2769" y="3448"/>
                    <a:pt x="2869" y="212"/>
                    <a:pt x="1835" y="12"/>
                  </a:cubicBezTo>
                  <a:cubicBezTo>
                    <a:pt x="1793" y="4"/>
                    <a:pt x="1751" y="0"/>
                    <a:pt x="1710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8"/>
            <p:cNvSpPr/>
            <p:nvPr/>
          </p:nvSpPr>
          <p:spPr>
            <a:xfrm>
              <a:off x="4901821" y="3097593"/>
              <a:ext cx="33246" cy="76603"/>
            </a:xfrm>
            <a:custGeom>
              <a:avLst/>
              <a:gdLst/>
              <a:ahLst/>
              <a:cxnLst/>
              <a:rect l="l" t="t" r="r" b="b"/>
              <a:pathLst>
                <a:path w="1302" h="3000" extrusionOk="0">
                  <a:moveTo>
                    <a:pt x="1301" y="1"/>
                  </a:moveTo>
                  <a:cubicBezTo>
                    <a:pt x="301" y="434"/>
                    <a:pt x="1" y="1969"/>
                    <a:pt x="301" y="2936"/>
                  </a:cubicBezTo>
                  <a:cubicBezTo>
                    <a:pt x="301" y="2981"/>
                    <a:pt x="335" y="2999"/>
                    <a:pt x="372" y="2999"/>
                  </a:cubicBezTo>
                  <a:cubicBezTo>
                    <a:pt x="417" y="2999"/>
                    <a:pt x="468" y="2973"/>
                    <a:pt x="468" y="2936"/>
                  </a:cubicBezTo>
                  <a:cubicBezTo>
                    <a:pt x="501" y="2703"/>
                    <a:pt x="534" y="2469"/>
                    <a:pt x="601" y="2236"/>
                  </a:cubicBezTo>
                  <a:cubicBezTo>
                    <a:pt x="701" y="1969"/>
                    <a:pt x="968" y="1769"/>
                    <a:pt x="1268" y="1769"/>
                  </a:cubicBezTo>
                  <a:cubicBezTo>
                    <a:pt x="1268" y="1769"/>
                    <a:pt x="1301" y="1735"/>
                    <a:pt x="1268" y="1735"/>
                  </a:cubicBezTo>
                  <a:cubicBezTo>
                    <a:pt x="1191" y="1707"/>
                    <a:pt x="1112" y="1694"/>
                    <a:pt x="1035" y="1694"/>
                  </a:cubicBezTo>
                  <a:cubicBezTo>
                    <a:pt x="747" y="1694"/>
                    <a:pt x="487" y="1879"/>
                    <a:pt x="434" y="2169"/>
                  </a:cubicBezTo>
                  <a:cubicBezTo>
                    <a:pt x="468" y="1368"/>
                    <a:pt x="634" y="568"/>
                    <a:pt x="1301" y="34"/>
                  </a:cubicBezTo>
                  <a:lnTo>
                    <a:pt x="13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8"/>
            <p:cNvSpPr/>
            <p:nvPr/>
          </p:nvSpPr>
          <p:spPr>
            <a:xfrm>
              <a:off x="4604805" y="3334476"/>
              <a:ext cx="810640" cy="781072"/>
            </a:xfrm>
            <a:custGeom>
              <a:avLst/>
              <a:gdLst/>
              <a:ahLst/>
              <a:cxnLst/>
              <a:rect l="l" t="t" r="r" b="b"/>
              <a:pathLst>
                <a:path w="31747" h="30589" extrusionOk="0">
                  <a:moveTo>
                    <a:pt x="15770" y="1"/>
                  </a:moveTo>
                  <a:cubicBezTo>
                    <a:pt x="14688" y="1"/>
                    <a:pt x="14032" y="1150"/>
                    <a:pt x="15068" y="4767"/>
                  </a:cubicBezTo>
                  <a:cubicBezTo>
                    <a:pt x="16803" y="10738"/>
                    <a:pt x="18237" y="15541"/>
                    <a:pt x="18171" y="16109"/>
                  </a:cubicBezTo>
                  <a:cubicBezTo>
                    <a:pt x="18070" y="17076"/>
                    <a:pt x="1959" y="18377"/>
                    <a:pt x="992" y="19678"/>
                  </a:cubicBezTo>
                  <a:cubicBezTo>
                    <a:pt x="1" y="20966"/>
                    <a:pt x="3194" y="30589"/>
                    <a:pt x="4747" y="30589"/>
                  </a:cubicBezTo>
                  <a:cubicBezTo>
                    <a:pt x="4763" y="30589"/>
                    <a:pt x="4779" y="30588"/>
                    <a:pt x="4794" y="30586"/>
                  </a:cubicBezTo>
                  <a:cubicBezTo>
                    <a:pt x="8263" y="30085"/>
                    <a:pt x="23474" y="27217"/>
                    <a:pt x="28611" y="22813"/>
                  </a:cubicBezTo>
                  <a:cubicBezTo>
                    <a:pt x="31747" y="20145"/>
                    <a:pt x="24275" y="8603"/>
                    <a:pt x="18804" y="1832"/>
                  </a:cubicBezTo>
                  <a:cubicBezTo>
                    <a:pt x="18062" y="931"/>
                    <a:pt x="16743" y="1"/>
                    <a:pt x="15770" y="1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8"/>
            <p:cNvSpPr/>
            <p:nvPr/>
          </p:nvSpPr>
          <p:spPr>
            <a:xfrm>
              <a:off x="4130988" y="3814778"/>
              <a:ext cx="667801" cy="367210"/>
            </a:xfrm>
            <a:custGeom>
              <a:avLst/>
              <a:gdLst/>
              <a:ahLst/>
              <a:cxnLst/>
              <a:rect l="l" t="t" r="r" b="b"/>
              <a:pathLst>
                <a:path w="26153" h="14381" extrusionOk="0">
                  <a:moveTo>
                    <a:pt x="22149" y="0"/>
                  </a:moveTo>
                  <a:cubicBezTo>
                    <a:pt x="22149" y="0"/>
                    <a:pt x="17546" y="67"/>
                    <a:pt x="14511" y="267"/>
                  </a:cubicBezTo>
                  <a:cubicBezTo>
                    <a:pt x="12843" y="367"/>
                    <a:pt x="9907" y="834"/>
                    <a:pt x="8740" y="1468"/>
                  </a:cubicBezTo>
                  <a:cubicBezTo>
                    <a:pt x="6939" y="2436"/>
                    <a:pt x="0" y="7639"/>
                    <a:pt x="1235" y="9341"/>
                  </a:cubicBezTo>
                  <a:cubicBezTo>
                    <a:pt x="1376" y="9538"/>
                    <a:pt x="1588" y="9624"/>
                    <a:pt x="1850" y="9624"/>
                  </a:cubicBezTo>
                  <a:cubicBezTo>
                    <a:pt x="2896" y="9624"/>
                    <a:pt x="4741" y="8253"/>
                    <a:pt x="6081" y="7126"/>
                  </a:cubicBezTo>
                  <a:lnTo>
                    <a:pt x="6081" y="7126"/>
                  </a:lnTo>
                  <a:cubicBezTo>
                    <a:pt x="4483" y="8668"/>
                    <a:pt x="2428" y="11023"/>
                    <a:pt x="3503" y="12076"/>
                  </a:cubicBezTo>
                  <a:cubicBezTo>
                    <a:pt x="3681" y="12247"/>
                    <a:pt x="3900" y="12323"/>
                    <a:pt x="4150" y="12323"/>
                  </a:cubicBezTo>
                  <a:cubicBezTo>
                    <a:pt x="4880" y="12323"/>
                    <a:pt x="5871" y="11671"/>
                    <a:pt x="6851" y="10823"/>
                  </a:cubicBezTo>
                  <a:lnTo>
                    <a:pt x="6851" y="10823"/>
                  </a:lnTo>
                  <a:cubicBezTo>
                    <a:pt x="6126" y="11889"/>
                    <a:pt x="5782" y="12895"/>
                    <a:pt x="6505" y="13410"/>
                  </a:cubicBezTo>
                  <a:cubicBezTo>
                    <a:pt x="6628" y="13495"/>
                    <a:pt x="6775" y="13534"/>
                    <a:pt x="6941" y="13534"/>
                  </a:cubicBezTo>
                  <a:cubicBezTo>
                    <a:pt x="7837" y="13534"/>
                    <a:pt x="9297" y="12411"/>
                    <a:pt x="10575" y="11242"/>
                  </a:cubicBezTo>
                  <a:lnTo>
                    <a:pt x="10575" y="11242"/>
                  </a:lnTo>
                  <a:cubicBezTo>
                    <a:pt x="9600" y="12413"/>
                    <a:pt x="8875" y="13649"/>
                    <a:pt x="9574" y="14177"/>
                  </a:cubicBezTo>
                  <a:cubicBezTo>
                    <a:pt x="9759" y="14318"/>
                    <a:pt x="9986" y="14381"/>
                    <a:pt x="10244" y="14381"/>
                  </a:cubicBezTo>
                  <a:cubicBezTo>
                    <a:pt x="12306" y="14381"/>
                    <a:pt x="16312" y="10375"/>
                    <a:pt x="16312" y="10375"/>
                  </a:cubicBezTo>
                  <a:cubicBezTo>
                    <a:pt x="18523" y="11557"/>
                    <a:pt x="20382" y="11947"/>
                    <a:pt x="21948" y="11947"/>
                  </a:cubicBezTo>
                  <a:cubicBezTo>
                    <a:pt x="23429" y="11947"/>
                    <a:pt x="24647" y="11599"/>
                    <a:pt x="25652" y="11242"/>
                  </a:cubicBezTo>
                  <a:cubicBezTo>
                    <a:pt x="26152" y="11075"/>
                    <a:pt x="22149" y="0"/>
                    <a:pt x="22149" y="0"/>
                  </a:cubicBezTo>
                  <a:close/>
                </a:path>
              </a:pathLst>
            </a:custGeom>
            <a:solidFill>
              <a:srgbClr val="AD63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8"/>
            <p:cNvSpPr/>
            <p:nvPr/>
          </p:nvSpPr>
          <p:spPr>
            <a:xfrm>
              <a:off x="4394606" y="4016397"/>
              <a:ext cx="98231" cy="94401"/>
            </a:xfrm>
            <a:custGeom>
              <a:avLst/>
              <a:gdLst/>
              <a:ahLst/>
              <a:cxnLst/>
              <a:rect l="l" t="t" r="r" b="b"/>
              <a:pathLst>
                <a:path w="3847" h="3697" extrusionOk="0">
                  <a:moveTo>
                    <a:pt x="3806" y="1"/>
                  </a:moveTo>
                  <a:cubicBezTo>
                    <a:pt x="3800" y="1"/>
                    <a:pt x="3793" y="3"/>
                    <a:pt x="3786" y="10"/>
                  </a:cubicBezTo>
                  <a:cubicBezTo>
                    <a:pt x="2419" y="1078"/>
                    <a:pt x="1151" y="2312"/>
                    <a:pt x="17" y="3646"/>
                  </a:cubicBezTo>
                  <a:cubicBezTo>
                    <a:pt x="0" y="3679"/>
                    <a:pt x="0" y="3696"/>
                    <a:pt x="17" y="3696"/>
                  </a:cubicBezTo>
                  <a:cubicBezTo>
                    <a:pt x="34" y="3696"/>
                    <a:pt x="67" y="3679"/>
                    <a:pt x="117" y="3646"/>
                  </a:cubicBezTo>
                  <a:cubicBezTo>
                    <a:pt x="1351" y="2379"/>
                    <a:pt x="2285" y="1445"/>
                    <a:pt x="3820" y="44"/>
                  </a:cubicBezTo>
                  <a:cubicBezTo>
                    <a:pt x="3846" y="44"/>
                    <a:pt x="3830" y="1"/>
                    <a:pt x="38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8"/>
            <p:cNvSpPr/>
            <p:nvPr/>
          </p:nvSpPr>
          <p:spPr>
            <a:xfrm>
              <a:off x="4148862" y="3799457"/>
              <a:ext cx="637134" cy="262928"/>
            </a:xfrm>
            <a:custGeom>
              <a:avLst/>
              <a:gdLst/>
              <a:ahLst/>
              <a:cxnLst/>
              <a:rect l="l" t="t" r="r" b="b"/>
              <a:pathLst>
                <a:path w="24952" h="10297" extrusionOk="0">
                  <a:moveTo>
                    <a:pt x="24919" y="0"/>
                  </a:moveTo>
                  <a:cubicBezTo>
                    <a:pt x="24251" y="0"/>
                    <a:pt x="22884" y="334"/>
                    <a:pt x="21383" y="434"/>
                  </a:cubicBezTo>
                  <a:cubicBezTo>
                    <a:pt x="17947" y="634"/>
                    <a:pt x="13110" y="734"/>
                    <a:pt x="11376" y="867"/>
                  </a:cubicBezTo>
                  <a:cubicBezTo>
                    <a:pt x="6706" y="1234"/>
                    <a:pt x="3970" y="4737"/>
                    <a:pt x="2669" y="5971"/>
                  </a:cubicBezTo>
                  <a:cubicBezTo>
                    <a:pt x="1902" y="6705"/>
                    <a:pt x="1202" y="7539"/>
                    <a:pt x="601" y="8406"/>
                  </a:cubicBezTo>
                  <a:cubicBezTo>
                    <a:pt x="301" y="8906"/>
                    <a:pt x="1" y="9574"/>
                    <a:pt x="434" y="10074"/>
                  </a:cubicBezTo>
                  <a:cubicBezTo>
                    <a:pt x="568" y="10223"/>
                    <a:pt x="778" y="10297"/>
                    <a:pt x="1047" y="10297"/>
                  </a:cubicBezTo>
                  <a:cubicBezTo>
                    <a:pt x="1919" y="10297"/>
                    <a:pt x="3416" y="9526"/>
                    <a:pt x="4971" y="8073"/>
                  </a:cubicBezTo>
                  <a:cubicBezTo>
                    <a:pt x="5012" y="8031"/>
                    <a:pt x="5015" y="8003"/>
                    <a:pt x="4988" y="8003"/>
                  </a:cubicBezTo>
                  <a:cubicBezTo>
                    <a:pt x="4971" y="8003"/>
                    <a:pt x="4943" y="8014"/>
                    <a:pt x="4904" y="8039"/>
                  </a:cubicBezTo>
                  <a:cubicBezTo>
                    <a:pt x="3058" y="9622"/>
                    <a:pt x="1921" y="10046"/>
                    <a:pt x="1275" y="10046"/>
                  </a:cubicBezTo>
                  <a:cubicBezTo>
                    <a:pt x="940" y="10046"/>
                    <a:pt x="737" y="9932"/>
                    <a:pt x="635" y="9807"/>
                  </a:cubicBezTo>
                  <a:cubicBezTo>
                    <a:pt x="434" y="9540"/>
                    <a:pt x="601" y="9107"/>
                    <a:pt x="768" y="8740"/>
                  </a:cubicBezTo>
                  <a:cubicBezTo>
                    <a:pt x="1035" y="8239"/>
                    <a:pt x="1368" y="7772"/>
                    <a:pt x="1769" y="7372"/>
                  </a:cubicBezTo>
                  <a:cubicBezTo>
                    <a:pt x="3036" y="5904"/>
                    <a:pt x="4471" y="4603"/>
                    <a:pt x="6038" y="3436"/>
                  </a:cubicBezTo>
                  <a:cubicBezTo>
                    <a:pt x="7706" y="2102"/>
                    <a:pt x="9708" y="1301"/>
                    <a:pt x="11809" y="1101"/>
                  </a:cubicBezTo>
                  <a:cubicBezTo>
                    <a:pt x="13310" y="934"/>
                    <a:pt x="17947" y="867"/>
                    <a:pt x="21383" y="600"/>
                  </a:cubicBezTo>
                  <a:cubicBezTo>
                    <a:pt x="22884" y="500"/>
                    <a:pt x="24251" y="167"/>
                    <a:pt x="24919" y="67"/>
                  </a:cubicBezTo>
                  <a:cubicBezTo>
                    <a:pt x="24952" y="67"/>
                    <a:pt x="24952" y="0"/>
                    <a:pt x="249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8"/>
            <p:cNvSpPr/>
            <p:nvPr/>
          </p:nvSpPr>
          <p:spPr>
            <a:xfrm>
              <a:off x="4964201" y="3326688"/>
              <a:ext cx="299646" cy="279423"/>
            </a:xfrm>
            <a:custGeom>
              <a:avLst/>
              <a:gdLst/>
              <a:ahLst/>
              <a:cxnLst/>
              <a:rect l="l" t="t" r="r" b="b"/>
              <a:pathLst>
                <a:path w="11735" h="10943" extrusionOk="0">
                  <a:moveTo>
                    <a:pt x="1360" y="1"/>
                  </a:moveTo>
                  <a:cubicBezTo>
                    <a:pt x="336" y="1"/>
                    <a:pt x="0" y="1233"/>
                    <a:pt x="259" y="3404"/>
                  </a:cubicBezTo>
                  <a:cubicBezTo>
                    <a:pt x="593" y="6140"/>
                    <a:pt x="1894" y="10943"/>
                    <a:pt x="1894" y="10943"/>
                  </a:cubicBezTo>
                  <a:lnTo>
                    <a:pt x="11734" y="10743"/>
                  </a:lnTo>
                  <a:cubicBezTo>
                    <a:pt x="11734" y="10743"/>
                    <a:pt x="6631" y="3771"/>
                    <a:pt x="4396" y="1770"/>
                  </a:cubicBezTo>
                  <a:cubicBezTo>
                    <a:pt x="3052" y="561"/>
                    <a:pt x="2050" y="1"/>
                    <a:pt x="136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8"/>
            <p:cNvSpPr/>
            <p:nvPr/>
          </p:nvSpPr>
          <p:spPr>
            <a:xfrm>
              <a:off x="4982152" y="3515668"/>
              <a:ext cx="61078" cy="93022"/>
            </a:xfrm>
            <a:custGeom>
              <a:avLst/>
              <a:gdLst/>
              <a:ahLst/>
              <a:cxnLst/>
              <a:rect l="l" t="t" r="r" b="b"/>
              <a:pathLst>
                <a:path w="2392" h="3643" extrusionOk="0">
                  <a:moveTo>
                    <a:pt x="265" y="1"/>
                  </a:moveTo>
                  <a:cubicBezTo>
                    <a:pt x="246" y="1"/>
                    <a:pt x="224" y="20"/>
                    <a:pt x="224" y="39"/>
                  </a:cubicBezTo>
                  <a:cubicBezTo>
                    <a:pt x="256" y="202"/>
                    <a:pt x="352" y="778"/>
                    <a:pt x="481" y="1426"/>
                  </a:cubicBezTo>
                  <a:lnTo>
                    <a:pt x="481" y="1426"/>
                  </a:lnTo>
                  <a:cubicBezTo>
                    <a:pt x="417" y="1328"/>
                    <a:pt x="354" y="1202"/>
                    <a:pt x="290" y="1107"/>
                  </a:cubicBezTo>
                  <a:cubicBezTo>
                    <a:pt x="190" y="973"/>
                    <a:pt x="124" y="840"/>
                    <a:pt x="57" y="740"/>
                  </a:cubicBezTo>
                  <a:cubicBezTo>
                    <a:pt x="57" y="719"/>
                    <a:pt x="50" y="711"/>
                    <a:pt x="43" y="711"/>
                  </a:cubicBezTo>
                  <a:cubicBezTo>
                    <a:pt x="25" y="711"/>
                    <a:pt x="0" y="750"/>
                    <a:pt x="23" y="773"/>
                  </a:cubicBezTo>
                  <a:cubicBezTo>
                    <a:pt x="90" y="873"/>
                    <a:pt x="157" y="1007"/>
                    <a:pt x="224" y="1140"/>
                  </a:cubicBezTo>
                  <a:cubicBezTo>
                    <a:pt x="290" y="1240"/>
                    <a:pt x="324" y="1374"/>
                    <a:pt x="390" y="1474"/>
                  </a:cubicBezTo>
                  <a:lnTo>
                    <a:pt x="557" y="1807"/>
                  </a:lnTo>
                  <a:cubicBezTo>
                    <a:pt x="724" y="2575"/>
                    <a:pt x="857" y="3375"/>
                    <a:pt x="957" y="3642"/>
                  </a:cubicBezTo>
                  <a:cubicBezTo>
                    <a:pt x="1424" y="3642"/>
                    <a:pt x="1891" y="3609"/>
                    <a:pt x="2358" y="3542"/>
                  </a:cubicBezTo>
                  <a:cubicBezTo>
                    <a:pt x="2392" y="3542"/>
                    <a:pt x="2392" y="3509"/>
                    <a:pt x="2358" y="3509"/>
                  </a:cubicBezTo>
                  <a:cubicBezTo>
                    <a:pt x="2292" y="3509"/>
                    <a:pt x="1825" y="3494"/>
                    <a:pt x="1491" y="3494"/>
                  </a:cubicBezTo>
                  <a:cubicBezTo>
                    <a:pt x="1324" y="3494"/>
                    <a:pt x="1191" y="3497"/>
                    <a:pt x="1158" y="3509"/>
                  </a:cubicBezTo>
                  <a:cubicBezTo>
                    <a:pt x="1024" y="2942"/>
                    <a:pt x="357" y="306"/>
                    <a:pt x="290" y="39"/>
                  </a:cubicBezTo>
                  <a:cubicBezTo>
                    <a:pt x="290" y="11"/>
                    <a:pt x="278" y="1"/>
                    <a:pt x="2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8"/>
            <p:cNvSpPr/>
            <p:nvPr/>
          </p:nvSpPr>
          <p:spPr>
            <a:xfrm>
              <a:off x="5016802" y="3574346"/>
              <a:ext cx="221485" cy="7073"/>
            </a:xfrm>
            <a:custGeom>
              <a:avLst/>
              <a:gdLst/>
              <a:ahLst/>
              <a:cxnLst/>
              <a:rect l="l" t="t" r="r" b="b"/>
              <a:pathLst>
                <a:path w="8674" h="277" extrusionOk="0">
                  <a:moveTo>
                    <a:pt x="5127" y="1"/>
                  </a:moveTo>
                  <a:cubicBezTo>
                    <a:pt x="4864" y="1"/>
                    <a:pt x="4600" y="4"/>
                    <a:pt x="4337" y="10"/>
                  </a:cubicBezTo>
                  <a:cubicBezTo>
                    <a:pt x="3603" y="10"/>
                    <a:pt x="2903" y="43"/>
                    <a:pt x="2169" y="43"/>
                  </a:cubicBezTo>
                  <a:cubicBezTo>
                    <a:pt x="1468" y="76"/>
                    <a:pt x="768" y="177"/>
                    <a:pt x="34" y="210"/>
                  </a:cubicBezTo>
                  <a:cubicBezTo>
                    <a:pt x="1" y="210"/>
                    <a:pt x="1" y="277"/>
                    <a:pt x="34" y="277"/>
                  </a:cubicBezTo>
                  <a:cubicBezTo>
                    <a:pt x="305" y="252"/>
                    <a:pt x="572" y="246"/>
                    <a:pt x="837" y="246"/>
                  </a:cubicBezTo>
                  <a:cubicBezTo>
                    <a:pt x="1127" y="246"/>
                    <a:pt x="1416" y="253"/>
                    <a:pt x="1708" y="253"/>
                  </a:cubicBezTo>
                  <a:cubicBezTo>
                    <a:pt x="1872" y="253"/>
                    <a:pt x="2036" y="251"/>
                    <a:pt x="2202" y="243"/>
                  </a:cubicBezTo>
                  <a:cubicBezTo>
                    <a:pt x="2903" y="210"/>
                    <a:pt x="3637" y="210"/>
                    <a:pt x="4337" y="210"/>
                  </a:cubicBezTo>
                  <a:cubicBezTo>
                    <a:pt x="5485" y="210"/>
                    <a:pt x="6632" y="167"/>
                    <a:pt x="7780" y="167"/>
                  </a:cubicBezTo>
                  <a:cubicBezTo>
                    <a:pt x="8067" y="167"/>
                    <a:pt x="8353" y="170"/>
                    <a:pt x="8640" y="177"/>
                  </a:cubicBezTo>
                  <a:cubicBezTo>
                    <a:pt x="8674" y="177"/>
                    <a:pt x="8674" y="110"/>
                    <a:pt x="8640" y="110"/>
                  </a:cubicBezTo>
                  <a:cubicBezTo>
                    <a:pt x="7469" y="55"/>
                    <a:pt x="6298" y="1"/>
                    <a:pt x="5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8"/>
            <p:cNvSpPr/>
            <p:nvPr/>
          </p:nvSpPr>
          <p:spPr>
            <a:xfrm>
              <a:off x="5168425" y="3475783"/>
              <a:ext cx="98180" cy="125859"/>
            </a:xfrm>
            <a:custGeom>
              <a:avLst/>
              <a:gdLst/>
              <a:ahLst/>
              <a:cxnLst/>
              <a:rect l="l" t="t" r="r" b="b"/>
              <a:pathLst>
                <a:path w="3845" h="4929" extrusionOk="0">
                  <a:moveTo>
                    <a:pt x="0" y="0"/>
                  </a:moveTo>
                  <a:cubicBezTo>
                    <a:pt x="1134" y="1668"/>
                    <a:pt x="2335" y="3269"/>
                    <a:pt x="3603" y="4804"/>
                  </a:cubicBezTo>
                  <a:cubicBezTo>
                    <a:pt x="3336" y="4837"/>
                    <a:pt x="3103" y="4870"/>
                    <a:pt x="2836" y="4904"/>
                  </a:cubicBezTo>
                  <a:cubicBezTo>
                    <a:pt x="3002" y="4921"/>
                    <a:pt x="3169" y="4929"/>
                    <a:pt x="3336" y="4929"/>
                  </a:cubicBezTo>
                  <a:cubicBezTo>
                    <a:pt x="3503" y="4929"/>
                    <a:pt x="3670" y="4921"/>
                    <a:pt x="3836" y="4904"/>
                  </a:cubicBezTo>
                  <a:cubicBezTo>
                    <a:pt x="3837" y="4904"/>
                    <a:pt x="3837" y="4904"/>
                    <a:pt x="3837" y="4904"/>
                  </a:cubicBezTo>
                  <a:cubicBezTo>
                    <a:pt x="3845" y="4904"/>
                    <a:pt x="399" y="299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9" name="Google Shape;1059;p8"/>
          <p:cNvGrpSpPr/>
          <p:nvPr/>
        </p:nvGrpSpPr>
        <p:grpSpPr>
          <a:xfrm>
            <a:off x="897351" y="2233966"/>
            <a:ext cx="2829900" cy="1445900"/>
            <a:chOff x="1125900" y="1805350"/>
            <a:chExt cx="2829900" cy="1445900"/>
          </a:xfrm>
        </p:grpSpPr>
        <p:cxnSp>
          <p:nvCxnSpPr>
            <p:cNvPr id="1060" name="Google Shape;1060;p8"/>
            <p:cNvCxnSpPr/>
            <p:nvPr/>
          </p:nvCxnSpPr>
          <p:spPr>
            <a:xfrm rot="10800000" flipH="1">
              <a:off x="1125900" y="18053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1" name="Google Shape;1061;p8"/>
            <p:cNvCxnSpPr/>
            <p:nvPr/>
          </p:nvCxnSpPr>
          <p:spPr>
            <a:xfrm rot="10800000" flipH="1">
              <a:off x="1125900" y="20154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2" name="Google Shape;1062;p8"/>
            <p:cNvCxnSpPr/>
            <p:nvPr/>
          </p:nvCxnSpPr>
          <p:spPr>
            <a:xfrm rot="10800000" flipH="1">
              <a:off x="1125900" y="22255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3" name="Google Shape;1063;p8"/>
            <p:cNvCxnSpPr/>
            <p:nvPr/>
          </p:nvCxnSpPr>
          <p:spPr>
            <a:xfrm rot="10800000" flipH="1">
              <a:off x="1125900" y="24356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4" name="Google Shape;1064;p8"/>
            <p:cNvCxnSpPr/>
            <p:nvPr/>
          </p:nvCxnSpPr>
          <p:spPr>
            <a:xfrm rot="10800000" flipH="1">
              <a:off x="1125900" y="26457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5" name="Google Shape;1065;p8"/>
            <p:cNvCxnSpPr/>
            <p:nvPr/>
          </p:nvCxnSpPr>
          <p:spPr>
            <a:xfrm rot="10800000" flipH="1">
              <a:off x="1125900" y="2843513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6" name="Google Shape;1066;p8"/>
            <p:cNvCxnSpPr/>
            <p:nvPr/>
          </p:nvCxnSpPr>
          <p:spPr>
            <a:xfrm rot="10800000" flipH="1">
              <a:off x="1125900" y="3041275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067" name="Google Shape;1067;p8"/>
            <p:cNvCxnSpPr/>
            <p:nvPr/>
          </p:nvCxnSpPr>
          <p:spPr>
            <a:xfrm rot="10800000" flipH="1">
              <a:off x="1125900" y="3243150"/>
              <a:ext cx="2829900" cy="8100"/>
            </a:xfrm>
            <a:prstGeom prst="straightConnector1">
              <a:avLst/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1068" name="Google Shape;1068;p8"/>
          <p:cNvSpPr txBox="1"/>
          <p:nvPr/>
        </p:nvSpPr>
        <p:spPr>
          <a:xfrm>
            <a:off x="897351" y="1950739"/>
            <a:ext cx="2829900" cy="12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Despite being red, Mars is actually a cold planet.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" name="Google Shape;1073;p9"/>
          <p:cNvSpPr/>
          <p:nvPr/>
        </p:nvSpPr>
        <p:spPr>
          <a:xfrm>
            <a:off x="380020" y="868623"/>
            <a:ext cx="7982400" cy="37158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" name="Google Shape;1074;p9"/>
          <p:cNvSpPr txBox="1"/>
          <p:nvPr/>
        </p:nvSpPr>
        <p:spPr>
          <a:xfrm>
            <a:off x="428107" y="995328"/>
            <a:ext cx="4056600" cy="47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700"/>
              <a:buFont typeface="Pacifico"/>
              <a:buNone/>
            </a:pPr>
            <a:r>
              <a:rPr lang="en" sz="2700" b="0" i="0" u="none" strike="noStrike" cap="none">
                <a:solidFill>
                  <a:srgbClr val="0070C0"/>
                </a:solidFill>
                <a:latin typeface="Pacifico"/>
                <a:ea typeface="Pacifico"/>
                <a:cs typeface="Pacifico"/>
                <a:sym typeface="Pacifico"/>
              </a:rPr>
              <a:t>NOTES - OCTOBER 2021</a:t>
            </a:r>
            <a:endParaRPr sz="2700" b="0" i="0" u="none" strike="noStrike" cap="none">
              <a:solidFill>
                <a:srgbClr val="0070C0"/>
              </a:solidFill>
              <a:latin typeface="Pacifico"/>
              <a:ea typeface="Pacifico"/>
              <a:cs typeface="Pacifico"/>
              <a:sym typeface="Pacifico"/>
            </a:endParaRPr>
          </a:p>
        </p:txBody>
      </p:sp>
      <p:grpSp>
        <p:nvGrpSpPr>
          <p:cNvPr id="1075" name="Google Shape;1075;p9"/>
          <p:cNvGrpSpPr/>
          <p:nvPr/>
        </p:nvGrpSpPr>
        <p:grpSpPr>
          <a:xfrm>
            <a:off x="4103910" y="2227482"/>
            <a:ext cx="3490500" cy="2274956"/>
            <a:chOff x="4398200" y="1914800"/>
            <a:chExt cx="3490500" cy="2274956"/>
          </a:xfrm>
        </p:grpSpPr>
        <p:sp>
          <p:nvSpPr>
            <p:cNvPr id="1076" name="Google Shape;1076;p9"/>
            <p:cNvSpPr/>
            <p:nvPr/>
          </p:nvSpPr>
          <p:spPr>
            <a:xfrm>
              <a:off x="4398200" y="1922956"/>
              <a:ext cx="3490500" cy="2266800"/>
            </a:xfrm>
            <a:prstGeom prst="roundRect">
              <a:avLst>
                <a:gd name="adj" fmla="val 7347"/>
              </a:avLst>
            </a:prstGeom>
            <a:solidFill>
              <a:srgbClr val="9DB2F1">
                <a:alpha val="18431"/>
              </a:srgbClr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9"/>
            <p:cNvSpPr/>
            <p:nvPr/>
          </p:nvSpPr>
          <p:spPr>
            <a:xfrm>
              <a:off x="4398200" y="1914800"/>
              <a:ext cx="3490500" cy="24270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lt2"/>
            </a:solidFill>
            <a:ln w="9525" cap="flat" cmpd="sng">
              <a:solidFill>
                <a:srgbClr val="0070C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78" name="Google Shape;1078;p9"/>
            <p:cNvGrpSpPr/>
            <p:nvPr/>
          </p:nvGrpSpPr>
          <p:grpSpPr>
            <a:xfrm>
              <a:off x="4607182" y="2444177"/>
              <a:ext cx="3072139" cy="1445900"/>
              <a:chOff x="1125900" y="1805350"/>
              <a:chExt cx="2829900" cy="1445900"/>
            </a:xfrm>
          </p:grpSpPr>
          <p:cxnSp>
            <p:nvCxnSpPr>
              <p:cNvPr id="1079" name="Google Shape;1079;p9"/>
              <p:cNvCxnSpPr/>
              <p:nvPr/>
            </p:nvCxnSpPr>
            <p:spPr>
              <a:xfrm rot="10800000" flipH="1">
                <a:off x="1125900" y="18053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0" name="Google Shape;1080;p9"/>
              <p:cNvCxnSpPr/>
              <p:nvPr/>
            </p:nvCxnSpPr>
            <p:spPr>
              <a:xfrm rot="10800000" flipH="1">
                <a:off x="1125900" y="20154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1" name="Google Shape;1081;p9"/>
              <p:cNvCxnSpPr/>
              <p:nvPr/>
            </p:nvCxnSpPr>
            <p:spPr>
              <a:xfrm rot="10800000" flipH="1">
                <a:off x="1125900" y="22255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2" name="Google Shape;1082;p9"/>
              <p:cNvCxnSpPr/>
              <p:nvPr/>
            </p:nvCxnSpPr>
            <p:spPr>
              <a:xfrm rot="10800000" flipH="1">
                <a:off x="1125900" y="24356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3" name="Google Shape;1083;p9"/>
              <p:cNvCxnSpPr/>
              <p:nvPr/>
            </p:nvCxnSpPr>
            <p:spPr>
              <a:xfrm rot="10800000" flipH="1">
                <a:off x="1125900" y="26457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4" name="Google Shape;1084;p9"/>
              <p:cNvCxnSpPr/>
              <p:nvPr/>
            </p:nvCxnSpPr>
            <p:spPr>
              <a:xfrm rot="10800000" flipH="1">
                <a:off x="1125900" y="2843513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5" name="Google Shape;1085;p9"/>
              <p:cNvCxnSpPr/>
              <p:nvPr/>
            </p:nvCxnSpPr>
            <p:spPr>
              <a:xfrm rot="10800000" flipH="1">
                <a:off x="1125900" y="3041275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086" name="Google Shape;1086;p9"/>
              <p:cNvCxnSpPr/>
              <p:nvPr/>
            </p:nvCxnSpPr>
            <p:spPr>
              <a:xfrm rot="10800000" flipH="1">
                <a:off x="1125900" y="3243150"/>
                <a:ext cx="2829900" cy="8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0070C0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</p:grpSp>
      <p:grpSp>
        <p:nvGrpSpPr>
          <p:cNvPr id="1087" name="Google Shape;1087;p9"/>
          <p:cNvGrpSpPr/>
          <p:nvPr/>
        </p:nvGrpSpPr>
        <p:grpSpPr>
          <a:xfrm>
            <a:off x="913261" y="1797212"/>
            <a:ext cx="2820887" cy="2950188"/>
            <a:chOff x="846541" y="1624149"/>
            <a:chExt cx="2820887" cy="2950188"/>
          </a:xfrm>
        </p:grpSpPr>
        <p:sp>
          <p:nvSpPr>
            <p:cNvPr id="1088" name="Google Shape;1088;p9"/>
            <p:cNvSpPr/>
            <p:nvPr/>
          </p:nvSpPr>
          <p:spPr>
            <a:xfrm rot="-5850990">
              <a:off x="1064840" y="1997028"/>
              <a:ext cx="2348494" cy="2499358"/>
            </a:xfrm>
            <a:custGeom>
              <a:avLst/>
              <a:gdLst/>
              <a:ahLst/>
              <a:cxnLst/>
              <a:rect l="l" t="t" r="r" b="b"/>
              <a:pathLst>
                <a:path w="136538" h="124126" extrusionOk="0">
                  <a:moveTo>
                    <a:pt x="79369" y="0"/>
                  </a:moveTo>
                  <a:cubicBezTo>
                    <a:pt x="68576" y="0"/>
                    <a:pt x="71150" y="8709"/>
                    <a:pt x="62707" y="13637"/>
                  </a:cubicBezTo>
                  <a:cubicBezTo>
                    <a:pt x="61409" y="14397"/>
                    <a:pt x="59928" y="14679"/>
                    <a:pt x="58348" y="14679"/>
                  </a:cubicBezTo>
                  <a:cubicBezTo>
                    <a:pt x="53773" y="14679"/>
                    <a:pt x="48366" y="12310"/>
                    <a:pt x="44163" y="12310"/>
                  </a:cubicBezTo>
                  <a:cubicBezTo>
                    <a:pt x="41285" y="12310"/>
                    <a:pt x="38970" y="13421"/>
                    <a:pt x="37873" y="17163"/>
                  </a:cubicBezTo>
                  <a:cubicBezTo>
                    <a:pt x="35014" y="26886"/>
                    <a:pt x="29734" y="28274"/>
                    <a:pt x="24585" y="28274"/>
                  </a:cubicBezTo>
                  <a:cubicBezTo>
                    <a:pt x="22527" y="28274"/>
                    <a:pt x="20491" y="28052"/>
                    <a:pt x="18637" y="28052"/>
                  </a:cubicBezTo>
                  <a:cubicBezTo>
                    <a:pt x="15516" y="28052"/>
                    <a:pt x="12915" y="28681"/>
                    <a:pt x="11612" y="32057"/>
                  </a:cubicBezTo>
                  <a:cubicBezTo>
                    <a:pt x="9423" y="37771"/>
                    <a:pt x="17660" y="44944"/>
                    <a:pt x="25442" y="47589"/>
                  </a:cubicBezTo>
                  <a:cubicBezTo>
                    <a:pt x="37843" y="51814"/>
                    <a:pt x="32949" y="62635"/>
                    <a:pt x="25533" y="65249"/>
                  </a:cubicBezTo>
                  <a:cubicBezTo>
                    <a:pt x="21673" y="66616"/>
                    <a:pt x="456" y="68896"/>
                    <a:pt x="183" y="82604"/>
                  </a:cubicBezTo>
                  <a:cubicBezTo>
                    <a:pt x="0" y="94124"/>
                    <a:pt x="29758" y="92909"/>
                    <a:pt x="32706" y="101024"/>
                  </a:cubicBezTo>
                  <a:cubicBezTo>
                    <a:pt x="34613" y="106250"/>
                    <a:pt x="43441" y="124126"/>
                    <a:pt x="58531" y="124126"/>
                  </a:cubicBezTo>
                  <a:cubicBezTo>
                    <a:pt x="61963" y="124126"/>
                    <a:pt x="65718" y="123201"/>
                    <a:pt x="69789" y="120994"/>
                  </a:cubicBezTo>
                  <a:cubicBezTo>
                    <a:pt x="79029" y="115979"/>
                    <a:pt x="77206" y="106343"/>
                    <a:pt x="80245" y="101176"/>
                  </a:cubicBezTo>
                  <a:cubicBezTo>
                    <a:pt x="83616" y="95365"/>
                    <a:pt x="91792" y="92220"/>
                    <a:pt x="98162" y="92220"/>
                  </a:cubicBezTo>
                  <a:cubicBezTo>
                    <a:pt x="98455" y="92220"/>
                    <a:pt x="98745" y="92226"/>
                    <a:pt x="99030" y="92240"/>
                  </a:cubicBezTo>
                  <a:cubicBezTo>
                    <a:pt x="99439" y="92259"/>
                    <a:pt x="99844" y="92268"/>
                    <a:pt x="100247" y="92268"/>
                  </a:cubicBezTo>
                  <a:cubicBezTo>
                    <a:pt x="114193" y="92268"/>
                    <a:pt x="124033" y="81190"/>
                    <a:pt x="126781" y="72179"/>
                  </a:cubicBezTo>
                  <a:cubicBezTo>
                    <a:pt x="136538" y="40263"/>
                    <a:pt x="94957" y="45704"/>
                    <a:pt x="98300" y="35005"/>
                  </a:cubicBezTo>
                  <a:cubicBezTo>
                    <a:pt x="104987" y="13607"/>
                    <a:pt x="98574" y="2360"/>
                    <a:pt x="82950" y="263"/>
                  </a:cubicBezTo>
                  <a:cubicBezTo>
                    <a:pt x="81613" y="84"/>
                    <a:pt x="80427" y="0"/>
                    <a:pt x="79369" y="0"/>
                  </a:cubicBezTo>
                  <a:close/>
                </a:path>
              </a:pathLst>
            </a:custGeom>
            <a:solidFill>
              <a:schemeClr val="lt2">
                <a:alpha val="18823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89" name="Google Shape;1089;p9"/>
            <p:cNvGrpSpPr/>
            <p:nvPr/>
          </p:nvGrpSpPr>
          <p:grpSpPr>
            <a:xfrm>
              <a:off x="1095350" y="1624149"/>
              <a:ext cx="2572078" cy="2757138"/>
              <a:chOff x="1140005" y="1576572"/>
              <a:chExt cx="2718037" cy="2913598"/>
            </a:xfrm>
          </p:grpSpPr>
          <p:sp>
            <p:nvSpPr>
              <p:cNvPr id="1090" name="Google Shape;1090;p9"/>
              <p:cNvSpPr/>
              <p:nvPr/>
            </p:nvSpPr>
            <p:spPr>
              <a:xfrm>
                <a:off x="1140005" y="3914282"/>
                <a:ext cx="2718037" cy="575888"/>
              </a:xfrm>
              <a:custGeom>
                <a:avLst/>
                <a:gdLst/>
                <a:ahLst/>
                <a:cxnLst/>
                <a:rect l="l" t="t" r="r" b="b"/>
                <a:pathLst>
                  <a:path w="113346" h="19150" extrusionOk="0">
                    <a:moveTo>
                      <a:pt x="56688" y="0"/>
                    </a:moveTo>
                    <a:cubicBezTo>
                      <a:pt x="25381" y="0"/>
                      <a:pt x="0" y="4286"/>
                      <a:pt x="0" y="9575"/>
                    </a:cubicBezTo>
                    <a:cubicBezTo>
                      <a:pt x="0" y="14864"/>
                      <a:pt x="25381" y="19149"/>
                      <a:pt x="56688" y="19149"/>
                    </a:cubicBezTo>
                    <a:cubicBezTo>
                      <a:pt x="87966" y="19149"/>
                      <a:pt x="113346" y="14864"/>
                      <a:pt x="113346" y="9575"/>
                    </a:cubicBezTo>
                    <a:cubicBezTo>
                      <a:pt x="113346" y="4286"/>
                      <a:pt x="87966" y="0"/>
                      <a:pt x="5668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2152463" y="2551192"/>
                <a:ext cx="793067" cy="18968"/>
              </a:xfrm>
              <a:custGeom>
                <a:avLst/>
                <a:gdLst/>
                <a:ahLst/>
                <a:cxnLst/>
                <a:rect l="l" t="t" r="r" b="b"/>
                <a:pathLst>
                  <a:path w="33072" h="791" extrusionOk="0">
                    <a:moveTo>
                      <a:pt x="1" y="0"/>
                    </a:moveTo>
                    <a:lnTo>
                      <a:pt x="1" y="791"/>
                    </a:lnTo>
                    <a:lnTo>
                      <a:pt x="33072" y="791"/>
                    </a:lnTo>
                    <a:lnTo>
                      <a:pt x="33072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2169250" y="2502343"/>
                <a:ext cx="759519" cy="48871"/>
              </a:xfrm>
              <a:custGeom>
                <a:avLst/>
                <a:gdLst/>
                <a:ahLst/>
                <a:cxnLst/>
                <a:rect l="l" t="t" r="r" b="b"/>
                <a:pathLst>
                  <a:path w="31673" h="2038" extrusionOk="0">
                    <a:moveTo>
                      <a:pt x="13150" y="0"/>
                    </a:moveTo>
                    <a:cubicBezTo>
                      <a:pt x="10405" y="0"/>
                      <a:pt x="1338" y="1156"/>
                      <a:pt x="1338" y="1156"/>
                    </a:cubicBezTo>
                    <a:lnTo>
                      <a:pt x="0" y="2037"/>
                    </a:lnTo>
                    <a:lnTo>
                      <a:pt x="31672" y="2037"/>
                    </a:lnTo>
                    <a:lnTo>
                      <a:pt x="30335" y="1156"/>
                    </a:lnTo>
                    <a:cubicBezTo>
                      <a:pt x="30335" y="1156"/>
                      <a:pt x="26364" y="0"/>
                      <a:pt x="23748" y="0"/>
                    </a:cubicBezTo>
                    <a:cubicBezTo>
                      <a:pt x="23714" y="0"/>
                      <a:pt x="23681" y="1"/>
                      <a:pt x="23648" y="1"/>
                    </a:cubicBezTo>
                    <a:cubicBezTo>
                      <a:pt x="22037" y="31"/>
                      <a:pt x="20487" y="457"/>
                      <a:pt x="19119" y="1278"/>
                    </a:cubicBezTo>
                    <a:cubicBezTo>
                      <a:pt x="19119" y="1278"/>
                      <a:pt x="15867" y="62"/>
                      <a:pt x="13253" y="1"/>
                    </a:cubicBezTo>
                    <a:cubicBezTo>
                      <a:pt x="13220" y="1"/>
                      <a:pt x="13185" y="0"/>
                      <a:pt x="131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2215174" y="2486323"/>
                <a:ext cx="412552" cy="46665"/>
              </a:xfrm>
              <a:custGeom>
                <a:avLst/>
                <a:gdLst/>
                <a:ahLst/>
                <a:cxnLst/>
                <a:rect l="l" t="t" r="r" b="b"/>
                <a:pathLst>
                  <a:path w="17204" h="1946" extrusionOk="0">
                    <a:moveTo>
                      <a:pt x="10912" y="0"/>
                    </a:moveTo>
                    <a:cubicBezTo>
                      <a:pt x="10183" y="0"/>
                      <a:pt x="9423" y="31"/>
                      <a:pt x="8693" y="91"/>
                    </a:cubicBezTo>
                    <a:cubicBezTo>
                      <a:pt x="7234" y="243"/>
                      <a:pt x="5775" y="426"/>
                      <a:pt x="4316" y="669"/>
                    </a:cubicBezTo>
                    <a:cubicBezTo>
                      <a:pt x="2888" y="882"/>
                      <a:pt x="1429" y="1155"/>
                      <a:pt x="0" y="1459"/>
                    </a:cubicBezTo>
                    <a:cubicBezTo>
                      <a:pt x="1459" y="1307"/>
                      <a:pt x="2918" y="1155"/>
                      <a:pt x="4377" y="1003"/>
                    </a:cubicBezTo>
                    <a:cubicBezTo>
                      <a:pt x="5836" y="821"/>
                      <a:pt x="7295" y="669"/>
                      <a:pt x="8724" y="517"/>
                    </a:cubicBezTo>
                    <a:cubicBezTo>
                      <a:pt x="9453" y="456"/>
                      <a:pt x="10183" y="426"/>
                      <a:pt x="10912" y="426"/>
                    </a:cubicBezTo>
                    <a:cubicBezTo>
                      <a:pt x="11611" y="426"/>
                      <a:pt x="12341" y="487"/>
                      <a:pt x="13070" y="608"/>
                    </a:cubicBezTo>
                    <a:cubicBezTo>
                      <a:pt x="13769" y="730"/>
                      <a:pt x="14468" y="882"/>
                      <a:pt x="15167" y="1094"/>
                    </a:cubicBezTo>
                    <a:cubicBezTo>
                      <a:pt x="15897" y="1277"/>
                      <a:pt x="16566" y="1581"/>
                      <a:pt x="17204" y="1946"/>
                    </a:cubicBezTo>
                    <a:cubicBezTo>
                      <a:pt x="16596" y="1490"/>
                      <a:pt x="15958" y="1155"/>
                      <a:pt x="15259" y="912"/>
                    </a:cubicBezTo>
                    <a:cubicBezTo>
                      <a:pt x="14560" y="639"/>
                      <a:pt x="13830" y="456"/>
                      <a:pt x="13131" y="274"/>
                    </a:cubicBezTo>
                    <a:cubicBezTo>
                      <a:pt x="12401" y="122"/>
                      <a:pt x="11642" y="31"/>
                      <a:pt x="109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2627723" y="2490880"/>
                <a:ext cx="287208" cy="47217"/>
              </a:xfrm>
              <a:custGeom>
                <a:avLst/>
                <a:gdLst/>
                <a:ahLst/>
                <a:cxnLst/>
                <a:rect l="l" t="t" r="r" b="b"/>
                <a:pathLst>
                  <a:path w="11977" h="1969" extrusionOk="0">
                    <a:moveTo>
                      <a:pt x="4900" y="1"/>
                    </a:moveTo>
                    <a:cubicBezTo>
                      <a:pt x="4140" y="1"/>
                      <a:pt x="3377" y="103"/>
                      <a:pt x="2645" y="297"/>
                    </a:cubicBezTo>
                    <a:cubicBezTo>
                      <a:pt x="1612" y="570"/>
                      <a:pt x="670" y="1148"/>
                      <a:pt x="1" y="1968"/>
                    </a:cubicBezTo>
                    <a:cubicBezTo>
                      <a:pt x="366" y="1604"/>
                      <a:pt x="791" y="1330"/>
                      <a:pt x="1278" y="1117"/>
                    </a:cubicBezTo>
                    <a:cubicBezTo>
                      <a:pt x="1734" y="904"/>
                      <a:pt x="2220" y="722"/>
                      <a:pt x="2737" y="631"/>
                    </a:cubicBezTo>
                    <a:cubicBezTo>
                      <a:pt x="3395" y="491"/>
                      <a:pt x="4067" y="417"/>
                      <a:pt x="4735" y="417"/>
                    </a:cubicBezTo>
                    <a:cubicBezTo>
                      <a:pt x="5084" y="417"/>
                      <a:pt x="5432" y="437"/>
                      <a:pt x="5776" y="479"/>
                    </a:cubicBezTo>
                    <a:cubicBezTo>
                      <a:pt x="6810" y="540"/>
                      <a:pt x="7843" y="752"/>
                      <a:pt x="8877" y="935"/>
                    </a:cubicBezTo>
                    <a:cubicBezTo>
                      <a:pt x="9910" y="1117"/>
                      <a:pt x="10913" y="1330"/>
                      <a:pt x="11977" y="1482"/>
                    </a:cubicBezTo>
                    <a:cubicBezTo>
                      <a:pt x="11460" y="1300"/>
                      <a:pt x="10943" y="1178"/>
                      <a:pt x="10457" y="1026"/>
                    </a:cubicBezTo>
                    <a:lnTo>
                      <a:pt x="8937" y="601"/>
                    </a:lnTo>
                    <a:cubicBezTo>
                      <a:pt x="7904" y="327"/>
                      <a:pt x="6870" y="145"/>
                      <a:pt x="5837" y="53"/>
                    </a:cubicBezTo>
                    <a:cubicBezTo>
                      <a:pt x="5527" y="18"/>
                      <a:pt x="5214" y="1"/>
                      <a:pt x="490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2228292" y="2512055"/>
                <a:ext cx="399435" cy="27505"/>
              </a:xfrm>
              <a:custGeom>
                <a:avLst/>
                <a:gdLst/>
                <a:ahLst/>
                <a:cxnLst/>
                <a:rect l="l" t="t" r="r" b="b"/>
                <a:pathLst>
                  <a:path w="16657" h="1147" extrusionOk="0">
                    <a:moveTo>
                      <a:pt x="10713" y="0"/>
                    </a:moveTo>
                    <a:cubicBezTo>
                      <a:pt x="9920" y="0"/>
                      <a:pt x="9130" y="61"/>
                      <a:pt x="8359" y="113"/>
                    </a:cubicBezTo>
                    <a:cubicBezTo>
                      <a:pt x="6961" y="204"/>
                      <a:pt x="5563" y="325"/>
                      <a:pt x="4164" y="447"/>
                    </a:cubicBezTo>
                    <a:cubicBezTo>
                      <a:pt x="2766" y="569"/>
                      <a:pt x="1368" y="690"/>
                      <a:pt x="0" y="873"/>
                    </a:cubicBezTo>
                    <a:cubicBezTo>
                      <a:pt x="1368" y="781"/>
                      <a:pt x="2766" y="690"/>
                      <a:pt x="4164" y="599"/>
                    </a:cubicBezTo>
                    <a:lnTo>
                      <a:pt x="8359" y="325"/>
                    </a:lnTo>
                    <a:cubicBezTo>
                      <a:pt x="9221" y="288"/>
                      <a:pt x="10082" y="216"/>
                      <a:pt x="10937" y="216"/>
                    </a:cubicBezTo>
                    <a:cubicBezTo>
                      <a:pt x="11469" y="216"/>
                      <a:pt x="11998" y="244"/>
                      <a:pt x="12523" y="325"/>
                    </a:cubicBezTo>
                    <a:cubicBezTo>
                      <a:pt x="13222" y="417"/>
                      <a:pt x="13921" y="538"/>
                      <a:pt x="14590" y="690"/>
                    </a:cubicBezTo>
                    <a:cubicBezTo>
                      <a:pt x="15289" y="842"/>
                      <a:pt x="15958" y="994"/>
                      <a:pt x="16657" y="1146"/>
                    </a:cubicBezTo>
                    <a:cubicBezTo>
                      <a:pt x="15320" y="721"/>
                      <a:pt x="13952" y="386"/>
                      <a:pt x="12554" y="143"/>
                    </a:cubicBezTo>
                    <a:cubicBezTo>
                      <a:pt x="11943" y="37"/>
                      <a:pt x="11327" y="0"/>
                      <a:pt x="1071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2627723" y="2511384"/>
                <a:ext cx="263900" cy="28176"/>
              </a:xfrm>
              <a:custGeom>
                <a:avLst/>
                <a:gdLst/>
                <a:ahLst/>
                <a:cxnLst/>
                <a:rect l="l" t="t" r="r" b="b"/>
                <a:pathLst>
                  <a:path w="11005" h="1175" extrusionOk="0">
                    <a:moveTo>
                      <a:pt x="4892" y="1"/>
                    </a:moveTo>
                    <a:cubicBezTo>
                      <a:pt x="4135" y="1"/>
                      <a:pt x="3371" y="93"/>
                      <a:pt x="2645" y="262"/>
                    </a:cubicBezTo>
                    <a:cubicBezTo>
                      <a:pt x="1734" y="445"/>
                      <a:pt x="822" y="749"/>
                      <a:pt x="1" y="1174"/>
                    </a:cubicBezTo>
                    <a:cubicBezTo>
                      <a:pt x="427" y="992"/>
                      <a:pt x="852" y="840"/>
                      <a:pt x="1308" y="718"/>
                    </a:cubicBezTo>
                    <a:cubicBezTo>
                      <a:pt x="1764" y="597"/>
                      <a:pt x="2220" y="475"/>
                      <a:pt x="2676" y="414"/>
                    </a:cubicBezTo>
                    <a:cubicBezTo>
                      <a:pt x="3360" y="277"/>
                      <a:pt x="4061" y="209"/>
                      <a:pt x="4766" y="209"/>
                    </a:cubicBezTo>
                    <a:cubicBezTo>
                      <a:pt x="5001" y="209"/>
                      <a:pt x="5237" y="217"/>
                      <a:pt x="5472" y="232"/>
                    </a:cubicBezTo>
                    <a:cubicBezTo>
                      <a:pt x="6384" y="293"/>
                      <a:pt x="7326" y="414"/>
                      <a:pt x="8238" y="566"/>
                    </a:cubicBezTo>
                    <a:cubicBezTo>
                      <a:pt x="8694" y="657"/>
                      <a:pt x="9180" y="749"/>
                      <a:pt x="9636" y="809"/>
                    </a:cubicBezTo>
                    <a:cubicBezTo>
                      <a:pt x="10092" y="901"/>
                      <a:pt x="10548" y="992"/>
                      <a:pt x="11004" y="1113"/>
                    </a:cubicBezTo>
                    <a:cubicBezTo>
                      <a:pt x="10123" y="809"/>
                      <a:pt x="9211" y="597"/>
                      <a:pt x="8269" y="414"/>
                    </a:cubicBezTo>
                    <a:cubicBezTo>
                      <a:pt x="7357" y="201"/>
                      <a:pt x="6414" y="80"/>
                      <a:pt x="5472" y="19"/>
                    </a:cubicBezTo>
                    <a:cubicBezTo>
                      <a:pt x="5280" y="7"/>
                      <a:pt x="5086" y="1"/>
                      <a:pt x="489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2263280" y="2526396"/>
                <a:ext cx="364448" cy="17529"/>
              </a:xfrm>
              <a:custGeom>
                <a:avLst/>
                <a:gdLst/>
                <a:ahLst/>
                <a:cxnLst/>
                <a:rect l="l" t="t" r="r" b="b"/>
                <a:pathLst>
                  <a:path w="15198" h="731" extrusionOk="0">
                    <a:moveTo>
                      <a:pt x="9484" y="1"/>
                    </a:moveTo>
                    <a:lnTo>
                      <a:pt x="7599" y="92"/>
                    </a:lnTo>
                    <a:lnTo>
                      <a:pt x="3800" y="244"/>
                    </a:lnTo>
                    <a:cubicBezTo>
                      <a:pt x="2553" y="305"/>
                      <a:pt x="1277" y="396"/>
                      <a:pt x="0" y="487"/>
                    </a:cubicBezTo>
                    <a:cubicBezTo>
                      <a:pt x="1277" y="487"/>
                      <a:pt x="2553" y="457"/>
                      <a:pt x="3800" y="427"/>
                    </a:cubicBezTo>
                    <a:lnTo>
                      <a:pt x="7599" y="305"/>
                    </a:lnTo>
                    <a:lnTo>
                      <a:pt x="9514" y="214"/>
                    </a:lnTo>
                    <a:cubicBezTo>
                      <a:pt x="10152" y="214"/>
                      <a:pt x="10760" y="214"/>
                      <a:pt x="11399" y="275"/>
                    </a:cubicBezTo>
                    <a:cubicBezTo>
                      <a:pt x="12067" y="305"/>
                      <a:pt x="12675" y="366"/>
                      <a:pt x="13313" y="457"/>
                    </a:cubicBezTo>
                    <a:cubicBezTo>
                      <a:pt x="13952" y="518"/>
                      <a:pt x="14560" y="609"/>
                      <a:pt x="15198" y="730"/>
                    </a:cubicBezTo>
                    <a:cubicBezTo>
                      <a:pt x="13952" y="427"/>
                      <a:pt x="12675" y="214"/>
                      <a:pt x="11399" y="92"/>
                    </a:cubicBezTo>
                    <a:cubicBezTo>
                      <a:pt x="10760" y="31"/>
                      <a:pt x="10122" y="1"/>
                      <a:pt x="948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2627723" y="2527859"/>
                <a:ext cx="278480" cy="18992"/>
              </a:xfrm>
              <a:custGeom>
                <a:avLst/>
                <a:gdLst/>
                <a:ahLst/>
                <a:cxnLst/>
                <a:rect l="l" t="t" r="r" b="b"/>
                <a:pathLst>
                  <a:path w="11613" h="792" extrusionOk="0">
                    <a:moveTo>
                      <a:pt x="4348" y="1"/>
                    </a:moveTo>
                    <a:cubicBezTo>
                      <a:pt x="3831" y="1"/>
                      <a:pt x="3345" y="31"/>
                      <a:pt x="2858" y="92"/>
                    </a:cubicBezTo>
                    <a:cubicBezTo>
                      <a:pt x="1886" y="214"/>
                      <a:pt x="943" y="366"/>
                      <a:pt x="1" y="578"/>
                    </a:cubicBezTo>
                    <a:cubicBezTo>
                      <a:pt x="943" y="457"/>
                      <a:pt x="1916" y="366"/>
                      <a:pt x="2889" y="274"/>
                    </a:cubicBezTo>
                    <a:cubicBezTo>
                      <a:pt x="3282" y="250"/>
                      <a:pt x="3675" y="205"/>
                      <a:pt x="4069" y="205"/>
                    </a:cubicBezTo>
                    <a:cubicBezTo>
                      <a:pt x="4162" y="205"/>
                      <a:pt x="4255" y="208"/>
                      <a:pt x="4348" y="214"/>
                    </a:cubicBezTo>
                    <a:cubicBezTo>
                      <a:pt x="4834" y="214"/>
                      <a:pt x="5320" y="244"/>
                      <a:pt x="5776" y="274"/>
                    </a:cubicBezTo>
                    <a:cubicBezTo>
                      <a:pt x="6749" y="305"/>
                      <a:pt x="7722" y="426"/>
                      <a:pt x="8694" y="517"/>
                    </a:cubicBezTo>
                    <a:lnTo>
                      <a:pt x="11612" y="791"/>
                    </a:lnTo>
                    <a:cubicBezTo>
                      <a:pt x="10639" y="609"/>
                      <a:pt x="9667" y="457"/>
                      <a:pt x="8725" y="335"/>
                    </a:cubicBezTo>
                    <a:cubicBezTo>
                      <a:pt x="7752" y="214"/>
                      <a:pt x="6779" y="122"/>
                      <a:pt x="5807" y="62"/>
                    </a:cubicBezTo>
                    <a:cubicBezTo>
                      <a:pt x="5320" y="1"/>
                      <a:pt x="4834" y="1"/>
                      <a:pt x="434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2261817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0" y="0"/>
                    </a:moveTo>
                    <a:lnTo>
                      <a:pt x="912" y="5411"/>
                    </a:lnTo>
                    <a:lnTo>
                      <a:pt x="6991" y="38390"/>
                    </a:lnTo>
                    <a:lnTo>
                      <a:pt x="7994" y="38390"/>
                    </a:lnTo>
                    <a:lnTo>
                      <a:pt x="3557" y="5411"/>
                    </a:lnTo>
                    <a:lnTo>
                      <a:pt x="288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2261817" y="3102257"/>
                <a:ext cx="85297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5411" extrusionOk="0">
                    <a:moveTo>
                      <a:pt x="0" y="0"/>
                    </a:moveTo>
                    <a:lnTo>
                      <a:pt x="912" y="5411"/>
                    </a:lnTo>
                    <a:lnTo>
                      <a:pt x="3557" y="5411"/>
                    </a:lnTo>
                    <a:lnTo>
                      <a:pt x="2888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1801858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5107" y="0"/>
                    </a:moveTo>
                    <a:lnTo>
                      <a:pt x="4438" y="5411"/>
                    </a:lnTo>
                    <a:lnTo>
                      <a:pt x="1" y="38390"/>
                    </a:lnTo>
                    <a:lnTo>
                      <a:pt x="973" y="38390"/>
                    </a:lnTo>
                    <a:lnTo>
                      <a:pt x="7083" y="5411"/>
                    </a:lnTo>
                    <a:lnTo>
                      <a:pt x="799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1908286" y="3102257"/>
                <a:ext cx="85297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5411" extrusionOk="0">
                    <a:moveTo>
                      <a:pt x="669" y="0"/>
                    </a:moveTo>
                    <a:lnTo>
                      <a:pt x="0" y="5411"/>
                    </a:lnTo>
                    <a:lnTo>
                      <a:pt x="2645" y="5411"/>
                    </a:lnTo>
                    <a:lnTo>
                      <a:pt x="3557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1362330" y="3102257"/>
                <a:ext cx="191720" cy="920616"/>
              </a:xfrm>
              <a:custGeom>
                <a:avLst/>
                <a:gdLst/>
                <a:ahLst/>
                <a:cxnLst/>
                <a:rect l="l" t="t" r="r" b="b"/>
                <a:pathLst>
                  <a:path w="7995" h="38391" extrusionOk="0">
                    <a:moveTo>
                      <a:pt x="5107" y="0"/>
                    </a:moveTo>
                    <a:lnTo>
                      <a:pt x="4438" y="5411"/>
                    </a:lnTo>
                    <a:lnTo>
                      <a:pt x="0" y="38390"/>
                    </a:lnTo>
                    <a:lnTo>
                      <a:pt x="973" y="38390"/>
                    </a:lnTo>
                    <a:lnTo>
                      <a:pt x="7082" y="5411"/>
                    </a:lnTo>
                    <a:lnTo>
                      <a:pt x="799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1468735" y="3102257"/>
                <a:ext cx="85321" cy="129756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5411" extrusionOk="0">
                    <a:moveTo>
                      <a:pt x="670" y="0"/>
                    </a:moveTo>
                    <a:lnTo>
                      <a:pt x="1" y="5411"/>
                    </a:lnTo>
                    <a:lnTo>
                      <a:pt x="2645" y="5411"/>
                    </a:lnTo>
                    <a:lnTo>
                      <a:pt x="3557" y="0"/>
                    </a:lnTo>
                    <a:close/>
                  </a:path>
                </a:pathLst>
              </a:cu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1399501" y="2264713"/>
                <a:ext cx="1073681" cy="898746"/>
              </a:xfrm>
              <a:custGeom>
                <a:avLst/>
                <a:gdLst/>
                <a:ahLst/>
                <a:cxnLst/>
                <a:rect l="l" t="t" r="r" b="b"/>
                <a:pathLst>
                  <a:path w="44774" h="37479" extrusionOk="0">
                    <a:moveTo>
                      <a:pt x="1702" y="1"/>
                    </a:moveTo>
                    <a:lnTo>
                      <a:pt x="0" y="37479"/>
                    </a:lnTo>
                    <a:lnTo>
                      <a:pt x="44773" y="37479"/>
                    </a:lnTo>
                    <a:lnTo>
                      <a:pt x="44773" y="32767"/>
                    </a:lnTo>
                    <a:lnTo>
                      <a:pt x="28025" y="32767"/>
                    </a:lnTo>
                    <a:lnTo>
                      <a:pt x="2237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1399501" y="2264713"/>
                <a:ext cx="96951" cy="898746"/>
              </a:xfrm>
              <a:custGeom>
                <a:avLst/>
                <a:gdLst/>
                <a:ahLst/>
                <a:cxnLst/>
                <a:rect l="l" t="t" r="r" b="b"/>
                <a:pathLst>
                  <a:path w="4043" h="37479" extrusionOk="0">
                    <a:moveTo>
                      <a:pt x="1702" y="1"/>
                    </a:moveTo>
                    <a:lnTo>
                      <a:pt x="0" y="37479"/>
                    </a:lnTo>
                    <a:lnTo>
                      <a:pt x="2462" y="37479"/>
                    </a:lnTo>
                    <a:lnTo>
                      <a:pt x="4043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1793848" y="3296145"/>
                <a:ext cx="588685" cy="796807"/>
              </a:xfrm>
              <a:custGeom>
                <a:avLst/>
                <a:gdLst/>
                <a:ahLst/>
                <a:cxnLst/>
                <a:rect l="l" t="t" r="r" b="b"/>
                <a:pathLst>
                  <a:path w="24549" h="33228" extrusionOk="0">
                    <a:moveTo>
                      <a:pt x="11308" y="1"/>
                    </a:moveTo>
                    <a:cubicBezTo>
                      <a:pt x="11308" y="1"/>
                      <a:pt x="5289" y="10366"/>
                      <a:pt x="2280" y="16506"/>
                    </a:cubicBezTo>
                    <a:cubicBezTo>
                      <a:pt x="943" y="19211"/>
                      <a:pt x="0" y="21186"/>
                      <a:pt x="61" y="21308"/>
                    </a:cubicBezTo>
                    <a:cubicBezTo>
                      <a:pt x="608" y="22220"/>
                      <a:pt x="22432" y="33101"/>
                      <a:pt x="23283" y="33223"/>
                    </a:cubicBezTo>
                    <a:cubicBezTo>
                      <a:pt x="23305" y="33226"/>
                      <a:pt x="23325" y="33227"/>
                      <a:pt x="23346" y="33227"/>
                    </a:cubicBezTo>
                    <a:cubicBezTo>
                      <a:pt x="24183" y="33227"/>
                      <a:pt x="24548" y="30856"/>
                      <a:pt x="24074" y="29788"/>
                    </a:cubicBezTo>
                    <a:cubicBezTo>
                      <a:pt x="23314" y="28633"/>
                      <a:pt x="22493" y="27539"/>
                      <a:pt x="21612" y="26475"/>
                    </a:cubicBezTo>
                    <a:cubicBezTo>
                      <a:pt x="19636" y="23983"/>
                      <a:pt x="17235" y="21065"/>
                      <a:pt x="17235" y="21065"/>
                    </a:cubicBezTo>
                    <a:lnTo>
                      <a:pt x="24438" y="7387"/>
                    </a:lnTo>
                    <a:lnTo>
                      <a:pt x="11308" y="1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1793848" y="3691955"/>
                <a:ext cx="588661" cy="401018"/>
              </a:xfrm>
              <a:custGeom>
                <a:avLst/>
                <a:gdLst/>
                <a:ahLst/>
                <a:cxnLst/>
                <a:rect l="l" t="t" r="r" b="b"/>
                <a:pathLst>
                  <a:path w="24548" h="16723" extrusionOk="0">
                    <a:moveTo>
                      <a:pt x="2280" y="1"/>
                    </a:moveTo>
                    <a:cubicBezTo>
                      <a:pt x="943" y="2706"/>
                      <a:pt x="0" y="4681"/>
                      <a:pt x="61" y="4803"/>
                    </a:cubicBezTo>
                    <a:cubicBezTo>
                      <a:pt x="639" y="5715"/>
                      <a:pt x="22432" y="16566"/>
                      <a:pt x="23283" y="16718"/>
                    </a:cubicBezTo>
                    <a:cubicBezTo>
                      <a:pt x="23305" y="16721"/>
                      <a:pt x="23325" y="16722"/>
                      <a:pt x="23346" y="16722"/>
                    </a:cubicBezTo>
                    <a:cubicBezTo>
                      <a:pt x="24183" y="16722"/>
                      <a:pt x="24548" y="14351"/>
                      <a:pt x="24043" y="13283"/>
                    </a:cubicBezTo>
                    <a:cubicBezTo>
                      <a:pt x="23314" y="12128"/>
                      <a:pt x="22493" y="11034"/>
                      <a:pt x="21612" y="9970"/>
                    </a:cubicBezTo>
                    <a:cubicBezTo>
                      <a:pt x="20578" y="8663"/>
                      <a:pt x="19393" y="7235"/>
                      <a:pt x="18542" y="6171"/>
                    </a:cubicBezTo>
                    <a:lnTo>
                      <a:pt x="18542" y="6171"/>
                    </a:lnTo>
                    <a:cubicBezTo>
                      <a:pt x="19180" y="7113"/>
                      <a:pt x="20213" y="8846"/>
                      <a:pt x="19606" y="9210"/>
                    </a:cubicBezTo>
                    <a:cubicBezTo>
                      <a:pt x="19544" y="9244"/>
                      <a:pt x="19455" y="9260"/>
                      <a:pt x="19343" y="9260"/>
                    </a:cubicBezTo>
                    <a:cubicBezTo>
                      <a:pt x="17413" y="9260"/>
                      <a:pt x="8340" y="4481"/>
                      <a:pt x="22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1567873" y="2535892"/>
                <a:ext cx="1097013" cy="1236217"/>
              </a:xfrm>
              <a:custGeom>
                <a:avLst/>
                <a:gdLst/>
                <a:ahLst/>
                <a:cxnLst/>
                <a:rect l="l" t="t" r="r" b="b"/>
                <a:pathLst>
                  <a:path w="45747" h="51552" extrusionOk="0">
                    <a:moveTo>
                      <a:pt x="4499" y="0"/>
                    </a:moveTo>
                    <a:cubicBezTo>
                      <a:pt x="4499" y="0"/>
                      <a:pt x="1" y="8298"/>
                      <a:pt x="5867" y="14134"/>
                    </a:cubicBezTo>
                    <a:cubicBezTo>
                      <a:pt x="11429" y="19636"/>
                      <a:pt x="24256" y="18997"/>
                      <a:pt x="25320" y="20396"/>
                    </a:cubicBezTo>
                    <a:cubicBezTo>
                      <a:pt x="25624" y="20791"/>
                      <a:pt x="14043" y="43527"/>
                      <a:pt x="14043" y="43527"/>
                    </a:cubicBezTo>
                    <a:lnTo>
                      <a:pt x="29241" y="51551"/>
                    </a:lnTo>
                    <a:cubicBezTo>
                      <a:pt x="29241" y="51551"/>
                      <a:pt x="45746" y="23496"/>
                      <a:pt x="44226" y="13192"/>
                    </a:cubicBezTo>
                    <a:cubicBezTo>
                      <a:pt x="43345" y="7234"/>
                      <a:pt x="20791" y="5076"/>
                      <a:pt x="20366" y="4681"/>
                    </a:cubicBezTo>
                    <a:cubicBezTo>
                      <a:pt x="19697" y="4164"/>
                      <a:pt x="19819" y="0"/>
                      <a:pt x="198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1941836" y="3521185"/>
                <a:ext cx="351115" cy="185509"/>
              </a:xfrm>
              <a:custGeom>
                <a:avLst/>
                <a:gdLst/>
                <a:ahLst/>
                <a:cxnLst/>
                <a:rect l="l" t="t" r="r" b="b"/>
                <a:pathLst>
                  <a:path w="14642" h="7736" extrusionOk="0">
                    <a:moveTo>
                      <a:pt x="31" y="0"/>
                    </a:moveTo>
                    <a:cubicBezTo>
                      <a:pt x="1" y="0"/>
                      <a:pt x="6" y="39"/>
                      <a:pt x="30" y="39"/>
                    </a:cubicBezTo>
                    <a:cubicBezTo>
                      <a:pt x="972" y="556"/>
                      <a:pt x="1884" y="1103"/>
                      <a:pt x="2826" y="1620"/>
                    </a:cubicBezTo>
                    <a:cubicBezTo>
                      <a:pt x="3769" y="2137"/>
                      <a:pt x="4681" y="2653"/>
                      <a:pt x="5623" y="3140"/>
                    </a:cubicBezTo>
                    <a:cubicBezTo>
                      <a:pt x="7538" y="4143"/>
                      <a:pt x="9422" y="5115"/>
                      <a:pt x="11307" y="6118"/>
                    </a:cubicBezTo>
                    <a:cubicBezTo>
                      <a:pt x="12371" y="6666"/>
                      <a:pt x="13465" y="7213"/>
                      <a:pt x="14529" y="7729"/>
                    </a:cubicBezTo>
                    <a:cubicBezTo>
                      <a:pt x="14537" y="7734"/>
                      <a:pt x="14546" y="7736"/>
                      <a:pt x="14554" y="7736"/>
                    </a:cubicBezTo>
                    <a:cubicBezTo>
                      <a:pt x="14604" y="7736"/>
                      <a:pt x="14642" y="7664"/>
                      <a:pt x="14590" y="7638"/>
                    </a:cubicBezTo>
                    <a:cubicBezTo>
                      <a:pt x="12766" y="6514"/>
                      <a:pt x="10881" y="5511"/>
                      <a:pt x="8997" y="4507"/>
                    </a:cubicBezTo>
                    <a:cubicBezTo>
                      <a:pt x="7112" y="3474"/>
                      <a:pt x="5228" y="2501"/>
                      <a:pt x="3313" y="1559"/>
                    </a:cubicBezTo>
                    <a:cubicBezTo>
                      <a:pt x="2219" y="1012"/>
                      <a:pt x="1124" y="526"/>
                      <a:pt x="60" y="9"/>
                    </a:cubicBezTo>
                    <a:cubicBezTo>
                      <a:pt x="48" y="3"/>
                      <a:pt x="39" y="0"/>
                      <a:pt x="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1750826" y="2567595"/>
                <a:ext cx="577319" cy="969368"/>
              </a:xfrm>
              <a:custGeom>
                <a:avLst/>
                <a:gdLst/>
                <a:ahLst/>
                <a:cxnLst/>
                <a:rect l="l" t="t" r="r" b="b"/>
                <a:pathLst>
                  <a:path w="24075" h="40424" extrusionOk="0">
                    <a:moveTo>
                      <a:pt x="335" y="0"/>
                    </a:moveTo>
                    <a:cubicBezTo>
                      <a:pt x="320" y="0"/>
                      <a:pt x="305" y="16"/>
                      <a:pt x="305" y="46"/>
                    </a:cubicBezTo>
                    <a:cubicBezTo>
                      <a:pt x="183" y="1778"/>
                      <a:pt x="1" y="3511"/>
                      <a:pt x="396" y="5213"/>
                    </a:cubicBezTo>
                    <a:cubicBezTo>
                      <a:pt x="578" y="6064"/>
                      <a:pt x="913" y="6855"/>
                      <a:pt x="1369" y="7584"/>
                    </a:cubicBezTo>
                    <a:cubicBezTo>
                      <a:pt x="1855" y="8283"/>
                      <a:pt x="2433" y="8891"/>
                      <a:pt x="3132" y="9438"/>
                    </a:cubicBezTo>
                    <a:cubicBezTo>
                      <a:pt x="5989" y="11657"/>
                      <a:pt x="9606" y="12751"/>
                      <a:pt x="13071" y="13633"/>
                    </a:cubicBezTo>
                    <a:cubicBezTo>
                      <a:pt x="15016" y="14119"/>
                      <a:pt x="16992" y="14605"/>
                      <a:pt x="18968" y="15092"/>
                    </a:cubicBezTo>
                    <a:lnTo>
                      <a:pt x="22007" y="15852"/>
                    </a:lnTo>
                    <a:cubicBezTo>
                      <a:pt x="22463" y="15912"/>
                      <a:pt x="22889" y="16064"/>
                      <a:pt x="23254" y="16338"/>
                    </a:cubicBezTo>
                    <a:cubicBezTo>
                      <a:pt x="23558" y="16642"/>
                      <a:pt x="23679" y="17037"/>
                      <a:pt x="23649" y="17432"/>
                    </a:cubicBezTo>
                    <a:cubicBezTo>
                      <a:pt x="23588" y="17858"/>
                      <a:pt x="23497" y="18283"/>
                      <a:pt x="23345" y="18648"/>
                    </a:cubicBezTo>
                    <a:cubicBezTo>
                      <a:pt x="23162" y="19134"/>
                      <a:pt x="22950" y="19590"/>
                      <a:pt x="22767" y="20077"/>
                    </a:cubicBezTo>
                    <a:cubicBezTo>
                      <a:pt x="22403" y="20988"/>
                      <a:pt x="22007" y="21931"/>
                      <a:pt x="21643" y="22843"/>
                    </a:cubicBezTo>
                    <a:cubicBezTo>
                      <a:pt x="20822" y="24666"/>
                      <a:pt x="20001" y="26520"/>
                      <a:pt x="19150" y="28314"/>
                    </a:cubicBezTo>
                    <a:cubicBezTo>
                      <a:pt x="17448" y="31961"/>
                      <a:pt x="15624" y="35518"/>
                      <a:pt x="13770" y="39074"/>
                    </a:cubicBezTo>
                    <a:cubicBezTo>
                      <a:pt x="13527" y="39499"/>
                      <a:pt x="13314" y="39955"/>
                      <a:pt x="13071" y="40381"/>
                    </a:cubicBezTo>
                    <a:cubicBezTo>
                      <a:pt x="13071" y="40402"/>
                      <a:pt x="13086" y="40424"/>
                      <a:pt x="13106" y="40424"/>
                    </a:cubicBezTo>
                    <a:cubicBezTo>
                      <a:pt x="13114" y="40424"/>
                      <a:pt x="13123" y="40420"/>
                      <a:pt x="13132" y="40411"/>
                    </a:cubicBezTo>
                    <a:cubicBezTo>
                      <a:pt x="15108" y="36916"/>
                      <a:pt x="16962" y="33329"/>
                      <a:pt x="18725" y="29712"/>
                    </a:cubicBezTo>
                    <a:cubicBezTo>
                      <a:pt x="20488" y="26095"/>
                      <a:pt x="22129" y="22447"/>
                      <a:pt x="23588" y="18709"/>
                    </a:cubicBezTo>
                    <a:cubicBezTo>
                      <a:pt x="23831" y="18040"/>
                      <a:pt x="24074" y="17219"/>
                      <a:pt x="23740" y="16551"/>
                    </a:cubicBezTo>
                    <a:cubicBezTo>
                      <a:pt x="23345" y="15791"/>
                      <a:pt x="22372" y="15669"/>
                      <a:pt x="21612" y="15487"/>
                    </a:cubicBezTo>
                    <a:lnTo>
                      <a:pt x="15503" y="13967"/>
                    </a:lnTo>
                    <a:cubicBezTo>
                      <a:pt x="11886" y="13055"/>
                      <a:pt x="8147" y="12204"/>
                      <a:pt x="4925" y="10289"/>
                    </a:cubicBezTo>
                    <a:cubicBezTo>
                      <a:pt x="3375" y="9377"/>
                      <a:pt x="1885" y="8222"/>
                      <a:pt x="1095" y="6551"/>
                    </a:cubicBezTo>
                    <a:cubicBezTo>
                      <a:pt x="305" y="4879"/>
                      <a:pt x="335" y="3116"/>
                      <a:pt x="305" y="1353"/>
                    </a:cubicBezTo>
                    <a:cubicBezTo>
                      <a:pt x="305" y="897"/>
                      <a:pt x="335" y="471"/>
                      <a:pt x="366" y="46"/>
                    </a:cubicBezTo>
                    <a:cubicBezTo>
                      <a:pt x="366" y="16"/>
                      <a:pt x="351" y="0"/>
                      <a:pt x="33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2535899" y="3542528"/>
                <a:ext cx="830955" cy="571851"/>
              </a:xfrm>
              <a:custGeom>
                <a:avLst/>
                <a:gdLst/>
                <a:ahLst/>
                <a:cxnLst/>
                <a:rect l="l" t="t" r="r" b="b"/>
                <a:pathLst>
                  <a:path w="34652" h="23847" extrusionOk="0">
                    <a:moveTo>
                      <a:pt x="17022" y="0"/>
                    </a:moveTo>
                    <a:lnTo>
                      <a:pt x="0" y="31"/>
                    </a:lnTo>
                    <a:cubicBezTo>
                      <a:pt x="0" y="31"/>
                      <a:pt x="3617" y="8815"/>
                      <a:pt x="7599" y="17903"/>
                    </a:cubicBezTo>
                    <a:cubicBezTo>
                      <a:pt x="7599" y="17903"/>
                      <a:pt x="7599" y="23101"/>
                      <a:pt x="7721" y="23192"/>
                    </a:cubicBezTo>
                    <a:cubicBezTo>
                      <a:pt x="8388" y="23593"/>
                      <a:pt x="21615" y="23847"/>
                      <a:pt x="28977" y="23847"/>
                    </a:cubicBezTo>
                    <a:cubicBezTo>
                      <a:pt x="31671" y="23847"/>
                      <a:pt x="33580" y="23813"/>
                      <a:pt x="33800" y="23739"/>
                    </a:cubicBezTo>
                    <a:cubicBezTo>
                      <a:pt x="34651" y="23466"/>
                      <a:pt x="33922" y="21095"/>
                      <a:pt x="33010" y="20335"/>
                    </a:cubicBezTo>
                    <a:cubicBezTo>
                      <a:pt x="31855" y="19636"/>
                      <a:pt x="30639" y="18998"/>
                      <a:pt x="29393" y="18451"/>
                    </a:cubicBezTo>
                    <a:cubicBezTo>
                      <a:pt x="26536" y="17052"/>
                      <a:pt x="23070" y="15472"/>
                      <a:pt x="23070" y="15472"/>
                    </a:cubicBezTo>
                    <a:lnTo>
                      <a:pt x="17022" y="0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1425736" y="2535892"/>
                <a:ext cx="1632726" cy="1299620"/>
              </a:xfrm>
              <a:custGeom>
                <a:avLst/>
                <a:gdLst/>
                <a:ahLst/>
                <a:cxnLst/>
                <a:rect l="l" t="t" r="r" b="b"/>
                <a:pathLst>
                  <a:path w="68087" h="54196" extrusionOk="0">
                    <a:moveTo>
                      <a:pt x="5563" y="0"/>
                    </a:moveTo>
                    <a:cubicBezTo>
                      <a:pt x="5563" y="0"/>
                      <a:pt x="0" y="11095"/>
                      <a:pt x="5563" y="17234"/>
                    </a:cubicBezTo>
                    <a:cubicBezTo>
                      <a:pt x="8207" y="20183"/>
                      <a:pt x="14043" y="22310"/>
                      <a:pt x="20122" y="23921"/>
                    </a:cubicBezTo>
                    <a:cubicBezTo>
                      <a:pt x="22463" y="24560"/>
                      <a:pt x="24803" y="25107"/>
                      <a:pt x="27053" y="25593"/>
                    </a:cubicBezTo>
                    <a:lnTo>
                      <a:pt x="27083" y="25593"/>
                    </a:lnTo>
                    <a:cubicBezTo>
                      <a:pt x="33132" y="26931"/>
                      <a:pt x="38177" y="27812"/>
                      <a:pt x="38937" y="28633"/>
                    </a:cubicBezTo>
                    <a:cubicBezTo>
                      <a:pt x="40427" y="30213"/>
                      <a:pt x="49697" y="54074"/>
                      <a:pt x="49697" y="54074"/>
                    </a:cubicBezTo>
                    <a:lnTo>
                      <a:pt x="68087" y="54195"/>
                    </a:lnTo>
                    <a:cubicBezTo>
                      <a:pt x="68087" y="54195"/>
                      <a:pt x="57661" y="24560"/>
                      <a:pt x="53953" y="19332"/>
                    </a:cubicBezTo>
                    <a:cubicBezTo>
                      <a:pt x="52038" y="16657"/>
                      <a:pt x="47144" y="14408"/>
                      <a:pt x="41643" y="12614"/>
                    </a:cubicBezTo>
                    <a:cubicBezTo>
                      <a:pt x="31916" y="9453"/>
                      <a:pt x="20426" y="7781"/>
                      <a:pt x="20426" y="7781"/>
                    </a:cubicBezTo>
                    <a:cubicBezTo>
                      <a:pt x="21612" y="4833"/>
                      <a:pt x="21217" y="0"/>
                      <a:pt x="212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2613886" y="3761620"/>
                <a:ext cx="395814" cy="10551"/>
              </a:xfrm>
              <a:custGeom>
                <a:avLst/>
                <a:gdLst/>
                <a:ahLst/>
                <a:cxnLst/>
                <a:rect l="l" t="t" r="r" b="b"/>
                <a:pathLst>
                  <a:path w="16506" h="440" extrusionOk="0">
                    <a:moveTo>
                      <a:pt x="5524" y="1"/>
                    </a:moveTo>
                    <a:cubicBezTo>
                      <a:pt x="4897" y="1"/>
                      <a:pt x="4271" y="5"/>
                      <a:pt x="3648" y="13"/>
                    </a:cubicBezTo>
                    <a:cubicBezTo>
                      <a:pt x="2463" y="13"/>
                      <a:pt x="1247" y="74"/>
                      <a:pt x="61" y="105"/>
                    </a:cubicBezTo>
                    <a:cubicBezTo>
                      <a:pt x="0" y="105"/>
                      <a:pt x="0" y="165"/>
                      <a:pt x="61" y="165"/>
                    </a:cubicBezTo>
                    <a:cubicBezTo>
                      <a:pt x="1125" y="165"/>
                      <a:pt x="2189" y="257"/>
                      <a:pt x="3283" y="287"/>
                    </a:cubicBezTo>
                    <a:cubicBezTo>
                      <a:pt x="4347" y="317"/>
                      <a:pt x="5381" y="348"/>
                      <a:pt x="6444" y="348"/>
                    </a:cubicBezTo>
                    <a:cubicBezTo>
                      <a:pt x="8572" y="378"/>
                      <a:pt x="10730" y="409"/>
                      <a:pt x="12858" y="439"/>
                    </a:cubicBezTo>
                    <a:cubicBezTo>
                      <a:pt x="14043" y="439"/>
                      <a:pt x="15259" y="439"/>
                      <a:pt x="16445" y="378"/>
                    </a:cubicBezTo>
                    <a:cubicBezTo>
                      <a:pt x="16505" y="378"/>
                      <a:pt x="16505" y="317"/>
                      <a:pt x="16445" y="317"/>
                    </a:cubicBezTo>
                    <a:cubicBezTo>
                      <a:pt x="14317" y="165"/>
                      <a:pt x="12189" y="105"/>
                      <a:pt x="10061" y="44"/>
                    </a:cubicBezTo>
                    <a:cubicBezTo>
                      <a:pt x="8557" y="22"/>
                      <a:pt x="7037" y="1"/>
                      <a:pt x="55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1608689" y="2589994"/>
                <a:ext cx="144360" cy="133976"/>
              </a:xfrm>
              <a:custGeom>
                <a:avLst/>
                <a:gdLst/>
                <a:ahLst/>
                <a:cxnLst/>
                <a:rect l="l" t="t" r="r" b="b"/>
                <a:pathLst>
                  <a:path w="6020" h="5587" extrusionOk="0">
                    <a:moveTo>
                      <a:pt x="5958" y="1"/>
                    </a:moveTo>
                    <a:cubicBezTo>
                      <a:pt x="5936" y="1"/>
                      <a:pt x="5913" y="9"/>
                      <a:pt x="5898" y="24"/>
                    </a:cubicBezTo>
                    <a:cubicBezTo>
                      <a:pt x="5898" y="85"/>
                      <a:pt x="5867" y="145"/>
                      <a:pt x="5806" y="237"/>
                    </a:cubicBezTo>
                    <a:cubicBezTo>
                      <a:pt x="5806" y="237"/>
                      <a:pt x="5806" y="237"/>
                      <a:pt x="5806" y="267"/>
                    </a:cubicBezTo>
                    <a:cubicBezTo>
                      <a:pt x="5624" y="905"/>
                      <a:pt x="5533" y="1574"/>
                      <a:pt x="5320" y="2212"/>
                    </a:cubicBezTo>
                    <a:cubicBezTo>
                      <a:pt x="5138" y="2911"/>
                      <a:pt x="4712" y="3519"/>
                      <a:pt x="4135" y="3914"/>
                    </a:cubicBezTo>
                    <a:cubicBezTo>
                      <a:pt x="2919" y="4766"/>
                      <a:pt x="1490" y="5161"/>
                      <a:pt x="62" y="5495"/>
                    </a:cubicBezTo>
                    <a:cubicBezTo>
                      <a:pt x="1" y="5495"/>
                      <a:pt x="1" y="5586"/>
                      <a:pt x="62" y="5586"/>
                    </a:cubicBezTo>
                    <a:cubicBezTo>
                      <a:pt x="882" y="5586"/>
                      <a:pt x="1673" y="5434"/>
                      <a:pt x="2463" y="5191"/>
                    </a:cubicBezTo>
                    <a:cubicBezTo>
                      <a:pt x="3192" y="5009"/>
                      <a:pt x="3891" y="4674"/>
                      <a:pt x="4499" y="4218"/>
                    </a:cubicBezTo>
                    <a:cubicBezTo>
                      <a:pt x="5077" y="3793"/>
                      <a:pt x="5472" y="3155"/>
                      <a:pt x="5654" y="2455"/>
                    </a:cubicBezTo>
                    <a:cubicBezTo>
                      <a:pt x="5746" y="2091"/>
                      <a:pt x="5806" y="1696"/>
                      <a:pt x="5867" y="1331"/>
                    </a:cubicBezTo>
                    <a:cubicBezTo>
                      <a:pt x="5958" y="905"/>
                      <a:pt x="5989" y="449"/>
                      <a:pt x="6019" y="24"/>
                    </a:cubicBezTo>
                    <a:cubicBezTo>
                      <a:pt x="6004" y="9"/>
                      <a:pt x="5981" y="1"/>
                      <a:pt x="595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1850707" y="2582344"/>
                <a:ext cx="134840" cy="172968"/>
              </a:xfrm>
              <a:custGeom>
                <a:avLst/>
                <a:gdLst/>
                <a:ahLst/>
                <a:cxnLst/>
                <a:rect l="l" t="t" r="r" b="b"/>
                <a:pathLst>
                  <a:path w="5623" h="7213" extrusionOk="0">
                    <a:moveTo>
                      <a:pt x="4408" y="1"/>
                    </a:moveTo>
                    <a:cubicBezTo>
                      <a:pt x="4377" y="1"/>
                      <a:pt x="4347" y="24"/>
                      <a:pt x="4347" y="69"/>
                    </a:cubicBezTo>
                    <a:cubicBezTo>
                      <a:pt x="4256" y="464"/>
                      <a:pt x="4195" y="890"/>
                      <a:pt x="4134" y="1315"/>
                    </a:cubicBezTo>
                    <a:cubicBezTo>
                      <a:pt x="4043" y="1741"/>
                      <a:pt x="3952" y="2167"/>
                      <a:pt x="3860" y="2592"/>
                    </a:cubicBezTo>
                    <a:cubicBezTo>
                      <a:pt x="3769" y="2987"/>
                      <a:pt x="3648" y="3413"/>
                      <a:pt x="3526" y="3838"/>
                    </a:cubicBezTo>
                    <a:cubicBezTo>
                      <a:pt x="3435" y="4233"/>
                      <a:pt x="3344" y="4720"/>
                      <a:pt x="2918" y="4841"/>
                    </a:cubicBezTo>
                    <a:cubicBezTo>
                      <a:pt x="2861" y="4859"/>
                      <a:pt x="2810" y="4867"/>
                      <a:pt x="2763" y="4867"/>
                    </a:cubicBezTo>
                    <a:cubicBezTo>
                      <a:pt x="2086" y="4867"/>
                      <a:pt x="2434" y="3114"/>
                      <a:pt x="2462" y="2744"/>
                    </a:cubicBezTo>
                    <a:cubicBezTo>
                      <a:pt x="2553" y="1863"/>
                      <a:pt x="2614" y="951"/>
                      <a:pt x="2766" y="39"/>
                    </a:cubicBezTo>
                    <a:lnTo>
                      <a:pt x="2705" y="39"/>
                    </a:lnTo>
                    <a:cubicBezTo>
                      <a:pt x="2523" y="860"/>
                      <a:pt x="2280" y="1650"/>
                      <a:pt x="2158" y="2501"/>
                    </a:cubicBezTo>
                    <a:cubicBezTo>
                      <a:pt x="2067" y="2896"/>
                      <a:pt x="2037" y="3291"/>
                      <a:pt x="1976" y="3717"/>
                    </a:cubicBezTo>
                    <a:cubicBezTo>
                      <a:pt x="1915" y="4051"/>
                      <a:pt x="1945" y="4416"/>
                      <a:pt x="2067" y="4750"/>
                    </a:cubicBezTo>
                    <a:cubicBezTo>
                      <a:pt x="2158" y="4993"/>
                      <a:pt x="2401" y="5145"/>
                      <a:pt x="2645" y="5176"/>
                    </a:cubicBezTo>
                    <a:lnTo>
                      <a:pt x="2614" y="5267"/>
                    </a:lnTo>
                    <a:cubicBezTo>
                      <a:pt x="2614" y="5358"/>
                      <a:pt x="2584" y="5419"/>
                      <a:pt x="2553" y="5480"/>
                    </a:cubicBezTo>
                    <a:lnTo>
                      <a:pt x="2523" y="5662"/>
                    </a:lnTo>
                    <a:cubicBezTo>
                      <a:pt x="2493" y="5753"/>
                      <a:pt x="2462" y="5844"/>
                      <a:pt x="2493" y="5905"/>
                    </a:cubicBezTo>
                    <a:cubicBezTo>
                      <a:pt x="2493" y="5936"/>
                      <a:pt x="2493" y="5966"/>
                      <a:pt x="2523" y="5966"/>
                    </a:cubicBezTo>
                    <a:cubicBezTo>
                      <a:pt x="2158" y="6118"/>
                      <a:pt x="1763" y="6300"/>
                      <a:pt x="1398" y="6452"/>
                    </a:cubicBezTo>
                    <a:cubicBezTo>
                      <a:pt x="912" y="6635"/>
                      <a:pt x="456" y="6878"/>
                      <a:pt x="31" y="7121"/>
                    </a:cubicBezTo>
                    <a:cubicBezTo>
                      <a:pt x="0" y="7151"/>
                      <a:pt x="31" y="7212"/>
                      <a:pt x="91" y="7212"/>
                    </a:cubicBezTo>
                    <a:cubicBezTo>
                      <a:pt x="547" y="7060"/>
                      <a:pt x="1034" y="6908"/>
                      <a:pt x="1490" y="6695"/>
                    </a:cubicBezTo>
                    <a:cubicBezTo>
                      <a:pt x="1976" y="6513"/>
                      <a:pt x="2432" y="6300"/>
                      <a:pt x="2888" y="6118"/>
                    </a:cubicBezTo>
                    <a:cubicBezTo>
                      <a:pt x="3800" y="5784"/>
                      <a:pt x="4681" y="5358"/>
                      <a:pt x="5563" y="4872"/>
                    </a:cubicBezTo>
                    <a:cubicBezTo>
                      <a:pt x="5569" y="4875"/>
                      <a:pt x="5575" y="4877"/>
                      <a:pt x="5581" y="4877"/>
                    </a:cubicBezTo>
                    <a:cubicBezTo>
                      <a:pt x="5623" y="4877"/>
                      <a:pt x="5617" y="4781"/>
                      <a:pt x="5563" y="4781"/>
                    </a:cubicBezTo>
                    <a:cubicBezTo>
                      <a:pt x="4590" y="5054"/>
                      <a:pt x="3648" y="5388"/>
                      <a:pt x="2736" y="5844"/>
                    </a:cubicBezTo>
                    <a:lnTo>
                      <a:pt x="2705" y="5875"/>
                    </a:lnTo>
                    <a:cubicBezTo>
                      <a:pt x="2705" y="5814"/>
                      <a:pt x="2736" y="5753"/>
                      <a:pt x="2736" y="5692"/>
                    </a:cubicBezTo>
                    <a:lnTo>
                      <a:pt x="2766" y="5480"/>
                    </a:lnTo>
                    <a:cubicBezTo>
                      <a:pt x="2766" y="5419"/>
                      <a:pt x="2766" y="5358"/>
                      <a:pt x="2797" y="5267"/>
                    </a:cubicBezTo>
                    <a:lnTo>
                      <a:pt x="2797" y="5176"/>
                    </a:lnTo>
                    <a:cubicBezTo>
                      <a:pt x="3040" y="5145"/>
                      <a:pt x="3253" y="5024"/>
                      <a:pt x="3404" y="4841"/>
                    </a:cubicBezTo>
                    <a:cubicBezTo>
                      <a:pt x="3587" y="4598"/>
                      <a:pt x="3708" y="4294"/>
                      <a:pt x="3769" y="3960"/>
                    </a:cubicBezTo>
                    <a:cubicBezTo>
                      <a:pt x="3891" y="3565"/>
                      <a:pt x="3982" y="3170"/>
                      <a:pt x="4073" y="2774"/>
                    </a:cubicBezTo>
                    <a:cubicBezTo>
                      <a:pt x="4164" y="2349"/>
                      <a:pt x="4256" y="1863"/>
                      <a:pt x="4316" y="1407"/>
                    </a:cubicBezTo>
                    <a:cubicBezTo>
                      <a:pt x="4408" y="951"/>
                      <a:pt x="4468" y="495"/>
                      <a:pt x="4468" y="69"/>
                    </a:cubicBezTo>
                    <a:cubicBezTo>
                      <a:pt x="4468" y="24"/>
                      <a:pt x="4438" y="1"/>
                      <a:pt x="4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1535810" y="2563998"/>
                <a:ext cx="1114494" cy="1168066"/>
              </a:xfrm>
              <a:custGeom>
                <a:avLst/>
                <a:gdLst/>
                <a:ahLst/>
                <a:cxnLst/>
                <a:rect l="l" t="t" r="r" b="b"/>
                <a:pathLst>
                  <a:path w="46476" h="48710" extrusionOk="0">
                    <a:moveTo>
                      <a:pt x="2080" y="1"/>
                    </a:moveTo>
                    <a:cubicBezTo>
                      <a:pt x="2072" y="1"/>
                      <a:pt x="2067" y="5"/>
                      <a:pt x="2067" y="14"/>
                    </a:cubicBezTo>
                    <a:cubicBezTo>
                      <a:pt x="365" y="6062"/>
                      <a:pt x="730" y="9345"/>
                      <a:pt x="1034" y="10530"/>
                    </a:cubicBezTo>
                    <a:cubicBezTo>
                      <a:pt x="1307" y="11564"/>
                      <a:pt x="1763" y="12506"/>
                      <a:pt x="2432" y="13357"/>
                    </a:cubicBezTo>
                    <a:cubicBezTo>
                      <a:pt x="3678" y="14938"/>
                      <a:pt x="5471" y="16062"/>
                      <a:pt x="7265" y="16913"/>
                    </a:cubicBezTo>
                    <a:cubicBezTo>
                      <a:pt x="9453" y="17917"/>
                      <a:pt x="11672" y="18768"/>
                      <a:pt x="13982" y="19436"/>
                    </a:cubicBezTo>
                    <a:cubicBezTo>
                      <a:pt x="18906" y="20987"/>
                      <a:pt x="23982" y="22081"/>
                      <a:pt x="28998" y="23266"/>
                    </a:cubicBezTo>
                    <a:cubicBezTo>
                      <a:pt x="30274" y="23570"/>
                      <a:pt x="31521" y="23874"/>
                      <a:pt x="32736" y="24178"/>
                    </a:cubicBezTo>
                    <a:cubicBezTo>
                      <a:pt x="33861" y="24452"/>
                      <a:pt x="35168" y="24695"/>
                      <a:pt x="35958" y="25607"/>
                    </a:cubicBezTo>
                    <a:cubicBezTo>
                      <a:pt x="36323" y="26063"/>
                      <a:pt x="36627" y="26579"/>
                      <a:pt x="36870" y="27126"/>
                    </a:cubicBezTo>
                    <a:cubicBezTo>
                      <a:pt x="37174" y="27704"/>
                      <a:pt x="37478" y="28251"/>
                      <a:pt x="37752" y="28859"/>
                    </a:cubicBezTo>
                    <a:cubicBezTo>
                      <a:pt x="38360" y="30044"/>
                      <a:pt x="38937" y="31230"/>
                      <a:pt x="39515" y="32415"/>
                    </a:cubicBezTo>
                    <a:cubicBezTo>
                      <a:pt x="41794" y="37157"/>
                      <a:pt x="43831" y="41959"/>
                      <a:pt x="45685" y="46853"/>
                    </a:cubicBezTo>
                    <a:cubicBezTo>
                      <a:pt x="45928" y="47461"/>
                      <a:pt x="46141" y="48069"/>
                      <a:pt x="46384" y="48677"/>
                    </a:cubicBezTo>
                    <a:cubicBezTo>
                      <a:pt x="46396" y="48700"/>
                      <a:pt x="46412" y="48710"/>
                      <a:pt x="46427" y="48710"/>
                    </a:cubicBezTo>
                    <a:cubicBezTo>
                      <a:pt x="46452" y="48710"/>
                      <a:pt x="46475" y="48684"/>
                      <a:pt x="46475" y="48646"/>
                    </a:cubicBezTo>
                    <a:cubicBezTo>
                      <a:pt x="45655" y="46215"/>
                      <a:pt x="44682" y="43783"/>
                      <a:pt x="43709" y="41352"/>
                    </a:cubicBezTo>
                    <a:cubicBezTo>
                      <a:pt x="42737" y="38950"/>
                      <a:pt x="41734" y="36579"/>
                      <a:pt x="40639" y="34239"/>
                    </a:cubicBezTo>
                    <a:cubicBezTo>
                      <a:pt x="39545" y="31868"/>
                      <a:pt x="38390" y="29558"/>
                      <a:pt x="37205" y="27248"/>
                    </a:cubicBezTo>
                    <a:cubicBezTo>
                      <a:pt x="36688" y="26245"/>
                      <a:pt x="36232" y="25242"/>
                      <a:pt x="35168" y="24695"/>
                    </a:cubicBezTo>
                    <a:cubicBezTo>
                      <a:pt x="34682" y="24452"/>
                      <a:pt x="34195" y="24269"/>
                      <a:pt x="33679" y="24148"/>
                    </a:cubicBezTo>
                    <a:cubicBezTo>
                      <a:pt x="33071" y="23996"/>
                      <a:pt x="32432" y="23844"/>
                      <a:pt x="31825" y="23692"/>
                    </a:cubicBezTo>
                    <a:cubicBezTo>
                      <a:pt x="26840" y="22415"/>
                      <a:pt x="21794" y="21382"/>
                      <a:pt x="16839" y="19983"/>
                    </a:cubicBezTo>
                    <a:cubicBezTo>
                      <a:pt x="14377" y="19315"/>
                      <a:pt x="11915" y="18524"/>
                      <a:pt x="9514" y="17582"/>
                    </a:cubicBezTo>
                    <a:cubicBezTo>
                      <a:pt x="7569" y="16822"/>
                      <a:pt x="5623" y="15941"/>
                      <a:pt x="4012" y="14603"/>
                    </a:cubicBezTo>
                    <a:cubicBezTo>
                      <a:pt x="3222" y="13965"/>
                      <a:pt x="2553" y="13205"/>
                      <a:pt x="2037" y="12354"/>
                    </a:cubicBezTo>
                    <a:cubicBezTo>
                      <a:pt x="1429" y="11321"/>
                      <a:pt x="0" y="8524"/>
                      <a:pt x="2128" y="44"/>
                    </a:cubicBezTo>
                    <a:cubicBezTo>
                      <a:pt x="2128" y="22"/>
                      <a:pt x="2098" y="1"/>
                      <a:pt x="20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2063541" y="3146718"/>
                <a:ext cx="391066" cy="283468"/>
              </a:xfrm>
              <a:custGeom>
                <a:avLst/>
                <a:gdLst/>
                <a:ahLst/>
                <a:cxnLst/>
                <a:rect l="l" t="t" r="r" b="b"/>
                <a:pathLst>
                  <a:path w="16308" h="11821" extrusionOk="0">
                    <a:moveTo>
                      <a:pt x="31" y="1"/>
                    </a:moveTo>
                    <a:cubicBezTo>
                      <a:pt x="1" y="1"/>
                      <a:pt x="1" y="31"/>
                      <a:pt x="31" y="61"/>
                    </a:cubicBezTo>
                    <a:cubicBezTo>
                      <a:pt x="1217" y="396"/>
                      <a:pt x="2463" y="669"/>
                      <a:pt x="3648" y="943"/>
                    </a:cubicBezTo>
                    <a:cubicBezTo>
                      <a:pt x="4864" y="1247"/>
                      <a:pt x="6019" y="1520"/>
                      <a:pt x="7174" y="1794"/>
                    </a:cubicBezTo>
                    <a:cubicBezTo>
                      <a:pt x="8360" y="2098"/>
                      <a:pt x="9606" y="2402"/>
                      <a:pt x="10791" y="2706"/>
                    </a:cubicBezTo>
                    <a:cubicBezTo>
                      <a:pt x="11338" y="2827"/>
                      <a:pt x="11825" y="3101"/>
                      <a:pt x="12189" y="3466"/>
                    </a:cubicBezTo>
                    <a:cubicBezTo>
                      <a:pt x="12737" y="4013"/>
                      <a:pt x="15867" y="11186"/>
                      <a:pt x="16171" y="11764"/>
                    </a:cubicBezTo>
                    <a:cubicBezTo>
                      <a:pt x="16195" y="11803"/>
                      <a:pt x="16217" y="11820"/>
                      <a:pt x="16235" y="11820"/>
                    </a:cubicBezTo>
                    <a:cubicBezTo>
                      <a:pt x="16286" y="11820"/>
                      <a:pt x="16307" y="11686"/>
                      <a:pt x="16262" y="11551"/>
                    </a:cubicBezTo>
                    <a:cubicBezTo>
                      <a:pt x="15503" y="9332"/>
                      <a:pt x="14621" y="7144"/>
                      <a:pt x="13648" y="4985"/>
                    </a:cubicBezTo>
                    <a:cubicBezTo>
                      <a:pt x="13162" y="4043"/>
                      <a:pt x="12615" y="2888"/>
                      <a:pt x="11551" y="2493"/>
                    </a:cubicBezTo>
                    <a:cubicBezTo>
                      <a:pt x="10974" y="2280"/>
                      <a:pt x="10396" y="2128"/>
                      <a:pt x="9788" y="2007"/>
                    </a:cubicBezTo>
                    <a:cubicBezTo>
                      <a:pt x="9180" y="1855"/>
                      <a:pt x="8572" y="1703"/>
                      <a:pt x="7934" y="1551"/>
                    </a:cubicBezTo>
                    <a:cubicBezTo>
                      <a:pt x="6718" y="1247"/>
                      <a:pt x="5472" y="973"/>
                      <a:pt x="4226" y="700"/>
                    </a:cubicBezTo>
                    <a:cubicBezTo>
                      <a:pt x="2828" y="396"/>
                      <a:pt x="1460" y="153"/>
                      <a:pt x="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9"/>
              <p:cNvSpPr/>
              <p:nvPr/>
            </p:nvSpPr>
            <p:spPr>
              <a:xfrm>
                <a:off x="1919222" y="2723953"/>
                <a:ext cx="711798" cy="200809"/>
              </a:xfrm>
              <a:custGeom>
                <a:avLst/>
                <a:gdLst/>
                <a:ahLst/>
                <a:cxnLst/>
                <a:rect l="l" t="t" r="r" b="b"/>
                <a:pathLst>
                  <a:path w="29683" h="8374" extrusionOk="0">
                    <a:moveTo>
                      <a:pt x="31" y="0"/>
                    </a:moveTo>
                    <a:cubicBezTo>
                      <a:pt x="0" y="0"/>
                      <a:pt x="0" y="61"/>
                      <a:pt x="31" y="61"/>
                    </a:cubicBezTo>
                    <a:cubicBezTo>
                      <a:pt x="943" y="274"/>
                      <a:pt x="1915" y="426"/>
                      <a:pt x="2858" y="578"/>
                    </a:cubicBezTo>
                    <a:cubicBezTo>
                      <a:pt x="3800" y="730"/>
                      <a:pt x="4712" y="912"/>
                      <a:pt x="5654" y="1094"/>
                    </a:cubicBezTo>
                    <a:cubicBezTo>
                      <a:pt x="7508" y="1459"/>
                      <a:pt x="9362" y="1854"/>
                      <a:pt x="11216" y="2249"/>
                    </a:cubicBezTo>
                    <a:cubicBezTo>
                      <a:pt x="14864" y="3101"/>
                      <a:pt x="18511" y="4073"/>
                      <a:pt x="22128" y="5137"/>
                    </a:cubicBezTo>
                    <a:cubicBezTo>
                      <a:pt x="25107" y="6019"/>
                      <a:pt x="27934" y="7629"/>
                      <a:pt x="29545" y="8359"/>
                    </a:cubicBezTo>
                    <a:cubicBezTo>
                      <a:pt x="29560" y="8369"/>
                      <a:pt x="29574" y="8373"/>
                      <a:pt x="29586" y="8373"/>
                    </a:cubicBezTo>
                    <a:cubicBezTo>
                      <a:pt x="29652" y="8373"/>
                      <a:pt x="29682" y="8258"/>
                      <a:pt x="29606" y="8207"/>
                    </a:cubicBezTo>
                    <a:cubicBezTo>
                      <a:pt x="27508" y="6930"/>
                      <a:pt x="25259" y="5867"/>
                      <a:pt x="22949" y="5015"/>
                    </a:cubicBezTo>
                    <a:cubicBezTo>
                      <a:pt x="21186" y="4408"/>
                      <a:pt x="19393" y="3921"/>
                      <a:pt x="17599" y="3435"/>
                    </a:cubicBezTo>
                    <a:cubicBezTo>
                      <a:pt x="13891" y="2432"/>
                      <a:pt x="10183" y="1581"/>
                      <a:pt x="6414" y="912"/>
                    </a:cubicBezTo>
                    <a:cubicBezTo>
                      <a:pt x="5350" y="730"/>
                      <a:pt x="4256" y="547"/>
                      <a:pt x="3192" y="365"/>
                    </a:cubicBezTo>
                    <a:cubicBezTo>
                      <a:pt x="2128" y="183"/>
                      <a:pt x="1095" y="61"/>
                      <a:pt x="3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9"/>
              <p:cNvSpPr/>
              <p:nvPr/>
            </p:nvSpPr>
            <p:spPr>
              <a:xfrm>
                <a:off x="1459262" y="1590337"/>
                <a:ext cx="482550" cy="666884"/>
              </a:xfrm>
              <a:custGeom>
                <a:avLst/>
                <a:gdLst/>
                <a:ahLst/>
                <a:cxnLst/>
                <a:rect l="l" t="t" r="r" b="b"/>
                <a:pathLst>
                  <a:path w="20123" h="27810" extrusionOk="0">
                    <a:moveTo>
                      <a:pt x="14959" y="1"/>
                    </a:moveTo>
                    <a:cubicBezTo>
                      <a:pt x="14658" y="1"/>
                      <a:pt x="14342" y="31"/>
                      <a:pt x="14013" y="97"/>
                    </a:cubicBezTo>
                    <a:cubicBezTo>
                      <a:pt x="8572" y="1191"/>
                      <a:pt x="7782" y="11678"/>
                      <a:pt x="5077" y="14961"/>
                    </a:cubicBezTo>
                    <a:cubicBezTo>
                      <a:pt x="153" y="20888"/>
                      <a:pt x="1" y="26724"/>
                      <a:pt x="4013" y="27666"/>
                    </a:cubicBezTo>
                    <a:cubicBezTo>
                      <a:pt x="4418" y="27762"/>
                      <a:pt x="4822" y="27809"/>
                      <a:pt x="5222" y="27809"/>
                    </a:cubicBezTo>
                    <a:cubicBezTo>
                      <a:pt x="9268" y="27809"/>
                      <a:pt x="12905" y="22926"/>
                      <a:pt x="12767" y="13411"/>
                    </a:cubicBezTo>
                    <a:cubicBezTo>
                      <a:pt x="12649" y="7069"/>
                      <a:pt x="14391" y="4162"/>
                      <a:pt x="15689" y="4162"/>
                    </a:cubicBezTo>
                    <a:cubicBezTo>
                      <a:pt x="15729" y="4162"/>
                      <a:pt x="15768" y="4165"/>
                      <a:pt x="15806" y="4170"/>
                    </a:cubicBezTo>
                    <a:cubicBezTo>
                      <a:pt x="17083" y="4383"/>
                      <a:pt x="17813" y="6024"/>
                      <a:pt x="17813" y="6024"/>
                    </a:cubicBezTo>
                    <a:lnTo>
                      <a:pt x="20123" y="4991"/>
                    </a:lnTo>
                    <a:cubicBezTo>
                      <a:pt x="19762" y="3409"/>
                      <a:pt x="18133" y="1"/>
                      <a:pt x="149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9"/>
              <p:cNvSpPr/>
              <p:nvPr/>
            </p:nvSpPr>
            <p:spPr>
              <a:xfrm>
                <a:off x="1642958" y="1576572"/>
                <a:ext cx="294498" cy="233325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9730" extrusionOk="0">
                    <a:moveTo>
                      <a:pt x="7033" y="0"/>
                    </a:moveTo>
                    <a:cubicBezTo>
                      <a:pt x="6989" y="0"/>
                      <a:pt x="6945" y="1"/>
                      <a:pt x="6900" y="3"/>
                    </a:cubicBezTo>
                    <a:cubicBezTo>
                      <a:pt x="6019" y="33"/>
                      <a:pt x="5137" y="276"/>
                      <a:pt x="4377" y="702"/>
                    </a:cubicBezTo>
                    <a:cubicBezTo>
                      <a:pt x="3617" y="1158"/>
                      <a:pt x="2949" y="1765"/>
                      <a:pt x="2462" y="2495"/>
                    </a:cubicBezTo>
                    <a:cubicBezTo>
                      <a:pt x="1976" y="3194"/>
                      <a:pt x="1551" y="3984"/>
                      <a:pt x="1247" y="4775"/>
                    </a:cubicBezTo>
                    <a:cubicBezTo>
                      <a:pt x="639" y="6355"/>
                      <a:pt x="213" y="8027"/>
                      <a:pt x="0" y="9729"/>
                    </a:cubicBezTo>
                    <a:cubicBezTo>
                      <a:pt x="396" y="8088"/>
                      <a:pt x="912" y="6477"/>
                      <a:pt x="1581" y="4927"/>
                    </a:cubicBezTo>
                    <a:cubicBezTo>
                      <a:pt x="1915" y="4167"/>
                      <a:pt x="2341" y="3437"/>
                      <a:pt x="2827" y="2769"/>
                    </a:cubicBezTo>
                    <a:cubicBezTo>
                      <a:pt x="3283" y="2100"/>
                      <a:pt x="3891" y="1522"/>
                      <a:pt x="4621" y="1127"/>
                    </a:cubicBezTo>
                    <a:cubicBezTo>
                      <a:pt x="5320" y="732"/>
                      <a:pt x="6110" y="489"/>
                      <a:pt x="6900" y="458"/>
                    </a:cubicBezTo>
                    <a:cubicBezTo>
                      <a:pt x="6952" y="457"/>
                      <a:pt x="7003" y="456"/>
                      <a:pt x="7054" y="456"/>
                    </a:cubicBezTo>
                    <a:cubicBezTo>
                      <a:pt x="7820" y="456"/>
                      <a:pt x="8553" y="668"/>
                      <a:pt x="9180" y="1066"/>
                    </a:cubicBezTo>
                    <a:cubicBezTo>
                      <a:pt x="9879" y="1492"/>
                      <a:pt x="10487" y="2069"/>
                      <a:pt x="10973" y="2738"/>
                    </a:cubicBezTo>
                    <a:cubicBezTo>
                      <a:pt x="11247" y="3073"/>
                      <a:pt x="11460" y="3437"/>
                      <a:pt x="11672" y="3802"/>
                    </a:cubicBezTo>
                    <a:cubicBezTo>
                      <a:pt x="11885" y="4167"/>
                      <a:pt x="12098" y="4531"/>
                      <a:pt x="12280" y="4927"/>
                    </a:cubicBezTo>
                    <a:cubicBezTo>
                      <a:pt x="12007" y="4106"/>
                      <a:pt x="11642" y="3316"/>
                      <a:pt x="11186" y="2617"/>
                    </a:cubicBezTo>
                    <a:cubicBezTo>
                      <a:pt x="10730" y="1857"/>
                      <a:pt x="10122" y="1218"/>
                      <a:pt x="9393" y="732"/>
                    </a:cubicBezTo>
                    <a:cubicBezTo>
                      <a:pt x="8700" y="270"/>
                      <a:pt x="7870" y="0"/>
                      <a:pt x="703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9"/>
              <p:cNvSpPr/>
              <p:nvPr/>
            </p:nvSpPr>
            <p:spPr>
              <a:xfrm>
                <a:off x="1524875" y="1825904"/>
                <a:ext cx="255123" cy="434590"/>
              </a:xfrm>
              <a:custGeom>
                <a:avLst/>
                <a:gdLst/>
                <a:ahLst/>
                <a:cxnLst/>
                <a:rect l="l" t="t" r="r" b="b"/>
                <a:pathLst>
                  <a:path w="10639" h="18123" extrusionOk="0">
                    <a:moveTo>
                      <a:pt x="10031" y="1"/>
                    </a:moveTo>
                    <a:cubicBezTo>
                      <a:pt x="9970" y="1034"/>
                      <a:pt x="10031" y="2068"/>
                      <a:pt x="10061" y="3101"/>
                    </a:cubicBezTo>
                    <a:cubicBezTo>
                      <a:pt x="10092" y="4135"/>
                      <a:pt x="10122" y="5168"/>
                      <a:pt x="10122" y="6202"/>
                    </a:cubicBezTo>
                    <a:cubicBezTo>
                      <a:pt x="10122" y="7235"/>
                      <a:pt x="10092" y="8268"/>
                      <a:pt x="10000" y="9302"/>
                    </a:cubicBezTo>
                    <a:cubicBezTo>
                      <a:pt x="9909" y="10305"/>
                      <a:pt x="9727" y="11308"/>
                      <a:pt x="9453" y="12311"/>
                    </a:cubicBezTo>
                    <a:cubicBezTo>
                      <a:pt x="9180" y="13284"/>
                      <a:pt x="8724" y="14196"/>
                      <a:pt x="8116" y="14986"/>
                    </a:cubicBezTo>
                    <a:cubicBezTo>
                      <a:pt x="7478" y="15776"/>
                      <a:pt x="6687" y="16445"/>
                      <a:pt x="5836" y="16962"/>
                    </a:cubicBezTo>
                    <a:cubicBezTo>
                      <a:pt x="4955" y="17509"/>
                      <a:pt x="3982" y="17813"/>
                      <a:pt x="2979" y="17904"/>
                    </a:cubicBezTo>
                    <a:cubicBezTo>
                      <a:pt x="2850" y="17911"/>
                      <a:pt x="2721" y="17915"/>
                      <a:pt x="2592" y="17915"/>
                    </a:cubicBezTo>
                    <a:cubicBezTo>
                      <a:pt x="2206" y="17915"/>
                      <a:pt x="1824" y="17881"/>
                      <a:pt x="1459" y="17813"/>
                    </a:cubicBezTo>
                    <a:cubicBezTo>
                      <a:pt x="1186" y="17752"/>
                      <a:pt x="943" y="17691"/>
                      <a:pt x="699" y="17600"/>
                    </a:cubicBezTo>
                    <a:cubicBezTo>
                      <a:pt x="426" y="17539"/>
                      <a:pt x="213" y="17448"/>
                      <a:pt x="0" y="17296"/>
                    </a:cubicBezTo>
                    <a:lnTo>
                      <a:pt x="0" y="17296"/>
                    </a:lnTo>
                    <a:cubicBezTo>
                      <a:pt x="395" y="17600"/>
                      <a:pt x="882" y="17813"/>
                      <a:pt x="1398" y="17934"/>
                    </a:cubicBezTo>
                    <a:cubicBezTo>
                      <a:pt x="1847" y="18040"/>
                      <a:pt x="2296" y="18122"/>
                      <a:pt x="2765" y="18122"/>
                    </a:cubicBezTo>
                    <a:cubicBezTo>
                      <a:pt x="2836" y="18122"/>
                      <a:pt x="2907" y="18121"/>
                      <a:pt x="2979" y="18117"/>
                    </a:cubicBezTo>
                    <a:cubicBezTo>
                      <a:pt x="3496" y="18117"/>
                      <a:pt x="4013" y="18056"/>
                      <a:pt x="4529" y="17904"/>
                    </a:cubicBezTo>
                    <a:cubicBezTo>
                      <a:pt x="5046" y="17752"/>
                      <a:pt x="5563" y="17569"/>
                      <a:pt x="6019" y="17326"/>
                    </a:cubicBezTo>
                    <a:cubicBezTo>
                      <a:pt x="6475" y="17053"/>
                      <a:pt x="6931" y="16749"/>
                      <a:pt x="7326" y="16414"/>
                    </a:cubicBezTo>
                    <a:lnTo>
                      <a:pt x="7630" y="16141"/>
                    </a:lnTo>
                    <a:lnTo>
                      <a:pt x="7934" y="15898"/>
                    </a:lnTo>
                    <a:cubicBezTo>
                      <a:pt x="8116" y="15715"/>
                      <a:pt x="8298" y="15503"/>
                      <a:pt x="8481" y="15290"/>
                    </a:cubicBezTo>
                    <a:cubicBezTo>
                      <a:pt x="9119" y="14439"/>
                      <a:pt x="9605" y="13496"/>
                      <a:pt x="9909" y="12463"/>
                    </a:cubicBezTo>
                    <a:cubicBezTo>
                      <a:pt x="10426" y="10427"/>
                      <a:pt x="10639" y="8299"/>
                      <a:pt x="10487" y="6232"/>
                    </a:cubicBezTo>
                    <a:cubicBezTo>
                      <a:pt x="10456" y="5168"/>
                      <a:pt x="10396" y="4135"/>
                      <a:pt x="10304" y="3101"/>
                    </a:cubicBezTo>
                    <a:cubicBezTo>
                      <a:pt x="10213" y="2068"/>
                      <a:pt x="10092" y="1034"/>
                      <a:pt x="1003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9"/>
              <p:cNvSpPr/>
              <p:nvPr/>
            </p:nvSpPr>
            <p:spPr>
              <a:xfrm>
                <a:off x="1858717" y="1680554"/>
                <a:ext cx="91867" cy="59374"/>
              </a:xfrm>
              <a:custGeom>
                <a:avLst/>
                <a:gdLst/>
                <a:ahLst/>
                <a:cxnLst/>
                <a:rect l="l" t="t" r="r" b="b"/>
                <a:pathLst>
                  <a:path w="3831" h="2476" extrusionOk="0">
                    <a:moveTo>
                      <a:pt x="3160" y="1"/>
                    </a:moveTo>
                    <a:cubicBezTo>
                      <a:pt x="2621" y="1"/>
                      <a:pt x="498" y="722"/>
                      <a:pt x="244" y="1259"/>
                    </a:cubicBezTo>
                    <a:cubicBezTo>
                      <a:pt x="1" y="1837"/>
                      <a:pt x="973" y="2475"/>
                      <a:pt x="973" y="2475"/>
                    </a:cubicBezTo>
                    <a:lnTo>
                      <a:pt x="3770" y="1259"/>
                    </a:lnTo>
                    <a:cubicBezTo>
                      <a:pt x="3830" y="803"/>
                      <a:pt x="3557" y="135"/>
                      <a:pt x="3253" y="13"/>
                    </a:cubicBezTo>
                    <a:cubicBezTo>
                      <a:pt x="3232" y="5"/>
                      <a:pt x="3200" y="1"/>
                      <a:pt x="316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9"/>
              <p:cNvSpPr/>
              <p:nvPr/>
            </p:nvSpPr>
            <p:spPr>
              <a:xfrm>
                <a:off x="1842314" y="1912573"/>
                <a:ext cx="593697" cy="519767"/>
              </a:xfrm>
              <a:custGeom>
                <a:avLst/>
                <a:gdLst/>
                <a:ahLst/>
                <a:cxnLst/>
                <a:rect l="l" t="t" r="r" b="b"/>
                <a:pathLst>
                  <a:path w="24758" h="21675" extrusionOk="0">
                    <a:moveTo>
                      <a:pt x="17725" y="1"/>
                    </a:moveTo>
                    <a:cubicBezTo>
                      <a:pt x="16559" y="1"/>
                      <a:pt x="9667" y="1698"/>
                      <a:pt x="9864" y="3499"/>
                    </a:cubicBezTo>
                    <a:cubicBezTo>
                      <a:pt x="9864" y="3690"/>
                      <a:pt x="11249" y="7744"/>
                      <a:pt x="11673" y="8491"/>
                    </a:cubicBezTo>
                    <a:lnTo>
                      <a:pt x="11673" y="8491"/>
                    </a:lnTo>
                    <a:cubicBezTo>
                      <a:pt x="11053" y="8094"/>
                      <a:pt x="7926" y="6756"/>
                      <a:pt x="3147" y="4776"/>
                    </a:cubicBezTo>
                    <a:cubicBezTo>
                      <a:pt x="2476" y="4503"/>
                      <a:pt x="1923" y="4380"/>
                      <a:pt x="1491" y="4380"/>
                    </a:cubicBezTo>
                    <a:cubicBezTo>
                      <a:pt x="239" y="4380"/>
                      <a:pt x="0" y="5412"/>
                      <a:pt x="837" y="6813"/>
                    </a:cubicBezTo>
                    <a:cubicBezTo>
                      <a:pt x="2589" y="9821"/>
                      <a:pt x="13215" y="21675"/>
                      <a:pt x="21109" y="21675"/>
                    </a:cubicBezTo>
                    <a:cubicBezTo>
                      <a:pt x="21428" y="21675"/>
                      <a:pt x="21743" y="21655"/>
                      <a:pt x="22053" y="21615"/>
                    </a:cubicBezTo>
                    <a:cubicBezTo>
                      <a:pt x="24758" y="21281"/>
                      <a:pt x="23846" y="10430"/>
                      <a:pt x="17888" y="34"/>
                    </a:cubicBezTo>
                    <a:cubicBezTo>
                      <a:pt x="17875" y="12"/>
                      <a:pt x="17818" y="1"/>
                      <a:pt x="17725" y="1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9"/>
              <p:cNvSpPr/>
              <p:nvPr/>
            </p:nvSpPr>
            <p:spPr>
              <a:xfrm>
                <a:off x="2122582" y="2108403"/>
                <a:ext cx="88966" cy="237354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9898" extrusionOk="0">
                    <a:moveTo>
                      <a:pt x="32" y="1"/>
                    </a:moveTo>
                    <a:cubicBezTo>
                      <a:pt x="14" y="1"/>
                      <a:pt x="1" y="14"/>
                      <a:pt x="1" y="14"/>
                    </a:cubicBezTo>
                    <a:cubicBezTo>
                      <a:pt x="183" y="774"/>
                      <a:pt x="396" y="1534"/>
                      <a:pt x="609" y="2294"/>
                    </a:cubicBezTo>
                    <a:cubicBezTo>
                      <a:pt x="973" y="3601"/>
                      <a:pt x="1460" y="4878"/>
                      <a:pt x="1946" y="6124"/>
                    </a:cubicBezTo>
                    <a:cubicBezTo>
                      <a:pt x="2463" y="7400"/>
                      <a:pt x="3040" y="8647"/>
                      <a:pt x="3648" y="9862"/>
                    </a:cubicBezTo>
                    <a:cubicBezTo>
                      <a:pt x="3661" y="9888"/>
                      <a:pt x="3674" y="9898"/>
                      <a:pt x="3685" y="9898"/>
                    </a:cubicBezTo>
                    <a:cubicBezTo>
                      <a:pt x="3699" y="9898"/>
                      <a:pt x="3709" y="9880"/>
                      <a:pt x="3709" y="9862"/>
                    </a:cubicBezTo>
                    <a:cubicBezTo>
                      <a:pt x="3435" y="9163"/>
                      <a:pt x="3162" y="8464"/>
                      <a:pt x="2888" y="7735"/>
                    </a:cubicBezTo>
                    <a:cubicBezTo>
                      <a:pt x="1855" y="5182"/>
                      <a:pt x="943" y="2628"/>
                      <a:pt x="62" y="14"/>
                    </a:cubicBezTo>
                    <a:cubicBezTo>
                      <a:pt x="51" y="4"/>
                      <a:pt x="41" y="1"/>
                      <a:pt x="3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9"/>
              <p:cNvSpPr/>
              <p:nvPr/>
            </p:nvSpPr>
            <p:spPr>
              <a:xfrm>
                <a:off x="1933059" y="1784561"/>
                <a:ext cx="360108" cy="242558"/>
              </a:xfrm>
              <a:custGeom>
                <a:avLst/>
                <a:gdLst/>
                <a:ahLst/>
                <a:cxnLst/>
                <a:rect l="l" t="t" r="r" b="b"/>
                <a:pathLst>
                  <a:path w="15017" h="10115" extrusionOk="0">
                    <a:moveTo>
                      <a:pt x="6784" y="0"/>
                    </a:moveTo>
                    <a:cubicBezTo>
                      <a:pt x="5808" y="0"/>
                      <a:pt x="4648" y="173"/>
                      <a:pt x="3253" y="600"/>
                    </a:cubicBezTo>
                    <a:cubicBezTo>
                      <a:pt x="2007" y="995"/>
                      <a:pt x="1" y="3093"/>
                      <a:pt x="761" y="3822"/>
                    </a:cubicBezTo>
                    <a:cubicBezTo>
                      <a:pt x="872" y="3924"/>
                      <a:pt x="999" y="3969"/>
                      <a:pt x="1140" y="3969"/>
                    </a:cubicBezTo>
                    <a:cubicBezTo>
                      <a:pt x="2008" y="3969"/>
                      <a:pt x="3422" y="2303"/>
                      <a:pt x="5016" y="2120"/>
                    </a:cubicBezTo>
                    <a:lnTo>
                      <a:pt x="5016" y="2120"/>
                    </a:lnTo>
                    <a:cubicBezTo>
                      <a:pt x="5016" y="2120"/>
                      <a:pt x="3314" y="4065"/>
                      <a:pt x="3740" y="5312"/>
                    </a:cubicBezTo>
                    <a:cubicBezTo>
                      <a:pt x="4104" y="6375"/>
                      <a:pt x="4560" y="7439"/>
                      <a:pt x="5077" y="8442"/>
                    </a:cubicBezTo>
                    <a:cubicBezTo>
                      <a:pt x="5290" y="8381"/>
                      <a:pt x="5503" y="8321"/>
                      <a:pt x="5685" y="8229"/>
                    </a:cubicBezTo>
                    <a:cubicBezTo>
                      <a:pt x="5685" y="8229"/>
                      <a:pt x="6141" y="9385"/>
                      <a:pt x="7843" y="10114"/>
                    </a:cubicBezTo>
                    <a:lnTo>
                      <a:pt x="15016" y="7318"/>
                    </a:lnTo>
                    <a:cubicBezTo>
                      <a:pt x="15016" y="7318"/>
                      <a:pt x="13740" y="4035"/>
                      <a:pt x="11794" y="2242"/>
                    </a:cubicBezTo>
                    <a:cubicBezTo>
                      <a:pt x="10789" y="1326"/>
                      <a:pt x="9489" y="0"/>
                      <a:pt x="6784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9"/>
              <p:cNvSpPr/>
              <p:nvPr/>
            </p:nvSpPr>
            <p:spPr>
              <a:xfrm>
                <a:off x="1941093" y="1814729"/>
                <a:ext cx="239105" cy="202127"/>
              </a:xfrm>
              <a:custGeom>
                <a:avLst/>
                <a:gdLst/>
                <a:ahLst/>
                <a:cxnLst/>
                <a:rect l="l" t="t" r="r" b="b"/>
                <a:pathLst>
                  <a:path w="9971" h="8429" extrusionOk="0">
                    <a:moveTo>
                      <a:pt x="9307" y="0"/>
                    </a:moveTo>
                    <a:cubicBezTo>
                      <a:pt x="8234" y="0"/>
                      <a:pt x="6642" y="85"/>
                      <a:pt x="5289" y="528"/>
                    </a:cubicBezTo>
                    <a:cubicBezTo>
                      <a:pt x="3405" y="1166"/>
                      <a:pt x="0" y="2898"/>
                      <a:pt x="487" y="4266"/>
                    </a:cubicBezTo>
                    <a:cubicBezTo>
                      <a:pt x="646" y="4746"/>
                      <a:pt x="1043" y="4871"/>
                      <a:pt x="1413" y="4871"/>
                    </a:cubicBezTo>
                    <a:cubicBezTo>
                      <a:pt x="1816" y="4871"/>
                      <a:pt x="2189" y="4722"/>
                      <a:pt x="2189" y="4722"/>
                    </a:cubicBezTo>
                    <a:lnTo>
                      <a:pt x="2189" y="4722"/>
                    </a:lnTo>
                    <a:cubicBezTo>
                      <a:pt x="2189" y="4722"/>
                      <a:pt x="943" y="5725"/>
                      <a:pt x="1429" y="6576"/>
                    </a:cubicBezTo>
                    <a:cubicBezTo>
                      <a:pt x="1642" y="6910"/>
                      <a:pt x="1961" y="7003"/>
                      <a:pt x="2251" y="7003"/>
                    </a:cubicBezTo>
                    <a:cubicBezTo>
                      <a:pt x="2623" y="7003"/>
                      <a:pt x="2949" y="6850"/>
                      <a:pt x="2949" y="6850"/>
                    </a:cubicBezTo>
                    <a:lnTo>
                      <a:pt x="2949" y="6850"/>
                    </a:lnTo>
                    <a:cubicBezTo>
                      <a:pt x="2949" y="6850"/>
                      <a:pt x="2310" y="7610"/>
                      <a:pt x="2888" y="8248"/>
                    </a:cubicBezTo>
                    <a:cubicBezTo>
                      <a:pt x="3006" y="8376"/>
                      <a:pt x="3150" y="8429"/>
                      <a:pt x="3314" y="8429"/>
                    </a:cubicBezTo>
                    <a:cubicBezTo>
                      <a:pt x="4132" y="8429"/>
                      <a:pt x="5457" y="7115"/>
                      <a:pt x="6597" y="7115"/>
                    </a:cubicBezTo>
                    <a:cubicBezTo>
                      <a:pt x="6648" y="7115"/>
                      <a:pt x="6698" y="7118"/>
                      <a:pt x="6748" y="7123"/>
                    </a:cubicBezTo>
                    <a:cubicBezTo>
                      <a:pt x="6749" y="7124"/>
                      <a:pt x="6751" y="7124"/>
                      <a:pt x="6752" y="7124"/>
                    </a:cubicBezTo>
                    <a:cubicBezTo>
                      <a:pt x="7077" y="7124"/>
                      <a:pt x="9970" y="11"/>
                      <a:pt x="9970" y="11"/>
                    </a:cubicBezTo>
                    <a:cubicBezTo>
                      <a:pt x="9785" y="5"/>
                      <a:pt x="9560" y="0"/>
                      <a:pt x="9307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9"/>
              <p:cNvSpPr/>
              <p:nvPr/>
            </p:nvSpPr>
            <p:spPr>
              <a:xfrm>
                <a:off x="1993563" y="1871828"/>
                <a:ext cx="98438" cy="56161"/>
              </a:xfrm>
              <a:custGeom>
                <a:avLst/>
                <a:gdLst/>
                <a:ahLst/>
                <a:cxnLst/>
                <a:rect l="l" t="t" r="r" b="b"/>
                <a:pathLst>
                  <a:path w="4105" h="2342" extrusionOk="0">
                    <a:moveTo>
                      <a:pt x="4104" y="1"/>
                    </a:moveTo>
                    <a:cubicBezTo>
                      <a:pt x="2524" y="335"/>
                      <a:pt x="1125" y="1125"/>
                      <a:pt x="31" y="2280"/>
                    </a:cubicBezTo>
                    <a:cubicBezTo>
                      <a:pt x="1" y="2311"/>
                      <a:pt x="31" y="2341"/>
                      <a:pt x="31" y="2341"/>
                    </a:cubicBezTo>
                    <a:cubicBezTo>
                      <a:pt x="1277" y="1399"/>
                      <a:pt x="2645" y="609"/>
                      <a:pt x="4074" y="31"/>
                    </a:cubicBezTo>
                    <a:cubicBezTo>
                      <a:pt x="4074" y="31"/>
                      <a:pt x="4104" y="1"/>
                      <a:pt x="4104" y="1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9"/>
              <p:cNvSpPr/>
              <p:nvPr/>
            </p:nvSpPr>
            <p:spPr>
              <a:xfrm>
                <a:off x="1971693" y="1823003"/>
                <a:ext cx="98438" cy="56137"/>
              </a:xfrm>
              <a:custGeom>
                <a:avLst/>
                <a:gdLst/>
                <a:ahLst/>
                <a:cxnLst/>
                <a:rect l="l" t="t" r="r" b="b"/>
                <a:pathLst>
                  <a:path w="4105" h="2341" extrusionOk="0">
                    <a:moveTo>
                      <a:pt x="4104" y="0"/>
                    </a:moveTo>
                    <a:lnTo>
                      <a:pt x="4104" y="0"/>
                    </a:lnTo>
                    <a:cubicBezTo>
                      <a:pt x="2554" y="335"/>
                      <a:pt x="1126" y="1125"/>
                      <a:pt x="31" y="2280"/>
                    </a:cubicBezTo>
                    <a:cubicBezTo>
                      <a:pt x="1" y="2310"/>
                      <a:pt x="31" y="2341"/>
                      <a:pt x="31" y="2341"/>
                    </a:cubicBezTo>
                    <a:cubicBezTo>
                      <a:pt x="1277" y="1398"/>
                      <a:pt x="2645" y="608"/>
                      <a:pt x="4104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9"/>
              <p:cNvSpPr/>
              <p:nvPr/>
            </p:nvSpPr>
            <p:spPr>
              <a:xfrm>
                <a:off x="2011070" y="1917752"/>
                <a:ext cx="94769" cy="61988"/>
              </a:xfrm>
              <a:custGeom>
                <a:avLst/>
                <a:gdLst/>
                <a:ahLst/>
                <a:cxnLst/>
                <a:rect l="l" t="t" r="r" b="b"/>
                <a:pathLst>
                  <a:path w="3952" h="2585" extrusionOk="0">
                    <a:moveTo>
                      <a:pt x="3921" y="1"/>
                    </a:moveTo>
                    <a:cubicBezTo>
                      <a:pt x="3906" y="8"/>
                      <a:pt x="3891" y="16"/>
                      <a:pt x="3877" y="24"/>
                    </a:cubicBezTo>
                    <a:lnTo>
                      <a:pt x="3877" y="24"/>
                    </a:lnTo>
                    <a:cubicBezTo>
                      <a:pt x="3902" y="16"/>
                      <a:pt x="3927" y="8"/>
                      <a:pt x="3952" y="1"/>
                    </a:cubicBezTo>
                    <a:close/>
                    <a:moveTo>
                      <a:pt x="3877" y="24"/>
                    </a:moveTo>
                    <a:lnTo>
                      <a:pt x="3877" y="24"/>
                    </a:lnTo>
                    <a:cubicBezTo>
                      <a:pt x="2387" y="486"/>
                      <a:pt x="1047" y="1358"/>
                      <a:pt x="31" y="2524"/>
                    </a:cubicBezTo>
                    <a:cubicBezTo>
                      <a:pt x="0" y="2554"/>
                      <a:pt x="31" y="2584"/>
                      <a:pt x="31" y="2584"/>
                    </a:cubicBezTo>
                    <a:cubicBezTo>
                      <a:pt x="1203" y="1592"/>
                      <a:pt x="2524" y="719"/>
                      <a:pt x="3877" y="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9"/>
              <p:cNvSpPr/>
              <p:nvPr/>
            </p:nvSpPr>
            <p:spPr>
              <a:xfrm>
                <a:off x="2073013" y="1976722"/>
                <a:ext cx="94050" cy="45298"/>
              </a:xfrm>
              <a:custGeom>
                <a:avLst/>
                <a:gdLst/>
                <a:ahLst/>
                <a:cxnLst/>
                <a:rect l="l" t="t" r="r" b="b"/>
                <a:pathLst>
                  <a:path w="3922" h="1889" extrusionOk="0">
                    <a:moveTo>
                      <a:pt x="2072" y="1"/>
                    </a:moveTo>
                    <a:cubicBezTo>
                      <a:pt x="1331" y="1"/>
                      <a:pt x="599" y="215"/>
                      <a:pt x="1" y="642"/>
                    </a:cubicBezTo>
                    <a:cubicBezTo>
                      <a:pt x="1" y="642"/>
                      <a:pt x="31" y="672"/>
                      <a:pt x="31" y="672"/>
                    </a:cubicBezTo>
                    <a:cubicBezTo>
                      <a:pt x="335" y="581"/>
                      <a:pt x="670" y="490"/>
                      <a:pt x="974" y="368"/>
                    </a:cubicBezTo>
                    <a:cubicBezTo>
                      <a:pt x="1521" y="1372"/>
                      <a:pt x="2736" y="1888"/>
                      <a:pt x="3892" y="1888"/>
                    </a:cubicBezTo>
                    <a:cubicBezTo>
                      <a:pt x="3922" y="1888"/>
                      <a:pt x="3922" y="1827"/>
                      <a:pt x="3892" y="1827"/>
                    </a:cubicBezTo>
                    <a:cubicBezTo>
                      <a:pt x="3284" y="1706"/>
                      <a:pt x="1855" y="1311"/>
                      <a:pt x="1034" y="338"/>
                    </a:cubicBezTo>
                    <a:cubicBezTo>
                      <a:pt x="1065" y="338"/>
                      <a:pt x="1581" y="186"/>
                      <a:pt x="2220" y="65"/>
                    </a:cubicBezTo>
                    <a:cubicBezTo>
                      <a:pt x="2250" y="65"/>
                      <a:pt x="2250" y="4"/>
                      <a:pt x="2220" y="4"/>
                    </a:cubicBezTo>
                    <a:cubicBezTo>
                      <a:pt x="2170" y="2"/>
                      <a:pt x="2121" y="1"/>
                      <a:pt x="207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9"/>
              <p:cNvSpPr/>
              <p:nvPr/>
            </p:nvSpPr>
            <p:spPr>
              <a:xfrm>
                <a:off x="1823249" y="2013390"/>
                <a:ext cx="300086" cy="189394"/>
              </a:xfrm>
              <a:custGeom>
                <a:avLst/>
                <a:gdLst/>
                <a:ahLst/>
                <a:cxnLst/>
                <a:rect l="l" t="t" r="r" b="b"/>
                <a:pathLst>
                  <a:path w="12514" h="7898" extrusionOk="0">
                    <a:moveTo>
                      <a:pt x="1849" y="1"/>
                    </a:moveTo>
                    <a:cubicBezTo>
                      <a:pt x="25" y="1"/>
                      <a:pt x="0" y="1181"/>
                      <a:pt x="1388" y="3095"/>
                    </a:cubicBezTo>
                    <a:cubicBezTo>
                      <a:pt x="2665" y="4767"/>
                      <a:pt x="4033" y="6378"/>
                      <a:pt x="5492" y="7897"/>
                    </a:cubicBezTo>
                    <a:lnTo>
                      <a:pt x="12513" y="3885"/>
                    </a:lnTo>
                    <a:cubicBezTo>
                      <a:pt x="12513" y="3885"/>
                      <a:pt x="6130" y="846"/>
                      <a:pt x="3729" y="268"/>
                    </a:cubicBezTo>
                    <a:cubicBezTo>
                      <a:pt x="2966" y="87"/>
                      <a:pt x="2342" y="1"/>
                      <a:pt x="184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9"/>
              <p:cNvSpPr/>
              <p:nvPr/>
            </p:nvSpPr>
            <p:spPr>
              <a:xfrm>
                <a:off x="1844136" y="2016171"/>
                <a:ext cx="247857" cy="169850"/>
              </a:xfrm>
              <a:custGeom>
                <a:avLst/>
                <a:gdLst/>
                <a:ahLst/>
                <a:cxnLst/>
                <a:rect l="l" t="t" r="r" b="b"/>
                <a:pathLst>
                  <a:path w="10336" h="7083" extrusionOk="0">
                    <a:moveTo>
                      <a:pt x="183" y="0"/>
                    </a:moveTo>
                    <a:cubicBezTo>
                      <a:pt x="122" y="0"/>
                      <a:pt x="92" y="30"/>
                      <a:pt x="31" y="61"/>
                    </a:cubicBezTo>
                    <a:cubicBezTo>
                      <a:pt x="1" y="91"/>
                      <a:pt x="1" y="122"/>
                      <a:pt x="1" y="152"/>
                    </a:cubicBezTo>
                    <a:cubicBezTo>
                      <a:pt x="1" y="258"/>
                      <a:pt x="84" y="312"/>
                      <a:pt x="168" y="312"/>
                    </a:cubicBezTo>
                    <a:cubicBezTo>
                      <a:pt x="251" y="312"/>
                      <a:pt x="335" y="258"/>
                      <a:pt x="335" y="152"/>
                    </a:cubicBezTo>
                    <a:cubicBezTo>
                      <a:pt x="335" y="61"/>
                      <a:pt x="274" y="0"/>
                      <a:pt x="183" y="0"/>
                    </a:cubicBezTo>
                    <a:close/>
                    <a:moveTo>
                      <a:pt x="2523" y="91"/>
                    </a:moveTo>
                    <a:cubicBezTo>
                      <a:pt x="2493" y="122"/>
                      <a:pt x="2493" y="122"/>
                      <a:pt x="2523" y="152"/>
                    </a:cubicBezTo>
                    <a:cubicBezTo>
                      <a:pt x="2523" y="258"/>
                      <a:pt x="2599" y="312"/>
                      <a:pt x="2675" y="312"/>
                    </a:cubicBezTo>
                    <a:cubicBezTo>
                      <a:pt x="2751" y="312"/>
                      <a:pt x="2827" y="258"/>
                      <a:pt x="2827" y="152"/>
                    </a:cubicBezTo>
                    <a:lnTo>
                      <a:pt x="2523" y="91"/>
                    </a:lnTo>
                    <a:close/>
                    <a:moveTo>
                      <a:pt x="3922" y="1733"/>
                    </a:moveTo>
                    <a:cubicBezTo>
                      <a:pt x="3736" y="1733"/>
                      <a:pt x="3923" y="1964"/>
                      <a:pt x="4021" y="1964"/>
                    </a:cubicBezTo>
                    <a:cubicBezTo>
                      <a:pt x="4052" y="1964"/>
                      <a:pt x="4074" y="1942"/>
                      <a:pt x="4074" y="1885"/>
                    </a:cubicBezTo>
                    <a:cubicBezTo>
                      <a:pt x="4074" y="1793"/>
                      <a:pt x="4013" y="1733"/>
                      <a:pt x="3922" y="1733"/>
                    </a:cubicBezTo>
                    <a:close/>
                    <a:moveTo>
                      <a:pt x="6414" y="1733"/>
                    </a:moveTo>
                    <a:cubicBezTo>
                      <a:pt x="6228" y="1733"/>
                      <a:pt x="6433" y="1964"/>
                      <a:pt x="6540" y="1964"/>
                    </a:cubicBezTo>
                    <a:cubicBezTo>
                      <a:pt x="6573" y="1964"/>
                      <a:pt x="6596" y="1942"/>
                      <a:pt x="6596" y="1885"/>
                    </a:cubicBezTo>
                    <a:cubicBezTo>
                      <a:pt x="6596" y="1793"/>
                      <a:pt x="6505" y="1733"/>
                      <a:pt x="6414" y="1733"/>
                    </a:cubicBezTo>
                    <a:close/>
                    <a:moveTo>
                      <a:pt x="1464" y="1727"/>
                    </a:moveTo>
                    <a:cubicBezTo>
                      <a:pt x="1453" y="1727"/>
                      <a:pt x="1441" y="1729"/>
                      <a:pt x="1429" y="1733"/>
                    </a:cubicBezTo>
                    <a:cubicBezTo>
                      <a:pt x="1222" y="1733"/>
                      <a:pt x="1416" y="1976"/>
                      <a:pt x="1522" y="1976"/>
                    </a:cubicBezTo>
                    <a:cubicBezTo>
                      <a:pt x="1556" y="1976"/>
                      <a:pt x="1581" y="1951"/>
                      <a:pt x="1581" y="1885"/>
                    </a:cubicBezTo>
                    <a:cubicBezTo>
                      <a:pt x="1581" y="1806"/>
                      <a:pt x="1536" y="1727"/>
                      <a:pt x="1464" y="1727"/>
                    </a:cubicBezTo>
                    <a:close/>
                    <a:moveTo>
                      <a:pt x="2675" y="3435"/>
                    </a:moveTo>
                    <a:cubicBezTo>
                      <a:pt x="2466" y="3435"/>
                      <a:pt x="2666" y="3666"/>
                      <a:pt x="2771" y="3666"/>
                    </a:cubicBezTo>
                    <a:cubicBezTo>
                      <a:pt x="2804" y="3666"/>
                      <a:pt x="2827" y="3644"/>
                      <a:pt x="2827" y="3587"/>
                    </a:cubicBezTo>
                    <a:cubicBezTo>
                      <a:pt x="2827" y="3496"/>
                      <a:pt x="2767" y="3435"/>
                      <a:pt x="2675" y="3435"/>
                    </a:cubicBezTo>
                    <a:close/>
                    <a:moveTo>
                      <a:pt x="5168" y="3435"/>
                    </a:moveTo>
                    <a:cubicBezTo>
                      <a:pt x="4982" y="3435"/>
                      <a:pt x="5169" y="3666"/>
                      <a:pt x="5268" y="3666"/>
                    </a:cubicBezTo>
                    <a:cubicBezTo>
                      <a:pt x="5298" y="3666"/>
                      <a:pt x="5320" y="3644"/>
                      <a:pt x="5320" y="3587"/>
                    </a:cubicBezTo>
                    <a:cubicBezTo>
                      <a:pt x="5320" y="3496"/>
                      <a:pt x="5259" y="3435"/>
                      <a:pt x="5168" y="3435"/>
                    </a:cubicBezTo>
                    <a:close/>
                    <a:moveTo>
                      <a:pt x="7660" y="3435"/>
                    </a:moveTo>
                    <a:cubicBezTo>
                      <a:pt x="7474" y="3435"/>
                      <a:pt x="7679" y="3666"/>
                      <a:pt x="7786" y="3666"/>
                    </a:cubicBezTo>
                    <a:cubicBezTo>
                      <a:pt x="7819" y="3666"/>
                      <a:pt x="7843" y="3644"/>
                      <a:pt x="7843" y="3587"/>
                    </a:cubicBezTo>
                    <a:cubicBezTo>
                      <a:pt x="7843" y="3496"/>
                      <a:pt x="7752" y="3435"/>
                      <a:pt x="7691" y="3435"/>
                    </a:cubicBezTo>
                    <a:close/>
                    <a:moveTo>
                      <a:pt x="10183" y="3435"/>
                    </a:moveTo>
                    <a:cubicBezTo>
                      <a:pt x="9974" y="3435"/>
                      <a:pt x="10174" y="3666"/>
                      <a:pt x="10279" y="3666"/>
                    </a:cubicBezTo>
                    <a:cubicBezTo>
                      <a:pt x="10312" y="3666"/>
                      <a:pt x="10335" y="3644"/>
                      <a:pt x="10335" y="3587"/>
                    </a:cubicBezTo>
                    <a:cubicBezTo>
                      <a:pt x="10335" y="3496"/>
                      <a:pt x="10274" y="3435"/>
                      <a:pt x="10183" y="3435"/>
                    </a:cubicBezTo>
                    <a:close/>
                    <a:moveTo>
                      <a:pt x="3922" y="5137"/>
                    </a:moveTo>
                    <a:cubicBezTo>
                      <a:pt x="3709" y="5137"/>
                      <a:pt x="3919" y="5394"/>
                      <a:pt x="4023" y="5394"/>
                    </a:cubicBezTo>
                    <a:cubicBezTo>
                      <a:pt x="4053" y="5394"/>
                      <a:pt x="4074" y="5373"/>
                      <a:pt x="4074" y="5319"/>
                    </a:cubicBezTo>
                    <a:cubicBezTo>
                      <a:pt x="4074" y="5228"/>
                      <a:pt x="4013" y="5137"/>
                      <a:pt x="3922" y="5137"/>
                    </a:cubicBezTo>
                    <a:close/>
                    <a:moveTo>
                      <a:pt x="6414" y="5137"/>
                    </a:moveTo>
                    <a:cubicBezTo>
                      <a:pt x="6201" y="5137"/>
                      <a:pt x="6411" y="5394"/>
                      <a:pt x="6530" y="5394"/>
                    </a:cubicBezTo>
                    <a:cubicBezTo>
                      <a:pt x="6563" y="5394"/>
                      <a:pt x="6590" y="5373"/>
                      <a:pt x="6596" y="5319"/>
                    </a:cubicBezTo>
                    <a:cubicBezTo>
                      <a:pt x="6596" y="5228"/>
                      <a:pt x="6505" y="5137"/>
                      <a:pt x="6414" y="5137"/>
                    </a:cubicBezTo>
                    <a:close/>
                    <a:moveTo>
                      <a:pt x="8937" y="5137"/>
                    </a:moveTo>
                    <a:cubicBezTo>
                      <a:pt x="8846" y="5137"/>
                      <a:pt x="8755" y="5228"/>
                      <a:pt x="8755" y="5319"/>
                    </a:cubicBezTo>
                    <a:cubicBezTo>
                      <a:pt x="8755" y="5350"/>
                      <a:pt x="8755" y="5380"/>
                      <a:pt x="8785" y="5410"/>
                    </a:cubicBezTo>
                    <a:lnTo>
                      <a:pt x="9059" y="5228"/>
                    </a:lnTo>
                    <a:cubicBezTo>
                      <a:pt x="9028" y="5167"/>
                      <a:pt x="8998" y="5137"/>
                      <a:pt x="8937" y="5137"/>
                    </a:cubicBezTo>
                    <a:close/>
                    <a:moveTo>
                      <a:pt x="5168" y="6839"/>
                    </a:moveTo>
                    <a:cubicBezTo>
                      <a:pt x="4961" y="6839"/>
                      <a:pt x="5172" y="7083"/>
                      <a:pt x="5273" y="7083"/>
                    </a:cubicBezTo>
                    <a:cubicBezTo>
                      <a:pt x="5306" y="7083"/>
                      <a:pt x="5327" y="7058"/>
                      <a:pt x="5320" y="6991"/>
                    </a:cubicBezTo>
                    <a:cubicBezTo>
                      <a:pt x="5320" y="6930"/>
                      <a:pt x="5259" y="6839"/>
                      <a:pt x="5168" y="68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9"/>
              <p:cNvSpPr/>
              <p:nvPr/>
            </p:nvSpPr>
            <p:spPr>
              <a:xfrm>
                <a:off x="1906104" y="2149987"/>
                <a:ext cx="70717" cy="55706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2323" extrusionOk="0">
                    <a:moveTo>
                      <a:pt x="35" y="0"/>
                    </a:moveTo>
                    <a:cubicBezTo>
                      <a:pt x="15" y="0"/>
                      <a:pt x="0" y="22"/>
                      <a:pt x="0" y="43"/>
                    </a:cubicBezTo>
                    <a:cubicBezTo>
                      <a:pt x="213" y="286"/>
                      <a:pt x="365" y="438"/>
                      <a:pt x="517" y="651"/>
                    </a:cubicBezTo>
                    <a:cubicBezTo>
                      <a:pt x="669" y="864"/>
                      <a:pt x="821" y="1016"/>
                      <a:pt x="973" y="1198"/>
                    </a:cubicBezTo>
                    <a:cubicBezTo>
                      <a:pt x="1307" y="1563"/>
                      <a:pt x="1642" y="1958"/>
                      <a:pt x="2006" y="2323"/>
                    </a:cubicBezTo>
                    <a:cubicBezTo>
                      <a:pt x="2310" y="2141"/>
                      <a:pt x="2645" y="1958"/>
                      <a:pt x="2949" y="1745"/>
                    </a:cubicBezTo>
                    <a:cubicBezTo>
                      <a:pt x="2949" y="1745"/>
                      <a:pt x="2918" y="1715"/>
                      <a:pt x="2918" y="1715"/>
                    </a:cubicBezTo>
                    <a:cubicBezTo>
                      <a:pt x="2827" y="1745"/>
                      <a:pt x="2098" y="2141"/>
                      <a:pt x="2067" y="2171"/>
                    </a:cubicBezTo>
                    <a:cubicBezTo>
                      <a:pt x="1733" y="1806"/>
                      <a:pt x="1429" y="1441"/>
                      <a:pt x="1094" y="1107"/>
                    </a:cubicBezTo>
                    <a:cubicBezTo>
                      <a:pt x="943" y="925"/>
                      <a:pt x="760" y="742"/>
                      <a:pt x="608" y="590"/>
                    </a:cubicBezTo>
                    <a:cubicBezTo>
                      <a:pt x="426" y="408"/>
                      <a:pt x="213" y="165"/>
                      <a:pt x="61" y="13"/>
                    </a:cubicBezTo>
                    <a:cubicBezTo>
                      <a:pt x="52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2632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9"/>
              <p:cNvSpPr/>
              <p:nvPr/>
            </p:nvSpPr>
            <p:spPr>
              <a:xfrm>
                <a:off x="1949246" y="2099986"/>
                <a:ext cx="149299" cy="84050"/>
              </a:xfrm>
              <a:custGeom>
                <a:avLst/>
                <a:gdLst/>
                <a:ahLst/>
                <a:cxnLst/>
                <a:rect l="l" t="t" r="r" b="b"/>
                <a:pathLst>
                  <a:path w="6226" h="3505" extrusionOk="0">
                    <a:moveTo>
                      <a:pt x="6165" y="1"/>
                    </a:moveTo>
                    <a:cubicBezTo>
                      <a:pt x="5131" y="517"/>
                      <a:pt x="4068" y="1064"/>
                      <a:pt x="3034" y="1612"/>
                    </a:cubicBezTo>
                    <a:cubicBezTo>
                      <a:pt x="2517" y="1915"/>
                      <a:pt x="2001" y="2219"/>
                      <a:pt x="1514" y="2523"/>
                    </a:cubicBezTo>
                    <a:cubicBezTo>
                      <a:pt x="1028" y="2827"/>
                      <a:pt x="542" y="3162"/>
                      <a:pt x="25" y="3466"/>
                    </a:cubicBezTo>
                    <a:cubicBezTo>
                      <a:pt x="1" y="3466"/>
                      <a:pt x="15" y="3505"/>
                      <a:pt x="38" y="3505"/>
                    </a:cubicBezTo>
                    <a:cubicBezTo>
                      <a:pt x="43" y="3505"/>
                      <a:pt x="49" y="3502"/>
                      <a:pt x="55" y="3496"/>
                    </a:cubicBezTo>
                    <a:cubicBezTo>
                      <a:pt x="542" y="3192"/>
                      <a:pt x="1089" y="2919"/>
                      <a:pt x="1575" y="2645"/>
                    </a:cubicBezTo>
                    <a:lnTo>
                      <a:pt x="3095" y="1764"/>
                    </a:lnTo>
                    <a:cubicBezTo>
                      <a:pt x="4128" y="1186"/>
                      <a:pt x="5131" y="608"/>
                      <a:pt x="6195" y="61"/>
                    </a:cubicBezTo>
                    <a:cubicBezTo>
                      <a:pt x="6226" y="31"/>
                      <a:pt x="6195" y="1"/>
                      <a:pt x="6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9"/>
              <p:cNvSpPr/>
              <p:nvPr/>
            </p:nvSpPr>
            <p:spPr>
              <a:xfrm>
                <a:off x="1537273" y="2022982"/>
                <a:ext cx="523364" cy="577223"/>
              </a:xfrm>
              <a:custGeom>
                <a:avLst/>
                <a:gdLst/>
                <a:ahLst/>
                <a:cxnLst/>
                <a:rect l="l" t="t" r="r" b="b"/>
                <a:pathLst>
                  <a:path w="21825" h="24071" extrusionOk="0">
                    <a:moveTo>
                      <a:pt x="12862" y="0"/>
                    </a:moveTo>
                    <a:cubicBezTo>
                      <a:pt x="11897" y="0"/>
                      <a:pt x="10888" y="453"/>
                      <a:pt x="9879" y="1540"/>
                    </a:cubicBezTo>
                    <a:cubicBezTo>
                      <a:pt x="5471" y="6221"/>
                      <a:pt x="0" y="23637"/>
                      <a:pt x="0" y="23637"/>
                    </a:cubicBezTo>
                    <a:cubicBezTo>
                      <a:pt x="3632" y="23953"/>
                      <a:pt x="6816" y="24070"/>
                      <a:pt x="9541" y="24070"/>
                    </a:cubicBezTo>
                    <a:cubicBezTo>
                      <a:pt x="17307" y="24070"/>
                      <a:pt x="21338" y="23121"/>
                      <a:pt x="21338" y="23121"/>
                    </a:cubicBezTo>
                    <a:lnTo>
                      <a:pt x="20213" y="14458"/>
                    </a:lnTo>
                    <a:cubicBezTo>
                      <a:pt x="20213" y="14458"/>
                      <a:pt x="21824" y="12209"/>
                      <a:pt x="21459" y="10203"/>
                    </a:cubicBezTo>
                    <a:cubicBezTo>
                      <a:pt x="21003" y="7923"/>
                      <a:pt x="15897" y="1449"/>
                      <a:pt x="15471" y="1084"/>
                    </a:cubicBezTo>
                    <a:cubicBezTo>
                      <a:pt x="14669" y="415"/>
                      <a:pt x="13786" y="0"/>
                      <a:pt x="128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9"/>
              <p:cNvSpPr/>
              <p:nvPr/>
            </p:nvSpPr>
            <p:spPr>
              <a:xfrm>
                <a:off x="1973155" y="2132049"/>
                <a:ext cx="80213" cy="151650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632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39" y="1004"/>
                      <a:pt x="1338" y="2007"/>
                      <a:pt x="1976" y="3041"/>
                    </a:cubicBezTo>
                    <a:cubicBezTo>
                      <a:pt x="2311" y="3527"/>
                      <a:pt x="2615" y="4044"/>
                      <a:pt x="2888" y="4591"/>
                    </a:cubicBezTo>
                    <a:cubicBezTo>
                      <a:pt x="3162" y="5107"/>
                      <a:pt x="3314" y="5715"/>
                      <a:pt x="3314" y="6323"/>
                    </a:cubicBezTo>
                    <a:cubicBezTo>
                      <a:pt x="3344" y="5989"/>
                      <a:pt x="3344" y="5685"/>
                      <a:pt x="3283" y="5381"/>
                    </a:cubicBezTo>
                    <a:cubicBezTo>
                      <a:pt x="3223" y="5107"/>
                      <a:pt x="3131" y="4803"/>
                      <a:pt x="3010" y="4530"/>
                    </a:cubicBezTo>
                    <a:cubicBezTo>
                      <a:pt x="2767" y="3952"/>
                      <a:pt x="2463" y="3436"/>
                      <a:pt x="2128" y="2919"/>
                    </a:cubicBezTo>
                    <a:cubicBezTo>
                      <a:pt x="1824" y="2463"/>
                      <a:pt x="1520" y="2007"/>
                      <a:pt x="1186" y="1551"/>
                    </a:cubicBezTo>
                    <a:cubicBezTo>
                      <a:pt x="1125" y="1399"/>
                      <a:pt x="1065" y="1217"/>
                      <a:pt x="1004" y="1065"/>
                    </a:cubicBezTo>
                    <a:cubicBezTo>
                      <a:pt x="913" y="852"/>
                      <a:pt x="791" y="639"/>
                      <a:pt x="669" y="427"/>
                    </a:cubicBezTo>
                    <a:lnTo>
                      <a:pt x="669" y="427"/>
                    </a:lnTo>
                    <a:cubicBezTo>
                      <a:pt x="730" y="639"/>
                      <a:pt x="821" y="882"/>
                      <a:pt x="913" y="1095"/>
                    </a:cubicBezTo>
                    <a:cubicBezTo>
                      <a:pt x="943" y="1186"/>
                      <a:pt x="973" y="1247"/>
                      <a:pt x="1004" y="1308"/>
                    </a:cubicBezTo>
                    <a:cubicBezTo>
                      <a:pt x="669" y="852"/>
                      <a:pt x="335" y="42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9"/>
              <p:cNvSpPr/>
              <p:nvPr/>
            </p:nvSpPr>
            <p:spPr>
              <a:xfrm>
                <a:off x="1573053" y="2022718"/>
                <a:ext cx="459145" cy="575856"/>
              </a:xfrm>
              <a:custGeom>
                <a:avLst/>
                <a:gdLst/>
                <a:ahLst/>
                <a:cxnLst/>
                <a:rect l="l" t="t" r="r" b="b"/>
                <a:pathLst>
                  <a:path w="19147" h="24014" extrusionOk="0">
                    <a:moveTo>
                      <a:pt x="11365" y="1"/>
                    </a:moveTo>
                    <a:lnTo>
                      <a:pt x="11365" y="1"/>
                    </a:lnTo>
                    <a:cubicBezTo>
                      <a:pt x="11396" y="31"/>
                      <a:pt x="11426" y="31"/>
                      <a:pt x="11487" y="31"/>
                    </a:cubicBezTo>
                    <a:lnTo>
                      <a:pt x="11548" y="31"/>
                    </a:lnTo>
                    <a:lnTo>
                      <a:pt x="11365" y="1"/>
                    </a:lnTo>
                    <a:close/>
                    <a:moveTo>
                      <a:pt x="12768" y="1454"/>
                    </a:moveTo>
                    <a:cubicBezTo>
                      <a:pt x="12757" y="1454"/>
                      <a:pt x="12745" y="1456"/>
                      <a:pt x="12733" y="1460"/>
                    </a:cubicBezTo>
                    <a:cubicBezTo>
                      <a:pt x="12524" y="1460"/>
                      <a:pt x="12724" y="1691"/>
                      <a:pt x="12829" y="1691"/>
                    </a:cubicBezTo>
                    <a:cubicBezTo>
                      <a:pt x="12862" y="1691"/>
                      <a:pt x="12885" y="1669"/>
                      <a:pt x="12885" y="1612"/>
                    </a:cubicBezTo>
                    <a:cubicBezTo>
                      <a:pt x="12885" y="1533"/>
                      <a:pt x="12840" y="1454"/>
                      <a:pt x="12768" y="1454"/>
                    </a:cubicBezTo>
                    <a:close/>
                    <a:moveTo>
                      <a:pt x="10189" y="1458"/>
                    </a:moveTo>
                    <a:cubicBezTo>
                      <a:pt x="10041" y="1458"/>
                      <a:pt x="10235" y="1699"/>
                      <a:pt x="10337" y="1699"/>
                    </a:cubicBezTo>
                    <a:cubicBezTo>
                      <a:pt x="10370" y="1699"/>
                      <a:pt x="10393" y="1675"/>
                      <a:pt x="10393" y="1612"/>
                    </a:cubicBezTo>
                    <a:cubicBezTo>
                      <a:pt x="10393" y="1520"/>
                      <a:pt x="10302" y="1460"/>
                      <a:pt x="10210" y="1460"/>
                    </a:cubicBezTo>
                    <a:cubicBezTo>
                      <a:pt x="10202" y="1459"/>
                      <a:pt x="10195" y="1458"/>
                      <a:pt x="10189" y="1458"/>
                    </a:cubicBezTo>
                    <a:close/>
                    <a:moveTo>
                      <a:pt x="8964" y="3162"/>
                    </a:moveTo>
                    <a:cubicBezTo>
                      <a:pt x="8778" y="3162"/>
                      <a:pt x="8983" y="3393"/>
                      <a:pt x="9090" y="3393"/>
                    </a:cubicBezTo>
                    <a:cubicBezTo>
                      <a:pt x="9123" y="3393"/>
                      <a:pt x="9147" y="3371"/>
                      <a:pt x="9147" y="3314"/>
                    </a:cubicBezTo>
                    <a:cubicBezTo>
                      <a:pt x="9147" y="3223"/>
                      <a:pt x="9055" y="3162"/>
                      <a:pt x="8964" y="3162"/>
                    </a:cubicBezTo>
                    <a:close/>
                    <a:moveTo>
                      <a:pt x="11487" y="3162"/>
                    </a:moveTo>
                    <a:cubicBezTo>
                      <a:pt x="11278" y="3162"/>
                      <a:pt x="11477" y="3393"/>
                      <a:pt x="11583" y="3393"/>
                    </a:cubicBezTo>
                    <a:cubicBezTo>
                      <a:pt x="11615" y="3393"/>
                      <a:pt x="11639" y="3371"/>
                      <a:pt x="11639" y="3314"/>
                    </a:cubicBezTo>
                    <a:cubicBezTo>
                      <a:pt x="11639" y="3223"/>
                      <a:pt x="11578" y="3162"/>
                      <a:pt x="11487" y="3162"/>
                    </a:cubicBezTo>
                    <a:close/>
                    <a:moveTo>
                      <a:pt x="13979" y="3162"/>
                    </a:moveTo>
                    <a:cubicBezTo>
                      <a:pt x="13770" y="3162"/>
                      <a:pt x="13970" y="3393"/>
                      <a:pt x="14075" y="3393"/>
                    </a:cubicBezTo>
                    <a:cubicBezTo>
                      <a:pt x="14108" y="3393"/>
                      <a:pt x="14131" y="3371"/>
                      <a:pt x="14131" y="3314"/>
                    </a:cubicBezTo>
                    <a:cubicBezTo>
                      <a:pt x="14131" y="3223"/>
                      <a:pt x="14071" y="3162"/>
                      <a:pt x="13979" y="3162"/>
                    </a:cubicBezTo>
                    <a:close/>
                    <a:moveTo>
                      <a:pt x="7718" y="4864"/>
                    </a:moveTo>
                    <a:cubicBezTo>
                      <a:pt x="7505" y="4864"/>
                      <a:pt x="7715" y="5121"/>
                      <a:pt x="7819" y="5121"/>
                    </a:cubicBezTo>
                    <a:cubicBezTo>
                      <a:pt x="7849" y="5121"/>
                      <a:pt x="7870" y="5100"/>
                      <a:pt x="7870" y="5046"/>
                    </a:cubicBezTo>
                    <a:cubicBezTo>
                      <a:pt x="7870" y="4955"/>
                      <a:pt x="7809" y="4864"/>
                      <a:pt x="7718" y="4864"/>
                    </a:cubicBezTo>
                    <a:close/>
                    <a:moveTo>
                      <a:pt x="10210" y="4864"/>
                    </a:moveTo>
                    <a:cubicBezTo>
                      <a:pt x="10021" y="4864"/>
                      <a:pt x="10237" y="5121"/>
                      <a:pt x="10342" y="5121"/>
                    </a:cubicBezTo>
                    <a:cubicBezTo>
                      <a:pt x="10372" y="5121"/>
                      <a:pt x="10393" y="5100"/>
                      <a:pt x="10393" y="5046"/>
                    </a:cubicBezTo>
                    <a:cubicBezTo>
                      <a:pt x="10393" y="4955"/>
                      <a:pt x="10302" y="4864"/>
                      <a:pt x="10210" y="4864"/>
                    </a:cubicBezTo>
                    <a:close/>
                    <a:moveTo>
                      <a:pt x="12733" y="4864"/>
                    </a:moveTo>
                    <a:cubicBezTo>
                      <a:pt x="12520" y="4864"/>
                      <a:pt x="12731" y="5121"/>
                      <a:pt x="12834" y="5121"/>
                    </a:cubicBezTo>
                    <a:cubicBezTo>
                      <a:pt x="12864" y="5121"/>
                      <a:pt x="12885" y="5100"/>
                      <a:pt x="12885" y="5046"/>
                    </a:cubicBezTo>
                    <a:cubicBezTo>
                      <a:pt x="12885" y="4955"/>
                      <a:pt x="12824" y="4864"/>
                      <a:pt x="12733" y="4864"/>
                    </a:cubicBezTo>
                    <a:close/>
                    <a:moveTo>
                      <a:pt x="15226" y="4864"/>
                    </a:moveTo>
                    <a:cubicBezTo>
                      <a:pt x="15013" y="4864"/>
                      <a:pt x="15223" y="5121"/>
                      <a:pt x="15327" y="5121"/>
                    </a:cubicBezTo>
                    <a:cubicBezTo>
                      <a:pt x="15357" y="5121"/>
                      <a:pt x="15378" y="5100"/>
                      <a:pt x="15378" y="5046"/>
                    </a:cubicBezTo>
                    <a:cubicBezTo>
                      <a:pt x="15378" y="4955"/>
                      <a:pt x="15317" y="4864"/>
                      <a:pt x="15226" y="4864"/>
                    </a:cubicBezTo>
                    <a:close/>
                    <a:moveTo>
                      <a:pt x="6472" y="6566"/>
                    </a:moveTo>
                    <a:cubicBezTo>
                      <a:pt x="6259" y="6566"/>
                      <a:pt x="6469" y="6824"/>
                      <a:pt x="6573" y="6824"/>
                    </a:cubicBezTo>
                    <a:cubicBezTo>
                      <a:pt x="6603" y="6824"/>
                      <a:pt x="6624" y="6802"/>
                      <a:pt x="6624" y="6748"/>
                    </a:cubicBezTo>
                    <a:cubicBezTo>
                      <a:pt x="6624" y="6657"/>
                      <a:pt x="6563" y="6566"/>
                      <a:pt x="6472" y="6566"/>
                    </a:cubicBezTo>
                    <a:close/>
                    <a:moveTo>
                      <a:pt x="8964" y="6566"/>
                    </a:moveTo>
                    <a:cubicBezTo>
                      <a:pt x="8751" y="6566"/>
                      <a:pt x="8980" y="6824"/>
                      <a:pt x="9092" y="6824"/>
                    </a:cubicBezTo>
                    <a:cubicBezTo>
                      <a:pt x="9124" y="6824"/>
                      <a:pt x="9147" y="6802"/>
                      <a:pt x="9147" y="6748"/>
                    </a:cubicBezTo>
                    <a:cubicBezTo>
                      <a:pt x="9147" y="6657"/>
                      <a:pt x="9055" y="6566"/>
                      <a:pt x="8964" y="6566"/>
                    </a:cubicBezTo>
                    <a:close/>
                    <a:moveTo>
                      <a:pt x="11487" y="6566"/>
                    </a:moveTo>
                    <a:cubicBezTo>
                      <a:pt x="11274" y="6566"/>
                      <a:pt x="11484" y="6824"/>
                      <a:pt x="11588" y="6824"/>
                    </a:cubicBezTo>
                    <a:cubicBezTo>
                      <a:pt x="11618" y="6824"/>
                      <a:pt x="11639" y="6802"/>
                      <a:pt x="11639" y="6748"/>
                    </a:cubicBezTo>
                    <a:cubicBezTo>
                      <a:pt x="11639" y="6657"/>
                      <a:pt x="11578" y="6596"/>
                      <a:pt x="11487" y="6566"/>
                    </a:cubicBezTo>
                    <a:close/>
                    <a:moveTo>
                      <a:pt x="13979" y="6566"/>
                    </a:moveTo>
                    <a:cubicBezTo>
                      <a:pt x="13767" y="6566"/>
                      <a:pt x="13977" y="6824"/>
                      <a:pt x="14081" y="6824"/>
                    </a:cubicBezTo>
                    <a:cubicBezTo>
                      <a:pt x="14110" y="6824"/>
                      <a:pt x="14131" y="6802"/>
                      <a:pt x="14131" y="6748"/>
                    </a:cubicBezTo>
                    <a:cubicBezTo>
                      <a:pt x="14131" y="6657"/>
                      <a:pt x="14071" y="6566"/>
                      <a:pt x="13979" y="6566"/>
                    </a:cubicBezTo>
                    <a:close/>
                    <a:moveTo>
                      <a:pt x="16472" y="6566"/>
                    </a:moveTo>
                    <a:cubicBezTo>
                      <a:pt x="16283" y="6566"/>
                      <a:pt x="16498" y="6824"/>
                      <a:pt x="16603" y="6824"/>
                    </a:cubicBezTo>
                    <a:cubicBezTo>
                      <a:pt x="16633" y="6824"/>
                      <a:pt x="16654" y="6802"/>
                      <a:pt x="16654" y="6748"/>
                    </a:cubicBezTo>
                    <a:cubicBezTo>
                      <a:pt x="16654" y="6657"/>
                      <a:pt x="16563" y="6566"/>
                      <a:pt x="16472" y="6566"/>
                    </a:cubicBezTo>
                    <a:close/>
                    <a:moveTo>
                      <a:pt x="5225" y="8299"/>
                    </a:moveTo>
                    <a:cubicBezTo>
                      <a:pt x="5013" y="8299"/>
                      <a:pt x="5223" y="8556"/>
                      <a:pt x="5327" y="8556"/>
                    </a:cubicBezTo>
                    <a:cubicBezTo>
                      <a:pt x="5356" y="8556"/>
                      <a:pt x="5377" y="8535"/>
                      <a:pt x="5377" y="8481"/>
                    </a:cubicBezTo>
                    <a:cubicBezTo>
                      <a:pt x="5377" y="8390"/>
                      <a:pt x="5317" y="8299"/>
                      <a:pt x="5225" y="8299"/>
                    </a:cubicBezTo>
                    <a:close/>
                    <a:moveTo>
                      <a:pt x="7718" y="8299"/>
                    </a:moveTo>
                    <a:cubicBezTo>
                      <a:pt x="7529" y="8299"/>
                      <a:pt x="7726" y="8556"/>
                      <a:pt x="7823" y="8556"/>
                    </a:cubicBezTo>
                    <a:cubicBezTo>
                      <a:pt x="7850" y="8556"/>
                      <a:pt x="7870" y="8535"/>
                      <a:pt x="7870" y="8481"/>
                    </a:cubicBezTo>
                    <a:cubicBezTo>
                      <a:pt x="7870" y="8390"/>
                      <a:pt x="7809" y="8299"/>
                      <a:pt x="7718" y="8299"/>
                    </a:cubicBezTo>
                    <a:close/>
                    <a:moveTo>
                      <a:pt x="10210" y="8299"/>
                    </a:moveTo>
                    <a:cubicBezTo>
                      <a:pt x="10021" y="8299"/>
                      <a:pt x="10237" y="8556"/>
                      <a:pt x="10342" y="8556"/>
                    </a:cubicBezTo>
                    <a:cubicBezTo>
                      <a:pt x="10372" y="8556"/>
                      <a:pt x="10393" y="8535"/>
                      <a:pt x="10393" y="8481"/>
                    </a:cubicBezTo>
                    <a:cubicBezTo>
                      <a:pt x="10393" y="8390"/>
                      <a:pt x="10302" y="8299"/>
                      <a:pt x="10210" y="8299"/>
                    </a:cubicBezTo>
                    <a:close/>
                    <a:moveTo>
                      <a:pt x="12733" y="8299"/>
                    </a:moveTo>
                    <a:cubicBezTo>
                      <a:pt x="12520" y="8299"/>
                      <a:pt x="12731" y="8556"/>
                      <a:pt x="12834" y="8556"/>
                    </a:cubicBezTo>
                    <a:cubicBezTo>
                      <a:pt x="12864" y="8556"/>
                      <a:pt x="12885" y="8535"/>
                      <a:pt x="12885" y="8481"/>
                    </a:cubicBezTo>
                    <a:cubicBezTo>
                      <a:pt x="12885" y="8359"/>
                      <a:pt x="12824" y="8299"/>
                      <a:pt x="12733" y="8299"/>
                    </a:cubicBezTo>
                    <a:close/>
                    <a:moveTo>
                      <a:pt x="15226" y="8299"/>
                    </a:moveTo>
                    <a:cubicBezTo>
                      <a:pt x="15037" y="8299"/>
                      <a:pt x="15234" y="8556"/>
                      <a:pt x="15330" y="8556"/>
                    </a:cubicBezTo>
                    <a:cubicBezTo>
                      <a:pt x="15358" y="8556"/>
                      <a:pt x="15378" y="8535"/>
                      <a:pt x="15378" y="8481"/>
                    </a:cubicBezTo>
                    <a:cubicBezTo>
                      <a:pt x="15378" y="8390"/>
                      <a:pt x="15317" y="8299"/>
                      <a:pt x="15226" y="8299"/>
                    </a:cubicBezTo>
                    <a:close/>
                    <a:moveTo>
                      <a:pt x="17718" y="8299"/>
                    </a:moveTo>
                    <a:cubicBezTo>
                      <a:pt x="17529" y="8299"/>
                      <a:pt x="17744" y="8556"/>
                      <a:pt x="17849" y="8556"/>
                    </a:cubicBezTo>
                    <a:cubicBezTo>
                      <a:pt x="17879" y="8556"/>
                      <a:pt x="17900" y="8535"/>
                      <a:pt x="17900" y="8481"/>
                    </a:cubicBezTo>
                    <a:cubicBezTo>
                      <a:pt x="17900" y="8390"/>
                      <a:pt x="17809" y="8299"/>
                      <a:pt x="17718" y="8299"/>
                    </a:cubicBezTo>
                    <a:close/>
                    <a:moveTo>
                      <a:pt x="3979" y="10001"/>
                    </a:moveTo>
                    <a:cubicBezTo>
                      <a:pt x="3766" y="10001"/>
                      <a:pt x="3977" y="10258"/>
                      <a:pt x="4081" y="10258"/>
                    </a:cubicBezTo>
                    <a:cubicBezTo>
                      <a:pt x="4110" y="10258"/>
                      <a:pt x="4131" y="10237"/>
                      <a:pt x="4131" y="10183"/>
                    </a:cubicBezTo>
                    <a:cubicBezTo>
                      <a:pt x="4131" y="10092"/>
                      <a:pt x="4040" y="10001"/>
                      <a:pt x="3979" y="10001"/>
                    </a:cubicBezTo>
                    <a:close/>
                    <a:moveTo>
                      <a:pt x="6472" y="10001"/>
                    </a:moveTo>
                    <a:cubicBezTo>
                      <a:pt x="6259" y="10001"/>
                      <a:pt x="6469" y="10258"/>
                      <a:pt x="6573" y="10258"/>
                    </a:cubicBezTo>
                    <a:cubicBezTo>
                      <a:pt x="6603" y="10258"/>
                      <a:pt x="6624" y="10237"/>
                      <a:pt x="6624" y="10183"/>
                    </a:cubicBezTo>
                    <a:cubicBezTo>
                      <a:pt x="6624" y="10062"/>
                      <a:pt x="6563" y="10001"/>
                      <a:pt x="6472" y="10001"/>
                    </a:cubicBezTo>
                    <a:close/>
                    <a:moveTo>
                      <a:pt x="8964" y="10001"/>
                    </a:moveTo>
                    <a:cubicBezTo>
                      <a:pt x="8775" y="10001"/>
                      <a:pt x="8990" y="10258"/>
                      <a:pt x="9095" y="10258"/>
                    </a:cubicBezTo>
                    <a:cubicBezTo>
                      <a:pt x="9126" y="10258"/>
                      <a:pt x="9147" y="10237"/>
                      <a:pt x="9147" y="10183"/>
                    </a:cubicBezTo>
                    <a:cubicBezTo>
                      <a:pt x="9147" y="10092"/>
                      <a:pt x="9055" y="10001"/>
                      <a:pt x="8964" y="10001"/>
                    </a:cubicBezTo>
                    <a:close/>
                    <a:moveTo>
                      <a:pt x="11487" y="10001"/>
                    </a:moveTo>
                    <a:cubicBezTo>
                      <a:pt x="11274" y="10001"/>
                      <a:pt x="11484" y="10258"/>
                      <a:pt x="11588" y="10258"/>
                    </a:cubicBezTo>
                    <a:cubicBezTo>
                      <a:pt x="11618" y="10258"/>
                      <a:pt x="11639" y="10237"/>
                      <a:pt x="11639" y="10183"/>
                    </a:cubicBezTo>
                    <a:cubicBezTo>
                      <a:pt x="11639" y="10092"/>
                      <a:pt x="11578" y="10001"/>
                      <a:pt x="11487" y="10001"/>
                    </a:cubicBezTo>
                    <a:close/>
                    <a:moveTo>
                      <a:pt x="13979" y="10001"/>
                    </a:moveTo>
                    <a:cubicBezTo>
                      <a:pt x="13767" y="10001"/>
                      <a:pt x="13977" y="10258"/>
                      <a:pt x="14081" y="10258"/>
                    </a:cubicBezTo>
                    <a:cubicBezTo>
                      <a:pt x="14110" y="10258"/>
                      <a:pt x="14131" y="10237"/>
                      <a:pt x="14131" y="10183"/>
                    </a:cubicBezTo>
                    <a:cubicBezTo>
                      <a:pt x="14131" y="10092"/>
                      <a:pt x="14071" y="10001"/>
                      <a:pt x="13979" y="10001"/>
                    </a:cubicBezTo>
                    <a:close/>
                    <a:moveTo>
                      <a:pt x="16472" y="10001"/>
                    </a:moveTo>
                    <a:cubicBezTo>
                      <a:pt x="16283" y="10001"/>
                      <a:pt x="16498" y="10258"/>
                      <a:pt x="16603" y="10258"/>
                    </a:cubicBezTo>
                    <a:cubicBezTo>
                      <a:pt x="16633" y="10258"/>
                      <a:pt x="16654" y="10237"/>
                      <a:pt x="16654" y="10183"/>
                    </a:cubicBezTo>
                    <a:cubicBezTo>
                      <a:pt x="16654" y="10092"/>
                      <a:pt x="16563" y="10001"/>
                      <a:pt x="16472" y="10001"/>
                    </a:cubicBezTo>
                    <a:close/>
                    <a:moveTo>
                      <a:pt x="18995" y="10001"/>
                    </a:moveTo>
                    <a:cubicBezTo>
                      <a:pt x="18782" y="10001"/>
                      <a:pt x="18992" y="10258"/>
                      <a:pt x="19096" y="10258"/>
                    </a:cubicBezTo>
                    <a:cubicBezTo>
                      <a:pt x="19126" y="10258"/>
                      <a:pt x="19147" y="10237"/>
                      <a:pt x="19147" y="10183"/>
                    </a:cubicBezTo>
                    <a:cubicBezTo>
                      <a:pt x="19147" y="10062"/>
                      <a:pt x="19086" y="10001"/>
                      <a:pt x="18995" y="10001"/>
                    </a:cubicBezTo>
                    <a:close/>
                    <a:moveTo>
                      <a:pt x="10210" y="11733"/>
                    </a:moveTo>
                    <a:cubicBezTo>
                      <a:pt x="10119" y="11733"/>
                      <a:pt x="10058" y="11794"/>
                      <a:pt x="10058" y="11885"/>
                    </a:cubicBezTo>
                    <a:cubicBezTo>
                      <a:pt x="10074" y="11976"/>
                      <a:pt x="10150" y="12022"/>
                      <a:pt x="10226" y="12022"/>
                    </a:cubicBezTo>
                    <a:cubicBezTo>
                      <a:pt x="10302" y="12022"/>
                      <a:pt x="10378" y="11976"/>
                      <a:pt x="10393" y="11885"/>
                    </a:cubicBezTo>
                    <a:cubicBezTo>
                      <a:pt x="10393" y="11794"/>
                      <a:pt x="10302" y="11733"/>
                      <a:pt x="10210" y="11733"/>
                    </a:cubicBezTo>
                    <a:close/>
                    <a:moveTo>
                      <a:pt x="12733" y="11733"/>
                    </a:moveTo>
                    <a:cubicBezTo>
                      <a:pt x="12642" y="11733"/>
                      <a:pt x="12551" y="11794"/>
                      <a:pt x="12551" y="11885"/>
                    </a:cubicBezTo>
                    <a:cubicBezTo>
                      <a:pt x="12566" y="11976"/>
                      <a:pt x="12642" y="12022"/>
                      <a:pt x="12718" y="12022"/>
                    </a:cubicBezTo>
                    <a:cubicBezTo>
                      <a:pt x="12794" y="12022"/>
                      <a:pt x="12870" y="11976"/>
                      <a:pt x="12885" y="11885"/>
                    </a:cubicBezTo>
                    <a:cubicBezTo>
                      <a:pt x="12885" y="11794"/>
                      <a:pt x="12794" y="11733"/>
                      <a:pt x="12733" y="11733"/>
                    </a:cubicBezTo>
                    <a:close/>
                    <a:moveTo>
                      <a:pt x="2824" y="11764"/>
                    </a:moveTo>
                    <a:lnTo>
                      <a:pt x="2703" y="12037"/>
                    </a:lnTo>
                    <a:cubicBezTo>
                      <a:pt x="2794" y="12037"/>
                      <a:pt x="2885" y="11976"/>
                      <a:pt x="2885" y="11885"/>
                    </a:cubicBezTo>
                    <a:cubicBezTo>
                      <a:pt x="2885" y="11825"/>
                      <a:pt x="2855" y="11794"/>
                      <a:pt x="2824" y="11764"/>
                    </a:cubicBezTo>
                    <a:close/>
                    <a:moveTo>
                      <a:pt x="5225" y="11733"/>
                    </a:moveTo>
                    <a:cubicBezTo>
                      <a:pt x="5134" y="11733"/>
                      <a:pt x="5043" y="11794"/>
                      <a:pt x="5043" y="11885"/>
                    </a:cubicBezTo>
                    <a:cubicBezTo>
                      <a:pt x="5043" y="11992"/>
                      <a:pt x="5127" y="12045"/>
                      <a:pt x="5210" y="12045"/>
                    </a:cubicBezTo>
                    <a:cubicBezTo>
                      <a:pt x="5294" y="12045"/>
                      <a:pt x="5377" y="11992"/>
                      <a:pt x="5377" y="11885"/>
                    </a:cubicBezTo>
                    <a:cubicBezTo>
                      <a:pt x="5377" y="11794"/>
                      <a:pt x="5286" y="11733"/>
                      <a:pt x="5225" y="11733"/>
                    </a:cubicBezTo>
                    <a:close/>
                    <a:moveTo>
                      <a:pt x="7718" y="11733"/>
                    </a:moveTo>
                    <a:cubicBezTo>
                      <a:pt x="7627" y="11733"/>
                      <a:pt x="7566" y="11794"/>
                      <a:pt x="7566" y="11885"/>
                    </a:cubicBezTo>
                    <a:cubicBezTo>
                      <a:pt x="7566" y="11992"/>
                      <a:pt x="7642" y="12045"/>
                      <a:pt x="7718" y="12045"/>
                    </a:cubicBezTo>
                    <a:cubicBezTo>
                      <a:pt x="7794" y="12045"/>
                      <a:pt x="7870" y="11992"/>
                      <a:pt x="7870" y="11885"/>
                    </a:cubicBezTo>
                    <a:cubicBezTo>
                      <a:pt x="7870" y="11794"/>
                      <a:pt x="7809" y="11733"/>
                      <a:pt x="7718" y="11733"/>
                    </a:cubicBezTo>
                    <a:close/>
                    <a:moveTo>
                      <a:pt x="15226" y="11733"/>
                    </a:moveTo>
                    <a:cubicBezTo>
                      <a:pt x="15134" y="11733"/>
                      <a:pt x="15074" y="11794"/>
                      <a:pt x="15074" y="11885"/>
                    </a:cubicBezTo>
                    <a:cubicBezTo>
                      <a:pt x="15074" y="11992"/>
                      <a:pt x="15150" y="12045"/>
                      <a:pt x="15226" y="12045"/>
                    </a:cubicBezTo>
                    <a:cubicBezTo>
                      <a:pt x="15302" y="12045"/>
                      <a:pt x="15378" y="11992"/>
                      <a:pt x="15378" y="11885"/>
                    </a:cubicBezTo>
                    <a:cubicBezTo>
                      <a:pt x="15378" y="11794"/>
                      <a:pt x="15317" y="11733"/>
                      <a:pt x="15226" y="11733"/>
                    </a:cubicBezTo>
                    <a:close/>
                    <a:moveTo>
                      <a:pt x="17718" y="11733"/>
                    </a:moveTo>
                    <a:cubicBezTo>
                      <a:pt x="17627" y="11733"/>
                      <a:pt x="17566" y="11794"/>
                      <a:pt x="17566" y="11885"/>
                    </a:cubicBezTo>
                    <a:cubicBezTo>
                      <a:pt x="17566" y="11992"/>
                      <a:pt x="17650" y="12045"/>
                      <a:pt x="17733" y="12045"/>
                    </a:cubicBezTo>
                    <a:cubicBezTo>
                      <a:pt x="17817" y="12045"/>
                      <a:pt x="17900" y="11992"/>
                      <a:pt x="17900" y="11885"/>
                    </a:cubicBezTo>
                    <a:cubicBezTo>
                      <a:pt x="17900" y="11794"/>
                      <a:pt x="17809" y="11733"/>
                      <a:pt x="17718" y="11733"/>
                    </a:cubicBezTo>
                    <a:close/>
                    <a:moveTo>
                      <a:pt x="3979" y="13435"/>
                    </a:moveTo>
                    <a:cubicBezTo>
                      <a:pt x="3772" y="13435"/>
                      <a:pt x="3966" y="13679"/>
                      <a:pt x="4072" y="13679"/>
                    </a:cubicBezTo>
                    <a:cubicBezTo>
                      <a:pt x="4106" y="13679"/>
                      <a:pt x="4131" y="13654"/>
                      <a:pt x="4131" y="13587"/>
                    </a:cubicBezTo>
                    <a:cubicBezTo>
                      <a:pt x="4131" y="13496"/>
                      <a:pt x="4040" y="13435"/>
                      <a:pt x="3979" y="13435"/>
                    </a:cubicBezTo>
                    <a:close/>
                    <a:moveTo>
                      <a:pt x="6472" y="13435"/>
                    </a:moveTo>
                    <a:cubicBezTo>
                      <a:pt x="6265" y="13435"/>
                      <a:pt x="6458" y="13679"/>
                      <a:pt x="6564" y="13679"/>
                    </a:cubicBezTo>
                    <a:cubicBezTo>
                      <a:pt x="6598" y="13679"/>
                      <a:pt x="6624" y="13654"/>
                      <a:pt x="6624" y="13587"/>
                    </a:cubicBezTo>
                    <a:cubicBezTo>
                      <a:pt x="6624" y="13496"/>
                      <a:pt x="6563" y="13435"/>
                      <a:pt x="6472" y="13435"/>
                    </a:cubicBezTo>
                    <a:close/>
                    <a:moveTo>
                      <a:pt x="8964" y="13435"/>
                    </a:moveTo>
                    <a:cubicBezTo>
                      <a:pt x="8757" y="13435"/>
                      <a:pt x="8968" y="13679"/>
                      <a:pt x="9083" y="13679"/>
                    </a:cubicBezTo>
                    <a:cubicBezTo>
                      <a:pt x="9120" y="13679"/>
                      <a:pt x="9147" y="13654"/>
                      <a:pt x="9147" y="13587"/>
                    </a:cubicBezTo>
                    <a:cubicBezTo>
                      <a:pt x="9147" y="13496"/>
                      <a:pt x="9055" y="13435"/>
                      <a:pt x="8964" y="13435"/>
                    </a:cubicBezTo>
                    <a:close/>
                    <a:moveTo>
                      <a:pt x="11487" y="13435"/>
                    </a:moveTo>
                    <a:cubicBezTo>
                      <a:pt x="11280" y="13435"/>
                      <a:pt x="11473" y="13679"/>
                      <a:pt x="11580" y="13679"/>
                    </a:cubicBezTo>
                    <a:cubicBezTo>
                      <a:pt x="11614" y="13679"/>
                      <a:pt x="11639" y="13654"/>
                      <a:pt x="11639" y="13587"/>
                    </a:cubicBezTo>
                    <a:cubicBezTo>
                      <a:pt x="11639" y="13496"/>
                      <a:pt x="11578" y="13435"/>
                      <a:pt x="11487" y="13435"/>
                    </a:cubicBezTo>
                    <a:close/>
                    <a:moveTo>
                      <a:pt x="13979" y="13435"/>
                    </a:moveTo>
                    <a:cubicBezTo>
                      <a:pt x="13772" y="13435"/>
                      <a:pt x="13966" y="13679"/>
                      <a:pt x="14072" y="13679"/>
                    </a:cubicBezTo>
                    <a:cubicBezTo>
                      <a:pt x="14106" y="13679"/>
                      <a:pt x="14131" y="13654"/>
                      <a:pt x="14131" y="13587"/>
                    </a:cubicBezTo>
                    <a:cubicBezTo>
                      <a:pt x="14131" y="13496"/>
                      <a:pt x="14071" y="13435"/>
                      <a:pt x="13979" y="13435"/>
                    </a:cubicBezTo>
                    <a:close/>
                    <a:moveTo>
                      <a:pt x="16472" y="13435"/>
                    </a:moveTo>
                    <a:cubicBezTo>
                      <a:pt x="16288" y="13435"/>
                      <a:pt x="16487" y="13679"/>
                      <a:pt x="16594" y="13679"/>
                    </a:cubicBezTo>
                    <a:cubicBezTo>
                      <a:pt x="16629" y="13679"/>
                      <a:pt x="16654" y="13654"/>
                      <a:pt x="16654" y="13587"/>
                    </a:cubicBezTo>
                    <a:cubicBezTo>
                      <a:pt x="16654" y="13496"/>
                      <a:pt x="16563" y="13435"/>
                      <a:pt x="16472" y="13435"/>
                    </a:cubicBezTo>
                    <a:close/>
                    <a:moveTo>
                      <a:pt x="18995" y="13435"/>
                    </a:moveTo>
                    <a:cubicBezTo>
                      <a:pt x="18788" y="13435"/>
                      <a:pt x="18981" y="13679"/>
                      <a:pt x="19087" y="13679"/>
                    </a:cubicBezTo>
                    <a:cubicBezTo>
                      <a:pt x="19122" y="13679"/>
                      <a:pt x="19147" y="13654"/>
                      <a:pt x="19147" y="13587"/>
                    </a:cubicBezTo>
                    <a:cubicBezTo>
                      <a:pt x="19147" y="13496"/>
                      <a:pt x="19056" y="13435"/>
                      <a:pt x="18995" y="13435"/>
                    </a:cubicBezTo>
                    <a:close/>
                    <a:moveTo>
                      <a:pt x="2703" y="15168"/>
                    </a:moveTo>
                    <a:cubicBezTo>
                      <a:pt x="2519" y="15168"/>
                      <a:pt x="2718" y="15412"/>
                      <a:pt x="2825" y="15412"/>
                    </a:cubicBezTo>
                    <a:cubicBezTo>
                      <a:pt x="2860" y="15412"/>
                      <a:pt x="2885" y="15387"/>
                      <a:pt x="2885" y="15320"/>
                    </a:cubicBezTo>
                    <a:cubicBezTo>
                      <a:pt x="2885" y="15229"/>
                      <a:pt x="2794" y="15168"/>
                      <a:pt x="2703" y="15168"/>
                    </a:cubicBezTo>
                    <a:close/>
                    <a:moveTo>
                      <a:pt x="5225" y="15168"/>
                    </a:moveTo>
                    <a:cubicBezTo>
                      <a:pt x="5018" y="15168"/>
                      <a:pt x="5212" y="15412"/>
                      <a:pt x="5318" y="15412"/>
                    </a:cubicBezTo>
                    <a:cubicBezTo>
                      <a:pt x="5352" y="15412"/>
                      <a:pt x="5377" y="15387"/>
                      <a:pt x="5377" y="15320"/>
                    </a:cubicBezTo>
                    <a:cubicBezTo>
                      <a:pt x="5377" y="15229"/>
                      <a:pt x="5317" y="15168"/>
                      <a:pt x="5225" y="15168"/>
                    </a:cubicBezTo>
                    <a:close/>
                    <a:moveTo>
                      <a:pt x="7718" y="15168"/>
                    </a:moveTo>
                    <a:cubicBezTo>
                      <a:pt x="7534" y="15168"/>
                      <a:pt x="7715" y="15412"/>
                      <a:pt x="7815" y="15412"/>
                    </a:cubicBezTo>
                    <a:cubicBezTo>
                      <a:pt x="7847" y="15412"/>
                      <a:pt x="7870" y="15387"/>
                      <a:pt x="7870" y="15320"/>
                    </a:cubicBezTo>
                    <a:cubicBezTo>
                      <a:pt x="7870" y="15229"/>
                      <a:pt x="7809" y="15168"/>
                      <a:pt x="7718" y="15168"/>
                    </a:cubicBezTo>
                    <a:close/>
                    <a:moveTo>
                      <a:pt x="10210" y="15168"/>
                    </a:moveTo>
                    <a:cubicBezTo>
                      <a:pt x="10026" y="15168"/>
                      <a:pt x="10225" y="15412"/>
                      <a:pt x="10333" y="15412"/>
                    </a:cubicBezTo>
                    <a:cubicBezTo>
                      <a:pt x="10368" y="15412"/>
                      <a:pt x="10393" y="15387"/>
                      <a:pt x="10393" y="15320"/>
                    </a:cubicBezTo>
                    <a:cubicBezTo>
                      <a:pt x="10393" y="15229"/>
                      <a:pt x="10302" y="15168"/>
                      <a:pt x="10210" y="15168"/>
                    </a:cubicBezTo>
                    <a:close/>
                    <a:moveTo>
                      <a:pt x="12733" y="15168"/>
                    </a:moveTo>
                    <a:cubicBezTo>
                      <a:pt x="12526" y="15168"/>
                      <a:pt x="12720" y="15412"/>
                      <a:pt x="12826" y="15412"/>
                    </a:cubicBezTo>
                    <a:cubicBezTo>
                      <a:pt x="12860" y="15412"/>
                      <a:pt x="12885" y="15387"/>
                      <a:pt x="12885" y="15320"/>
                    </a:cubicBezTo>
                    <a:cubicBezTo>
                      <a:pt x="12885" y="15229"/>
                      <a:pt x="12824" y="15168"/>
                      <a:pt x="12733" y="15168"/>
                    </a:cubicBezTo>
                    <a:close/>
                    <a:moveTo>
                      <a:pt x="15226" y="15168"/>
                    </a:moveTo>
                    <a:cubicBezTo>
                      <a:pt x="15042" y="15168"/>
                      <a:pt x="15223" y="15412"/>
                      <a:pt x="15322" y="15412"/>
                    </a:cubicBezTo>
                    <a:cubicBezTo>
                      <a:pt x="15354" y="15412"/>
                      <a:pt x="15378" y="15387"/>
                      <a:pt x="15378" y="15320"/>
                    </a:cubicBezTo>
                    <a:cubicBezTo>
                      <a:pt x="15378" y="15229"/>
                      <a:pt x="15317" y="15168"/>
                      <a:pt x="15226" y="15168"/>
                    </a:cubicBezTo>
                    <a:close/>
                    <a:moveTo>
                      <a:pt x="17718" y="15168"/>
                    </a:moveTo>
                    <a:cubicBezTo>
                      <a:pt x="17534" y="15168"/>
                      <a:pt x="17733" y="15412"/>
                      <a:pt x="17841" y="15412"/>
                    </a:cubicBezTo>
                    <a:cubicBezTo>
                      <a:pt x="17875" y="15412"/>
                      <a:pt x="17900" y="15387"/>
                      <a:pt x="17900" y="15320"/>
                    </a:cubicBezTo>
                    <a:cubicBezTo>
                      <a:pt x="17900" y="15229"/>
                      <a:pt x="17809" y="15168"/>
                      <a:pt x="17718" y="15168"/>
                    </a:cubicBezTo>
                    <a:close/>
                    <a:moveTo>
                      <a:pt x="1456" y="16870"/>
                    </a:moveTo>
                    <a:cubicBezTo>
                      <a:pt x="1267" y="16870"/>
                      <a:pt x="1483" y="17128"/>
                      <a:pt x="1588" y="17128"/>
                    </a:cubicBezTo>
                    <a:cubicBezTo>
                      <a:pt x="1618" y="17128"/>
                      <a:pt x="1639" y="17107"/>
                      <a:pt x="1639" y="17053"/>
                    </a:cubicBezTo>
                    <a:cubicBezTo>
                      <a:pt x="1639" y="16931"/>
                      <a:pt x="1548" y="16870"/>
                      <a:pt x="1456" y="16870"/>
                    </a:cubicBezTo>
                    <a:close/>
                    <a:moveTo>
                      <a:pt x="3979" y="16870"/>
                    </a:moveTo>
                    <a:cubicBezTo>
                      <a:pt x="3766" y="16870"/>
                      <a:pt x="3977" y="17128"/>
                      <a:pt x="4081" y="17128"/>
                    </a:cubicBezTo>
                    <a:cubicBezTo>
                      <a:pt x="4110" y="17128"/>
                      <a:pt x="4131" y="17107"/>
                      <a:pt x="4131" y="17053"/>
                    </a:cubicBezTo>
                    <a:cubicBezTo>
                      <a:pt x="4131" y="16931"/>
                      <a:pt x="4070" y="16870"/>
                      <a:pt x="3979" y="16870"/>
                    </a:cubicBezTo>
                    <a:close/>
                    <a:moveTo>
                      <a:pt x="6472" y="16870"/>
                    </a:moveTo>
                    <a:cubicBezTo>
                      <a:pt x="6259" y="16870"/>
                      <a:pt x="6469" y="17128"/>
                      <a:pt x="6573" y="17128"/>
                    </a:cubicBezTo>
                    <a:cubicBezTo>
                      <a:pt x="6603" y="17128"/>
                      <a:pt x="6624" y="17107"/>
                      <a:pt x="6624" y="17053"/>
                    </a:cubicBezTo>
                    <a:cubicBezTo>
                      <a:pt x="6624" y="16931"/>
                      <a:pt x="6563" y="16870"/>
                      <a:pt x="6472" y="16870"/>
                    </a:cubicBezTo>
                    <a:close/>
                    <a:moveTo>
                      <a:pt x="8964" y="16870"/>
                    </a:moveTo>
                    <a:cubicBezTo>
                      <a:pt x="8775" y="16870"/>
                      <a:pt x="8990" y="17128"/>
                      <a:pt x="9095" y="17128"/>
                    </a:cubicBezTo>
                    <a:cubicBezTo>
                      <a:pt x="9126" y="17128"/>
                      <a:pt x="9147" y="17107"/>
                      <a:pt x="9147" y="17053"/>
                    </a:cubicBezTo>
                    <a:cubicBezTo>
                      <a:pt x="9147" y="16931"/>
                      <a:pt x="9055" y="16870"/>
                      <a:pt x="8964" y="16870"/>
                    </a:cubicBezTo>
                    <a:close/>
                    <a:moveTo>
                      <a:pt x="11487" y="16870"/>
                    </a:moveTo>
                    <a:cubicBezTo>
                      <a:pt x="11274" y="16870"/>
                      <a:pt x="11484" y="17128"/>
                      <a:pt x="11588" y="17128"/>
                    </a:cubicBezTo>
                    <a:cubicBezTo>
                      <a:pt x="11618" y="17128"/>
                      <a:pt x="11639" y="17107"/>
                      <a:pt x="11639" y="17053"/>
                    </a:cubicBezTo>
                    <a:cubicBezTo>
                      <a:pt x="11639" y="16961"/>
                      <a:pt x="11578" y="16870"/>
                      <a:pt x="11487" y="16870"/>
                    </a:cubicBezTo>
                    <a:close/>
                    <a:moveTo>
                      <a:pt x="13979" y="16870"/>
                    </a:moveTo>
                    <a:cubicBezTo>
                      <a:pt x="13767" y="16870"/>
                      <a:pt x="13977" y="17128"/>
                      <a:pt x="14081" y="17128"/>
                    </a:cubicBezTo>
                    <a:cubicBezTo>
                      <a:pt x="14110" y="17128"/>
                      <a:pt x="14131" y="17107"/>
                      <a:pt x="14131" y="17053"/>
                    </a:cubicBezTo>
                    <a:cubicBezTo>
                      <a:pt x="14131" y="16931"/>
                      <a:pt x="14071" y="16870"/>
                      <a:pt x="13979" y="16870"/>
                    </a:cubicBezTo>
                    <a:close/>
                    <a:moveTo>
                      <a:pt x="16472" y="16870"/>
                    </a:moveTo>
                    <a:cubicBezTo>
                      <a:pt x="16283" y="16870"/>
                      <a:pt x="16498" y="17128"/>
                      <a:pt x="16603" y="17128"/>
                    </a:cubicBezTo>
                    <a:cubicBezTo>
                      <a:pt x="16633" y="17128"/>
                      <a:pt x="16654" y="17107"/>
                      <a:pt x="16654" y="17053"/>
                    </a:cubicBezTo>
                    <a:cubicBezTo>
                      <a:pt x="16654" y="16931"/>
                      <a:pt x="16563" y="16870"/>
                      <a:pt x="16472" y="16870"/>
                    </a:cubicBezTo>
                    <a:close/>
                    <a:moveTo>
                      <a:pt x="18995" y="16870"/>
                    </a:moveTo>
                    <a:cubicBezTo>
                      <a:pt x="18752" y="16870"/>
                      <a:pt x="18752" y="17205"/>
                      <a:pt x="18995" y="17205"/>
                    </a:cubicBezTo>
                    <a:cubicBezTo>
                      <a:pt x="18995" y="17205"/>
                      <a:pt x="19025" y="17205"/>
                      <a:pt x="19056" y="17174"/>
                    </a:cubicBezTo>
                    <a:lnTo>
                      <a:pt x="19025" y="16870"/>
                    </a:lnTo>
                    <a:close/>
                    <a:moveTo>
                      <a:pt x="2703" y="18603"/>
                    </a:moveTo>
                    <a:cubicBezTo>
                      <a:pt x="2519" y="18603"/>
                      <a:pt x="2718" y="18846"/>
                      <a:pt x="2825" y="18846"/>
                    </a:cubicBezTo>
                    <a:cubicBezTo>
                      <a:pt x="2860" y="18846"/>
                      <a:pt x="2885" y="18821"/>
                      <a:pt x="2885" y="18755"/>
                    </a:cubicBezTo>
                    <a:cubicBezTo>
                      <a:pt x="2885" y="18664"/>
                      <a:pt x="2794" y="18603"/>
                      <a:pt x="2703" y="18603"/>
                    </a:cubicBezTo>
                    <a:close/>
                    <a:moveTo>
                      <a:pt x="5225" y="18603"/>
                    </a:moveTo>
                    <a:cubicBezTo>
                      <a:pt x="5018" y="18603"/>
                      <a:pt x="5212" y="18846"/>
                      <a:pt x="5318" y="18846"/>
                    </a:cubicBezTo>
                    <a:cubicBezTo>
                      <a:pt x="5352" y="18846"/>
                      <a:pt x="5377" y="18821"/>
                      <a:pt x="5377" y="18755"/>
                    </a:cubicBezTo>
                    <a:cubicBezTo>
                      <a:pt x="5377" y="18664"/>
                      <a:pt x="5317" y="18603"/>
                      <a:pt x="5225" y="18603"/>
                    </a:cubicBezTo>
                    <a:close/>
                    <a:moveTo>
                      <a:pt x="7718" y="18603"/>
                    </a:moveTo>
                    <a:cubicBezTo>
                      <a:pt x="7534" y="18603"/>
                      <a:pt x="7715" y="18846"/>
                      <a:pt x="7815" y="18846"/>
                    </a:cubicBezTo>
                    <a:cubicBezTo>
                      <a:pt x="7847" y="18846"/>
                      <a:pt x="7870" y="18821"/>
                      <a:pt x="7870" y="18755"/>
                    </a:cubicBezTo>
                    <a:cubicBezTo>
                      <a:pt x="7870" y="18664"/>
                      <a:pt x="7809" y="18603"/>
                      <a:pt x="7718" y="18603"/>
                    </a:cubicBezTo>
                    <a:close/>
                    <a:moveTo>
                      <a:pt x="10210" y="18603"/>
                    </a:moveTo>
                    <a:cubicBezTo>
                      <a:pt x="10026" y="18603"/>
                      <a:pt x="10225" y="18846"/>
                      <a:pt x="10333" y="18846"/>
                    </a:cubicBezTo>
                    <a:cubicBezTo>
                      <a:pt x="10368" y="18846"/>
                      <a:pt x="10393" y="18821"/>
                      <a:pt x="10393" y="18755"/>
                    </a:cubicBezTo>
                    <a:cubicBezTo>
                      <a:pt x="10393" y="18664"/>
                      <a:pt x="10302" y="18603"/>
                      <a:pt x="10210" y="18603"/>
                    </a:cubicBezTo>
                    <a:close/>
                    <a:moveTo>
                      <a:pt x="12733" y="18603"/>
                    </a:moveTo>
                    <a:cubicBezTo>
                      <a:pt x="12526" y="18603"/>
                      <a:pt x="12720" y="18846"/>
                      <a:pt x="12826" y="18846"/>
                    </a:cubicBezTo>
                    <a:cubicBezTo>
                      <a:pt x="12860" y="18846"/>
                      <a:pt x="12885" y="18821"/>
                      <a:pt x="12885" y="18755"/>
                    </a:cubicBezTo>
                    <a:cubicBezTo>
                      <a:pt x="12885" y="18664"/>
                      <a:pt x="12824" y="18603"/>
                      <a:pt x="12733" y="18603"/>
                    </a:cubicBezTo>
                    <a:close/>
                    <a:moveTo>
                      <a:pt x="15226" y="18603"/>
                    </a:moveTo>
                    <a:cubicBezTo>
                      <a:pt x="15042" y="18603"/>
                      <a:pt x="15223" y="18846"/>
                      <a:pt x="15322" y="18846"/>
                    </a:cubicBezTo>
                    <a:cubicBezTo>
                      <a:pt x="15354" y="18846"/>
                      <a:pt x="15378" y="18821"/>
                      <a:pt x="15378" y="18755"/>
                    </a:cubicBezTo>
                    <a:cubicBezTo>
                      <a:pt x="15378" y="18664"/>
                      <a:pt x="15317" y="18603"/>
                      <a:pt x="15226" y="18603"/>
                    </a:cubicBezTo>
                    <a:close/>
                    <a:moveTo>
                      <a:pt x="17718" y="18603"/>
                    </a:moveTo>
                    <a:cubicBezTo>
                      <a:pt x="17534" y="18603"/>
                      <a:pt x="17733" y="18846"/>
                      <a:pt x="17841" y="18846"/>
                    </a:cubicBezTo>
                    <a:cubicBezTo>
                      <a:pt x="17875" y="18846"/>
                      <a:pt x="17900" y="18821"/>
                      <a:pt x="17900" y="18755"/>
                    </a:cubicBezTo>
                    <a:cubicBezTo>
                      <a:pt x="17900" y="18664"/>
                      <a:pt x="17809" y="18603"/>
                      <a:pt x="17718" y="18603"/>
                    </a:cubicBezTo>
                    <a:close/>
                    <a:moveTo>
                      <a:pt x="210" y="18603"/>
                    </a:moveTo>
                    <a:cubicBezTo>
                      <a:pt x="180" y="18694"/>
                      <a:pt x="149" y="18785"/>
                      <a:pt x="119" y="18907"/>
                    </a:cubicBezTo>
                    <a:cubicBezTo>
                      <a:pt x="149" y="18907"/>
                      <a:pt x="180" y="18937"/>
                      <a:pt x="210" y="18937"/>
                    </a:cubicBezTo>
                    <a:cubicBezTo>
                      <a:pt x="301" y="18937"/>
                      <a:pt x="362" y="18846"/>
                      <a:pt x="362" y="18755"/>
                    </a:cubicBezTo>
                    <a:cubicBezTo>
                      <a:pt x="362" y="18664"/>
                      <a:pt x="301" y="18603"/>
                      <a:pt x="210" y="18603"/>
                    </a:cubicBezTo>
                    <a:close/>
                    <a:moveTo>
                      <a:pt x="1432" y="20303"/>
                    </a:moveTo>
                    <a:cubicBezTo>
                      <a:pt x="1263" y="20303"/>
                      <a:pt x="1453" y="20545"/>
                      <a:pt x="1567" y="20545"/>
                    </a:cubicBezTo>
                    <a:cubicBezTo>
                      <a:pt x="1603" y="20545"/>
                      <a:pt x="1632" y="20520"/>
                      <a:pt x="1639" y="20457"/>
                    </a:cubicBezTo>
                    <a:cubicBezTo>
                      <a:pt x="1639" y="20366"/>
                      <a:pt x="1548" y="20305"/>
                      <a:pt x="1456" y="20305"/>
                    </a:cubicBezTo>
                    <a:cubicBezTo>
                      <a:pt x="1447" y="20304"/>
                      <a:pt x="1439" y="20303"/>
                      <a:pt x="1432" y="20303"/>
                    </a:cubicBezTo>
                    <a:close/>
                    <a:moveTo>
                      <a:pt x="3955" y="20303"/>
                    </a:moveTo>
                    <a:cubicBezTo>
                      <a:pt x="3786" y="20303"/>
                      <a:pt x="3976" y="20545"/>
                      <a:pt x="4076" y="20545"/>
                    </a:cubicBezTo>
                    <a:cubicBezTo>
                      <a:pt x="4108" y="20545"/>
                      <a:pt x="4131" y="20520"/>
                      <a:pt x="4131" y="20457"/>
                    </a:cubicBezTo>
                    <a:cubicBezTo>
                      <a:pt x="4131" y="20366"/>
                      <a:pt x="4070" y="20305"/>
                      <a:pt x="3979" y="20305"/>
                    </a:cubicBezTo>
                    <a:cubicBezTo>
                      <a:pt x="3970" y="20304"/>
                      <a:pt x="3962" y="20303"/>
                      <a:pt x="3955" y="20303"/>
                    </a:cubicBezTo>
                    <a:close/>
                    <a:moveTo>
                      <a:pt x="8940" y="20303"/>
                    </a:moveTo>
                    <a:cubicBezTo>
                      <a:pt x="8771" y="20303"/>
                      <a:pt x="8961" y="20545"/>
                      <a:pt x="9075" y="20545"/>
                    </a:cubicBezTo>
                    <a:cubicBezTo>
                      <a:pt x="9111" y="20545"/>
                      <a:pt x="9139" y="20520"/>
                      <a:pt x="9147" y="20457"/>
                    </a:cubicBezTo>
                    <a:cubicBezTo>
                      <a:pt x="9147" y="20366"/>
                      <a:pt x="9055" y="20305"/>
                      <a:pt x="8964" y="20305"/>
                    </a:cubicBezTo>
                    <a:cubicBezTo>
                      <a:pt x="8955" y="20304"/>
                      <a:pt x="8947" y="20303"/>
                      <a:pt x="8940" y="20303"/>
                    </a:cubicBezTo>
                    <a:close/>
                    <a:moveTo>
                      <a:pt x="11462" y="20303"/>
                    </a:moveTo>
                    <a:cubicBezTo>
                      <a:pt x="11294" y="20303"/>
                      <a:pt x="11483" y="20545"/>
                      <a:pt x="11584" y="20545"/>
                    </a:cubicBezTo>
                    <a:cubicBezTo>
                      <a:pt x="11616" y="20545"/>
                      <a:pt x="11639" y="20520"/>
                      <a:pt x="11639" y="20457"/>
                    </a:cubicBezTo>
                    <a:cubicBezTo>
                      <a:pt x="11639" y="20366"/>
                      <a:pt x="11578" y="20305"/>
                      <a:pt x="11487" y="20305"/>
                    </a:cubicBezTo>
                    <a:cubicBezTo>
                      <a:pt x="11478" y="20304"/>
                      <a:pt x="11470" y="20303"/>
                      <a:pt x="11462" y="20303"/>
                    </a:cubicBezTo>
                    <a:close/>
                    <a:moveTo>
                      <a:pt x="13955" y="20303"/>
                    </a:moveTo>
                    <a:cubicBezTo>
                      <a:pt x="13786" y="20303"/>
                      <a:pt x="13976" y="20545"/>
                      <a:pt x="14077" y="20545"/>
                    </a:cubicBezTo>
                    <a:cubicBezTo>
                      <a:pt x="14108" y="20545"/>
                      <a:pt x="14131" y="20520"/>
                      <a:pt x="14131" y="20457"/>
                    </a:cubicBezTo>
                    <a:cubicBezTo>
                      <a:pt x="14131" y="20366"/>
                      <a:pt x="14071" y="20305"/>
                      <a:pt x="13979" y="20305"/>
                    </a:cubicBezTo>
                    <a:cubicBezTo>
                      <a:pt x="13971" y="20304"/>
                      <a:pt x="13962" y="20303"/>
                      <a:pt x="13955" y="20303"/>
                    </a:cubicBezTo>
                    <a:close/>
                    <a:moveTo>
                      <a:pt x="16450" y="20303"/>
                    </a:moveTo>
                    <a:cubicBezTo>
                      <a:pt x="16303" y="20303"/>
                      <a:pt x="16497" y="20545"/>
                      <a:pt x="16599" y="20545"/>
                    </a:cubicBezTo>
                    <a:cubicBezTo>
                      <a:pt x="16631" y="20545"/>
                      <a:pt x="16654" y="20520"/>
                      <a:pt x="16654" y="20457"/>
                    </a:cubicBezTo>
                    <a:cubicBezTo>
                      <a:pt x="16654" y="20366"/>
                      <a:pt x="16563" y="20305"/>
                      <a:pt x="16472" y="20305"/>
                    </a:cubicBezTo>
                    <a:cubicBezTo>
                      <a:pt x="16464" y="20304"/>
                      <a:pt x="16457" y="20303"/>
                      <a:pt x="16450" y="20303"/>
                    </a:cubicBezTo>
                    <a:close/>
                    <a:moveTo>
                      <a:pt x="6507" y="20299"/>
                    </a:moveTo>
                    <a:cubicBezTo>
                      <a:pt x="6496" y="20299"/>
                      <a:pt x="6484" y="20301"/>
                      <a:pt x="6472" y="20305"/>
                    </a:cubicBezTo>
                    <a:cubicBezTo>
                      <a:pt x="6265" y="20305"/>
                      <a:pt x="6458" y="20549"/>
                      <a:pt x="6564" y="20549"/>
                    </a:cubicBezTo>
                    <a:cubicBezTo>
                      <a:pt x="6598" y="20549"/>
                      <a:pt x="6624" y="20523"/>
                      <a:pt x="6624" y="20457"/>
                    </a:cubicBezTo>
                    <a:cubicBezTo>
                      <a:pt x="6624" y="20378"/>
                      <a:pt x="6578" y="20299"/>
                      <a:pt x="6507" y="20299"/>
                    </a:cubicBezTo>
                    <a:close/>
                    <a:moveTo>
                      <a:pt x="19030" y="20299"/>
                    </a:moveTo>
                    <a:cubicBezTo>
                      <a:pt x="19019" y="20299"/>
                      <a:pt x="19007" y="20301"/>
                      <a:pt x="18995" y="20305"/>
                    </a:cubicBezTo>
                    <a:cubicBezTo>
                      <a:pt x="18788" y="20305"/>
                      <a:pt x="18981" y="20549"/>
                      <a:pt x="19087" y="20549"/>
                    </a:cubicBezTo>
                    <a:cubicBezTo>
                      <a:pt x="19122" y="20549"/>
                      <a:pt x="19147" y="20523"/>
                      <a:pt x="19147" y="20457"/>
                    </a:cubicBezTo>
                    <a:cubicBezTo>
                      <a:pt x="19147" y="20378"/>
                      <a:pt x="19101" y="20299"/>
                      <a:pt x="19030" y="20299"/>
                    </a:cubicBezTo>
                    <a:close/>
                    <a:moveTo>
                      <a:pt x="245" y="22031"/>
                    </a:moveTo>
                    <a:cubicBezTo>
                      <a:pt x="234" y="22031"/>
                      <a:pt x="222" y="22033"/>
                      <a:pt x="210" y="22037"/>
                    </a:cubicBezTo>
                    <a:cubicBezTo>
                      <a:pt x="1" y="22037"/>
                      <a:pt x="201" y="22269"/>
                      <a:pt x="306" y="22269"/>
                    </a:cubicBezTo>
                    <a:cubicBezTo>
                      <a:pt x="339" y="22269"/>
                      <a:pt x="362" y="22247"/>
                      <a:pt x="362" y="22189"/>
                    </a:cubicBezTo>
                    <a:cubicBezTo>
                      <a:pt x="362" y="22110"/>
                      <a:pt x="317" y="22031"/>
                      <a:pt x="245" y="22031"/>
                    </a:cubicBezTo>
                    <a:close/>
                    <a:moveTo>
                      <a:pt x="2703" y="22037"/>
                    </a:moveTo>
                    <a:cubicBezTo>
                      <a:pt x="2517" y="22037"/>
                      <a:pt x="2722" y="22269"/>
                      <a:pt x="2829" y="22269"/>
                    </a:cubicBezTo>
                    <a:cubicBezTo>
                      <a:pt x="2861" y="22269"/>
                      <a:pt x="2885" y="22247"/>
                      <a:pt x="2885" y="22189"/>
                    </a:cubicBezTo>
                    <a:cubicBezTo>
                      <a:pt x="2885" y="22098"/>
                      <a:pt x="2794" y="22037"/>
                      <a:pt x="2703" y="22037"/>
                    </a:cubicBezTo>
                    <a:close/>
                    <a:moveTo>
                      <a:pt x="5225" y="22037"/>
                    </a:moveTo>
                    <a:cubicBezTo>
                      <a:pt x="5016" y="22037"/>
                      <a:pt x="5216" y="22269"/>
                      <a:pt x="5321" y="22269"/>
                    </a:cubicBezTo>
                    <a:cubicBezTo>
                      <a:pt x="5354" y="22269"/>
                      <a:pt x="5377" y="22247"/>
                      <a:pt x="5377" y="22189"/>
                    </a:cubicBezTo>
                    <a:cubicBezTo>
                      <a:pt x="5377" y="22098"/>
                      <a:pt x="5317" y="22037"/>
                      <a:pt x="5225" y="22037"/>
                    </a:cubicBezTo>
                    <a:close/>
                    <a:moveTo>
                      <a:pt x="7718" y="22037"/>
                    </a:moveTo>
                    <a:cubicBezTo>
                      <a:pt x="7532" y="22037"/>
                      <a:pt x="7719" y="22269"/>
                      <a:pt x="7818" y="22269"/>
                    </a:cubicBezTo>
                    <a:cubicBezTo>
                      <a:pt x="7848" y="22269"/>
                      <a:pt x="7870" y="22247"/>
                      <a:pt x="7870" y="22189"/>
                    </a:cubicBezTo>
                    <a:cubicBezTo>
                      <a:pt x="7870" y="22098"/>
                      <a:pt x="7809" y="22037"/>
                      <a:pt x="7718" y="22037"/>
                    </a:cubicBezTo>
                    <a:close/>
                    <a:moveTo>
                      <a:pt x="10210" y="22037"/>
                    </a:moveTo>
                    <a:cubicBezTo>
                      <a:pt x="10024" y="22037"/>
                      <a:pt x="10230" y="22269"/>
                      <a:pt x="10336" y="22269"/>
                    </a:cubicBezTo>
                    <a:cubicBezTo>
                      <a:pt x="10369" y="22269"/>
                      <a:pt x="10393" y="22247"/>
                      <a:pt x="10393" y="22189"/>
                    </a:cubicBezTo>
                    <a:cubicBezTo>
                      <a:pt x="10393" y="22098"/>
                      <a:pt x="10302" y="22037"/>
                      <a:pt x="10210" y="22037"/>
                    </a:cubicBezTo>
                    <a:close/>
                    <a:moveTo>
                      <a:pt x="12768" y="22031"/>
                    </a:moveTo>
                    <a:cubicBezTo>
                      <a:pt x="12757" y="22031"/>
                      <a:pt x="12745" y="22033"/>
                      <a:pt x="12733" y="22037"/>
                    </a:cubicBezTo>
                    <a:cubicBezTo>
                      <a:pt x="12524" y="22037"/>
                      <a:pt x="12724" y="22269"/>
                      <a:pt x="12829" y="22269"/>
                    </a:cubicBezTo>
                    <a:cubicBezTo>
                      <a:pt x="12862" y="22269"/>
                      <a:pt x="12885" y="22247"/>
                      <a:pt x="12885" y="22189"/>
                    </a:cubicBezTo>
                    <a:cubicBezTo>
                      <a:pt x="12885" y="22110"/>
                      <a:pt x="12840" y="22031"/>
                      <a:pt x="12768" y="22031"/>
                    </a:cubicBezTo>
                    <a:close/>
                    <a:moveTo>
                      <a:pt x="15226" y="22037"/>
                    </a:moveTo>
                    <a:cubicBezTo>
                      <a:pt x="15040" y="22037"/>
                      <a:pt x="15227" y="22269"/>
                      <a:pt x="15325" y="22269"/>
                    </a:cubicBezTo>
                    <a:cubicBezTo>
                      <a:pt x="15356" y="22269"/>
                      <a:pt x="15378" y="22247"/>
                      <a:pt x="15378" y="22189"/>
                    </a:cubicBezTo>
                    <a:cubicBezTo>
                      <a:pt x="15378" y="22098"/>
                      <a:pt x="15317" y="22037"/>
                      <a:pt x="15226" y="22037"/>
                    </a:cubicBezTo>
                    <a:close/>
                    <a:moveTo>
                      <a:pt x="17718" y="22037"/>
                    </a:moveTo>
                    <a:cubicBezTo>
                      <a:pt x="17532" y="22037"/>
                      <a:pt x="17737" y="22269"/>
                      <a:pt x="17844" y="22269"/>
                    </a:cubicBezTo>
                    <a:cubicBezTo>
                      <a:pt x="17877" y="22269"/>
                      <a:pt x="17900" y="22247"/>
                      <a:pt x="17900" y="22189"/>
                    </a:cubicBezTo>
                    <a:cubicBezTo>
                      <a:pt x="17900" y="22098"/>
                      <a:pt x="17809" y="22037"/>
                      <a:pt x="17718" y="22037"/>
                    </a:cubicBezTo>
                    <a:close/>
                    <a:moveTo>
                      <a:pt x="1456" y="23709"/>
                    </a:moveTo>
                    <a:cubicBezTo>
                      <a:pt x="1365" y="23709"/>
                      <a:pt x="1304" y="23770"/>
                      <a:pt x="1304" y="23861"/>
                    </a:cubicBezTo>
                    <a:lnTo>
                      <a:pt x="1639" y="23892"/>
                    </a:lnTo>
                    <a:cubicBezTo>
                      <a:pt x="1608" y="23800"/>
                      <a:pt x="1548" y="23709"/>
                      <a:pt x="1456" y="23709"/>
                    </a:cubicBezTo>
                    <a:close/>
                    <a:moveTo>
                      <a:pt x="13979" y="23709"/>
                    </a:moveTo>
                    <a:cubicBezTo>
                      <a:pt x="13888" y="23709"/>
                      <a:pt x="13827" y="23800"/>
                      <a:pt x="13827" y="23892"/>
                    </a:cubicBezTo>
                    <a:lnTo>
                      <a:pt x="14131" y="23861"/>
                    </a:lnTo>
                    <a:cubicBezTo>
                      <a:pt x="14131" y="23770"/>
                      <a:pt x="14040" y="23709"/>
                      <a:pt x="13979" y="23709"/>
                    </a:cubicBezTo>
                    <a:close/>
                    <a:moveTo>
                      <a:pt x="6472" y="23709"/>
                    </a:moveTo>
                    <a:cubicBezTo>
                      <a:pt x="6259" y="23709"/>
                      <a:pt x="6469" y="23967"/>
                      <a:pt x="6573" y="23967"/>
                    </a:cubicBezTo>
                    <a:cubicBezTo>
                      <a:pt x="6603" y="23967"/>
                      <a:pt x="6624" y="23946"/>
                      <a:pt x="6624" y="23892"/>
                    </a:cubicBezTo>
                    <a:cubicBezTo>
                      <a:pt x="6624" y="23800"/>
                      <a:pt x="6563" y="23709"/>
                      <a:pt x="6472" y="23709"/>
                    </a:cubicBezTo>
                    <a:close/>
                    <a:moveTo>
                      <a:pt x="8964" y="23709"/>
                    </a:moveTo>
                    <a:cubicBezTo>
                      <a:pt x="8775" y="23709"/>
                      <a:pt x="8990" y="23967"/>
                      <a:pt x="9095" y="23967"/>
                    </a:cubicBezTo>
                    <a:cubicBezTo>
                      <a:pt x="9126" y="23967"/>
                      <a:pt x="9147" y="23946"/>
                      <a:pt x="9147" y="23892"/>
                    </a:cubicBezTo>
                    <a:cubicBezTo>
                      <a:pt x="9116" y="23800"/>
                      <a:pt x="9055" y="23709"/>
                      <a:pt x="8964" y="23709"/>
                    </a:cubicBezTo>
                    <a:close/>
                    <a:moveTo>
                      <a:pt x="3979" y="23709"/>
                    </a:moveTo>
                    <a:cubicBezTo>
                      <a:pt x="3888" y="23709"/>
                      <a:pt x="3797" y="23800"/>
                      <a:pt x="3797" y="23892"/>
                    </a:cubicBezTo>
                    <a:cubicBezTo>
                      <a:pt x="3797" y="23922"/>
                      <a:pt x="3827" y="23952"/>
                      <a:pt x="3858" y="23983"/>
                    </a:cubicBezTo>
                    <a:lnTo>
                      <a:pt x="4070" y="23983"/>
                    </a:lnTo>
                    <a:cubicBezTo>
                      <a:pt x="4101" y="23952"/>
                      <a:pt x="4131" y="23922"/>
                      <a:pt x="4131" y="23861"/>
                    </a:cubicBezTo>
                    <a:cubicBezTo>
                      <a:pt x="4131" y="23770"/>
                      <a:pt x="4040" y="23709"/>
                      <a:pt x="3979" y="23709"/>
                    </a:cubicBezTo>
                    <a:close/>
                    <a:moveTo>
                      <a:pt x="11487" y="23709"/>
                    </a:moveTo>
                    <a:cubicBezTo>
                      <a:pt x="11396" y="23709"/>
                      <a:pt x="11305" y="23800"/>
                      <a:pt x="11305" y="23892"/>
                    </a:cubicBezTo>
                    <a:cubicBezTo>
                      <a:pt x="11305" y="23922"/>
                      <a:pt x="11335" y="23983"/>
                      <a:pt x="11396" y="24013"/>
                    </a:cubicBezTo>
                    <a:lnTo>
                      <a:pt x="11578" y="24013"/>
                    </a:lnTo>
                    <a:cubicBezTo>
                      <a:pt x="11609" y="23983"/>
                      <a:pt x="11639" y="23922"/>
                      <a:pt x="11639" y="23892"/>
                    </a:cubicBezTo>
                    <a:cubicBezTo>
                      <a:pt x="11639" y="23800"/>
                      <a:pt x="11578" y="23740"/>
                      <a:pt x="11487" y="2370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9"/>
              <p:cNvSpPr/>
              <p:nvPr/>
            </p:nvSpPr>
            <p:spPr>
              <a:xfrm>
                <a:off x="1556218" y="2038306"/>
                <a:ext cx="621034" cy="565352"/>
              </a:xfrm>
              <a:custGeom>
                <a:avLst/>
                <a:gdLst/>
                <a:ahLst/>
                <a:cxnLst/>
                <a:rect l="l" t="t" r="r" b="b"/>
                <a:pathLst>
                  <a:path w="25898" h="23576" extrusionOk="0">
                    <a:moveTo>
                      <a:pt x="10735" y="0"/>
                    </a:moveTo>
                    <a:cubicBezTo>
                      <a:pt x="9915" y="0"/>
                      <a:pt x="8851" y="983"/>
                      <a:pt x="8329" y="1873"/>
                    </a:cubicBezTo>
                    <a:cubicBezTo>
                      <a:pt x="4712" y="8044"/>
                      <a:pt x="0" y="18287"/>
                      <a:pt x="2858" y="20111"/>
                    </a:cubicBezTo>
                    <a:cubicBezTo>
                      <a:pt x="7569" y="23090"/>
                      <a:pt x="20274" y="23576"/>
                      <a:pt x="23162" y="23576"/>
                    </a:cubicBezTo>
                    <a:cubicBezTo>
                      <a:pt x="24408" y="23576"/>
                      <a:pt x="25897" y="15217"/>
                      <a:pt x="24955" y="14275"/>
                    </a:cubicBezTo>
                    <a:cubicBezTo>
                      <a:pt x="24484" y="13804"/>
                      <a:pt x="20928" y="13789"/>
                      <a:pt x="17466" y="13789"/>
                    </a:cubicBezTo>
                    <a:cubicBezTo>
                      <a:pt x="17228" y="13789"/>
                      <a:pt x="16989" y="13789"/>
                      <a:pt x="16753" y="13789"/>
                    </a:cubicBezTo>
                    <a:cubicBezTo>
                      <a:pt x="13556" y="13789"/>
                      <a:pt x="10633" y="13775"/>
                      <a:pt x="10548" y="13393"/>
                    </a:cubicBezTo>
                    <a:cubicBezTo>
                      <a:pt x="10426" y="12937"/>
                      <a:pt x="11034" y="8895"/>
                      <a:pt x="11703" y="3849"/>
                    </a:cubicBezTo>
                    <a:cubicBezTo>
                      <a:pt x="12109" y="945"/>
                      <a:pt x="11539" y="0"/>
                      <a:pt x="10735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9"/>
              <p:cNvSpPr/>
              <p:nvPr/>
            </p:nvSpPr>
            <p:spPr>
              <a:xfrm>
                <a:off x="2054787" y="2352124"/>
                <a:ext cx="500055" cy="265003"/>
              </a:xfrm>
              <a:custGeom>
                <a:avLst/>
                <a:gdLst/>
                <a:ahLst/>
                <a:cxnLst/>
                <a:rect l="l" t="t" r="r" b="b"/>
                <a:pathLst>
                  <a:path w="20853" h="11051" extrusionOk="0">
                    <a:moveTo>
                      <a:pt x="9822" y="0"/>
                    </a:moveTo>
                    <a:cubicBezTo>
                      <a:pt x="9221" y="0"/>
                      <a:pt x="8643" y="24"/>
                      <a:pt x="8177" y="64"/>
                    </a:cubicBezTo>
                    <a:cubicBezTo>
                      <a:pt x="5685" y="277"/>
                      <a:pt x="1916" y="763"/>
                      <a:pt x="1916" y="763"/>
                    </a:cubicBezTo>
                    <a:cubicBezTo>
                      <a:pt x="1916" y="763"/>
                      <a:pt x="1" y="10247"/>
                      <a:pt x="427" y="10338"/>
                    </a:cubicBezTo>
                    <a:cubicBezTo>
                      <a:pt x="995" y="10446"/>
                      <a:pt x="1639" y="10541"/>
                      <a:pt x="2360" y="10541"/>
                    </a:cubicBezTo>
                    <a:cubicBezTo>
                      <a:pt x="3876" y="10541"/>
                      <a:pt x="5731" y="10121"/>
                      <a:pt x="7934" y="8514"/>
                    </a:cubicBezTo>
                    <a:cubicBezTo>
                      <a:pt x="7934" y="8514"/>
                      <a:pt x="11353" y="11051"/>
                      <a:pt x="13118" y="11051"/>
                    </a:cubicBezTo>
                    <a:cubicBezTo>
                      <a:pt x="13424" y="11051"/>
                      <a:pt x="13681" y="10974"/>
                      <a:pt x="13861" y="10794"/>
                    </a:cubicBezTo>
                    <a:cubicBezTo>
                      <a:pt x="14346" y="10282"/>
                      <a:pt x="13646" y="9392"/>
                      <a:pt x="12739" y="8574"/>
                    </a:cubicBezTo>
                    <a:lnTo>
                      <a:pt x="12739" y="8574"/>
                    </a:lnTo>
                    <a:cubicBezTo>
                      <a:pt x="13818" y="9298"/>
                      <a:pt x="15002" y="9958"/>
                      <a:pt x="15736" y="9958"/>
                    </a:cubicBezTo>
                    <a:cubicBezTo>
                      <a:pt x="15940" y="9958"/>
                      <a:pt x="16110" y="9906"/>
                      <a:pt x="16232" y="9791"/>
                    </a:cubicBezTo>
                    <a:cubicBezTo>
                      <a:pt x="16772" y="9285"/>
                      <a:pt x="16372" y="8501"/>
                      <a:pt x="15654" y="7714"/>
                    </a:cubicBezTo>
                    <a:lnTo>
                      <a:pt x="15654" y="7714"/>
                    </a:lnTo>
                    <a:cubicBezTo>
                      <a:pt x="16470" y="8237"/>
                      <a:pt x="17276" y="8628"/>
                      <a:pt x="17866" y="8628"/>
                    </a:cubicBezTo>
                    <a:cubicBezTo>
                      <a:pt x="18148" y="8628"/>
                      <a:pt x="18381" y="8538"/>
                      <a:pt x="18542" y="8332"/>
                    </a:cubicBezTo>
                    <a:cubicBezTo>
                      <a:pt x="19290" y="7373"/>
                      <a:pt x="17424" y="5760"/>
                      <a:pt x="15945" y="4701"/>
                    </a:cubicBezTo>
                    <a:lnTo>
                      <a:pt x="15945" y="4701"/>
                    </a:lnTo>
                    <a:cubicBezTo>
                      <a:pt x="17075" y="5390"/>
                      <a:pt x="18536" y="6163"/>
                      <a:pt x="19406" y="6163"/>
                    </a:cubicBezTo>
                    <a:cubicBezTo>
                      <a:pt x="19711" y="6163"/>
                      <a:pt x="19943" y="6067"/>
                      <a:pt x="20062" y="5839"/>
                    </a:cubicBezTo>
                    <a:cubicBezTo>
                      <a:pt x="20852" y="4320"/>
                      <a:pt x="14591" y="915"/>
                      <a:pt x="13010" y="338"/>
                    </a:cubicBezTo>
                    <a:cubicBezTo>
                      <a:pt x="12321" y="95"/>
                      <a:pt x="11024" y="0"/>
                      <a:pt x="9822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9"/>
              <p:cNvSpPr/>
              <p:nvPr/>
            </p:nvSpPr>
            <p:spPr>
              <a:xfrm>
                <a:off x="2355128" y="2409775"/>
                <a:ext cx="137765" cy="106447"/>
              </a:xfrm>
              <a:custGeom>
                <a:avLst/>
                <a:gdLst/>
                <a:ahLst/>
                <a:cxnLst/>
                <a:rect l="l" t="t" r="r" b="b"/>
                <a:pathLst>
                  <a:path w="5745" h="4439" extrusionOk="0">
                    <a:moveTo>
                      <a:pt x="30" y="1"/>
                    </a:moveTo>
                    <a:cubicBezTo>
                      <a:pt x="30" y="1"/>
                      <a:pt x="0" y="31"/>
                      <a:pt x="0" y="31"/>
                    </a:cubicBezTo>
                    <a:cubicBezTo>
                      <a:pt x="608" y="457"/>
                      <a:pt x="1216" y="882"/>
                      <a:pt x="1824" y="1277"/>
                    </a:cubicBezTo>
                    <a:cubicBezTo>
                      <a:pt x="2432" y="1703"/>
                      <a:pt x="4590" y="3192"/>
                      <a:pt x="5745" y="4438"/>
                    </a:cubicBezTo>
                    <a:cubicBezTo>
                      <a:pt x="5167" y="3679"/>
                      <a:pt x="4468" y="3010"/>
                      <a:pt x="3708" y="2432"/>
                    </a:cubicBezTo>
                    <a:cubicBezTo>
                      <a:pt x="3131" y="1976"/>
                      <a:pt x="2553" y="1551"/>
                      <a:pt x="1945" y="1125"/>
                    </a:cubicBezTo>
                    <a:cubicBezTo>
                      <a:pt x="1337" y="730"/>
                      <a:pt x="669" y="365"/>
                      <a:pt x="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9"/>
              <p:cNvSpPr/>
              <p:nvPr/>
            </p:nvSpPr>
            <p:spPr>
              <a:xfrm>
                <a:off x="2319396" y="2462270"/>
                <a:ext cx="111843" cy="75393"/>
              </a:xfrm>
              <a:custGeom>
                <a:avLst/>
                <a:gdLst/>
                <a:ahLst/>
                <a:cxnLst/>
                <a:rect l="l" t="t" r="r" b="b"/>
                <a:pathLst>
                  <a:path w="4664" h="3144" extrusionOk="0">
                    <a:moveTo>
                      <a:pt x="1" y="0"/>
                    </a:moveTo>
                    <a:cubicBezTo>
                      <a:pt x="791" y="517"/>
                      <a:pt x="1551" y="1064"/>
                      <a:pt x="2311" y="1611"/>
                    </a:cubicBezTo>
                    <a:cubicBezTo>
                      <a:pt x="3071" y="2128"/>
                      <a:pt x="3830" y="2584"/>
                      <a:pt x="4590" y="3131"/>
                    </a:cubicBezTo>
                    <a:cubicBezTo>
                      <a:pt x="4599" y="3140"/>
                      <a:pt x="4611" y="3144"/>
                      <a:pt x="4621" y="3144"/>
                    </a:cubicBezTo>
                    <a:cubicBezTo>
                      <a:pt x="4646" y="3144"/>
                      <a:pt x="4664" y="3122"/>
                      <a:pt x="4621" y="3101"/>
                    </a:cubicBezTo>
                    <a:cubicBezTo>
                      <a:pt x="3891" y="2523"/>
                      <a:pt x="3192" y="1976"/>
                      <a:pt x="2402" y="1459"/>
                    </a:cubicBezTo>
                    <a:cubicBezTo>
                      <a:pt x="1642" y="942"/>
                      <a:pt x="821" y="487"/>
                      <a:pt x="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9"/>
              <p:cNvSpPr/>
              <p:nvPr/>
            </p:nvSpPr>
            <p:spPr>
              <a:xfrm>
                <a:off x="2279444" y="2501431"/>
                <a:ext cx="85585" cy="61197"/>
              </a:xfrm>
              <a:custGeom>
                <a:avLst/>
                <a:gdLst/>
                <a:ahLst/>
                <a:cxnLst/>
                <a:rect l="l" t="t" r="r" b="b"/>
                <a:pathLst>
                  <a:path w="3569" h="2552" extrusionOk="0">
                    <a:moveTo>
                      <a:pt x="38" y="0"/>
                    </a:moveTo>
                    <a:cubicBezTo>
                      <a:pt x="16" y="0"/>
                      <a:pt x="1" y="39"/>
                      <a:pt x="25" y="39"/>
                    </a:cubicBezTo>
                    <a:cubicBezTo>
                      <a:pt x="1454" y="1012"/>
                      <a:pt x="2335" y="1680"/>
                      <a:pt x="3490" y="2531"/>
                    </a:cubicBezTo>
                    <a:cubicBezTo>
                      <a:pt x="3516" y="2544"/>
                      <a:pt x="3535" y="2551"/>
                      <a:pt x="3548" y="2551"/>
                    </a:cubicBezTo>
                    <a:cubicBezTo>
                      <a:pt x="3566" y="2551"/>
                      <a:pt x="3569" y="2537"/>
                      <a:pt x="3551" y="2501"/>
                    </a:cubicBezTo>
                    <a:cubicBezTo>
                      <a:pt x="2457" y="1559"/>
                      <a:pt x="1302" y="708"/>
                      <a:pt x="56" y="9"/>
                    </a:cubicBezTo>
                    <a:cubicBezTo>
                      <a:pt x="50" y="2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9"/>
              <p:cNvSpPr/>
              <p:nvPr/>
            </p:nvSpPr>
            <p:spPr>
              <a:xfrm>
                <a:off x="2084692" y="2349870"/>
                <a:ext cx="295937" cy="22757"/>
              </a:xfrm>
              <a:custGeom>
                <a:avLst/>
                <a:gdLst/>
                <a:ahLst/>
                <a:cxnLst/>
                <a:rect l="l" t="t" r="r" b="b"/>
                <a:pathLst>
                  <a:path w="12341" h="949" extrusionOk="0">
                    <a:moveTo>
                      <a:pt x="8780" y="1"/>
                    </a:moveTo>
                    <a:cubicBezTo>
                      <a:pt x="7509" y="1"/>
                      <a:pt x="6218" y="165"/>
                      <a:pt x="4985" y="310"/>
                    </a:cubicBezTo>
                    <a:cubicBezTo>
                      <a:pt x="3313" y="493"/>
                      <a:pt x="1672" y="675"/>
                      <a:pt x="31" y="888"/>
                    </a:cubicBezTo>
                    <a:cubicBezTo>
                      <a:pt x="0" y="888"/>
                      <a:pt x="0" y="949"/>
                      <a:pt x="31" y="949"/>
                    </a:cubicBezTo>
                    <a:cubicBezTo>
                      <a:pt x="973" y="888"/>
                      <a:pt x="1885" y="797"/>
                      <a:pt x="2797" y="736"/>
                    </a:cubicBezTo>
                    <a:cubicBezTo>
                      <a:pt x="4377" y="553"/>
                      <a:pt x="5927" y="371"/>
                      <a:pt x="7508" y="280"/>
                    </a:cubicBezTo>
                    <a:cubicBezTo>
                      <a:pt x="7916" y="241"/>
                      <a:pt x="8324" y="222"/>
                      <a:pt x="8731" y="222"/>
                    </a:cubicBezTo>
                    <a:cubicBezTo>
                      <a:pt x="9931" y="222"/>
                      <a:pt x="11122" y="388"/>
                      <a:pt x="12280" y="705"/>
                    </a:cubicBezTo>
                    <a:cubicBezTo>
                      <a:pt x="12310" y="705"/>
                      <a:pt x="12341" y="645"/>
                      <a:pt x="12310" y="645"/>
                    </a:cubicBezTo>
                    <a:cubicBezTo>
                      <a:pt x="11490" y="310"/>
                      <a:pt x="10639" y="97"/>
                      <a:pt x="9757" y="37"/>
                    </a:cubicBezTo>
                    <a:cubicBezTo>
                      <a:pt x="9434" y="12"/>
                      <a:pt x="9108" y="1"/>
                      <a:pt x="87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9"/>
              <p:cNvSpPr/>
              <p:nvPr/>
            </p:nvSpPr>
            <p:spPr>
              <a:xfrm>
                <a:off x="1644421" y="2031735"/>
                <a:ext cx="202655" cy="238841"/>
              </a:xfrm>
              <a:custGeom>
                <a:avLst/>
                <a:gdLst/>
                <a:ahLst/>
                <a:cxnLst/>
                <a:rect l="l" t="t" r="r" b="b"/>
                <a:pathLst>
                  <a:path w="8451" h="9960" extrusionOk="0">
                    <a:moveTo>
                      <a:pt x="7267" y="1"/>
                    </a:moveTo>
                    <a:cubicBezTo>
                      <a:pt x="6690" y="1"/>
                      <a:pt x="5894" y="571"/>
                      <a:pt x="4864" y="1813"/>
                    </a:cubicBezTo>
                    <a:cubicBezTo>
                      <a:pt x="3283" y="3698"/>
                      <a:pt x="0" y="9959"/>
                      <a:pt x="0" y="9959"/>
                    </a:cubicBezTo>
                    <a:lnTo>
                      <a:pt x="8025" y="8956"/>
                    </a:lnTo>
                    <a:cubicBezTo>
                      <a:pt x="8268" y="6859"/>
                      <a:pt x="8420" y="4761"/>
                      <a:pt x="8450" y="2664"/>
                    </a:cubicBezTo>
                    <a:cubicBezTo>
                      <a:pt x="8399" y="964"/>
                      <a:pt x="8017" y="1"/>
                      <a:pt x="72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9"/>
              <p:cNvSpPr/>
              <p:nvPr/>
            </p:nvSpPr>
            <p:spPr>
              <a:xfrm>
                <a:off x="1664086" y="2057683"/>
                <a:ext cx="182991" cy="20996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8756" extrusionOk="0">
                    <a:moveTo>
                      <a:pt x="6393" y="0"/>
                    </a:moveTo>
                    <a:cubicBezTo>
                      <a:pt x="6245" y="0"/>
                      <a:pt x="6439" y="241"/>
                      <a:pt x="6541" y="241"/>
                    </a:cubicBezTo>
                    <a:cubicBezTo>
                      <a:pt x="6574" y="241"/>
                      <a:pt x="6597" y="217"/>
                      <a:pt x="6597" y="154"/>
                    </a:cubicBezTo>
                    <a:cubicBezTo>
                      <a:pt x="6597" y="62"/>
                      <a:pt x="6506" y="2"/>
                      <a:pt x="6414" y="2"/>
                    </a:cubicBezTo>
                    <a:cubicBezTo>
                      <a:pt x="6406" y="1"/>
                      <a:pt x="6399" y="0"/>
                      <a:pt x="6393" y="0"/>
                    </a:cubicBezTo>
                    <a:close/>
                    <a:moveTo>
                      <a:pt x="5205" y="1698"/>
                    </a:moveTo>
                    <a:cubicBezTo>
                      <a:pt x="5193" y="1698"/>
                      <a:pt x="5180" y="1700"/>
                      <a:pt x="5168" y="1704"/>
                    </a:cubicBezTo>
                    <a:cubicBezTo>
                      <a:pt x="4982" y="1704"/>
                      <a:pt x="5187" y="1935"/>
                      <a:pt x="5294" y="1935"/>
                    </a:cubicBezTo>
                    <a:cubicBezTo>
                      <a:pt x="5327" y="1935"/>
                      <a:pt x="5351" y="1913"/>
                      <a:pt x="5351" y="1856"/>
                    </a:cubicBezTo>
                    <a:cubicBezTo>
                      <a:pt x="5351" y="1777"/>
                      <a:pt x="5282" y="1698"/>
                      <a:pt x="5205" y="1698"/>
                    </a:cubicBezTo>
                    <a:close/>
                    <a:moveTo>
                      <a:pt x="7630" y="1704"/>
                    </a:moveTo>
                    <a:cubicBezTo>
                      <a:pt x="7478" y="1734"/>
                      <a:pt x="7478" y="1947"/>
                      <a:pt x="7630" y="2008"/>
                    </a:cubicBezTo>
                    <a:cubicBezTo>
                      <a:pt x="7630" y="1917"/>
                      <a:pt x="7630" y="1795"/>
                      <a:pt x="7630" y="1704"/>
                    </a:cubicBezTo>
                    <a:close/>
                    <a:moveTo>
                      <a:pt x="6414" y="3406"/>
                    </a:moveTo>
                    <a:cubicBezTo>
                      <a:pt x="6419" y="3406"/>
                      <a:pt x="6423" y="3406"/>
                      <a:pt x="6428" y="3407"/>
                    </a:cubicBezTo>
                    <a:lnTo>
                      <a:pt x="6428" y="3407"/>
                    </a:lnTo>
                    <a:cubicBezTo>
                      <a:pt x="6433" y="3406"/>
                      <a:pt x="6439" y="3406"/>
                      <a:pt x="6445" y="3406"/>
                    </a:cubicBezTo>
                    <a:close/>
                    <a:moveTo>
                      <a:pt x="3922" y="3406"/>
                    </a:moveTo>
                    <a:cubicBezTo>
                      <a:pt x="3733" y="3406"/>
                      <a:pt x="3948" y="3663"/>
                      <a:pt x="4053" y="3663"/>
                    </a:cubicBezTo>
                    <a:cubicBezTo>
                      <a:pt x="4083" y="3663"/>
                      <a:pt x="4104" y="3642"/>
                      <a:pt x="4104" y="3588"/>
                    </a:cubicBezTo>
                    <a:cubicBezTo>
                      <a:pt x="4104" y="3497"/>
                      <a:pt x="4013" y="3406"/>
                      <a:pt x="3922" y="3406"/>
                    </a:cubicBezTo>
                    <a:close/>
                    <a:moveTo>
                      <a:pt x="6428" y="3407"/>
                    </a:moveTo>
                    <a:cubicBezTo>
                      <a:pt x="6244" y="3420"/>
                      <a:pt x="6445" y="3663"/>
                      <a:pt x="6546" y="3663"/>
                    </a:cubicBezTo>
                    <a:cubicBezTo>
                      <a:pt x="6576" y="3663"/>
                      <a:pt x="6597" y="3642"/>
                      <a:pt x="6597" y="3588"/>
                    </a:cubicBezTo>
                    <a:cubicBezTo>
                      <a:pt x="6597" y="3502"/>
                      <a:pt x="6514" y="3415"/>
                      <a:pt x="6428" y="3407"/>
                    </a:cubicBezTo>
                    <a:close/>
                    <a:moveTo>
                      <a:pt x="2676" y="5108"/>
                    </a:moveTo>
                    <a:cubicBezTo>
                      <a:pt x="2463" y="5108"/>
                      <a:pt x="2673" y="5366"/>
                      <a:pt x="2777" y="5366"/>
                    </a:cubicBezTo>
                    <a:cubicBezTo>
                      <a:pt x="2807" y="5366"/>
                      <a:pt x="2828" y="5344"/>
                      <a:pt x="2828" y="5290"/>
                    </a:cubicBezTo>
                    <a:cubicBezTo>
                      <a:pt x="2828" y="5199"/>
                      <a:pt x="2767" y="5108"/>
                      <a:pt x="2676" y="5108"/>
                    </a:cubicBezTo>
                    <a:close/>
                    <a:moveTo>
                      <a:pt x="5168" y="5108"/>
                    </a:moveTo>
                    <a:cubicBezTo>
                      <a:pt x="4955" y="5108"/>
                      <a:pt x="5184" y="5366"/>
                      <a:pt x="5296" y="5366"/>
                    </a:cubicBezTo>
                    <a:cubicBezTo>
                      <a:pt x="5328" y="5366"/>
                      <a:pt x="5351" y="5344"/>
                      <a:pt x="5351" y="5290"/>
                    </a:cubicBezTo>
                    <a:cubicBezTo>
                      <a:pt x="5351" y="5199"/>
                      <a:pt x="5259" y="5108"/>
                      <a:pt x="5168" y="5108"/>
                    </a:cubicBezTo>
                    <a:close/>
                    <a:moveTo>
                      <a:pt x="1429" y="6841"/>
                    </a:moveTo>
                    <a:cubicBezTo>
                      <a:pt x="1217" y="6841"/>
                      <a:pt x="1427" y="7098"/>
                      <a:pt x="1531" y="7098"/>
                    </a:cubicBezTo>
                    <a:cubicBezTo>
                      <a:pt x="1560" y="7098"/>
                      <a:pt x="1581" y="7077"/>
                      <a:pt x="1581" y="7023"/>
                    </a:cubicBezTo>
                    <a:cubicBezTo>
                      <a:pt x="1581" y="6932"/>
                      <a:pt x="1521" y="6841"/>
                      <a:pt x="1429" y="6841"/>
                    </a:cubicBezTo>
                    <a:close/>
                    <a:moveTo>
                      <a:pt x="3922" y="6841"/>
                    </a:moveTo>
                    <a:cubicBezTo>
                      <a:pt x="3733" y="6841"/>
                      <a:pt x="3930" y="7098"/>
                      <a:pt x="4027" y="7098"/>
                    </a:cubicBezTo>
                    <a:cubicBezTo>
                      <a:pt x="4054" y="7098"/>
                      <a:pt x="4074" y="7077"/>
                      <a:pt x="4074" y="7023"/>
                    </a:cubicBezTo>
                    <a:cubicBezTo>
                      <a:pt x="4074" y="6932"/>
                      <a:pt x="4013" y="6841"/>
                      <a:pt x="3922" y="6841"/>
                    </a:cubicBezTo>
                    <a:close/>
                    <a:moveTo>
                      <a:pt x="6414" y="6841"/>
                    </a:moveTo>
                    <a:cubicBezTo>
                      <a:pt x="6225" y="6841"/>
                      <a:pt x="6441" y="7098"/>
                      <a:pt x="6546" y="7098"/>
                    </a:cubicBezTo>
                    <a:cubicBezTo>
                      <a:pt x="6576" y="7098"/>
                      <a:pt x="6597" y="7077"/>
                      <a:pt x="6597" y="7023"/>
                    </a:cubicBezTo>
                    <a:cubicBezTo>
                      <a:pt x="6597" y="6932"/>
                      <a:pt x="6506" y="6841"/>
                      <a:pt x="6414" y="6841"/>
                    </a:cubicBezTo>
                    <a:close/>
                    <a:moveTo>
                      <a:pt x="183" y="8543"/>
                    </a:moveTo>
                    <a:cubicBezTo>
                      <a:pt x="92" y="8543"/>
                      <a:pt x="1" y="8604"/>
                      <a:pt x="1" y="8695"/>
                    </a:cubicBezTo>
                    <a:cubicBezTo>
                      <a:pt x="1" y="8725"/>
                      <a:pt x="1" y="8756"/>
                      <a:pt x="1" y="8756"/>
                    </a:cubicBezTo>
                    <a:lnTo>
                      <a:pt x="305" y="8725"/>
                    </a:lnTo>
                    <a:cubicBezTo>
                      <a:pt x="305" y="8725"/>
                      <a:pt x="305" y="8695"/>
                      <a:pt x="305" y="8695"/>
                    </a:cubicBezTo>
                    <a:cubicBezTo>
                      <a:pt x="305" y="8634"/>
                      <a:pt x="244" y="8543"/>
                      <a:pt x="183" y="854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9"/>
              <p:cNvSpPr/>
              <p:nvPr/>
            </p:nvSpPr>
            <p:spPr>
              <a:xfrm>
                <a:off x="1813512" y="2174519"/>
                <a:ext cx="31390" cy="75657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3155" extrusionOk="0">
                    <a:moveTo>
                      <a:pt x="1293" y="1"/>
                    </a:moveTo>
                    <a:cubicBezTo>
                      <a:pt x="1285" y="1"/>
                      <a:pt x="1278" y="8"/>
                      <a:pt x="1278" y="23"/>
                    </a:cubicBezTo>
                    <a:cubicBezTo>
                      <a:pt x="1247" y="266"/>
                      <a:pt x="1217" y="601"/>
                      <a:pt x="1186" y="844"/>
                    </a:cubicBezTo>
                    <a:cubicBezTo>
                      <a:pt x="1156" y="1057"/>
                      <a:pt x="1126" y="1300"/>
                      <a:pt x="1095" y="1543"/>
                    </a:cubicBezTo>
                    <a:cubicBezTo>
                      <a:pt x="1034" y="2029"/>
                      <a:pt x="1004" y="2485"/>
                      <a:pt x="974" y="2972"/>
                    </a:cubicBezTo>
                    <a:cubicBezTo>
                      <a:pt x="913" y="2972"/>
                      <a:pt x="92" y="3093"/>
                      <a:pt x="1" y="3124"/>
                    </a:cubicBezTo>
                    <a:lnTo>
                      <a:pt x="1" y="3154"/>
                    </a:lnTo>
                    <a:cubicBezTo>
                      <a:pt x="366" y="3154"/>
                      <a:pt x="730" y="3124"/>
                      <a:pt x="1095" y="3063"/>
                    </a:cubicBezTo>
                    <a:cubicBezTo>
                      <a:pt x="1156" y="2577"/>
                      <a:pt x="1186" y="2029"/>
                      <a:pt x="1247" y="1543"/>
                    </a:cubicBezTo>
                    <a:cubicBezTo>
                      <a:pt x="1247" y="1300"/>
                      <a:pt x="1278" y="1087"/>
                      <a:pt x="1278" y="844"/>
                    </a:cubicBezTo>
                    <a:cubicBezTo>
                      <a:pt x="1278" y="570"/>
                      <a:pt x="1308" y="327"/>
                      <a:pt x="1308" y="23"/>
                    </a:cubicBezTo>
                    <a:cubicBezTo>
                      <a:pt x="1308" y="8"/>
                      <a:pt x="130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9"/>
              <p:cNvSpPr/>
              <p:nvPr/>
            </p:nvSpPr>
            <p:spPr>
              <a:xfrm>
                <a:off x="1661184" y="2227398"/>
                <a:ext cx="169035" cy="24220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1010" extrusionOk="0">
                    <a:moveTo>
                      <a:pt x="7033" y="1"/>
                    </a:moveTo>
                    <a:cubicBezTo>
                      <a:pt x="7030" y="1"/>
                      <a:pt x="7026" y="2"/>
                      <a:pt x="7022" y="7"/>
                    </a:cubicBezTo>
                    <a:cubicBezTo>
                      <a:pt x="6444" y="68"/>
                      <a:pt x="5836" y="68"/>
                      <a:pt x="5259" y="128"/>
                    </a:cubicBezTo>
                    <a:cubicBezTo>
                      <a:pt x="4681" y="189"/>
                      <a:pt x="4104" y="280"/>
                      <a:pt x="3496" y="341"/>
                    </a:cubicBezTo>
                    <a:cubicBezTo>
                      <a:pt x="2341" y="524"/>
                      <a:pt x="1155" y="736"/>
                      <a:pt x="31" y="949"/>
                    </a:cubicBezTo>
                    <a:cubicBezTo>
                      <a:pt x="0" y="949"/>
                      <a:pt x="0" y="1010"/>
                      <a:pt x="31" y="1010"/>
                    </a:cubicBezTo>
                    <a:cubicBezTo>
                      <a:pt x="1186" y="827"/>
                      <a:pt x="2341" y="645"/>
                      <a:pt x="3526" y="493"/>
                    </a:cubicBezTo>
                    <a:lnTo>
                      <a:pt x="5259" y="280"/>
                    </a:lnTo>
                    <a:cubicBezTo>
                      <a:pt x="5867" y="189"/>
                      <a:pt x="6444" y="98"/>
                      <a:pt x="7022" y="37"/>
                    </a:cubicBezTo>
                    <a:cubicBezTo>
                      <a:pt x="7026" y="42"/>
                      <a:pt x="7030" y="43"/>
                      <a:pt x="7033" y="43"/>
                    </a:cubicBezTo>
                    <a:cubicBezTo>
                      <a:pt x="7048" y="43"/>
                      <a:pt x="7048" y="1"/>
                      <a:pt x="70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9"/>
              <p:cNvSpPr/>
              <p:nvPr/>
            </p:nvSpPr>
            <p:spPr>
              <a:xfrm>
                <a:off x="1831019" y="1890054"/>
                <a:ext cx="131962" cy="229656"/>
              </a:xfrm>
              <a:custGeom>
                <a:avLst/>
                <a:gdLst/>
                <a:ahLst/>
                <a:cxnLst/>
                <a:rect l="l" t="t" r="r" b="b"/>
                <a:pathLst>
                  <a:path w="5503" h="9577" extrusionOk="0">
                    <a:moveTo>
                      <a:pt x="1824" y="1"/>
                    </a:moveTo>
                    <a:cubicBezTo>
                      <a:pt x="1824" y="1"/>
                      <a:pt x="1520" y="852"/>
                      <a:pt x="1156" y="1885"/>
                    </a:cubicBezTo>
                    <a:cubicBezTo>
                      <a:pt x="1156" y="1946"/>
                      <a:pt x="1125" y="2007"/>
                      <a:pt x="1125" y="2037"/>
                    </a:cubicBezTo>
                    <a:cubicBezTo>
                      <a:pt x="1095" y="2098"/>
                      <a:pt x="1064" y="2159"/>
                      <a:pt x="1064" y="2220"/>
                    </a:cubicBezTo>
                    <a:cubicBezTo>
                      <a:pt x="1004" y="2372"/>
                      <a:pt x="943" y="2523"/>
                      <a:pt x="882" y="2706"/>
                    </a:cubicBezTo>
                    <a:cubicBezTo>
                      <a:pt x="852" y="2858"/>
                      <a:pt x="821" y="2919"/>
                      <a:pt x="760" y="3071"/>
                    </a:cubicBezTo>
                    <a:cubicBezTo>
                      <a:pt x="730" y="3223"/>
                      <a:pt x="700" y="3314"/>
                      <a:pt x="669" y="3466"/>
                    </a:cubicBezTo>
                    <a:cubicBezTo>
                      <a:pt x="365" y="4347"/>
                      <a:pt x="152" y="5289"/>
                      <a:pt x="0" y="6232"/>
                    </a:cubicBezTo>
                    <a:cubicBezTo>
                      <a:pt x="0" y="6596"/>
                      <a:pt x="1338" y="9332"/>
                      <a:pt x="3040" y="9575"/>
                    </a:cubicBezTo>
                    <a:cubicBezTo>
                      <a:pt x="3046" y="9576"/>
                      <a:pt x="3051" y="9576"/>
                      <a:pt x="3056" y="9576"/>
                    </a:cubicBezTo>
                    <a:cubicBezTo>
                      <a:pt x="3598" y="9576"/>
                      <a:pt x="4134" y="6627"/>
                      <a:pt x="4134" y="6627"/>
                    </a:cubicBezTo>
                    <a:lnTo>
                      <a:pt x="4225" y="6414"/>
                    </a:lnTo>
                    <a:lnTo>
                      <a:pt x="5502" y="3435"/>
                    </a:lnTo>
                    <a:lnTo>
                      <a:pt x="2280" y="396"/>
                    </a:lnTo>
                    <a:lnTo>
                      <a:pt x="1824" y="1"/>
                    </a:ln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9"/>
              <p:cNvSpPr/>
              <p:nvPr/>
            </p:nvSpPr>
            <p:spPr>
              <a:xfrm>
                <a:off x="1858717" y="1890054"/>
                <a:ext cx="104265" cy="153832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6415" extrusionOk="0">
                    <a:moveTo>
                      <a:pt x="669" y="1"/>
                    </a:moveTo>
                    <a:cubicBezTo>
                      <a:pt x="669" y="1"/>
                      <a:pt x="365" y="852"/>
                      <a:pt x="1" y="1885"/>
                    </a:cubicBezTo>
                    <a:cubicBezTo>
                      <a:pt x="335" y="3770"/>
                      <a:pt x="1429" y="5441"/>
                      <a:pt x="3070" y="6414"/>
                    </a:cubicBezTo>
                    <a:lnTo>
                      <a:pt x="4347" y="3435"/>
                    </a:lnTo>
                    <a:lnTo>
                      <a:pt x="1125" y="396"/>
                    </a:lnTo>
                    <a:lnTo>
                      <a:pt x="669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9"/>
              <p:cNvSpPr/>
              <p:nvPr/>
            </p:nvSpPr>
            <p:spPr>
              <a:xfrm>
                <a:off x="1845599" y="1696526"/>
                <a:ext cx="262413" cy="322795"/>
              </a:xfrm>
              <a:custGeom>
                <a:avLst/>
                <a:gdLst/>
                <a:ahLst/>
                <a:cxnLst/>
                <a:rect l="l" t="t" r="r" b="b"/>
                <a:pathLst>
                  <a:path w="10943" h="13461" extrusionOk="0">
                    <a:moveTo>
                      <a:pt x="5207" y="1"/>
                    </a:moveTo>
                    <a:cubicBezTo>
                      <a:pt x="2772" y="1"/>
                      <a:pt x="237" y="1572"/>
                      <a:pt x="122" y="6976"/>
                    </a:cubicBezTo>
                    <a:cubicBezTo>
                      <a:pt x="0" y="12660"/>
                      <a:pt x="3739" y="13299"/>
                      <a:pt x="4864" y="13420"/>
                    </a:cubicBezTo>
                    <a:cubicBezTo>
                      <a:pt x="5015" y="13443"/>
                      <a:pt x="5203" y="13460"/>
                      <a:pt x="5418" y="13460"/>
                    </a:cubicBezTo>
                    <a:cubicBezTo>
                      <a:pt x="6894" y="13460"/>
                      <a:pt x="9634" y="12670"/>
                      <a:pt x="10244" y="7736"/>
                    </a:cubicBezTo>
                    <a:cubicBezTo>
                      <a:pt x="10943" y="2083"/>
                      <a:pt x="8177" y="198"/>
                      <a:pt x="5624" y="16"/>
                    </a:cubicBezTo>
                    <a:cubicBezTo>
                      <a:pt x="5485" y="6"/>
                      <a:pt x="5346" y="1"/>
                      <a:pt x="5207" y="1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9"/>
              <p:cNvSpPr/>
              <p:nvPr/>
            </p:nvSpPr>
            <p:spPr>
              <a:xfrm>
                <a:off x="1973155" y="1808782"/>
                <a:ext cx="123209" cy="211576"/>
              </a:xfrm>
              <a:custGeom>
                <a:avLst/>
                <a:gdLst/>
                <a:ahLst/>
                <a:cxnLst/>
                <a:rect l="l" t="t" r="r" b="b"/>
                <a:pathLst>
                  <a:path w="5138" h="8823" extrusionOk="0">
                    <a:moveTo>
                      <a:pt x="4970" y="1"/>
                    </a:moveTo>
                    <a:cubicBezTo>
                      <a:pt x="4948" y="1"/>
                      <a:pt x="4925" y="16"/>
                      <a:pt x="4925" y="46"/>
                    </a:cubicBezTo>
                    <a:cubicBezTo>
                      <a:pt x="4894" y="928"/>
                      <a:pt x="4894" y="1779"/>
                      <a:pt x="4803" y="2630"/>
                    </a:cubicBezTo>
                    <a:cubicBezTo>
                      <a:pt x="4682" y="4058"/>
                      <a:pt x="4408" y="5517"/>
                      <a:pt x="3587" y="6703"/>
                    </a:cubicBezTo>
                    <a:cubicBezTo>
                      <a:pt x="3223" y="7250"/>
                      <a:pt x="2736" y="7736"/>
                      <a:pt x="2159" y="8131"/>
                    </a:cubicBezTo>
                    <a:cubicBezTo>
                      <a:pt x="1520" y="8496"/>
                      <a:pt x="791" y="8739"/>
                      <a:pt x="31" y="8770"/>
                    </a:cubicBezTo>
                    <a:cubicBezTo>
                      <a:pt x="1" y="8770"/>
                      <a:pt x="1" y="8800"/>
                      <a:pt x="31" y="8800"/>
                    </a:cubicBezTo>
                    <a:cubicBezTo>
                      <a:pt x="169" y="8815"/>
                      <a:pt x="307" y="8823"/>
                      <a:pt x="445" y="8823"/>
                    </a:cubicBezTo>
                    <a:cubicBezTo>
                      <a:pt x="1125" y="8823"/>
                      <a:pt x="1795" y="8637"/>
                      <a:pt x="2402" y="8283"/>
                    </a:cubicBezTo>
                    <a:cubicBezTo>
                      <a:pt x="3527" y="7432"/>
                      <a:pt x="4317" y="6247"/>
                      <a:pt x="4712" y="4879"/>
                    </a:cubicBezTo>
                    <a:cubicBezTo>
                      <a:pt x="5138" y="3329"/>
                      <a:pt x="5138" y="1657"/>
                      <a:pt x="5016" y="46"/>
                    </a:cubicBezTo>
                    <a:cubicBezTo>
                      <a:pt x="5016" y="16"/>
                      <a:pt x="4993" y="1"/>
                      <a:pt x="49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9"/>
              <p:cNvSpPr/>
              <p:nvPr/>
            </p:nvSpPr>
            <p:spPr>
              <a:xfrm>
                <a:off x="2056250" y="1839909"/>
                <a:ext cx="26090" cy="15995"/>
              </a:xfrm>
              <a:custGeom>
                <a:avLst/>
                <a:gdLst/>
                <a:ahLst/>
                <a:cxnLst/>
                <a:rect l="l" t="t" r="r" b="b"/>
                <a:pathLst>
                  <a:path w="1088" h="667" extrusionOk="0">
                    <a:moveTo>
                      <a:pt x="376" y="0"/>
                    </a:moveTo>
                    <a:cubicBezTo>
                      <a:pt x="279" y="0"/>
                      <a:pt x="180" y="33"/>
                      <a:pt x="92" y="86"/>
                    </a:cubicBezTo>
                    <a:cubicBezTo>
                      <a:pt x="31" y="146"/>
                      <a:pt x="1" y="238"/>
                      <a:pt x="62" y="329"/>
                    </a:cubicBezTo>
                    <a:cubicBezTo>
                      <a:pt x="122" y="450"/>
                      <a:pt x="244" y="511"/>
                      <a:pt x="396" y="541"/>
                    </a:cubicBezTo>
                    <a:cubicBezTo>
                      <a:pt x="548" y="602"/>
                      <a:pt x="639" y="633"/>
                      <a:pt x="791" y="663"/>
                    </a:cubicBezTo>
                    <a:cubicBezTo>
                      <a:pt x="804" y="666"/>
                      <a:pt x="817" y="667"/>
                      <a:pt x="830" y="667"/>
                    </a:cubicBezTo>
                    <a:cubicBezTo>
                      <a:pt x="967" y="667"/>
                      <a:pt x="1087" y="526"/>
                      <a:pt x="1004" y="359"/>
                    </a:cubicBezTo>
                    <a:cubicBezTo>
                      <a:pt x="913" y="207"/>
                      <a:pt x="761" y="86"/>
                      <a:pt x="578" y="55"/>
                    </a:cubicBezTo>
                    <a:cubicBezTo>
                      <a:pt x="515" y="17"/>
                      <a:pt x="446" y="0"/>
                      <a:pt x="3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9"/>
              <p:cNvSpPr/>
              <p:nvPr/>
            </p:nvSpPr>
            <p:spPr>
              <a:xfrm>
                <a:off x="1974834" y="1828686"/>
                <a:ext cx="27505" cy="13357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557" extrusionOk="0">
                    <a:moveTo>
                      <a:pt x="702" y="1"/>
                    </a:moveTo>
                    <a:cubicBezTo>
                      <a:pt x="678" y="1"/>
                      <a:pt x="654" y="2"/>
                      <a:pt x="630" y="6"/>
                    </a:cubicBezTo>
                    <a:cubicBezTo>
                      <a:pt x="447" y="6"/>
                      <a:pt x="265" y="67"/>
                      <a:pt x="143" y="189"/>
                    </a:cubicBezTo>
                    <a:cubicBezTo>
                      <a:pt x="0" y="332"/>
                      <a:pt x="100" y="556"/>
                      <a:pt x="290" y="556"/>
                    </a:cubicBezTo>
                    <a:cubicBezTo>
                      <a:pt x="302" y="556"/>
                      <a:pt x="314" y="555"/>
                      <a:pt x="326" y="554"/>
                    </a:cubicBezTo>
                    <a:lnTo>
                      <a:pt x="691" y="554"/>
                    </a:lnTo>
                    <a:cubicBezTo>
                      <a:pt x="812" y="554"/>
                      <a:pt x="964" y="523"/>
                      <a:pt x="1086" y="432"/>
                    </a:cubicBezTo>
                    <a:cubicBezTo>
                      <a:pt x="1146" y="371"/>
                      <a:pt x="1146" y="280"/>
                      <a:pt x="1116" y="189"/>
                    </a:cubicBezTo>
                    <a:cubicBezTo>
                      <a:pt x="1010" y="83"/>
                      <a:pt x="859" y="1"/>
                      <a:pt x="70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9"/>
              <p:cNvSpPr/>
              <p:nvPr/>
            </p:nvSpPr>
            <p:spPr>
              <a:xfrm>
                <a:off x="1986273" y="1878399"/>
                <a:ext cx="13141" cy="23333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73" extrusionOk="0">
                    <a:moveTo>
                      <a:pt x="518" y="0"/>
                    </a:moveTo>
                    <a:cubicBezTo>
                      <a:pt x="517" y="0"/>
                      <a:pt x="487" y="0"/>
                      <a:pt x="487" y="31"/>
                    </a:cubicBezTo>
                    <a:cubicBezTo>
                      <a:pt x="457" y="426"/>
                      <a:pt x="366" y="851"/>
                      <a:pt x="1" y="943"/>
                    </a:cubicBezTo>
                    <a:lnTo>
                      <a:pt x="1" y="973"/>
                    </a:lnTo>
                    <a:cubicBezTo>
                      <a:pt x="426" y="973"/>
                      <a:pt x="548" y="365"/>
                      <a:pt x="5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9"/>
              <p:cNvSpPr/>
              <p:nvPr/>
            </p:nvSpPr>
            <p:spPr>
              <a:xfrm>
                <a:off x="1973083" y="1867272"/>
                <a:ext cx="30862" cy="29567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233" extrusionOk="0">
                    <a:moveTo>
                      <a:pt x="708" y="0"/>
                    </a:moveTo>
                    <a:cubicBezTo>
                      <a:pt x="140" y="0"/>
                      <a:pt x="0" y="1137"/>
                      <a:pt x="551" y="1224"/>
                    </a:cubicBezTo>
                    <a:cubicBezTo>
                      <a:pt x="577" y="1230"/>
                      <a:pt x="602" y="1233"/>
                      <a:pt x="626" y="1233"/>
                    </a:cubicBezTo>
                    <a:cubicBezTo>
                      <a:pt x="1116" y="1233"/>
                      <a:pt x="1286" y="124"/>
                      <a:pt x="794" y="8"/>
                    </a:cubicBezTo>
                    <a:cubicBezTo>
                      <a:pt x="764" y="3"/>
                      <a:pt x="736" y="0"/>
                      <a:pt x="70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9"/>
              <p:cNvSpPr/>
              <p:nvPr/>
            </p:nvSpPr>
            <p:spPr>
              <a:xfrm>
                <a:off x="1966609" y="1865282"/>
                <a:ext cx="21150" cy="13717"/>
              </a:xfrm>
              <a:custGeom>
                <a:avLst/>
                <a:gdLst/>
                <a:ahLst/>
                <a:cxnLst/>
                <a:rect l="l" t="t" r="r" b="b"/>
                <a:pathLst>
                  <a:path w="882" h="572" extrusionOk="0">
                    <a:moveTo>
                      <a:pt x="61" y="0"/>
                    </a:moveTo>
                    <a:cubicBezTo>
                      <a:pt x="0" y="213"/>
                      <a:pt x="91" y="456"/>
                      <a:pt x="334" y="547"/>
                    </a:cubicBezTo>
                    <a:cubicBezTo>
                      <a:pt x="373" y="564"/>
                      <a:pt x="411" y="571"/>
                      <a:pt x="448" y="571"/>
                    </a:cubicBezTo>
                    <a:cubicBezTo>
                      <a:pt x="620" y="571"/>
                      <a:pt x="776" y="413"/>
                      <a:pt x="851" y="213"/>
                    </a:cubicBezTo>
                    <a:cubicBezTo>
                      <a:pt x="882" y="183"/>
                      <a:pt x="851" y="122"/>
                      <a:pt x="790" y="122"/>
                    </a:cubicBezTo>
                    <a:cubicBezTo>
                      <a:pt x="682" y="176"/>
                      <a:pt x="574" y="279"/>
                      <a:pt x="465" y="279"/>
                    </a:cubicBezTo>
                    <a:cubicBezTo>
                      <a:pt x="452" y="279"/>
                      <a:pt x="439" y="277"/>
                      <a:pt x="426" y="274"/>
                    </a:cubicBezTo>
                    <a:cubicBezTo>
                      <a:pt x="274" y="274"/>
                      <a:pt x="182" y="122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9"/>
              <p:cNvSpPr/>
              <p:nvPr/>
            </p:nvSpPr>
            <p:spPr>
              <a:xfrm>
                <a:off x="2046058" y="1884946"/>
                <a:ext cx="10215" cy="25539"/>
              </a:xfrm>
              <a:custGeom>
                <a:avLst/>
                <a:gdLst/>
                <a:ahLst/>
                <a:cxnLst/>
                <a:rect l="l" t="t" r="r" b="b"/>
                <a:pathLst>
                  <a:path w="426" h="1065" extrusionOk="0">
                    <a:moveTo>
                      <a:pt x="183" y="1"/>
                    </a:moveTo>
                    <a:cubicBezTo>
                      <a:pt x="31" y="335"/>
                      <a:pt x="0" y="943"/>
                      <a:pt x="426" y="1065"/>
                    </a:cubicBezTo>
                    <a:lnTo>
                      <a:pt x="426" y="1034"/>
                    </a:lnTo>
                    <a:cubicBezTo>
                      <a:pt x="91" y="852"/>
                      <a:pt x="122" y="426"/>
                      <a:pt x="183" y="31"/>
                    </a:cubicBezTo>
                    <a:cubicBezTo>
                      <a:pt x="183" y="31"/>
                      <a:pt x="183" y="1"/>
                      <a:pt x="18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9"/>
              <p:cNvSpPr/>
              <p:nvPr/>
            </p:nvSpPr>
            <p:spPr>
              <a:xfrm>
                <a:off x="2043468" y="1876888"/>
                <a:ext cx="31390" cy="29280"/>
              </a:xfrm>
              <a:custGeom>
                <a:avLst/>
                <a:gdLst/>
                <a:ahLst/>
                <a:cxnLst/>
                <a:rect l="l" t="t" r="r" b="b"/>
                <a:pathLst>
                  <a:path w="1309" h="1221" extrusionOk="0">
                    <a:moveTo>
                      <a:pt x="649" y="0"/>
                    </a:moveTo>
                    <a:cubicBezTo>
                      <a:pt x="161" y="0"/>
                      <a:pt x="0" y="1189"/>
                      <a:pt x="564" y="1218"/>
                    </a:cubicBezTo>
                    <a:cubicBezTo>
                      <a:pt x="578" y="1220"/>
                      <a:pt x="591" y="1221"/>
                      <a:pt x="605" y="1221"/>
                    </a:cubicBezTo>
                    <a:cubicBezTo>
                      <a:pt x="1150" y="1221"/>
                      <a:pt x="1309" y="32"/>
                      <a:pt x="686" y="3"/>
                    </a:cubicBezTo>
                    <a:cubicBezTo>
                      <a:pt x="673" y="1"/>
                      <a:pt x="661" y="0"/>
                      <a:pt x="6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9"/>
              <p:cNvSpPr/>
              <p:nvPr/>
            </p:nvSpPr>
            <p:spPr>
              <a:xfrm>
                <a:off x="2062821" y="1879646"/>
                <a:ext cx="18249" cy="11966"/>
              </a:xfrm>
              <a:custGeom>
                <a:avLst/>
                <a:gdLst/>
                <a:ahLst/>
                <a:cxnLst/>
                <a:rect l="l" t="t" r="r" b="b"/>
                <a:pathLst>
                  <a:path w="761" h="499" extrusionOk="0">
                    <a:moveTo>
                      <a:pt x="104" y="1"/>
                    </a:moveTo>
                    <a:cubicBezTo>
                      <a:pt x="79" y="1"/>
                      <a:pt x="50" y="45"/>
                      <a:pt x="0" y="70"/>
                    </a:cubicBezTo>
                    <a:cubicBezTo>
                      <a:pt x="58" y="270"/>
                      <a:pt x="142" y="498"/>
                      <a:pt x="355" y="498"/>
                    </a:cubicBezTo>
                    <a:cubicBezTo>
                      <a:pt x="368" y="498"/>
                      <a:pt x="382" y="497"/>
                      <a:pt x="395" y="495"/>
                    </a:cubicBezTo>
                    <a:cubicBezTo>
                      <a:pt x="639" y="495"/>
                      <a:pt x="760" y="252"/>
                      <a:pt x="760" y="9"/>
                    </a:cubicBezTo>
                    <a:lnTo>
                      <a:pt x="760" y="9"/>
                    </a:lnTo>
                    <a:cubicBezTo>
                      <a:pt x="679" y="118"/>
                      <a:pt x="548" y="227"/>
                      <a:pt x="457" y="227"/>
                    </a:cubicBezTo>
                    <a:cubicBezTo>
                      <a:pt x="446" y="227"/>
                      <a:pt x="435" y="225"/>
                      <a:pt x="426" y="222"/>
                    </a:cubicBezTo>
                    <a:cubicBezTo>
                      <a:pt x="304" y="191"/>
                      <a:pt x="213" y="70"/>
                      <a:pt x="122" y="9"/>
                    </a:cubicBezTo>
                    <a:cubicBezTo>
                      <a:pt x="116" y="3"/>
                      <a:pt x="110" y="1"/>
                      <a:pt x="1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9"/>
              <p:cNvSpPr/>
              <p:nvPr/>
            </p:nvSpPr>
            <p:spPr>
              <a:xfrm>
                <a:off x="1983371" y="1953484"/>
                <a:ext cx="18968" cy="1093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456" extrusionOk="0">
                    <a:moveTo>
                      <a:pt x="91" y="0"/>
                    </a:moveTo>
                    <a:cubicBezTo>
                      <a:pt x="91" y="0"/>
                      <a:pt x="61" y="0"/>
                      <a:pt x="31" y="30"/>
                    </a:cubicBezTo>
                    <a:cubicBezTo>
                      <a:pt x="0" y="182"/>
                      <a:pt x="91" y="365"/>
                      <a:pt x="243" y="426"/>
                    </a:cubicBezTo>
                    <a:cubicBezTo>
                      <a:pt x="304" y="446"/>
                      <a:pt x="368" y="456"/>
                      <a:pt x="432" y="456"/>
                    </a:cubicBezTo>
                    <a:cubicBezTo>
                      <a:pt x="561" y="456"/>
                      <a:pt x="689" y="415"/>
                      <a:pt x="790" y="334"/>
                    </a:cubicBezTo>
                    <a:cubicBezTo>
                      <a:pt x="790" y="304"/>
                      <a:pt x="790" y="304"/>
                      <a:pt x="790" y="304"/>
                    </a:cubicBezTo>
                    <a:cubicBezTo>
                      <a:pt x="714" y="319"/>
                      <a:pt x="639" y="327"/>
                      <a:pt x="563" y="327"/>
                    </a:cubicBezTo>
                    <a:cubicBezTo>
                      <a:pt x="487" y="327"/>
                      <a:pt x="411" y="319"/>
                      <a:pt x="335" y="304"/>
                    </a:cubicBezTo>
                    <a:cubicBezTo>
                      <a:pt x="213" y="243"/>
                      <a:pt x="152" y="122"/>
                      <a:pt x="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9"/>
              <p:cNvSpPr/>
              <p:nvPr/>
            </p:nvSpPr>
            <p:spPr>
              <a:xfrm>
                <a:off x="1989918" y="1930151"/>
                <a:ext cx="33548" cy="25179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1050" extrusionOk="0">
                    <a:moveTo>
                      <a:pt x="244" y="0"/>
                    </a:moveTo>
                    <a:cubicBezTo>
                      <a:pt x="183" y="122"/>
                      <a:pt x="122" y="244"/>
                      <a:pt x="92" y="365"/>
                    </a:cubicBezTo>
                    <a:cubicBezTo>
                      <a:pt x="1" y="639"/>
                      <a:pt x="1" y="912"/>
                      <a:pt x="305" y="1003"/>
                    </a:cubicBezTo>
                    <a:cubicBezTo>
                      <a:pt x="366" y="1034"/>
                      <a:pt x="434" y="1049"/>
                      <a:pt x="506" y="1049"/>
                    </a:cubicBezTo>
                    <a:cubicBezTo>
                      <a:pt x="578" y="1049"/>
                      <a:pt x="654" y="1034"/>
                      <a:pt x="730" y="1003"/>
                    </a:cubicBezTo>
                    <a:cubicBezTo>
                      <a:pt x="973" y="912"/>
                      <a:pt x="1217" y="791"/>
                      <a:pt x="1399" y="578"/>
                    </a:cubicBezTo>
                    <a:cubicBezTo>
                      <a:pt x="973" y="517"/>
                      <a:pt x="548" y="304"/>
                      <a:pt x="2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9"/>
              <p:cNvSpPr/>
              <p:nvPr/>
            </p:nvSpPr>
            <p:spPr>
              <a:xfrm>
                <a:off x="1989918" y="1938904"/>
                <a:ext cx="17529" cy="16426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85" extrusionOk="0">
                    <a:moveTo>
                      <a:pt x="92" y="0"/>
                    </a:moveTo>
                    <a:lnTo>
                      <a:pt x="92" y="0"/>
                    </a:lnTo>
                    <a:cubicBezTo>
                      <a:pt x="1" y="274"/>
                      <a:pt x="1" y="547"/>
                      <a:pt x="305" y="638"/>
                    </a:cubicBezTo>
                    <a:cubicBezTo>
                      <a:pt x="366" y="669"/>
                      <a:pt x="434" y="684"/>
                      <a:pt x="506" y="684"/>
                    </a:cubicBezTo>
                    <a:cubicBezTo>
                      <a:pt x="578" y="684"/>
                      <a:pt x="654" y="669"/>
                      <a:pt x="730" y="638"/>
                    </a:cubicBezTo>
                    <a:cubicBezTo>
                      <a:pt x="669" y="304"/>
                      <a:pt x="426" y="61"/>
                      <a:pt x="9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9"/>
              <p:cNvSpPr/>
              <p:nvPr/>
            </p:nvSpPr>
            <p:spPr>
              <a:xfrm>
                <a:off x="1995746" y="1836288"/>
                <a:ext cx="50334" cy="111195"/>
              </a:xfrm>
              <a:custGeom>
                <a:avLst/>
                <a:gdLst/>
                <a:ahLst/>
                <a:cxnLst/>
                <a:rect l="l" t="t" r="r" b="b"/>
                <a:pathLst>
                  <a:path w="2099" h="4637" extrusionOk="0">
                    <a:moveTo>
                      <a:pt x="1794" y="1"/>
                    </a:moveTo>
                    <a:cubicBezTo>
                      <a:pt x="1779" y="1"/>
                      <a:pt x="1764" y="9"/>
                      <a:pt x="1764" y="24"/>
                    </a:cubicBezTo>
                    <a:cubicBezTo>
                      <a:pt x="1703" y="1240"/>
                      <a:pt x="1825" y="2455"/>
                      <a:pt x="1794" y="3671"/>
                    </a:cubicBezTo>
                    <a:cubicBezTo>
                      <a:pt x="1612" y="3580"/>
                      <a:pt x="1399" y="3489"/>
                      <a:pt x="1186" y="3458"/>
                    </a:cubicBezTo>
                    <a:cubicBezTo>
                      <a:pt x="1186" y="3458"/>
                      <a:pt x="1185" y="3458"/>
                      <a:pt x="1185" y="3458"/>
                    </a:cubicBezTo>
                    <a:cubicBezTo>
                      <a:pt x="1157" y="3458"/>
                      <a:pt x="1186" y="4371"/>
                      <a:pt x="1156" y="4431"/>
                    </a:cubicBezTo>
                    <a:cubicBezTo>
                      <a:pt x="761" y="4401"/>
                      <a:pt x="366" y="4218"/>
                      <a:pt x="62" y="3914"/>
                    </a:cubicBezTo>
                    <a:cubicBezTo>
                      <a:pt x="31" y="3914"/>
                      <a:pt x="1" y="3945"/>
                      <a:pt x="1" y="3975"/>
                    </a:cubicBezTo>
                    <a:cubicBezTo>
                      <a:pt x="232" y="4350"/>
                      <a:pt x="654" y="4616"/>
                      <a:pt x="1113" y="4616"/>
                    </a:cubicBezTo>
                    <a:cubicBezTo>
                      <a:pt x="1137" y="4616"/>
                      <a:pt x="1162" y="4615"/>
                      <a:pt x="1186" y="4614"/>
                    </a:cubicBezTo>
                    <a:cubicBezTo>
                      <a:pt x="1232" y="4629"/>
                      <a:pt x="1270" y="4636"/>
                      <a:pt x="1297" y="4636"/>
                    </a:cubicBezTo>
                    <a:cubicBezTo>
                      <a:pt x="1323" y="4636"/>
                      <a:pt x="1338" y="4629"/>
                      <a:pt x="1338" y="4614"/>
                    </a:cubicBezTo>
                    <a:cubicBezTo>
                      <a:pt x="1399" y="4340"/>
                      <a:pt x="1399" y="3762"/>
                      <a:pt x="1399" y="3762"/>
                    </a:cubicBezTo>
                    <a:cubicBezTo>
                      <a:pt x="1471" y="3810"/>
                      <a:pt x="1807" y="3990"/>
                      <a:pt x="1946" y="3990"/>
                    </a:cubicBezTo>
                    <a:cubicBezTo>
                      <a:pt x="1984" y="3990"/>
                      <a:pt x="2007" y="3977"/>
                      <a:pt x="2007" y="3945"/>
                    </a:cubicBezTo>
                    <a:cubicBezTo>
                      <a:pt x="2098" y="2638"/>
                      <a:pt x="2037" y="1331"/>
                      <a:pt x="1825" y="24"/>
                    </a:cubicBezTo>
                    <a:cubicBezTo>
                      <a:pt x="1825" y="9"/>
                      <a:pt x="1809" y="1"/>
                      <a:pt x="179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9"/>
              <p:cNvSpPr/>
              <p:nvPr/>
            </p:nvSpPr>
            <p:spPr>
              <a:xfrm>
                <a:off x="1814256" y="1686981"/>
                <a:ext cx="294283" cy="189970"/>
              </a:xfrm>
              <a:custGeom>
                <a:avLst/>
                <a:gdLst/>
                <a:ahLst/>
                <a:cxnLst/>
                <a:rect l="l" t="t" r="r" b="b"/>
                <a:pathLst>
                  <a:path w="12272" h="7922" extrusionOk="0">
                    <a:moveTo>
                      <a:pt x="7695" y="1"/>
                    </a:moveTo>
                    <a:cubicBezTo>
                      <a:pt x="6034" y="1"/>
                      <a:pt x="4352" y="678"/>
                      <a:pt x="3709" y="1204"/>
                    </a:cubicBezTo>
                    <a:cubicBezTo>
                      <a:pt x="3709" y="1204"/>
                      <a:pt x="2614" y="1265"/>
                      <a:pt x="1307" y="2754"/>
                    </a:cubicBezTo>
                    <a:cubicBezTo>
                      <a:pt x="0" y="4244"/>
                      <a:pt x="1125" y="7861"/>
                      <a:pt x="1824" y="7922"/>
                    </a:cubicBezTo>
                    <a:cubicBezTo>
                      <a:pt x="2334" y="7922"/>
                      <a:pt x="3658" y="6851"/>
                      <a:pt x="4250" y="4728"/>
                    </a:cubicBezTo>
                    <a:lnTo>
                      <a:pt x="4250" y="4728"/>
                    </a:lnTo>
                    <a:cubicBezTo>
                      <a:pt x="4104" y="5456"/>
                      <a:pt x="3924" y="6246"/>
                      <a:pt x="3800" y="6432"/>
                    </a:cubicBezTo>
                    <a:cubicBezTo>
                      <a:pt x="3771" y="6480"/>
                      <a:pt x="3762" y="6503"/>
                      <a:pt x="3771" y="6503"/>
                    </a:cubicBezTo>
                    <a:cubicBezTo>
                      <a:pt x="3836" y="6503"/>
                      <a:pt x="4806" y="5265"/>
                      <a:pt x="5046" y="3180"/>
                    </a:cubicBezTo>
                    <a:cubicBezTo>
                      <a:pt x="5776" y="3788"/>
                      <a:pt x="6566" y="4274"/>
                      <a:pt x="7417" y="4669"/>
                    </a:cubicBezTo>
                    <a:cubicBezTo>
                      <a:pt x="8227" y="4962"/>
                      <a:pt x="8821" y="5071"/>
                      <a:pt x="9111" y="5071"/>
                    </a:cubicBezTo>
                    <a:cubicBezTo>
                      <a:pt x="9213" y="5071"/>
                      <a:pt x="9278" y="5058"/>
                      <a:pt x="9301" y="5034"/>
                    </a:cubicBezTo>
                    <a:cubicBezTo>
                      <a:pt x="9423" y="4943"/>
                      <a:pt x="7782" y="4274"/>
                      <a:pt x="7387" y="3727"/>
                    </a:cubicBezTo>
                    <a:lnTo>
                      <a:pt x="7387" y="3727"/>
                    </a:lnTo>
                    <a:cubicBezTo>
                      <a:pt x="7387" y="3727"/>
                      <a:pt x="10274" y="5399"/>
                      <a:pt x="11642" y="5642"/>
                    </a:cubicBezTo>
                    <a:cubicBezTo>
                      <a:pt x="11643" y="5642"/>
                      <a:pt x="11643" y="5642"/>
                      <a:pt x="11644" y="5642"/>
                    </a:cubicBezTo>
                    <a:cubicBezTo>
                      <a:pt x="11798" y="5642"/>
                      <a:pt x="12271" y="2352"/>
                      <a:pt x="10274" y="779"/>
                    </a:cubicBezTo>
                    <a:cubicBezTo>
                      <a:pt x="9544" y="212"/>
                      <a:pt x="8623" y="1"/>
                      <a:pt x="769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9"/>
              <p:cNvSpPr/>
              <p:nvPr/>
            </p:nvSpPr>
            <p:spPr>
              <a:xfrm>
                <a:off x="1922867" y="1835113"/>
                <a:ext cx="106040" cy="86304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3599" extrusionOk="0">
                    <a:moveTo>
                      <a:pt x="2280" y="255"/>
                    </a:moveTo>
                    <a:cubicBezTo>
                      <a:pt x="2402" y="255"/>
                      <a:pt x="2554" y="255"/>
                      <a:pt x="2675" y="286"/>
                    </a:cubicBezTo>
                    <a:cubicBezTo>
                      <a:pt x="4422" y="751"/>
                      <a:pt x="3994" y="3280"/>
                      <a:pt x="2326" y="3280"/>
                    </a:cubicBezTo>
                    <a:cubicBezTo>
                      <a:pt x="2253" y="3280"/>
                      <a:pt x="2176" y="3275"/>
                      <a:pt x="2098" y="3264"/>
                    </a:cubicBezTo>
                    <a:cubicBezTo>
                      <a:pt x="213" y="3021"/>
                      <a:pt x="365" y="255"/>
                      <a:pt x="2280" y="255"/>
                    </a:cubicBezTo>
                    <a:close/>
                    <a:moveTo>
                      <a:pt x="2271" y="1"/>
                    </a:moveTo>
                    <a:cubicBezTo>
                      <a:pt x="1902" y="1"/>
                      <a:pt x="1523" y="117"/>
                      <a:pt x="1186" y="377"/>
                    </a:cubicBezTo>
                    <a:cubicBezTo>
                      <a:pt x="0" y="1289"/>
                      <a:pt x="365" y="3143"/>
                      <a:pt x="1824" y="3538"/>
                    </a:cubicBezTo>
                    <a:cubicBezTo>
                      <a:pt x="1946" y="3568"/>
                      <a:pt x="2098" y="3568"/>
                      <a:pt x="2250" y="3599"/>
                    </a:cubicBezTo>
                    <a:cubicBezTo>
                      <a:pt x="3253" y="3599"/>
                      <a:pt x="4043" y="2808"/>
                      <a:pt x="4043" y="1805"/>
                    </a:cubicBezTo>
                    <a:cubicBezTo>
                      <a:pt x="4065" y="740"/>
                      <a:pt x="3199" y="1"/>
                      <a:pt x="22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9"/>
              <p:cNvSpPr/>
              <p:nvPr/>
            </p:nvSpPr>
            <p:spPr>
              <a:xfrm>
                <a:off x="2038025" y="1848926"/>
                <a:ext cx="67815" cy="85081"/>
              </a:xfrm>
              <a:custGeom>
                <a:avLst/>
                <a:gdLst/>
                <a:ahLst/>
                <a:cxnLst/>
                <a:rect l="l" t="t" r="r" b="b"/>
                <a:pathLst>
                  <a:path w="2828" h="3548" extrusionOk="0">
                    <a:moveTo>
                      <a:pt x="1571" y="252"/>
                    </a:moveTo>
                    <a:cubicBezTo>
                      <a:pt x="1605" y="252"/>
                      <a:pt x="1638" y="254"/>
                      <a:pt x="1673" y="257"/>
                    </a:cubicBezTo>
                    <a:lnTo>
                      <a:pt x="1733" y="257"/>
                    </a:lnTo>
                    <a:cubicBezTo>
                      <a:pt x="2007" y="317"/>
                      <a:pt x="2220" y="530"/>
                      <a:pt x="2341" y="804"/>
                    </a:cubicBezTo>
                    <a:cubicBezTo>
                      <a:pt x="2524" y="1138"/>
                      <a:pt x="2585" y="1533"/>
                      <a:pt x="2524" y="1928"/>
                    </a:cubicBezTo>
                    <a:cubicBezTo>
                      <a:pt x="2410" y="2723"/>
                      <a:pt x="1900" y="3305"/>
                      <a:pt x="1338" y="3305"/>
                    </a:cubicBezTo>
                    <a:cubicBezTo>
                      <a:pt x="1298" y="3305"/>
                      <a:pt x="1257" y="3302"/>
                      <a:pt x="1217" y="3296"/>
                    </a:cubicBezTo>
                    <a:cubicBezTo>
                      <a:pt x="609" y="3235"/>
                      <a:pt x="244" y="2476"/>
                      <a:pt x="366" y="1624"/>
                    </a:cubicBezTo>
                    <a:cubicBezTo>
                      <a:pt x="396" y="1229"/>
                      <a:pt x="578" y="865"/>
                      <a:pt x="852" y="561"/>
                    </a:cubicBezTo>
                    <a:cubicBezTo>
                      <a:pt x="1016" y="370"/>
                      <a:pt x="1277" y="252"/>
                      <a:pt x="1571" y="252"/>
                    </a:cubicBezTo>
                    <a:close/>
                    <a:moveTo>
                      <a:pt x="1530" y="0"/>
                    </a:moveTo>
                    <a:cubicBezTo>
                      <a:pt x="1202" y="0"/>
                      <a:pt x="903" y="145"/>
                      <a:pt x="670" y="378"/>
                    </a:cubicBezTo>
                    <a:cubicBezTo>
                      <a:pt x="366" y="713"/>
                      <a:pt x="183" y="1138"/>
                      <a:pt x="122" y="1564"/>
                    </a:cubicBezTo>
                    <a:cubicBezTo>
                      <a:pt x="1" y="2506"/>
                      <a:pt x="426" y="3327"/>
                      <a:pt x="1065" y="3509"/>
                    </a:cubicBezTo>
                    <a:lnTo>
                      <a:pt x="1186" y="3539"/>
                    </a:lnTo>
                    <a:cubicBezTo>
                      <a:pt x="1229" y="3545"/>
                      <a:pt x="1272" y="3547"/>
                      <a:pt x="1315" y="3547"/>
                    </a:cubicBezTo>
                    <a:cubicBezTo>
                      <a:pt x="1996" y="3547"/>
                      <a:pt x="2624" y="2874"/>
                      <a:pt x="2767" y="1959"/>
                    </a:cubicBezTo>
                    <a:cubicBezTo>
                      <a:pt x="2828" y="1533"/>
                      <a:pt x="2767" y="1077"/>
                      <a:pt x="2554" y="682"/>
                    </a:cubicBezTo>
                    <a:cubicBezTo>
                      <a:pt x="2402" y="317"/>
                      <a:pt x="2068" y="74"/>
                      <a:pt x="1703" y="13"/>
                    </a:cubicBezTo>
                    <a:cubicBezTo>
                      <a:pt x="1645" y="5"/>
                      <a:pt x="1587" y="0"/>
                      <a:pt x="15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9"/>
              <p:cNvSpPr/>
              <p:nvPr/>
            </p:nvSpPr>
            <p:spPr>
              <a:xfrm>
                <a:off x="2014715" y="1873531"/>
                <a:ext cx="32085" cy="11438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477" extrusionOk="0">
                    <a:moveTo>
                      <a:pt x="694" y="1"/>
                    </a:moveTo>
                    <a:cubicBezTo>
                      <a:pt x="426" y="1"/>
                      <a:pt x="162" y="106"/>
                      <a:pt x="0" y="203"/>
                    </a:cubicBezTo>
                    <a:lnTo>
                      <a:pt x="152" y="416"/>
                    </a:lnTo>
                    <a:cubicBezTo>
                      <a:pt x="152" y="397"/>
                      <a:pt x="413" y="236"/>
                      <a:pt x="690" y="236"/>
                    </a:cubicBezTo>
                    <a:cubicBezTo>
                      <a:pt x="857" y="236"/>
                      <a:pt x="1030" y="294"/>
                      <a:pt x="1155" y="477"/>
                    </a:cubicBezTo>
                    <a:lnTo>
                      <a:pt x="1338" y="325"/>
                    </a:lnTo>
                    <a:cubicBezTo>
                      <a:pt x="1167" y="83"/>
                      <a:pt x="929" y="1"/>
                      <a:pt x="6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9"/>
              <p:cNvSpPr/>
              <p:nvPr/>
            </p:nvSpPr>
            <p:spPr>
              <a:xfrm>
                <a:off x="1823009" y="1842667"/>
                <a:ext cx="118821" cy="24819"/>
              </a:xfrm>
              <a:custGeom>
                <a:avLst/>
                <a:gdLst/>
                <a:ahLst/>
                <a:cxnLst/>
                <a:rect l="l" t="t" r="r" b="b"/>
                <a:pathLst>
                  <a:path w="4955" h="1035" extrusionOk="0">
                    <a:moveTo>
                      <a:pt x="1221" y="0"/>
                    </a:moveTo>
                    <a:cubicBezTo>
                      <a:pt x="1208" y="0"/>
                      <a:pt x="1196" y="0"/>
                      <a:pt x="1186" y="1"/>
                    </a:cubicBezTo>
                    <a:cubicBezTo>
                      <a:pt x="638" y="1"/>
                      <a:pt x="61" y="791"/>
                      <a:pt x="0" y="913"/>
                    </a:cubicBezTo>
                    <a:lnTo>
                      <a:pt x="183" y="1034"/>
                    </a:lnTo>
                    <a:cubicBezTo>
                      <a:pt x="334" y="822"/>
                      <a:pt x="790" y="244"/>
                      <a:pt x="1186" y="244"/>
                    </a:cubicBezTo>
                    <a:cubicBezTo>
                      <a:pt x="1581" y="244"/>
                      <a:pt x="3982" y="791"/>
                      <a:pt x="4894" y="1004"/>
                    </a:cubicBezTo>
                    <a:lnTo>
                      <a:pt x="4955" y="761"/>
                    </a:lnTo>
                    <a:cubicBezTo>
                      <a:pt x="4806" y="731"/>
                      <a:pt x="1852" y="0"/>
                      <a:pt x="12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9"/>
              <p:cNvSpPr/>
              <p:nvPr/>
            </p:nvSpPr>
            <p:spPr>
              <a:xfrm>
                <a:off x="1812793" y="1829070"/>
                <a:ext cx="61988" cy="89733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3742" extrusionOk="0">
                    <a:moveTo>
                      <a:pt x="1005" y="0"/>
                    </a:moveTo>
                    <a:cubicBezTo>
                      <a:pt x="954" y="0"/>
                      <a:pt x="903" y="7"/>
                      <a:pt x="852" y="21"/>
                    </a:cubicBezTo>
                    <a:cubicBezTo>
                      <a:pt x="1" y="294"/>
                      <a:pt x="365" y="3000"/>
                      <a:pt x="1216" y="3547"/>
                    </a:cubicBezTo>
                    <a:cubicBezTo>
                      <a:pt x="1308" y="3607"/>
                      <a:pt x="1368" y="3638"/>
                      <a:pt x="1460" y="3668"/>
                    </a:cubicBezTo>
                    <a:cubicBezTo>
                      <a:pt x="1560" y="3718"/>
                      <a:pt x="1670" y="3741"/>
                      <a:pt x="1783" y="3741"/>
                    </a:cubicBezTo>
                    <a:cubicBezTo>
                      <a:pt x="1876" y="3741"/>
                      <a:pt x="1972" y="3726"/>
                      <a:pt x="2068" y="3699"/>
                    </a:cubicBezTo>
                    <a:cubicBezTo>
                      <a:pt x="2159" y="3668"/>
                      <a:pt x="2219" y="3638"/>
                      <a:pt x="2311" y="3577"/>
                    </a:cubicBezTo>
                    <a:cubicBezTo>
                      <a:pt x="2402" y="3516"/>
                      <a:pt x="2523" y="3425"/>
                      <a:pt x="2584" y="3334"/>
                    </a:cubicBezTo>
                    <a:lnTo>
                      <a:pt x="2584" y="1753"/>
                    </a:lnTo>
                    <a:cubicBezTo>
                      <a:pt x="2584" y="1753"/>
                      <a:pt x="1829" y="0"/>
                      <a:pt x="1005" y="0"/>
                    </a:cubicBezTo>
                    <a:close/>
                  </a:path>
                </a:pathLst>
              </a:custGeom>
              <a:solidFill>
                <a:srgbClr val="D3766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9"/>
              <p:cNvSpPr/>
              <p:nvPr/>
            </p:nvSpPr>
            <p:spPr>
              <a:xfrm>
                <a:off x="1836846" y="1848519"/>
                <a:ext cx="29903" cy="5942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478" extrusionOk="0">
                    <a:moveTo>
                      <a:pt x="1" y="0"/>
                    </a:moveTo>
                    <a:lnTo>
                      <a:pt x="1" y="30"/>
                    </a:lnTo>
                    <a:cubicBezTo>
                      <a:pt x="517" y="456"/>
                      <a:pt x="852" y="1094"/>
                      <a:pt x="913" y="1763"/>
                    </a:cubicBezTo>
                    <a:cubicBezTo>
                      <a:pt x="824" y="1541"/>
                      <a:pt x="604" y="1399"/>
                      <a:pt x="386" y="1399"/>
                    </a:cubicBezTo>
                    <a:cubicBezTo>
                      <a:pt x="306" y="1399"/>
                      <a:pt x="226" y="1418"/>
                      <a:pt x="153" y="1459"/>
                    </a:cubicBezTo>
                    <a:lnTo>
                      <a:pt x="153" y="1489"/>
                    </a:lnTo>
                    <a:cubicBezTo>
                      <a:pt x="396" y="1489"/>
                      <a:pt x="639" y="1611"/>
                      <a:pt x="730" y="1854"/>
                    </a:cubicBezTo>
                    <a:cubicBezTo>
                      <a:pt x="821" y="2037"/>
                      <a:pt x="882" y="2219"/>
                      <a:pt x="943" y="2432"/>
                    </a:cubicBezTo>
                    <a:cubicBezTo>
                      <a:pt x="943" y="2462"/>
                      <a:pt x="973" y="2477"/>
                      <a:pt x="1004" y="2477"/>
                    </a:cubicBezTo>
                    <a:cubicBezTo>
                      <a:pt x="1034" y="2477"/>
                      <a:pt x="1065" y="2462"/>
                      <a:pt x="1065" y="2432"/>
                    </a:cubicBezTo>
                    <a:cubicBezTo>
                      <a:pt x="1247" y="1550"/>
                      <a:pt x="882" y="274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9"/>
              <p:cNvSpPr/>
              <p:nvPr/>
            </p:nvSpPr>
            <p:spPr>
              <a:xfrm>
                <a:off x="1844880" y="1903076"/>
                <a:ext cx="13141" cy="12518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22" extrusionOk="0">
                    <a:moveTo>
                      <a:pt x="227" y="0"/>
                    </a:moveTo>
                    <a:cubicBezTo>
                      <a:pt x="98" y="0"/>
                      <a:pt x="0" y="112"/>
                      <a:pt x="0" y="248"/>
                    </a:cubicBezTo>
                    <a:cubicBezTo>
                      <a:pt x="0" y="400"/>
                      <a:pt x="122" y="521"/>
                      <a:pt x="274" y="521"/>
                    </a:cubicBezTo>
                    <a:cubicBezTo>
                      <a:pt x="426" y="521"/>
                      <a:pt x="517" y="400"/>
                      <a:pt x="547" y="248"/>
                    </a:cubicBezTo>
                    <a:cubicBezTo>
                      <a:pt x="547" y="96"/>
                      <a:pt x="426" y="5"/>
                      <a:pt x="274" y="5"/>
                    </a:cubicBezTo>
                    <a:cubicBezTo>
                      <a:pt x="258" y="2"/>
                      <a:pt x="242" y="0"/>
                      <a:pt x="22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9"/>
              <p:cNvSpPr/>
              <p:nvPr/>
            </p:nvSpPr>
            <p:spPr>
              <a:xfrm>
                <a:off x="1833944" y="1892836"/>
                <a:ext cx="9496" cy="8897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71" extrusionOk="0">
                    <a:moveTo>
                      <a:pt x="167" y="0"/>
                    </a:moveTo>
                    <a:cubicBezTo>
                      <a:pt x="69" y="0"/>
                      <a:pt x="4" y="83"/>
                      <a:pt x="30" y="189"/>
                    </a:cubicBezTo>
                    <a:cubicBezTo>
                      <a:pt x="0" y="280"/>
                      <a:pt x="91" y="371"/>
                      <a:pt x="213" y="371"/>
                    </a:cubicBezTo>
                    <a:cubicBezTo>
                      <a:pt x="304" y="371"/>
                      <a:pt x="395" y="280"/>
                      <a:pt x="395" y="189"/>
                    </a:cubicBezTo>
                    <a:cubicBezTo>
                      <a:pt x="395" y="83"/>
                      <a:pt x="326" y="0"/>
                      <a:pt x="249" y="0"/>
                    </a:cubicBezTo>
                    <a:cubicBezTo>
                      <a:pt x="237" y="0"/>
                      <a:pt x="225" y="2"/>
                      <a:pt x="213" y="6"/>
                    </a:cubicBezTo>
                    <a:cubicBezTo>
                      <a:pt x="197" y="2"/>
                      <a:pt x="18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9"/>
              <p:cNvSpPr/>
              <p:nvPr/>
            </p:nvSpPr>
            <p:spPr>
              <a:xfrm>
                <a:off x="1189569" y="2570137"/>
                <a:ext cx="2534374" cy="74386"/>
              </a:xfrm>
              <a:custGeom>
                <a:avLst/>
                <a:gdLst/>
                <a:ahLst/>
                <a:cxnLst/>
                <a:rect l="l" t="t" r="r" b="b"/>
                <a:pathLst>
                  <a:path w="105687" h="3102" extrusionOk="0">
                    <a:moveTo>
                      <a:pt x="0" y="1"/>
                    </a:moveTo>
                    <a:lnTo>
                      <a:pt x="0" y="3101"/>
                    </a:lnTo>
                    <a:lnTo>
                      <a:pt x="105686" y="3101"/>
                    </a:lnTo>
                    <a:lnTo>
                      <a:pt x="1056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9"/>
              <p:cNvSpPr/>
              <p:nvPr/>
            </p:nvSpPr>
            <p:spPr>
              <a:xfrm>
                <a:off x="1231850" y="2643169"/>
                <a:ext cx="2449821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02161" h="1277" extrusionOk="0">
                    <a:moveTo>
                      <a:pt x="0" y="0"/>
                    </a:moveTo>
                    <a:lnTo>
                      <a:pt x="0" y="1277"/>
                    </a:lnTo>
                    <a:lnTo>
                      <a:pt x="102160" y="1277"/>
                    </a:lnTo>
                    <a:lnTo>
                      <a:pt x="10216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9"/>
              <p:cNvSpPr/>
              <p:nvPr/>
            </p:nvSpPr>
            <p:spPr>
              <a:xfrm>
                <a:off x="1338253" y="2675103"/>
                <a:ext cx="344808" cy="1479662"/>
              </a:xfrm>
              <a:custGeom>
                <a:avLst/>
                <a:gdLst/>
                <a:ahLst/>
                <a:cxnLst/>
                <a:rect l="l" t="t" r="r" b="b"/>
                <a:pathLst>
                  <a:path w="14379" h="61704" extrusionOk="0">
                    <a:moveTo>
                      <a:pt x="1" y="1"/>
                    </a:moveTo>
                    <a:lnTo>
                      <a:pt x="1" y="61704"/>
                    </a:lnTo>
                    <a:lnTo>
                      <a:pt x="14378" y="61704"/>
                    </a:lnTo>
                    <a:lnTo>
                      <a:pt x="1437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9"/>
              <p:cNvSpPr/>
              <p:nvPr/>
            </p:nvSpPr>
            <p:spPr>
              <a:xfrm>
                <a:off x="1339000" y="2666925"/>
                <a:ext cx="344065" cy="172943"/>
              </a:xfrm>
              <a:custGeom>
                <a:avLst/>
                <a:gdLst/>
                <a:ahLst/>
                <a:cxnLst/>
                <a:rect l="l" t="t" r="r" b="b"/>
                <a:pathLst>
                  <a:path w="14348" h="6871" extrusionOk="0">
                    <a:moveTo>
                      <a:pt x="0" y="1"/>
                    </a:moveTo>
                    <a:lnTo>
                      <a:pt x="0" y="6870"/>
                    </a:lnTo>
                    <a:lnTo>
                      <a:pt x="14347" y="6870"/>
                    </a:lnTo>
                    <a:lnTo>
                      <a:pt x="14347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9"/>
              <p:cNvSpPr/>
              <p:nvPr/>
            </p:nvSpPr>
            <p:spPr>
              <a:xfrm>
                <a:off x="1196116" y="2401765"/>
                <a:ext cx="406749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6962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16962" y="2888"/>
                    </a:lnTo>
                    <a:lnTo>
                      <a:pt x="1696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9"/>
              <p:cNvSpPr/>
              <p:nvPr/>
            </p:nvSpPr>
            <p:spPr>
              <a:xfrm>
                <a:off x="1521949" y="2401765"/>
                <a:ext cx="37936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1581" y="2888"/>
                    </a:lnTo>
                    <a:lnTo>
                      <a:pt x="158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9"/>
              <p:cNvSpPr/>
              <p:nvPr/>
            </p:nvSpPr>
            <p:spPr>
              <a:xfrm>
                <a:off x="1279954" y="2401765"/>
                <a:ext cx="37912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2888" extrusionOk="0">
                    <a:moveTo>
                      <a:pt x="0" y="0"/>
                    </a:moveTo>
                    <a:lnTo>
                      <a:pt x="0" y="2888"/>
                    </a:lnTo>
                    <a:lnTo>
                      <a:pt x="1581" y="2888"/>
                    </a:lnTo>
                    <a:lnTo>
                      <a:pt x="158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9"/>
              <p:cNvSpPr/>
              <p:nvPr/>
            </p:nvSpPr>
            <p:spPr>
              <a:xfrm>
                <a:off x="1343361" y="2401765"/>
                <a:ext cx="15347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40" h="2888" extrusionOk="0">
                    <a:moveTo>
                      <a:pt x="1" y="0"/>
                    </a:moveTo>
                    <a:lnTo>
                      <a:pt x="1" y="2888"/>
                    </a:lnTo>
                    <a:lnTo>
                      <a:pt x="639" y="2888"/>
                    </a:lnTo>
                    <a:lnTo>
                      <a:pt x="63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9"/>
              <p:cNvSpPr/>
              <p:nvPr/>
            </p:nvSpPr>
            <p:spPr>
              <a:xfrm>
                <a:off x="1216524" y="2470999"/>
                <a:ext cx="503700" cy="99157"/>
              </a:xfrm>
              <a:custGeom>
                <a:avLst/>
                <a:gdLst/>
                <a:ahLst/>
                <a:cxnLst/>
                <a:rect l="l" t="t" r="r" b="b"/>
                <a:pathLst>
                  <a:path w="21005" h="4135" extrusionOk="0">
                    <a:moveTo>
                      <a:pt x="1" y="1"/>
                    </a:moveTo>
                    <a:lnTo>
                      <a:pt x="1" y="4135"/>
                    </a:lnTo>
                    <a:lnTo>
                      <a:pt x="21004" y="4135"/>
                    </a:lnTo>
                    <a:lnTo>
                      <a:pt x="2100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9"/>
              <p:cNvSpPr/>
              <p:nvPr/>
            </p:nvSpPr>
            <p:spPr>
              <a:xfrm>
                <a:off x="1399501" y="2481215"/>
                <a:ext cx="320732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13375" h="3284" extrusionOk="0">
                    <a:moveTo>
                      <a:pt x="0" y="0"/>
                    </a:moveTo>
                    <a:lnTo>
                      <a:pt x="0" y="3283"/>
                    </a:lnTo>
                    <a:lnTo>
                      <a:pt x="13374" y="3283"/>
                    </a:lnTo>
                    <a:lnTo>
                      <a:pt x="1337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9"/>
              <p:cNvSpPr/>
              <p:nvPr/>
            </p:nvSpPr>
            <p:spPr>
              <a:xfrm>
                <a:off x="1400220" y="2496515"/>
                <a:ext cx="29960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494" h="92" extrusionOk="0">
                    <a:moveTo>
                      <a:pt x="3131" y="1"/>
                    </a:moveTo>
                    <a:cubicBezTo>
                      <a:pt x="2068" y="1"/>
                      <a:pt x="1034" y="1"/>
                      <a:pt x="1" y="31"/>
                    </a:cubicBezTo>
                    <a:cubicBezTo>
                      <a:pt x="1034" y="62"/>
                      <a:pt x="2068" y="62"/>
                      <a:pt x="3131" y="92"/>
                    </a:cubicBezTo>
                    <a:lnTo>
                      <a:pt x="9363" y="92"/>
                    </a:lnTo>
                    <a:cubicBezTo>
                      <a:pt x="10396" y="62"/>
                      <a:pt x="11460" y="62"/>
                      <a:pt x="12493" y="31"/>
                    </a:cubicBezTo>
                    <a:cubicBezTo>
                      <a:pt x="11460" y="1"/>
                      <a:pt x="10396" y="1"/>
                      <a:pt x="936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9"/>
              <p:cNvSpPr/>
              <p:nvPr/>
            </p:nvSpPr>
            <p:spPr>
              <a:xfrm>
                <a:off x="1399501" y="25118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0"/>
                    </a:moveTo>
                    <a:cubicBezTo>
                      <a:pt x="2098" y="0"/>
                      <a:pt x="1034" y="0"/>
                      <a:pt x="0" y="30"/>
                    </a:cubicBezTo>
                    <a:cubicBezTo>
                      <a:pt x="1034" y="61"/>
                      <a:pt x="2098" y="91"/>
                      <a:pt x="3131" y="91"/>
                    </a:cubicBezTo>
                    <a:lnTo>
                      <a:pt x="9393" y="91"/>
                    </a:lnTo>
                    <a:cubicBezTo>
                      <a:pt x="10426" y="91"/>
                      <a:pt x="11490" y="61"/>
                      <a:pt x="12523" y="30"/>
                    </a:cubicBezTo>
                    <a:cubicBezTo>
                      <a:pt x="11490" y="30"/>
                      <a:pt x="10426" y="0"/>
                      <a:pt x="93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9"/>
              <p:cNvSpPr/>
              <p:nvPr/>
            </p:nvSpPr>
            <p:spPr>
              <a:xfrm>
                <a:off x="1399501" y="25271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0"/>
                    </a:moveTo>
                    <a:cubicBezTo>
                      <a:pt x="2098" y="0"/>
                      <a:pt x="1034" y="31"/>
                      <a:pt x="0" y="61"/>
                    </a:cubicBezTo>
                    <a:cubicBezTo>
                      <a:pt x="1034" y="61"/>
                      <a:pt x="2098" y="92"/>
                      <a:pt x="3131" y="92"/>
                    </a:cubicBezTo>
                    <a:lnTo>
                      <a:pt x="9393" y="92"/>
                    </a:lnTo>
                    <a:cubicBezTo>
                      <a:pt x="10426" y="92"/>
                      <a:pt x="11490" y="61"/>
                      <a:pt x="12523" y="61"/>
                    </a:cubicBezTo>
                    <a:cubicBezTo>
                      <a:pt x="11490" y="31"/>
                      <a:pt x="10426" y="0"/>
                      <a:pt x="9393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9"/>
              <p:cNvSpPr/>
              <p:nvPr/>
            </p:nvSpPr>
            <p:spPr>
              <a:xfrm>
                <a:off x="1399501" y="2542439"/>
                <a:ext cx="300326" cy="2206"/>
              </a:xfrm>
              <a:custGeom>
                <a:avLst/>
                <a:gdLst/>
                <a:ahLst/>
                <a:cxnLst/>
                <a:rect l="l" t="t" r="r" b="b"/>
                <a:pathLst>
                  <a:path w="12524" h="92" extrusionOk="0">
                    <a:moveTo>
                      <a:pt x="3131" y="1"/>
                    </a:moveTo>
                    <a:cubicBezTo>
                      <a:pt x="2098" y="1"/>
                      <a:pt x="1034" y="31"/>
                      <a:pt x="0" y="61"/>
                    </a:cubicBezTo>
                    <a:cubicBezTo>
                      <a:pt x="1034" y="92"/>
                      <a:pt x="2098" y="92"/>
                      <a:pt x="3131" y="92"/>
                    </a:cubicBezTo>
                    <a:lnTo>
                      <a:pt x="9393" y="92"/>
                    </a:lnTo>
                    <a:cubicBezTo>
                      <a:pt x="10426" y="92"/>
                      <a:pt x="11490" y="61"/>
                      <a:pt x="12523" y="61"/>
                    </a:cubicBezTo>
                    <a:cubicBezTo>
                      <a:pt x="11490" y="31"/>
                      <a:pt x="10426" y="1"/>
                      <a:pt x="93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9"/>
              <p:cNvSpPr/>
              <p:nvPr/>
            </p:nvSpPr>
            <p:spPr>
              <a:xfrm>
                <a:off x="1257364" y="2349742"/>
                <a:ext cx="457754" cy="52492"/>
              </a:xfrm>
              <a:custGeom>
                <a:avLst/>
                <a:gdLst/>
                <a:ahLst/>
                <a:cxnLst/>
                <a:rect l="l" t="t" r="r" b="b"/>
                <a:pathLst>
                  <a:path w="19089" h="2189" extrusionOk="0">
                    <a:moveTo>
                      <a:pt x="0" y="0"/>
                    </a:moveTo>
                    <a:lnTo>
                      <a:pt x="0" y="2189"/>
                    </a:lnTo>
                    <a:lnTo>
                      <a:pt x="19089" y="2189"/>
                    </a:lnTo>
                    <a:lnTo>
                      <a:pt x="19089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9"/>
              <p:cNvSpPr/>
              <p:nvPr/>
            </p:nvSpPr>
            <p:spPr>
              <a:xfrm>
                <a:off x="1257364" y="2353659"/>
                <a:ext cx="268984" cy="42301"/>
              </a:xfrm>
              <a:custGeom>
                <a:avLst/>
                <a:gdLst/>
                <a:ahLst/>
                <a:cxnLst/>
                <a:rect l="l" t="t" r="r" b="b"/>
                <a:pathLst>
                  <a:path w="11217" h="1764" extrusionOk="0">
                    <a:moveTo>
                      <a:pt x="0" y="0"/>
                    </a:moveTo>
                    <a:lnTo>
                      <a:pt x="0" y="1763"/>
                    </a:lnTo>
                    <a:lnTo>
                      <a:pt x="11216" y="1763"/>
                    </a:lnTo>
                    <a:lnTo>
                      <a:pt x="1121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9"/>
              <p:cNvSpPr/>
              <p:nvPr/>
            </p:nvSpPr>
            <p:spPr>
              <a:xfrm>
                <a:off x="1274846" y="2387185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0"/>
                    </a:moveTo>
                    <a:lnTo>
                      <a:pt x="2615" y="0"/>
                    </a:lnTo>
                    <a:lnTo>
                      <a:pt x="7843" y="0"/>
                    </a:lnTo>
                    <a:lnTo>
                      <a:pt x="10487" y="0"/>
                    </a:lnTo>
                    <a:lnTo>
                      <a:pt x="7843" y="0"/>
                    </a:lnTo>
                    <a:lnTo>
                      <a:pt x="5229" y="0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9"/>
              <p:cNvSpPr/>
              <p:nvPr/>
            </p:nvSpPr>
            <p:spPr>
              <a:xfrm>
                <a:off x="1274846" y="2379175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0"/>
                    </a:moveTo>
                    <a:cubicBezTo>
                      <a:pt x="852" y="0"/>
                      <a:pt x="1733" y="0"/>
                      <a:pt x="2615" y="0"/>
                    </a:cubicBezTo>
                    <a:lnTo>
                      <a:pt x="5229" y="0"/>
                    </a:lnTo>
                    <a:lnTo>
                      <a:pt x="7843" y="0"/>
                    </a:lnTo>
                    <a:cubicBezTo>
                      <a:pt x="8724" y="0"/>
                      <a:pt x="9606" y="0"/>
                      <a:pt x="10487" y="0"/>
                    </a:cubicBezTo>
                    <a:lnTo>
                      <a:pt x="7843" y="0"/>
                    </a:lnTo>
                    <a:lnTo>
                      <a:pt x="2615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9"/>
              <p:cNvSpPr/>
              <p:nvPr/>
            </p:nvSpPr>
            <p:spPr>
              <a:xfrm>
                <a:off x="1274846" y="2370422"/>
                <a:ext cx="251502" cy="743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31" extrusionOk="0">
                    <a:moveTo>
                      <a:pt x="2615" y="0"/>
                    </a:moveTo>
                    <a:lnTo>
                      <a:pt x="1" y="31"/>
                    </a:lnTo>
                    <a:lnTo>
                      <a:pt x="10487" y="31"/>
                    </a:lnTo>
                    <a:lnTo>
                      <a:pt x="7843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9"/>
              <p:cNvSpPr/>
              <p:nvPr/>
            </p:nvSpPr>
            <p:spPr>
              <a:xfrm>
                <a:off x="1274846" y="2362388"/>
                <a:ext cx="251502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0488" h="1" extrusionOk="0">
                    <a:moveTo>
                      <a:pt x="1" y="1"/>
                    </a:moveTo>
                    <a:lnTo>
                      <a:pt x="2615" y="1"/>
                    </a:lnTo>
                    <a:lnTo>
                      <a:pt x="5229" y="1"/>
                    </a:lnTo>
                    <a:lnTo>
                      <a:pt x="7843" y="1"/>
                    </a:lnTo>
                    <a:lnTo>
                      <a:pt x="10487" y="1"/>
                    </a:lnTo>
                    <a:lnTo>
                      <a:pt x="7843" y="1"/>
                    </a:lnTo>
                    <a:lnTo>
                      <a:pt x="261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9"/>
              <p:cNvSpPr/>
              <p:nvPr/>
            </p:nvSpPr>
            <p:spPr>
              <a:xfrm>
                <a:off x="2718175" y="3945900"/>
                <a:ext cx="644897" cy="168475"/>
              </a:xfrm>
              <a:custGeom>
                <a:avLst/>
                <a:gdLst/>
                <a:ahLst/>
                <a:cxnLst/>
                <a:rect l="l" t="t" r="r" b="b"/>
                <a:pathLst>
                  <a:path w="27145" h="6739" extrusionOk="0">
                    <a:moveTo>
                      <a:pt x="19059" y="0"/>
                    </a:moveTo>
                    <a:lnTo>
                      <a:pt x="19059" y="0"/>
                    </a:lnTo>
                    <a:cubicBezTo>
                      <a:pt x="20001" y="638"/>
                      <a:pt x="21126" y="1490"/>
                      <a:pt x="20761" y="1976"/>
                    </a:cubicBezTo>
                    <a:cubicBezTo>
                      <a:pt x="20488" y="2339"/>
                      <a:pt x="18971" y="2512"/>
                      <a:pt x="16778" y="2512"/>
                    </a:cubicBezTo>
                    <a:cubicBezTo>
                      <a:pt x="12371" y="2512"/>
                      <a:pt x="5237" y="1816"/>
                      <a:pt x="1" y="578"/>
                    </a:cubicBezTo>
                    <a:lnTo>
                      <a:pt x="1" y="578"/>
                    </a:lnTo>
                    <a:cubicBezTo>
                      <a:pt x="31" y="669"/>
                      <a:pt x="62" y="730"/>
                      <a:pt x="92" y="790"/>
                    </a:cubicBezTo>
                    <a:cubicBezTo>
                      <a:pt x="92" y="790"/>
                      <a:pt x="92" y="5988"/>
                      <a:pt x="214" y="6079"/>
                    </a:cubicBezTo>
                    <a:cubicBezTo>
                      <a:pt x="872" y="6496"/>
                      <a:pt x="13733" y="6739"/>
                      <a:pt x="21151" y="6739"/>
                    </a:cubicBezTo>
                    <a:cubicBezTo>
                      <a:pt x="24013" y="6739"/>
                      <a:pt x="26065" y="6703"/>
                      <a:pt x="26293" y="6626"/>
                    </a:cubicBezTo>
                    <a:cubicBezTo>
                      <a:pt x="27144" y="6353"/>
                      <a:pt x="26415" y="3982"/>
                      <a:pt x="25503" y="3222"/>
                    </a:cubicBezTo>
                    <a:cubicBezTo>
                      <a:pt x="24317" y="2523"/>
                      <a:pt x="23102" y="1885"/>
                      <a:pt x="21855" y="1338"/>
                    </a:cubicBezTo>
                    <a:cubicBezTo>
                      <a:pt x="20944" y="882"/>
                      <a:pt x="19971" y="426"/>
                      <a:pt x="1905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70C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195" name="Google Shape;1195;p9"/>
          <p:cNvSpPr txBox="1"/>
          <p:nvPr/>
        </p:nvSpPr>
        <p:spPr>
          <a:xfrm>
            <a:off x="5249260" y="2468157"/>
            <a:ext cx="2195400" cy="9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Varela Round"/>
                <a:ea typeface="Varela Round"/>
                <a:cs typeface="Varela Round"/>
                <a:sym typeface="Varela Round"/>
              </a:rPr>
              <a:t>Venus has a beautiful name and is the second planet from the Sun.</a:t>
            </a:r>
            <a:endParaRPr sz="1400" b="0" i="0" u="none" strike="noStrike" cap="none">
              <a:solidFill>
                <a:srgbClr val="0070C0"/>
              </a:solidFill>
              <a:latin typeface="Varela Round"/>
              <a:ea typeface="Varela Round"/>
              <a:cs typeface="Varela Round"/>
              <a:sym typeface="Varela Round"/>
            </a:endParaRPr>
          </a:p>
        </p:txBody>
      </p:sp>
      <p:sp>
        <p:nvSpPr>
          <p:cNvPr id="1196" name="Google Shape;1196;p9"/>
          <p:cNvSpPr/>
          <p:nvPr/>
        </p:nvSpPr>
        <p:spPr>
          <a:xfrm rot="-5400000">
            <a:off x="4482973" y="2108770"/>
            <a:ext cx="255125" cy="1067900"/>
          </a:xfrm>
          <a:prstGeom prst="flowChartOffpageConnector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70C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97" name="Google Shape;1197;p9"/>
          <p:cNvSpPr txBox="1"/>
          <p:nvPr/>
        </p:nvSpPr>
        <p:spPr>
          <a:xfrm>
            <a:off x="4076585" y="2452732"/>
            <a:ext cx="1005300" cy="32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rPr>
              <a:t>RELEVANT</a:t>
            </a:r>
            <a:endParaRPr sz="1400" b="0" i="0" u="none" strike="noStrike" cap="none">
              <a:solidFill>
                <a:srgbClr val="0070C0"/>
              </a:solidFill>
              <a:latin typeface="Francois One"/>
              <a:ea typeface="Francois One"/>
              <a:cs typeface="Francois One"/>
              <a:sym typeface="Francois One"/>
            </a:endParaRPr>
          </a:p>
        </p:txBody>
      </p:sp>
      <p:grpSp>
        <p:nvGrpSpPr>
          <p:cNvPr id="1198" name="Google Shape;1198;p9"/>
          <p:cNvGrpSpPr/>
          <p:nvPr/>
        </p:nvGrpSpPr>
        <p:grpSpPr>
          <a:xfrm>
            <a:off x="4145560" y="1863982"/>
            <a:ext cx="949875" cy="263425"/>
            <a:chOff x="4439850" y="1398900"/>
            <a:chExt cx="949875" cy="263425"/>
          </a:xfrm>
        </p:grpSpPr>
        <p:sp>
          <p:nvSpPr>
            <p:cNvPr id="1199" name="Google Shape;1199;p9"/>
            <p:cNvSpPr/>
            <p:nvPr/>
          </p:nvSpPr>
          <p:spPr>
            <a:xfrm rot="-5400000">
              <a:off x="4787122" y="1051628"/>
              <a:ext cx="255125" cy="949669"/>
            </a:xfrm>
            <a:prstGeom prst="flowChartOffpageConnector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9"/>
            <p:cNvSpPr txBox="1"/>
            <p:nvPr/>
          </p:nvSpPr>
          <p:spPr>
            <a:xfrm>
              <a:off x="4439925" y="1407325"/>
              <a:ext cx="949800" cy="255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lang="en" sz="14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DATE</a:t>
              </a:r>
              <a:endParaRPr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</p:grpSp>
      <p:grpSp>
        <p:nvGrpSpPr>
          <p:cNvPr id="1201" name="Google Shape;1201;p9"/>
          <p:cNvGrpSpPr/>
          <p:nvPr/>
        </p:nvGrpSpPr>
        <p:grpSpPr>
          <a:xfrm>
            <a:off x="5340385" y="1863982"/>
            <a:ext cx="950397" cy="255125"/>
            <a:chOff x="5634675" y="1398900"/>
            <a:chExt cx="950397" cy="255125"/>
          </a:xfrm>
        </p:grpSpPr>
        <p:sp>
          <p:nvSpPr>
            <p:cNvPr id="1202" name="Google Shape;1202;p9"/>
            <p:cNvSpPr/>
            <p:nvPr/>
          </p:nvSpPr>
          <p:spPr>
            <a:xfrm rot="-5400000">
              <a:off x="5982675" y="1051628"/>
              <a:ext cx="255125" cy="949669"/>
            </a:xfrm>
            <a:prstGeom prst="flowChartOffpageConnector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9"/>
            <p:cNvSpPr txBox="1"/>
            <p:nvPr/>
          </p:nvSpPr>
          <p:spPr>
            <a:xfrm>
              <a:off x="5634675" y="1398950"/>
              <a:ext cx="949800" cy="255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lang="en" sz="14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IDEAS</a:t>
              </a:r>
              <a:endParaRPr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</p:grpSp>
      <p:grpSp>
        <p:nvGrpSpPr>
          <p:cNvPr id="1204" name="Google Shape;1204;p9"/>
          <p:cNvGrpSpPr/>
          <p:nvPr/>
        </p:nvGrpSpPr>
        <p:grpSpPr>
          <a:xfrm>
            <a:off x="6536660" y="1863982"/>
            <a:ext cx="1005300" cy="255125"/>
            <a:chOff x="6830950" y="1398900"/>
            <a:chExt cx="1005300" cy="255125"/>
          </a:xfrm>
        </p:grpSpPr>
        <p:sp>
          <p:nvSpPr>
            <p:cNvPr id="1205" name="Google Shape;1205;p9"/>
            <p:cNvSpPr/>
            <p:nvPr/>
          </p:nvSpPr>
          <p:spPr>
            <a:xfrm rot="-5400000">
              <a:off x="7178228" y="1051628"/>
              <a:ext cx="255125" cy="949669"/>
            </a:xfrm>
            <a:prstGeom prst="flowChartOffpageConnector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70C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9"/>
            <p:cNvSpPr txBox="1"/>
            <p:nvPr/>
          </p:nvSpPr>
          <p:spPr>
            <a:xfrm>
              <a:off x="6830950" y="1398960"/>
              <a:ext cx="1005300" cy="255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lang="en" sz="1400" b="0" i="0" u="none" strike="noStrike" cap="none">
                  <a:solidFill>
                    <a:srgbClr val="0070C0"/>
                  </a:solidFill>
                  <a:latin typeface="Francois One"/>
                  <a:ea typeface="Francois One"/>
                  <a:cs typeface="Francois One"/>
                  <a:sym typeface="Francois One"/>
                </a:rPr>
                <a:t>TASK</a:t>
              </a:r>
              <a:endParaRPr sz="1400" b="0" i="0" u="none" strike="noStrike" cap="none">
                <a:solidFill>
                  <a:srgbClr val="0070C0"/>
                </a:solidFill>
                <a:latin typeface="Francois One"/>
                <a:ea typeface="Francois One"/>
                <a:cs typeface="Francois One"/>
                <a:sym typeface="Francois One"/>
              </a:endParaRPr>
            </a:p>
          </p:txBody>
        </p:sp>
      </p:grpSp>
      <p:grpSp>
        <p:nvGrpSpPr>
          <p:cNvPr id="1207" name="Google Shape;1207;p9"/>
          <p:cNvGrpSpPr/>
          <p:nvPr/>
        </p:nvGrpSpPr>
        <p:grpSpPr>
          <a:xfrm>
            <a:off x="7980509" y="995328"/>
            <a:ext cx="274318" cy="274318"/>
            <a:chOff x="8403673" y="1065330"/>
            <a:chExt cx="274318" cy="274318"/>
          </a:xfrm>
        </p:grpSpPr>
        <p:sp>
          <p:nvSpPr>
            <p:cNvPr id="1208" name="Google Shape;1208;p9">
              <a:hlinkClick r:id="rId3" action="ppaction://hlinksldjump"/>
            </p:cNvPr>
            <p:cNvSpPr/>
            <p:nvPr/>
          </p:nvSpPr>
          <p:spPr>
            <a:xfrm>
              <a:off x="8403673" y="1065330"/>
              <a:ext cx="274318" cy="274318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9">
              <a:hlinkClick r:id="rId3" action="ppaction://hlinksldjump"/>
            </p:cNvPr>
            <p:cNvSpPr/>
            <p:nvPr/>
          </p:nvSpPr>
          <p:spPr>
            <a:xfrm>
              <a:off x="843636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9">
              <a:hlinkClick r:id="rId3" action="ppaction://hlinksldjump"/>
            </p:cNvPr>
            <p:cNvSpPr/>
            <p:nvPr/>
          </p:nvSpPr>
          <p:spPr>
            <a:xfrm>
              <a:off x="8516736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9">
              <a:hlinkClick r:id="rId3" action="ppaction://hlinksldjump"/>
            </p:cNvPr>
            <p:cNvSpPr/>
            <p:nvPr/>
          </p:nvSpPr>
          <p:spPr>
            <a:xfrm>
              <a:off x="8597094" y="1194462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9">
              <a:hlinkClick r:id="rId3" action="ppaction://hlinksldjump"/>
            </p:cNvPr>
            <p:cNvSpPr/>
            <p:nvPr/>
          </p:nvSpPr>
          <p:spPr>
            <a:xfrm>
              <a:off x="843636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9">
              <a:hlinkClick r:id="rId3" action="ppaction://hlinksldjump"/>
            </p:cNvPr>
            <p:cNvSpPr/>
            <p:nvPr/>
          </p:nvSpPr>
          <p:spPr>
            <a:xfrm>
              <a:off x="8516736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9">
              <a:hlinkClick r:id="rId3" action="ppaction://hlinksldjump"/>
            </p:cNvPr>
            <p:cNvSpPr/>
            <p:nvPr/>
          </p:nvSpPr>
          <p:spPr>
            <a:xfrm>
              <a:off x="8597094" y="1242683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9">
              <a:hlinkClick r:id="rId3" action="ppaction://hlinksldjump"/>
            </p:cNvPr>
            <p:cNvSpPr/>
            <p:nvPr/>
          </p:nvSpPr>
          <p:spPr>
            <a:xfrm>
              <a:off x="843636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9">
              <a:hlinkClick r:id="rId3" action="ppaction://hlinksldjump"/>
            </p:cNvPr>
            <p:cNvSpPr/>
            <p:nvPr/>
          </p:nvSpPr>
          <p:spPr>
            <a:xfrm>
              <a:off x="8516736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9">
              <a:hlinkClick r:id="rId4" action="ppaction://hlinksldjump"/>
            </p:cNvPr>
            <p:cNvSpPr/>
            <p:nvPr/>
          </p:nvSpPr>
          <p:spPr>
            <a:xfrm>
              <a:off x="8597094" y="1291414"/>
              <a:ext cx="48192" cy="16083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8" name="Google Shape;1218;p9"/>
          <p:cNvGrpSpPr/>
          <p:nvPr/>
        </p:nvGrpSpPr>
        <p:grpSpPr>
          <a:xfrm>
            <a:off x="7980509" y="4108062"/>
            <a:ext cx="274318" cy="244669"/>
            <a:chOff x="8403683" y="4125106"/>
            <a:chExt cx="274318" cy="244669"/>
          </a:xfrm>
        </p:grpSpPr>
        <p:sp>
          <p:nvSpPr>
            <p:cNvPr id="1219" name="Google Shape;1219;p9">
              <a:hlinkClick r:id="rId5" action="ppaction://hlinksldjump"/>
            </p:cNvPr>
            <p:cNvSpPr/>
            <p:nvPr/>
          </p:nvSpPr>
          <p:spPr>
            <a:xfrm>
              <a:off x="8403683" y="4125106"/>
              <a:ext cx="274318" cy="244669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9"/>
            <p:cNvSpPr/>
            <p:nvPr/>
          </p:nvSpPr>
          <p:spPr>
            <a:xfrm>
              <a:off x="8516746" y="4239251"/>
              <a:ext cx="50123" cy="48977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9"/>
            <p:cNvSpPr/>
            <p:nvPr/>
          </p:nvSpPr>
          <p:spPr>
            <a:xfrm>
              <a:off x="8467972" y="4190346"/>
              <a:ext cx="16083" cy="16335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2" name="Google Shape;1222;p9"/>
          <p:cNvGrpSpPr/>
          <p:nvPr/>
        </p:nvGrpSpPr>
        <p:grpSpPr>
          <a:xfrm>
            <a:off x="7980510" y="2857784"/>
            <a:ext cx="274316" cy="267106"/>
            <a:chOff x="8403681" y="2797011"/>
            <a:chExt cx="274316" cy="267106"/>
          </a:xfrm>
        </p:grpSpPr>
        <p:sp>
          <p:nvSpPr>
            <p:cNvPr id="1223" name="Google Shape;1223;p9">
              <a:hlinkClick r:id="rId6" action="ppaction://hlinksldjump"/>
            </p:cNvPr>
            <p:cNvSpPr/>
            <p:nvPr/>
          </p:nvSpPr>
          <p:spPr>
            <a:xfrm>
              <a:off x="8403681" y="2797011"/>
              <a:ext cx="274316" cy="267106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9">
              <a:hlinkClick r:id="rId6" action="ppaction://hlinksldjump"/>
            </p:cNvPr>
            <p:cNvSpPr/>
            <p:nvPr/>
          </p:nvSpPr>
          <p:spPr>
            <a:xfrm>
              <a:off x="8554559" y="2865046"/>
              <a:ext cx="52850" cy="48738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5" name="Google Shape;1225;p9"/>
          <p:cNvGrpSpPr/>
          <p:nvPr/>
        </p:nvGrpSpPr>
        <p:grpSpPr>
          <a:xfrm>
            <a:off x="7980512" y="2234639"/>
            <a:ext cx="274312" cy="274315"/>
            <a:chOff x="8403693" y="2134943"/>
            <a:chExt cx="274312" cy="274315"/>
          </a:xfrm>
        </p:grpSpPr>
        <p:sp>
          <p:nvSpPr>
            <p:cNvPr id="1226" name="Google Shape;1226;p9">
              <a:hlinkClick r:id="rId7" action="ppaction://hlinksldjump"/>
            </p:cNvPr>
            <p:cNvSpPr/>
            <p:nvPr/>
          </p:nvSpPr>
          <p:spPr>
            <a:xfrm>
              <a:off x="8403693" y="2134943"/>
              <a:ext cx="274312" cy="27431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9">
              <a:hlinkClick r:id="rId7" action="ppaction://hlinksldjump"/>
            </p:cNvPr>
            <p:cNvSpPr/>
            <p:nvPr/>
          </p:nvSpPr>
          <p:spPr>
            <a:xfrm>
              <a:off x="8516079" y="2183212"/>
              <a:ext cx="80611" cy="174828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8" name="Google Shape;1228;p9"/>
          <p:cNvGrpSpPr/>
          <p:nvPr/>
        </p:nvGrpSpPr>
        <p:grpSpPr>
          <a:xfrm>
            <a:off x="7980510" y="3430593"/>
            <a:ext cx="274317" cy="360524"/>
            <a:chOff x="8403683" y="3408729"/>
            <a:chExt cx="274317" cy="360524"/>
          </a:xfrm>
        </p:grpSpPr>
        <p:sp>
          <p:nvSpPr>
            <p:cNvPr id="1229" name="Google Shape;1229;p9">
              <a:hlinkClick r:id="rId8" action="ppaction://hlinksldjump"/>
            </p:cNvPr>
            <p:cNvSpPr/>
            <p:nvPr/>
          </p:nvSpPr>
          <p:spPr>
            <a:xfrm>
              <a:off x="8448924" y="3664015"/>
              <a:ext cx="62592" cy="62376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9">
              <a:hlinkClick r:id="rId8" action="ppaction://hlinksldjump"/>
            </p:cNvPr>
            <p:cNvSpPr/>
            <p:nvPr/>
          </p:nvSpPr>
          <p:spPr>
            <a:xfrm>
              <a:off x="8448924" y="3495443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9">
              <a:hlinkClick r:id="rId8" action="ppaction://hlinksldjump"/>
            </p:cNvPr>
            <p:cNvSpPr/>
            <p:nvPr/>
          </p:nvSpPr>
          <p:spPr>
            <a:xfrm>
              <a:off x="8448924" y="3580209"/>
              <a:ext cx="62592" cy="61417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9">
              <a:hlinkClick r:id="rId8" action="ppaction://hlinksldjump"/>
            </p:cNvPr>
            <p:cNvSpPr/>
            <p:nvPr/>
          </p:nvSpPr>
          <p:spPr>
            <a:xfrm>
              <a:off x="8403683" y="3408729"/>
              <a:ext cx="274317" cy="360524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9">
              <a:hlinkClick r:id="rId8" action="ppaction://hlinksldjump"/>
            </p:cNvPr>
            <p:cNvSpPr/>
            <p:nvPr/>
          </p:nvSpPr>
          <p:spPr>
            <a:xfrm>
              <a:off x="8530730" y="3515915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9">
              <a:hlinkClick r:id="rId8" action="ppaction://hlinksldjump"/>
            </p:cNvPr>
            <p:cNvSpPr/>
            <p:nvPr/>
          </p:nvSpPr>
          <p:spPr>
            <a:xfrm>
              <a:off x="8530730" y="3600681"/>
              <a:ext cx="105878" cy="21462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9">
              <a:hlinkClick r:id="rId8" action="ppaction://hlinksldjump"/>
            </p:cNvPr>
            <p:cNvSpPr/>
            <p:nvPr/>
          </p:nvSpPr>
          <p:spPr>
            <a:xfrm>
              <a:off x="8530730" y="3685446"/>
              <a:ext cx="105878" cy="22421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36" name="Google Shape;1236;p9">
            <a:hlinkClick r:id="rId9" action="ppaction://hlinksldjump"/>
          </p:cNvPr>
          <p:cNvSpPr/>
          <p:nvPr/>
        </p:nvSpPr>
        <p:spPr>
          <a:xfrm>
            <a:off x="7980503" y="1598468"/>
            <a:ext cx="274330" cy="307574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Cherry Yearly Planner by Slidesgo">
  <a:themeElements>
    <a:clrScheme name="Simple Light">
      <a:dk1>
        <a:srgbClr val="5E466E"/>
      </a:dk1>
      <a:lt1>
        <a:srgbClr val="CEE1E4"/>
      </a:lt1>
      <a:dk2>
        <a:srgbClr val="FF9F9E"/>
      </a:dk2>
      <a:lt2>
        <a:srgbClr val="FFD7D1"/>
      </a:lt2>
      <a:accent1>
        <a:srgbClr val="FFE8E4"/>
      </a:accent1>
      <a:accent2>
        <a:srgbClr val="676768"/>
      </a:accent2>
      <a:accent3>
        <a:srgbClr val="DEFFF9"/>
      </a:accent3>
      <a:accent4>
        <a:srgbClr val="AAE9DE"/>
      </a:accent4>
      <a:accent5>
        <a:srgbClr val="00D0AE"/>
      </a:accent5>
      <a:accent6>
        <a:srgbClr val="FFFFFF"/>
      </a:accent6>
      <a:hlink>
        <a:srgbClr val="5E466E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2171</Words>
  <Application>Microsoft Office PowerPoint</Application>
  <PresentationFormat>Presentación en pantalla (16:9)</PresentationFormat>
  <Paragraphs>1243</Paragraphs>
  <Slides>54</Slides>
  <Notes>54</Notes>
  <HiddenSlides>0</HiddenSlides>
  <MMClips>0</MMClips>
  <ScaleCrop>false</ScaleCrop>
  <HeadingPairs>
    <vt:vector size="6" baseType="variant">
      <vt:variant>
        <vt:lpstr>Fuentes usadas</vt:lpstr>
      </vt:variant>
      <vt:variant>
        <vt:i4>12</vt:i4>
      </vt:variant>
      <vt:variant>
        <vt:lpstr>Tema</vt:lpstr>
      </vt:variant>
      <vt:variant>
        <vt:i4>2</vt:i4>
      </vt:variant>
      <vt:variant>
        <vt:lpstr>Títulos de diapositiva</vt:lpstr>
      </vt:variant>
      <vt:variant>
        <vt:i4>54</vt:i4>
      </vt:variant>
    </vt:vector>
  </HeadingPairs>
  <TitlesOfParts>
    <vt:vector size="68" baseType="lpstr">
      <vt:lpstr>Varela Round</vt:lpstr>
      <vt:lpstr>Trebuchet MS</vt:lpstr>
      <vt:lpstr>Poppins Black</vt:lpstr>
      <vt:lpstr>Roboto Medium</vt:lpstr>
      <vt:lpstr>Calibri</vt:lpstr>
      <vt:lpstr>Proxima Nova</vt:lpstr>
      <vt:lpstr>Pacifico</vt:lpstr>
      <vt:lpstr>Poppins</vt:lpstr>
      <vt:lpstr>Amatic SC</vt:lpstr>
      <vt:lpstr>Arial</vt:lpstr>
      <vt:lpstr>Proxima Nova Semibold</vt:lpstr>
      <vt:lpstr>Francois One</vt:lpstr>
      <vt:lpstr>Cherry Yearly Planner by Slidesgo</vt:lpstr>
      <vt:lpstr>Slidesgo Final Pages</vt:lpstr>
      <vt:lpstr>Office Agenda</vt:lpstr>
      <vt:lpstr>Presentación de PowerPoint</vt:lpstr>
      <vt:lpstr>Schedule: October, week 2</vt:lpstr>
      <vt:lpstr>Presentación de PowerPoint</vt:lpstr>
      <vt:lpstr>February 2021</vt:lpstr>
      <vt:lpstr>December 2021</vt:lpstr>
      <vt:lpstr>Presentación de PowerPoint</vt:lpstr>
      <vt:lpstr>Presentación de PowerPoint</vt:lpstr>
      <vt:lpstr>Presentación de PowerPoint</vt:lpstr>
      <vt:lpstr>SUNDAY - NOVEMBER 01, 2021</vt:lpstr>
      <vt:lpstr>October 2021</vt:lpstr>
      <vt:lpstr>To-do list: February 2021</vt:lpstr>
      <vt:lpstr>To-do list: March 2021</vt:lpstr>
      <vt:lpstr>To-do list: December, 2021</vt:lpstr>
      <vt:lpstr>Presentación de PowerPoint</vt:lpstr>
      <vt:lpstr>NOTES -  JANUARY 2021</vt:lpstr>
      <vt:lpstr>NOTES -  DECEMBER 2020</vt:lpstr>
      <vt:lpstr>Schedule: November, week 2</vt:lpstr>
      <vt:lpstr>NOTES -  FEBRUARY 2021</vt:lpstr>
      <vt:lpstr>September 2021</vt:lpstr>
      <vt:lpstr>To-do list: April 2021</vt:lpstr>
      <vt:lpstr>NOTES -  MARCH 2021</vt:lpstr>
      <vt:lpstr>NOTES - APRIL 2021</vt:lpstr>
      <vt:lpstr>To-do list: May, 2021</vt:lpstr>
      <vt:lpstr>NOTES - MAY 2021</vt:lpstr>
      <vt:lpstr>NOTES - JUN 2021</vt:lpstr>
      <vt:lpstr>To-do list: June, 2021</vt:lpstr>
      <vt:lpstr>NOTES - AUGUST 2021</vt:lpstr>
      <vt:lpstr>TO DO LIST</vt:lpstr>
      <vt:lpstr>ACHIEVEMENTS</vt:lpstr>
      <vt:lpstr>To-do list: August, 2021</vt:lpstr>
      <vt:lpstr>Schedule: September, week 2</vt:lpstr>
      <vt:lpstr>To-do list: September, 2021</vt:lpstr>
      <vt:lpstr>To-do list: October, 2021</vt:lpstr>
      <vt:lpstr>November 2021</vt:lpstr>
      <vt:lpstr>To-do list: November, 2021</vt:lpstr>
      <vt:lpstr>Schedule: December, week 2</vt:lpstr>
      <vt:lpstr>Future projects</vt:lpstr>
      <vt:lpstr>Future projects</vt:lpstr>
      <vt:lpstr>Birthdays</vt:lpstr>
      <vt:lpstr>Contact</vt:lpstr>
      <vt:lpstr>My trips</vt:lpstr>
      <vt:lpstr>Presentación de PowerPoint</vt:lpstr>
      <vt:lpstr>Thanks!</vt:lpstr>
      <vt:lpstr>Presentación de PowerPoint</vt:lpstr>
      <vt:lpstr>Presentación de PowerPoint</vt:lpstr>
      <vt:lpstr>Alternative resources</vt:lpstr>
      <vt:lpstr>Alternative resources</vt:lpstr>
      <vt:lpstr>Alternative resources</vt:lpstr>
      <vt:lpstr>Presentación de PowerPoint</vt:lpstr>
      <vt:lpstr>Presentación de PowerPoint</vt:lpstr>
      <vt:lpstr>Presentación de PowerPoint</vt:lpstr>
      <vt:lpstr>Educational Icons</vt:lpstr>
      <vt:lpstr>Creative Process Icons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Office Agenda</dc:title>
  <dc:creator>Sr GRYM</dc:creator>
  <cp:lastModifiedBy>eduardo</cp:lastModifiedBy>
  <cp:revision>1</cp:revision>
  <dcterms:modified xsi:type="dcterms:W3CDTF">2023-11-19T22:13:04Z</dcterms:modified>
</cp:coreProperties>
</file>