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86C433B-55F7-4FFD-AA1F-F1251C22E218}">
  <a:tblStyle styleId="{286C433B-55F7-4FFD-AA1F-F1251C22E21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does the Moon change shape?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{286C433B-55F7-4FFD-AA1F-F1251C22E218}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crescent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like a sliver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set of events that repeats in the same order over and over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full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like a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gibbous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like a little less than a full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</a:t>
                      </a:r>
                      <a:r>
                        <a:rPr b="1" lang="en" sz="1200"/>
                        <a:t>alf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oon phase when the Moon looks like half of a circle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large, round object in the night sky that can reflect the Sun’s light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moon phase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the Moon that we can see on a particular night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new moon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phase when the Moon looks completely dark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lunar cycle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process of the Moon going through all of its phases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o</a:t>
                      </a:r>
                      <a:r>
                        <a:rPr b="1" lang="en" sz="1200"/>
                        <a:t>rbit (revolve)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circling another object,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like the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Moon around the Earth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pattern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can be observed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1722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does the Moon change shape?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