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notesMasterIdLst>
    <p:notesMasterId r:id="rId31"/>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esProps" Target="presProps.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svg"/><Relationship Id="rId6" Type="http://schemas.openxmlformats.org/officeDocument/2006/relationships/image" Target="../media/image-1-6.png"/><Relationship Id="rId7" Type="http://schemas.openxmlformats.org/officeDocument/2006/relationships/image" Target="../media/image-1-7.svg"/><Relationship Id="rId8" Type="http://schemas.openxmlformats.org/officeDocument/2006/relationships/image" Target="../media/image-1-8.png"/><Relationship Id="rId9" Type="http://schemas.openxmlformats.org/officeDocument/2006/relationships/image" Target="../media/image-1-9.svg"/><Relationship Id="rId10" Type="http://schemas.openxmlformats.org/officeDocument/2006/relationships/image" Target="../media/image-1-10.png"/><Relationship Id="rId11" Type="http://schemas.openxmlformats.org/officeDocument/2006/relationships/image" Target="../media/image-1-11.svg"/><Relationship Id="rId12" Type="http://schemas.openxmlformats.org/officeDocument/2006/relationships/image" Target="../media/image-1-12.png"/><Relationship Id="rId13" Type="http://schemas.openxmlformats.org/officeDocument/2006/relationships/image" Target="../media/image-1-13.png"/><Relationship Id="rId14" Type="http://schemas.openxmlformats.org/officeDocument/2006/relationships/image" Target="../media/image-1-14.svg"/><Relationship Id="rId15" Type="http://schemas.openxmlformats.org/officeDocument/2006/relationships/slideLayout" Target="../slideLayouts/slideLayout1.xml"/><Relationship Id="rId16"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svg"/><Relationship Id="rId6" Type="http://schemas.openxmlformats.org/officeDocument/2006/relationships/slideLayout" Target="../slideLayouts/slideLayout1.xml"/><Relationship Id="rId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sv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sv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sv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image" Target="../media/image-11-15.svg"/><Relationship Id="rId16" Type="http://schemas.openxmlformats.org/officeDocument/2006/relationships/image" Target="../media/image-11-16.png"/><Relationship Id="rId17" Type="http://schemas.openxmlformats.org/officeDocument/2006/relationships/image" Target="../media/image-11-17.png"/><Relationship Id="rId18" Type="http://schemas.openxmlformats.org/officeDocument/2006/relationships/image" Target="../media/image-11-18.svg"/><Relationship Id="rId19" Type="http://schemas.openxmlformats.org/officeDocument/2006/relationships/image" Target="../media/image-11-19.png"/><Relationship Id="rId20" Type="http://schemas.openxmlformats.org/officeDocument/2006/relationships/image" Target="../media/image-11-20.png"/><Relationship Id="rId21" Type="http://schemas.openxmlformats.org/officeDocument/2006/relationships/image" Target="../media/image-11-21.svg"/><Relationship Id="rId22" Type="http://schemas.openxmlformats.org/officeDocument/2006/relationships/slideLayout" Target="../slideLayouts/slideLayout1.xml"/><Relationship Id="rId2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svg"/><Relationship Id="rId10" Type="http://schemas.openxmlformats.org/officeDocument/2006/relationships/slideLayout" Target="../slideLayouts/slideLayout1.xml"/><Relationship Id="rId11"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svg"/><Relationship Id="rId8" Type="http://schemas.openxmlformats.org/officeDocument/2006/relationships/image" Target="../media/image-13-8.png"/><Relationship Id="rId9" Type="http://schemas.openxmlformats.org/officeDocument/2006/relationships/image" Target="../media/image-13-9.svg"/><Relationship Id="rId10" Type="http://schemas.openxmlformats.org/officeDocument/2006/relationships/slideLayout" Target="../slideLayouts/slideLayout1.xml"/><Relationship Id="rId11"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svg"/><Relationship Id="rId9" Type="http://schemas.openxmlformats.org/officeDocument/2006/relationships/image" Target="../media/image-14-9.png"/><Relationship Id="rId10" Type="http://schemas.openxmlformats.org/officeDocument/2006/relationships/image" Target="../media/image-14-10.svg"/><Relationship Id="rId11" Type="http://schemas.openxmlformats.org/officeDocument/2006/relationships/image" Target="../media/image-14-11.png"/><Relationship Id="rId12" Type="http://schemas.openxmlformats.org/officeDocument/2006/relationships/image" Target="../media/image-14-12.svg"/><Relationship Id="rId13" Type="http://schemas.openxmlformats.org/officeDocument/2006/relationships/image" Target="../media/image-14-13.png"/><Relationship Id="rId14" Type="http://schemas.openxmlformats.org/officeDocument/2006/relationships/image" Target="../media/image-14-14.svg"/><Relationship Id="rId15" Type="http://schemas.openxmlformats.org/officeDocument/2006/relationships/image" Target="../media/image-14-15.png"/><Relationship Id="rId16" Type="http://schemas.openxmlformats.org/officeDocument/2006/relationships/slideLayout" Target="../slideLayouts/slideLayout1.xml"/><Relationship Id="rId1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image" Target="../media/image-15-10.svg"/><Relationship Id="rId11" Type="http://schemas.openxmlformats.org/officeDocument/2006/relationships/image" Target="../media/image-15-11.png"/><Relationship Id="rId12" Type="http://schemas.openxmlformats.org/officeDocument/2006/relationships/slideLayout" Target="../slideLayouts/slideLayout1.xml"/><Relationship Id="rId1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svg"/><Relationship Id="rId8" Type="http://schemas.openxmlformats.org/officeDocument/2006/relationships/image" Target="../media/image-16-8.png"/><Relationship Id="rId9" Type="http://schemas.openxmlformats.org/officeDocument/2006/relationships/image" Target="../media/image-16-9.svg"/><Relationship Id="rId10" Type="http://schemas.openxmlformats.org/officeDocument/2006/relationships/image" Target="../media/image-16-10.png"/><Relationship Id="rId11" Type="http://schemas.openxmlformats.org/officeDocument/2006/relationships/image" Target="../media/image-16-11.svg"/><Relationship Id="rId12" Type="http://schemas.openxmlformats.org/officeDocument/2006/relationships/image" Target="../media/image-16-12.png"/><Relationship Id="rId13" Type="http://schemas.openxmlformats.org/officeDocument/2006/relationships/image" Target="../media/image-16-13.svg"/><Relationship Id="rId14" Type="http://schemas.openxmlformats.org/officeDocument/2006/relationships/image" Target="../media/image-16-14.png"/><Relationship Id="rId15" Type="http://schemas.openxmlformats.org/officeDocument/2006/relationships/image" Target="../media/image-16-15.svg"/><Relationship Id="rId16" Type="http://schemas.openxmlformats.org/officeDocument/2006/relationships/image" Target="../media/image-16-16.png"/><Relationship Id="rId17" Type="http://schemas.openxmlformats.org/officeDocument/2006/relationships/image" Target="../media/image-16-17.svg"/><Relationship Id="rId18" Type="http://schemas.openxmlformats.org/officeDocument/2006/relationships/image" Target="../media/image-16-18.png"/><Relationship Id="rId19" Type="http://schemas.openxmlformats.org/officeDocument/2006/relationships/image" Target="../media/image-16-19.svg"/><Relationship Id="rId20" Type="http://schemas.openxmlformats.org/officeDocument/2006/relationships/image" Target="../media/image-16-20.png"/><Relationship Id="rId21" Type="http://schemas.openxmlformats.org/officeDocument/2006/relationships/image" Target="../media/image-16-21.svg"/><Relationship Id="rId22" Type="http://schemas.openxmlformats.org/officeDocument/2006/relationships/image" Target="../media/image-16-22.png"/><Relationship Id="rId23" Type="http://schemas.openxmlformats.org/officeDocument/2006/relationships/image" Target="../media/image-16-23.svg"/><Relationship Id="rId24" Type="http://schemas.openxmlformats.org/officeDocument/2006/relationships/image" Target="../media/image-16-24.png"/><Relationship Id="rId25" Type="http://schemas.openxmlformats.org/officeDocument/2006/relationships/image" Target="../media/image-16-25.svg"/><Relationship Id="rId26" Type="http://schemas.openxmlformats.org/officeDocument/2006/relationships/image" Target="../media/image-16-26.png"/><Relationship Id="rId27" Type="http://schemas.openxmlformats.org/officeDocument/2006/relationships/image" Target="../media/image-16-27.svg"/><Relationship Id="rId28" Type="http://schemas.openxmlformats.org/officeDocument/2006/relationships/image" Target="../media/image-16-28.png"/><Relationship Id="rId29" Type="http://schemas.openxmlformats.org/officeDocument/2006/relationships/image" Target="../media/image-16-29.svg"/><Relationship Id="rId30" Type="http://schemas.openxmlformats.org/officeDocument/2006/relationships/image" Target="../media/image-16-30.png"/><Relationship Id="rId31" Type="http://schemas.openxmlformats.org/officeDocument/2006/relationships/image" Target="../media/image-16-31.svg"/><Relationship Id="rId32" Type="http://schemas.openxmlformats.org/officeDocument/2006/relationships/image" Target="../media/image-16-32.png"/><Relationship Id="rId33" Type="http://schemas.openxmlformats.org/officeDocument/2006/relationships/image" Target="../media/image-16-33.svg"/><Relationship Id="rId34" Type="http://schemas.openxmlformats.org/officeDocument/2006/relationships/image" Target="../media/image-16-34.png"/><Relationship Id="rId35" Type="http://schemas.openxmlformats.org/officeDocument/2006/relationships/image" Target="../media/image-16-35.svg"/><Relationship Id="rId36" Type="http://schemas.openxmlformats.org/officeDocument/2006/relationships/image" Target="../media/image-16-36.png"/><Relationship Id="rId37" Type="http://schemas.openxmlformats.org/officeDocument/2006/relationships/image" Target="../media/image-16-37.svg"/><Relationship Id="rId38" Type="http://schemas.openxmlformats.org/officeDocument/2006/relationships/image" Target="../media/image-16-38.png"/><Relationship Id="rId39" Type="http://schemas.openxmlformats.org/officeDocument/2006/relationships/image" Target="../media/image-16-39.svg"/><Relationship Id="rId40" Type="http://schemas.openxmlformats.org/officeDocument/2006/relationships/image" Target="../media/image-16-40.png"/><Relationship Id="rId41" Type="http://schemas.openxmlformats.org/officeDocument/2006/relationships/image" Target="../media/image-16-41.svg"/><Relationship Id="rId42" Type="http://schemas.openxmlformats.org/officeDocument/2006/relationships/image" Target="../media/image-16-42.png"/><Relationship Id="rId43" Type="http://schemas.openxmlformats.org/officeDocument/2006/relationships/image" Target="../media/image-16-43.svg"/><Relationship Id="rId44" Type="http://schemas.openxmlformats.org/officeDocument/2006/relationships/image" Target="../media/image-16-44.png"/><Relationship Id="rId45" Type="http://schemas.openxmlformats.org/officeDocument/2006/relationships/image" Target="../media/image-16-45.svg"/><Relationship Id="rId46" Type="http://schemas.openxmlformats.org/officeDocument/2006/relationships/image" Target="../media/image-16-46.png"/><Relationship Id="rId47" Type="http://schemas.openxmlformats.org/officeDocument/2006/relationships/image" Target="../media/image-16-47.svg"/><Relationship Id="rId48" Type="http://schemas.openxmlformats.org/officeDocument/2006/relationships/image" Target="../media/image-16-48.png"/><Relationship Id="rId49" Type="http://schemas.openxmlformats.org/officeDocument/2006/relationships/image" Target="../media/image-16-49.svg"/><Relationship Id="rId50" Type="http://schemas.openxmlformats.org/officeDocument/2006/relationships/image" Target="../media/image-16-50.png"/><Relationship Id="rId51" Type="http://schemas.openxmlformats.org/officeDocument/2006/relationships/image" Target="../media/image-16-51.png"/><Relationship Id="rId52" Type="http://schemas.openxmlformats.org/officeDocument/2006/relationships/slideLayout" Target="../slideLayouts/slideLayout1.xml"/><Relationship Id="rId5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image" Target="../media/image-17-7.png"/><Relationship Id="rId8" Type="http://schemas.openxmlformats.org/officeDocument/2006/relationships/image" Target="../media/image-17-8.svg"/><Relationship Id="rId9" Type="http://schemas.openxmlformats.org/officeDocument/2006/relationships/image" Target="../media/image-17-9.png"/><Relationship Id="rId10" Type="http://schemas.openxmlformats.org/officeDocument/2006/relationships/image" Target="../media/image-17-10.svg"/><Relationship Id="rId11" Type="http://schemas.openxmlformats.org/officeDocument/2006/relationships/image" Target="../media/image-17-11.png"/><Relationship Id="rId12" Type="http://schemas.openxmlformats.org/officeDocument/2006/relationships/image" Target="../media/image-17-12.png"/><Relationship Id="rId13" Type="http://schemas.openxmlformats.org/officeDocument/2006/relationships/image" Target="../media/image-17-13.png"/><Relationship Id="rId14" Type="http://schemas.openxmlformats.org/officeDocument/2006/relationships/image" Target="../media/image-17-14.svg"/><Relationship Id="rId15" Type="http://schemas.openxmlformats.org/officeDocument/2006/relationships/image" Target="../media/image-17-15.png"/><Relationship Id="rId16" Type="http://schemas.openxmlformats.org/officeDocument/2006/relationships/image" Target="../media/image-17-16.svg"/><Relationship Id="rId17" Type="http://schemas.openxmlformats.org/officeDocument/2006/relationships/slideLayout" Target="../slideLayouts/slideLayout1.xml"/><Relationship Id="rId18"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image" Target="../media/image-18-7.png"/><Relationship Id="rId8" Type="http://schemas.openxmlformats.org/officeDocument/2006/relationships/image" Target="../media/image-18-8.png"/><Relationship Id="rId9" Type="http://schemas.openxmlformats.org/officeDocument/2006/relationships/image" Target="../media/image-18-9.png"/><Relationship Id="rId10" Type="http://schemas.openxmlformats.org/officeDocument/2006/relationships/image" Target="../media/image-18-10.svg"/><Relationship Id="rId11" Type="http://schemas.openxmlformats.org/officeDocument/2006/relationships/image" Target="../media/image-18-11.png"/><Relationship Id="rId12" Type="http://schemas.openxmlformats.org/officeDocument/2006/relationships/image" Target="../media/image-18-12.svg"/><Relationship Id="rId13" Type="http://schemas.openxmlformats.org/officeDocument/2006/relationships/slideLayout" Target="../slideLayouts/slideLayout1.xml"/><Relationship Id="rId1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svg"/><Relationship Id="rId5" Type="http://schemas.openxmlformats.org/officeDocument/2006/relationships/image" Target="../media/image-19-5.png"/><Relationship Id="rId6" Type="http://schemas.openxmlformats.org/officeDocument/2006/relationships/image" Target="../media/image-19-6.svg"/><Relationship Id="rId7" Type="http://schemas.openxmlformats.org/officeDocument/2006/relationships/image" Target="../media/image-19-7.png"/><Relationship Id="rId8" Type="http://schemas.openxmlformats.org/officeDocument/2006/relationships/image" Target="../media/image-19-8.png"/><Relationship Id="rId9" Type="http://schemas.openxmlformats.org/officeDocument/2006/relationships/image" Target="../media/image-19-9.svg"/><Relationship Id="rId10" Type="http://schemas.openxmlformats.org/officeDocument/2006/relationships/image" Target="../media/image-19-10.png"/><Relationship Id="rId11" Type="http://schemas.openxmlformats.org/officeDocument/2006/relationships/image" Target="../media/image-19-11.svg"/><Relationship Id="rId12" Type="http://schemas.openxmlformats.org/officeDocument/2006/relationships/slideLayout" Target="../slideLayouts/slideLayout1.xml"/><Relationship Id="rId1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svg"/><Relationship Id="rId8" Type="http://schemas.openxmlformats.org/officeDocument/2006/relationships/image" Target="../media/image-2-8.png"/><Relationship Id="rId9" Type="http://schemas.openxmlformats.org/officeDocument/2006/relationships/image" Target="../media/image-2-9.svg"/><Relationship Id="rId10" Type="http://schemas.openxmlformats.org/officeDocument/2006/relationships/image" Target="../media/image-2-10.png"/><Relationship Id="rId11" Type="http://schemas.openxmlformats.org/officeDocument/2006/relationships/image" Target="../media/image-2-11.svg"/><Relationship Id="rId12" Type="http://schemas.openxmlformats.org/officeDocument/2006/relationships/image" Target="../media/image-2-12.png"/><Relationship Id="rId13" Type="http://schemas.openxmlformats.org/officeDocument/2006/relationships/image" Target="../media/image-2-13.svg"/><Relationship Id="rId14" Type="http://schemas.openxmlformats.org/officeDocument/2006/relationships/slideLayout" Target="../slideLayouts/slideLayout1.xml"/><Relationship Id="rId15"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svg"/><Relationship Id="rId4" Type="http://schemas.openxmlformats.org/officeDocument/2006/relationships/slideLayout" Target="../slideLayouts/slideLayout1.xml"/><Relationship Id="rId5"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svg"/><Relationship Id="rId9" Type="http://schemas.openxmlformats.org/officeDocument/2006/relationships/image" Target="../media/image-21-9.png"/><Relationship Id="rId10" Type="http://schemas.openxmlformats.org/officeDocument/2006/relationships/image" Target="../media/image-21-10.svg"/><Relationship Id="rId11" Type="http://schemas.openxmlformats.org/officeDocument/2006/relationships/image" Target="../media/image-21-11.png"/><Relationship Id="rId12" Type="http://schemas.openxmlformats.org/officeDocument/2006/relationships/image" Target="../media/image-21-12.svg"/><Relationship Id="rId13" Type="http://schemas.openxmlformats.org/officeDocument/2006/relationships/image" Target="../media/image-21-13.png"/><Relationship Id="rId14" Type="http://schemas.openxmlformats.org/officeDocument/2006/relationships/image" Target="../media/image-21-14.svg"/><Relationship Id="rId15" Type="http://schemas.openxmlformats.org/officeDocument/2006/relationships/image" Target="../media/image-21-15.png"/><Relationship Id="rId16" Type="http://schemas.openxmlformats.org/officeDocument/2006/relationships/image" Target="../media/image-21-16.png"/><Relationship Id="rId17" Type="http://schemas.openxmlformats.org/officeDocument/2006/relationships/image" Target="../media/image-21-17.svg"/><Relationship Id="rId18" Type="http://schemas.openxmlformats.org/officeDocument/2006/relationships/slideLayout" Target="../slideLayouts/slideLayout1.xml"/><Relationship Id="rId19"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svg"/><Relationship Id="rId8" Type="http://schemas.openxmlformats.org/officeDocument/2006/relationships/slideLayout" Target="../slideLayouts/slideLayout1.xml"/><Relationship Id="rId9"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4" Type="http://schemas.openxmlformats.org/officeDocument/2006/relationships/image" Target="../media/image-23-4.svg"/><Relationship Id="rId5" Type="http://schemas.openxmlformats.org/officeDocument/2006/relationships/image" Target="../media/image-23-5.png"/><Relationship Id="rId6" Type="http://schemas.openxmlformats.org/officeDocument/2006/relationships/image" Target="../media/image-23-6.svg"/><Relationship Id="rId7" Type="http://schemas.openxmlformats.org/officeDocument/2006/relationships/image" Target="../media/image-23-7.png"/><Relationship Id="rId8" Type="http://schemas.openxmlformats.org/officeDocument/2006/relationships/image" Target="../media/image-23-8.svg"/><Relationship Id="rId9" Type="http://schemas.openxmlformats.org/officeDocument/2006/relationships/image" Target="../media/image-23-9.png"/><Relationship Id="rId10" Type="http://schemas.openxmlformats.org/officeDocument/2006/relationships/image" Target="../media/image-23-10.svg"/><Relationship Id="rId11" Type="http://schemas.openxmlformats.org/officeDocument/2006/relationships/image" Target="../media/image-23-11.png"/><Relationship Id="rId12" Type="http://schemas.openxmlformats.org/officeDocument/2006/relationships/image" Target="../media/image-23-12.svg"/><Relationship Id="rId13" Type="http://schemas.openxmlformats.org/officeDocument/2006/relationships/image" Target="../media/image-23-13.png"/><Relationship Id="rId14" Type="http://schemas.openxmlformats.org/officeDocument/2006/relationships/image" Target="../media/image-23-14.svg"/><Relationship Id="rId15" Type="http://schemas.openxmlformats.org/officeDocument/2006/relationships/image" Target="../media/image-23-15.png"/><Relationship Id="rId16" Type="http://schemas.openxmlformats.org/officeDocument/2006/relationships/image" Target="../media/image-23-16.png"/><Relationship Id="rId17" Type="http://schemas.openxmlformats.org/officeDocument/2006/relationships/image" Target="../media/image-23-17.png"/><Relationship Id="rId18" Type="http://schemas.openxmlformats.org/officeDocument/2006/relationships/image" Target="../media/image-23-18.svg"/><Relationship Id="rId19" Type="http://schemas.openxmlformats.org/officeDocument/2006/relationships/image" Target="../media/image-23-19.png"/><Relationship Id="rId20" Type="http://schemas.openxmlformats.org/officeDocument/2006/relationships/image" Target="../media/image-23-20.png"/><Relationship Id="rId21" Type="http://schemas.openxmlformats.org/officeDocument/2006/relationships/image" Target="../media/image-23-21.svg"/><Relationship Id="rId22" Type="http://schemas.openxmlformats.org/officeDocument/2006/relationships/image" Target="../media/image-23-22.png"/><Relationship Id="rId23" Type="http://schemas.openxmlformats.org/officeDocument/2006/relationships/image" Target="../media/image-23-23.png"/><Relationship Id="rId24" Type="http://schemas.openxmlformats.org/officeDocument/2006/relationships/image" Target="../media/image-23-24.svg"/><Relationship Id="rId25" Type="http://schemas.openxmlformats.org/officeDocument/2006/relationships/image" Target="../media/image-23-25.png"/><Relationship Id="rId26" Type="http://schemas.openxmlformats.org/officeDocument/2006/relationships/slideLayout" Target="../slideLayouts/slideLayout1.xml"/><Relationship Id="rId27"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svg"/><Relationship Id="rId3" Type="http://schemas.openxmlformats.org/officeDocument/2006/relationships/image" Target="../media/image-24-3.png"/><Relationship Id="rId4" Type="http://schemas.openxmlformats.org/officeDocument/2006/relationships/image" Target="../media/image-24-4.svg"/><Relationship Id="rId5" Type="http://schemas.openxmlformats.org/officeDocument/2006/relationships/image" Target="../media/image-24-5.png"/><Relationship Id="rId6" Type="http://schemas.openxmlformats.org/officeDocument/2006/relationships/image" Target="../media/image-24-6.svg"/><Relationship Id="rId7" Type="http://schemas.openxmlformats.org/officeDocument/2006/relationships/image" Target="../media/image-24-7.png"/><Relationship Id="rId8" Type="http://schemas.openxmlformats.org/officeDocument/2006/relationships/image" Target="../media/image-24-8.svg"/><Relationship Id="rId9" Type="http://schemas.openxmlformats.org/officeDocument/2006/relationships/image" Target="../media/image-24-9.png"/><Relationship Id="rId10" Type="http://schemas.openxmlformats.org/officeDocument/2006/relationships/image" Target="../media/image-24-10.svg"/><Relationship Id="rId11" Type="http://schemas.openxmlformats.org/officeDocument/2006/relationships/image" Target="../media/image-24-11.png"/><Relationship Id="rId12" Type="http://schemas.openxmlformats.org/officeDocument/2006/relationships/image" Target="../media/image-24-12.svg"/><Relationship Id="rId13" Type="http://schemas.openxmlformats.org/officeDocument/2006/relationships/image" Target="../media/image-24-13.png"/><Relationship Id="rId14" Type="http://schemas.openxmlformats.org/officeDocument/2006/relationships/image" Target="../media/image-24-14.png"/><Relationship Id="rId15" Type="http://schemas.openxmlformats.org/officeDocument/2006/relationships/image" Target="../media/image-24-15.svg"/><Relationship Id="rId16" Type="http://schemas.openxmlformats.org/officeDocument/2006/relationships/image" Target="../media/image-24-16.png"/><Relationship Id="rId17" Type="http://schemas.openxmlformats.org/officeDocument/2006/relationships/image" Target="../media/image-24-17.svg"/><Relationship Id="rId18" Type="http://schemas.openxmlformats.org/officeDocument/2006/relationships/image" Target="../media/image-24-18.png"/><Relationship Id="rId19" Type="http://schemas.openxmlformats.org/officeDocument/2006/relationships/image" Target="../media/image-24-19.svg"/><Relationship Id="rId20" Type="http://schemas.openxmlformats.org/officeDocument/2006/relationships/slideLayout" Target="../slideLayouts/slideLayout1.xml"/><Relationship Id="rId21"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image" Target="../media/image-25-2.svg"/><Relationship Id="rId3" Type="http://schemas.openxmlformats.org/officeDocument/2006/relationships/image" Target="../media/image-25-3.png"/><Relationship Id="rId4" Type="http://schemas.openxmlformats.org/officeDocument/2006/relationships/image" Target="../media/image-25-4.svg"/><Relationship Id="rId5" Type="http://schemas.openxmlformats.org/officeDocument/2006/relationships/image" Target="../media/image-25-5.png"/><Relationship Id="rId6" Type="http://schemas.openxmlformats.org/officeDocument/2006/relationships/image" Target="../media/image-25-6.svg"/><Relationship Id="rId7" Type="http://schemas.openxmlformats.org/officeDocument/2006/relationships/image" Target="../media/image-25-7.png"/><Relationship Id="rId8" Type="http://schemas.openxmlformats.org/officeDocument/2006/relationships/image" Target="../media/image-25-8.png"/><Relationship Id="rId9" Type="http://schemas.openxmlformats.org/officeDocument/2006/relationships/image" Target="../media/image-25-9.png"/><Relationship Id="rId10" Type="http://schemas.openxmlformats.org/officeDocument/2006/relationships/image" Target="../media/image-25-10.png"/><Relationship Id="rId11" Type="http://schemas.openxmlformats.org/officeDocument/2006/relationships/image" Target="../media/image-25-11.png"/><Relationship Id="rId12" Type="http://schemas.openxmlformats.org/officeDocument/2006/relationships/image" Target="../media/image-25-12.png"/><Relationship Id="rId13" Type="http://schemas.openxmlformats.org/officeDocument/2006/relationships/image" Target="../media/image-25-13.png"/><Relationship Id="rId14" Type="http://schemas.openxmlformats.org/officeDocument/2006/relationships/image" Target="../media/image-25-14.png"/><Relationship Id="rId15" Type="http://schemas.openxmlformats.org/officeDocument/2006/relationships/slideLayout" Target="../slideLayouts/slideLayout1.xml"/><Relationship Id="rId1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image-26-1.png"/><Relationship Id="rId2" Type="http://schemas.openxmlformats.org/officeDocument/2006/relationships/image" Target="../media/image-26-2.svg"/><Relationship Id="rId3" Type="http://schemas.openxmlformats.org/officeDocument/2006/relationships/image" Target="../media/image-26-3.png"/><Relationship Id="rId4" Type="http://schemas.openxmlformats.org/officeDocument/2006/relationships/image" Target="../media/image-26-4.svg"/><Relationship Id="rId5" Type="http://schemas.openxmlformats.org/officeDocument/2006/relationships/image" Target="../media/image-26-5.png"/><Relationship Id="rId6" Type="http://schemas.openxmlformats.org/officeDocument/2006/relationships/image" Target="../media/image-26-6.svg"/><Relationship Id="rId7" Type="http://schemas.openxmlformats.org/officeDocument/2006/relationships/image" Target="../media/image-26-7.png"/><Relationship Id="rId8" Type="http://schemas.openxmlformats.org/officeDocument/2006/relationships/image" Target="../media/image-26-8.png"/><Relationship Id="rId9" Type="http://schemas.openxmlformats.org/officeDocument/2006/relationships/image" Target="../media/image-26-9.svg"/><Relationship Id="rId10" Type="http://schemas.openxmlformats.org/officeDocument/2006/relationships/image" Target="../media/image-26-10.png"/><Relationship Id="rId11" Type="http://schemas.openxmlformats.org/officeDocument/2006/relationships/image" Target="../media/image-26-11.png"/><Relationship Id="rId12" Type="http://schemas.openxmlformats.org/officeDocument/2006/relationships/image" Target="../media/image-26-12.png"/><Relationship Id="rId13" Type="http://schemas.openxmlformats.org/officeDocument/2006/relationships/image" Target="../media/image-26-13.svg"/><Relationship Id="rId14" Type="http://schemas.openxmlformats.org/officeDocument/2006/relationships/image" Target="../media/image-26-14.png"/><Relationship Id="rId15" Type="http://schemas.openxmlformats.org/officeDocument/2006/relationships/image" Target="../media/image-26-15.svg"/><Relationship Id="rId16" Type="http://schemas.openxmlformats.org/officeDocument/2006/relationships/image" Target="../media/image-26-16.png"/><Relationship Id="rId17" Type="http://schemas.openxmlformats.org/officeDocument/2006/relationships/image" Target="../media/image-26-17.svg"/><Relationship Id="rId18" Type="http://schemas.openxmlformats.org/officeDocument/2006/relationships/slideLayout" Target="../slideLayouts/slideLayout1.xml"/><Relationship Id="rId19"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image-27-1.png"/><Relationship Id="rId2" Type="http://schemas.openxmlformats.org/officeDocument/2006/relationships/image" Target="../media/image-27-2.svg"/><Relationship Id="rId3" Type="http://schemas.openxmlformats.org/officeDocument/2006/relationships/image" Target="../media/image-27-3.png"/><Relationship Id="rId4" Type="http://schemas.openxmlformats.org/officeDocument/2006/relationships/image" Target="../media/image-27-4.svg"/><Relationship Id="rId5" Type="http://schemas.openxmlformats.org/officeDocument/2006/relationships/image" Target="../media/image-27-5.png"/><Relationship Id="rId6" Type="http://schemas.openxmlformats.org/officeDocument/2006/relationships/image" Target="../media/image-27-6.svg"/><Relationship Id="rId7" Type="http://schemas.openxmlformats.org/officeDocument/2006/relationships/image" Target="../media/image-27-7.png"/><Relationship Id="rId8" Type="http://schemas.openxmlformats.org/officeDocument/2006/relationships/image" Target="../media/image-27-8.svg"/><Relationship Id="rId9" Type="http://schemas.openxmlformats.org/officeDocument/2006/relationships/image" Target="../media/image-27-9.png"/><Relationship Id="rId10" Type="http://schemas.openxmlformats.org/officeDocument/2006/relationships/image" Target="../media/image-27-10.svg"/><Relationship Id="rId11" Type="http://schemas.openxmlformats.org/officeDocument/2006/relationships/image" Target="../media/image-27-11.png"/><Relationship Id="rId12" Type="http://schemas.openxmlformats.org/officeDocument/2006/relationships/image" Target="../media/image-27-12.png"/><Relationship Id="rId13" Type="http://schemas.openxmlformats.org/officeDocument/2006/relationships/image" Target="../media/image-27-13.svg"/><Relationship Id="rId14" Type="http://schemas.openxmlformats.org/officeDocument/2006/relationships/image" Target="../media/image-27-14.png"/><Relationship Id="rId15" Type="http://schemas.openxmlformats.org/officeDocument/2006/relationships/image" Target="../media/image-27-15.png"/><Relationship Id="rId16" Type="http://schemas.openxmlformats.org/officeDocument/2006/relationships/image" Target="../media/image-27-16.svg"/><Relationship Id="rId17" Type="http://schemas.openxmlformats.org/officeDocument/2006/relationships/image" Target="../media/image-27-17.png"/><Relationship Id="rId18" Type="http://schemas.openxmlformats.org/officeDocument/2006/relationships/image" Target="../media/image-27-18.png"/><Relationship Id="rId19" Type="http://schemas.openxmlformats.org/officeDocument/2006/relationships/image" Target="../media/image-27-19.png"/><Relationship Id="rId20" Type="http://schemas.openxmlformats.org/officeDocument/2006/relationships/image" Target="../media/image-27-20.svg"/><Relationship Id="rId21" Type="http://schemas.openxmlformats.org/officeDocument/2006/relationships/image" Target="../media/image-27-21.png"/><Relationship Id="rId22" Type="http://schemas.openxmlformats.org/officeDocument/2006/relationships/image" Target="../media/image-27-22.svg"/><Relationship Id="rId23" Type="http://schemas.openxmlformats.org/officeDocument/2006/relationships/image" Target="../media/image-27-23.png"/><Relationship Id="rId24" Type="http://schemas.openxmlformats.org/officeDocument/2006/relationships/image" Target="../media/image-27-24.png"/><Relationship Id="rId25" Type="http://schemas.openxmlformats.org/officeDocument/2006/relationships/image" Target="../media/image-27-25.png"/><Relationship Id="rId26" Type="http://schemas.openxmlformats.org/officeDocument/2006/relationships/image" Target="../media/image-27-26.svg"/><Relationship Id="rId27" Type="http://schemas.openxmlformats.org/officeDocument/2006/relationships/image" Target="../media/image-27-27.png"/><Relationship Id="rId28" Type="http://schemas.openxmlformats.org/officeDocument/2006/relationships/image" Target="../media/image-27-28.png"/><Relationship Id="rId29" Type="http://schemas.openxmlformats.org/officeDocument/2006/relationships/slideLayout" Target="../slideLayouts/slideLayout1.xml"/><Relationship Id="rId30"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58" Type="http://schemas.openxmlformats.org/officeDocument/2006/relationships/hyperlink" Target="https://eatemp.com/powerpoint-org-chart-template/" TargetMode="External"/><Relationship Id="rId1" Type="http://schemas.openxmlformats.org/officeDocument/2006/relationships/image" Target="../media/image-28-1.png"/><Relationship Id="rId2" Type="http://schemas.openxmlformats.org/officeDocument/2006/relationships/image" Target="../media/image-28-2.svg"/><Relationship Id="rId3" Type="http://schemas.openxmlformats.org/officeDocument/2006/relationships/image" Target="../media/image-28-3.png"/><Relationship Id="rId4" Type="http://schemas.openxmlformats.org/officeDocument/2006/relationships/image" Target="../media/image-28-4.svg"/><Relationship Id="rId5" Type="http://schemas.openxmlformats.org/officeDocument/2006/relationships/image" Target="../media/image-28-5.png"/><Relationship Id="rId6" Type="http://schemas.openxmlformats.org/officeDocument/2006/relationships/image" Target="../media/image-28-6.svg"/><Relationship Id="rId7" Type="http://schemas.openxmlformats.org/officeDocument/2006/relationships/image" Target="../media/image-28-7.png"/><Relationship Id="rId8" Type="http://schemas.openxmlformats.org/officeDocument/2006/relationships/image" Target="../media/image-28-8.svg"/><Relationship Id="rId9" Type="http://schemas.openxmlformats.org/officeDocument/2006/relationships/image" Target="../media/image-28-9.png"/><Relationship Id="rId10" Type="http://schemas.openxmlformats.org/officeDocument/2006/relationships/image" Target="../media/image-28-10.svg"/><Relationship Id="rId11" Type="http://schemas.openxmlformats.org/officeDocument/2006/relationships/image" Target="../media/image-28-11.png"/><Relationship Id="rId12" Type="http://schemas.openxmlformats.org/officeDocument/2006/relationships/image" Target="../media/image-28-12.svg"/><Relationship Id="rId13" Type="http://schemas.openxmlformats.org/officeDocument/2006/relationships/image" Target="../media/image-28-13.png"/><Relationship Id="rId14" Type="http://schemas.openxmlformats.org/officeDocument/2006/relationships/image" Target="../media/image-28-14.svg"/><Relationship Id="rId15" Type="http://schemas.openxmlformats.org/officeDocument/2006/relationships/image" Target="../media/image-28-15.png"/><Relationship Id="rId16" Type="http://schemas.openxmlformats.org/officeDocument/2006/relationships/image" Target="../media/image-28-16.png"/><Relationship Id="rId17" Type="http://schemas.openxmlformats.org/officeDocument/2006/relationships/image" Target="../media/image-28-17.svg"/><Relationship Id="rId18" Type="http://schemas.openxmlformats.org/officeDocument/2006/relationships/image" Target="../media/image-28-18.png"/><Relationship Id="rId19" Type="http://schemas.openxmlformats.org/officeDocument/2006/relationships/image" Target="../media/image-28-19.svg"/><Relationship Id="rId20" Type="http://schemas.openxmlformats.org/officeDocument/2006/relationships/image" Target="../media/image-28-20.png"/><Relationship Id="rId21" Type="http://schemas.openxmlformats.org/officeDocument/2006/relationships/image" Target="../media/image-28-21.svg"/><Relationship Id="rId22" Type="http://schemas.openxmlformats.org/officeDocument/2006/relationships/image" Target="../media/image-28-22.png"/><Relationship Id="rId23" Type="http://schemas.openxmlformats.org/officeDocument/2006/relationships/image" Target="../media/image-28-23.svg"/><Relationship Id="rId24" Type="http://schemas.openxmlformats.org/officeDocument/2006/relationships/image" Target="../media/image-28-24.png"/><Relationship Id="rId25" Type="http://schemas.openxmlformats.org/officeDocument/2006/relationships/image" Target="../media/image-28-25.svg"/><Relationship Id="rId26" Type="http://schemas.openxmlformats.org/officeDocument/2006/relationships/image" Target="../media/image-28-26.png"/><Relationship Id="rId27" Type="http://schemas.openxmlformats.org/officeDocument/2006/relationships/image" Target="../media/image-28-27.svg"/><Relationship Id="rId28" Type="http://schemas.openxmlformats.org/officeDocument/2006/relationships/image" Target="../media/image-28-28.png"/><Relationship Id="rId29" Type="http://schemas.openxmlformats.org/officeDocument/2006/relationships/image" Target="../media/image-28-29.svg"/><Relationship Id="rId30" Type="http://schemas.openxmlformats.org/officeDocument/2006/relationships/image" Target="../media/image-28-30.png"/><Relationship Id="rId31" Type="http://schemas.openxmlformats.org/officeDocument/2006/relationships/image" Target="../media/image-28-31.svg"/><Relationship Id="rId32" Type="http://schemas.openxmlformats.org/officeDocument/2006/relationships/image" Target="../media/image-28-32.png"/><Relationship Id="rId33" Type="http://schemas.openxmlformats.org/officeDocument/2006/relationships/image" Target="../media/image-28-33.svg"/><Relationship Id="rId34" Type="http://schemas.openxmlformats.org/officeDocument/2006/relationships/image" Target="../media/image-28-34.png"/><Relationship Id="rId35" Type="http://schemas.openxmlformats.org/officeDocument/2006/relationships/image" Target="../media/image-28-35.svg"/><Relationship Id="rId36" Type="http://schemas.openxmlformats.org/officeDocument/2006/relationships/image" Target="../media/image-28-36.png"/><Relationship Id="rId37" Type="http://schemas.openxmlformats.org/officeDocument/2006/relationships/image" Target="../media/image-28-37.svg"/><Relationship Id="rId38" Type="http://schemas.openxmlformats.org/officeDocument/2006/relationships/image" Target="../media/image-28-38.png"/><Relationship Id="rId39" Type="http://schemas.openxmlformats.org/officeDocument/2006/relationships/image" Target="../media/image-28-39.svg"/><Relationship Id="rId40" Type="http://schemas.openxmlformats.org/officeDocument/2006/relationships/image" Target="../media/image-28-40.png"/><Relationship Id="rId41" Type="http://schemas.openxmlformats.org/officeDocument/2006/relationships/image" Target="../media/image-28-41.svg"/><Relationship Id="rId42" Type="http://schemas.openxmlformats.org/officeDocument/2006/relationships/image" Target="../media/image-28-42.png"/><Relationship Id="rId43" Type="http://schemas.openxmlformats.org/officeDocument/2006/relationships/image" Target="../media/image-28-43.svg"/><Relationship Id="rId44" Type="http://schemas.openxmlformats.org/officeDocument/2006/relationships/image" Target="../media/image-28-44.png"/><Relationship Id="rId45" Type="http://schemas.openxmlformats.org/officeDocument/2006/relationships/image" Target="../media/image-28-45.svg"/><Relationship Id="rId46" Type="http://schemas.openxmlformats.org/officeDocument/2006/relationships/image" Target="../media/image-28-46.png"/><Relationship Id="rId47" Type="http://schemas.openxmlformats.org/officeDocument/2006/relationships/image" Target="../media/image-28-47.svg"/><Relationship Id="rId48" Type="http://schemas.openxmlformats.org/officeDocument/2006/relationships/image" Target="../media/image-28-48.png"/><Relationship Id="rId49" Type="http://schemas.openxmlformats.org/officeDocument/2006/relationships/image" Target="../media/image-28-49.svg"/><Relationship Id="rId50" Type="http://schemas.openxmlformats.org/officeDocument/2006/relationships/image" Target="../media/image-28-50.png"/><Relationship Id="rId51" Type="http://schemas.openxmlformats.org/officeDocument/2006/relationships/image" Target="../media/image-28-51.svg"/><Relationship Id="rId52" Type="http://schemas.openxmlformats.org/officeDocument/2006/relationships/image" Target="../media/image-28-52.png"/><Relationship Id="rId53" Type="http://schemas.openxmlformats.org/officeDocument/2006/relationships/image" Target="../media/image-28-53.svg"/><Relationship Id="rId54" Type="http://schemas.openxmlformats.org/officeDocument/2006/relationships/image" Target="../media/image-28-54.png"/><Relationship Id="rId55" Type="http://schemas.openxmlformats.org/officeDocument/2006/relationships/image" Target="../media/image-28-55.svg"/><Relationship Id="rId56" Type="http://schemas.openxmlformats.org/officeDocument/2006/relationships/image" Target="../media/image-28-56.png"/><Relationship Id="rId57" Type="http://schemas.openxmlformats.org/officeDocument/2006/relationships/image" Target="../media/image-28-57.svg"/><Relationship Id="rId59" Type="http://schemas.openxmlformats.org/officeDocument/2006/relationships/slideLayout" Target="../slideLayouts/slideLayout1.xml"/><Relationship Id="rId60"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9" Type="http://schemas.openxmlformats.org/officeDocument/2006/relationships/hyperlink" Target="https://unsplash.com/" TargetMode="External"/><Relationship Id="rId10" Type="http://schemas.openxmlformats.org/officeDocument/2006/relationships/hyperlink" Target="https://www.freepik.com/" TargetMode="External"/><Relationship Id="rId1" Type="http://schemas.openxmlformats.org/officeDocument/2006/relationships/image" Target="../media/image-29-1.png"/><Relationship Id="rId2" Type="http://schemas.openxmlformats.org/officeDocument/2006/relationships/image" Target="../media/image-29-2.svg"/><Relationship Id="rId3" Type="http://schemas.openxmlformats.org/officeDocument/2006/relationships/image" Target="../media/image-29-3.png"/><Relationship Id="rId4" Type="http://schemas.openxmlformats.org/officeDocument/2006/relationships/image" Target="../media/image-29-4.svg"/><Relationship Id="rId5" Type="http://schemas.openxmlformats.org/officeDocument/2006/relationships/image" Target="../media/image-29-5.png"/><Relationship Id="rId6" Type="http://schemas.openxmlformats.org/officeDocument/2006/relationships/image" Target="../media/image-29-6.svg"/><Relationship Id="rId7" Type="http://schemas.openxmlformats.org/officeDocument/2006/relationships/image" Target="../media/image-29-7.png"/><Relationship Id="rId8" Type="http://schemas.openxmlformats.org/officeDocument/2006/relationships/image" Target="../media/image-29-8.png"/><Relationship Id="rId11" Type="http://schemas.openxmlformats.org/officeDocument/2006/relationships/slideLayout" Target="../slideLayouts/slideLayout1.xml"/><Relationship Id="rId1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svg"/><Relationship Id="rId10" Type="http://schemas.openxmlformats.org/officeDocument/2006/relationships/image" Target="../media/image-3-10.png"/><Relationship Id="rId11" Type="http://schemas.openxmlformats.org/officeDocument/2006/relationships/image" Target="../media/image-3-11.svg"/><Relationship Id="rId12" Type="http://schemas.openxmlformats.org/officeDocument/2006/relationships/image" Target="../media/image-3-12.png"/><Relationship Id="rId13" Type="http://schemas.openxmlformats.org/officeDocument/2006/relationships/image" Target="../media/image-3-13.svg"/><Relationship Id="rId14" Type="http://schemas.openxmlformats.org/officeDocument/2006/relationships/image" Target="../media/image-3-14.png"/><Relationship Id="rId15" Type="http://schemas.openxmlformats.org/officeDocument/2006/relationships/image" Target="../media/image-3-15.svg"/><Relationship Id="rId16" Type="http://schemas.openxmlformats.org/officeDocument/2006/relationships/image" Target="../media/image-3-16.png"/><Relationship Id="rId17" Type="http://schemas.openxmlformats.org/officeDocument/2006/relationships/image" Target="../media/image-3-17.svg"/><Relationship Id="rId18" Type="http://schemas.openxmlformats.org/officeDocument/2006/relationships/image" Target="../media/image-3-18.png"/><Relationship Id="rId19" Type="http://schemas.openxmlformats.org/officeDocument/2006/relationships/image" Target="../media/image-3-19.svg"/><Relationship Id="rId20" Type="http://schemas.openxmlformats.org/officeDocument/2006/relationships/slideLayout" Target="../slideLayouts/slideLayout1.xml"/><Relationship Id="rId21"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svg"/><Relationship Id="rId4" Type="http://schemas.openxmlformats.org/officeDocument/2006/relationships/image" Target="../media/image-4-4.png"/><Relationship Id="rId5" Type="http://schemas.openxmlformats.org/officeDocument/2006/relationships/image" Target="../media/image-4-5.svg"/><Relationship Id="rId6" Type="http://schemas.openxmlformats.org/officeDocument/2006/relationships/image" Target="../media/image-4-6.png"/><Relationship Id="rId7" Type="http://schemas.openxmlformats.org/officeDocument/2006/relationships/image" Target="../media/image-4-7.sv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4-10.svg"/><Relationship Id="rId11" Type="http://schemas.openxmlformats.org/officeDocument/2006/relationships/image" Target="../media/image-4-11.png"/><Relationship Id="rId12" Type="http://schemas.openxmlformats.org/officeDocument/2006/relationships/image" Target="../media/image-4-12.png"/><Relationship Id="rId13" Type="http://schemas.openxmlformats.org/officeDocument/2006/relationships/image" Target="../media/image-4-13.svg"/><Relationship Id="rId14" Type="http://schemas.openxmlformats.org/officeDocument/2006/relationships/slideLayout" Target="../slideLayouts/slideLayout1.xml"/><Relationship Id="rId1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svg"/><Relationship Id="rId6" Type="http://schemas.openxmlformats.org/officeDocument/2006/relationships/image" Target="../media/image-5-6.png"/><Relationship Id="rId7" Type="http://schemas.openxmlformats.org/officeDocument/2006/relationships/image" Target="../media/image-5-7.svg"/><Relationship Id="rId8" Type="http://schemas.openxmlformats.org/officeDocument/2006/relationships/image" Target="../media/image-5-8.png"/><Relationship Id="rId9" Type="http://schemas.openxmlformats.org/officeDocument/2006/relationships/slideLayout" Target="../slideLayouts/slideLayout1.xml"/><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image" Target="../media/image-6-10.png"/><Relationship Id="rId11" Type="http://schemas.openxmlformats.org/officeDocument/2006/relationships/image" Target="../media/image-6-11.svg"/><Relationship Id="rId12" Type="http://schemas.openxmlformats.org/officeDocument/2006/relationships/image" Target="../media/image-6-12.png"/><Relationship Id="rId13" Type="http://schemas.openxmlformats.org/officeDocument/2006/relationships/image" Target="../media/image-6-13.svg"/><Relationship Id="rId14" Type="http://schemas.openxmlformats.org/officeDocument/2006/relationships/slideLayout" Target="../slideLayouts/slideLayout1.xml"/><Relationship Id="rId1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svg"/><Relationship Id="rId10" Type="http://schemas.openxmlformats.org/officeDocument/2006/relationships/image" Target="../media/image-7-10.png"/><Relationship Id="rId11" Type="http://schemas.openxmlformats.org/officeDocument/2006/relationships/image" Target="../media/image-7-11.svg"/><Relationship Id="rId12" Type="http://schemas.openxmlformats.org/officeDocument/2006/relationships/image" Target="../media/image-7-12.png"/><Relationship Id="rId13" Type="http://schemas.openxmlformats.org/officeDocument/2006/relationships/image" Target="../media/image-7-13.svg"/><Relationship Id="rId14" Type="http://schemas.openxmlformats.org/officeDocument/2006/relationships/image" Target="../media/image-7-14.png"/><Relationship Id="rId15" Type="http://schemas.openxmlformats.org/officeDocument/2006/relationships/image" Target="../media/image-7-15.svg"/><Relationship Id="rId16" Type="http://schemas.openxmlformats.org/officeDocument/2006/relationships/slideLayout" Target="../slideLayouts/slideLayout1.xml"/><Relationship Id="rId1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image" Target="../media/image-8-10.svg"/><Relationship Id="rId11" Type="http://schemas.openxmlformats.org/officeDocument/2006/relationships/image" Target="../media/image-8-11.png"/><Relationship Id="rId12" Type="http://schemas.openxmlformats.org/officeDocument/2006/relationships/image" Target="../media/image-8-12.png"/><Relationship Id="rId13" Type="http://schemas.openxmlformats.org/officeDocument/2006/relationships/image" Target="../media/image-8-13.svg"/><Relationship Id="rId14" Type="http://schemas.openxmlformats.org/officeDocument/2006/relationships/image" Target="../media/image-8-14.png"/><Relationship Id="rId15" Type="http://schemas.openxmlformats.org/officeDocument/2006/relationships/image" Target="../media/image-8-15.svg"/><Relationship Id="rId16" Type="http://schemas.openxmlformats.org/officeDocument/2006/relationships/slideLayout" Target="../slideLayouts/slideLayout1.xml"/><Relationship Id="rId1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image" Target="../media/image-9-9.png"/><Relationship Id="rId10" Type="http://schemas.openxmlformats.org/officeDocument/2006/relationships/image" Target="../media/image-9-10.svg"/><Relationship Id="rId11" Type="http://schemas.openxmlformats.org/officeDocument/2006/relationships/slideLayout" Target="../slideLayouts/slideLayout1.xml"/><Relationship Id="rId1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E8D7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4331931" y="8585200"/>
            <a:ext cx="10055117" cy="5130800"/>
          </a:xfrm>
          <a:prstGeom prst="rect">
            <a:avLst/>
          </a:prstGeom>
        </p:spPr>
      </p:pic>
      <p:pic>
        <p:nvPicPr>
          <p:cNvPr id="3" name="Image 1" descr=" ">    </p:cNvPr>
          <p:cNvPicPr>
            <a:picLocks noChangeAspect="1"/>
          </p:cNvPicPr>
          <p:nvPr/>
        </p:nvPicPr>
        <p:blipFill>
          <a:blip r:embed="rId3"/>
          <a:stretch>
            <a:fillRect/>
          </a:stretch>
        </p:blipFill>
        <p:spPr>
          <a:xfrm>
            <a:off x="13082634" y="10769600"/>
            <a:ext cx="11304414" cy="2946400"/>
          </a:xfrm>
          <a:prstGeom prst="rect">
            <a:avLst/>
          </a:prstGeom>
        </p:spPr>
      </p:pic>
      <p:pic>
        <p:nvPicPr>
          <p:cNvPr id="4"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6840918" cy="5578097"/>
          </a:xfrm>
          <a:prstGeom prst="rect">
            <a:avLst/>
          </a:prstGeom>
        </p:spPr>
      </p:pic>
      <p:pic>
        <p:nvPicPr>
          <p:cNvPr id="5"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22578" y="647700"/>
            <a:ext cx="5727839" cy="4508499"/>
          </a:xfrm>
          <a:prstGeom prst="rect">
            <a:avLst/>
          </a:prstGeom>
        </p:spPr>
      </p:pic>
      <p:pic>
        <p:nvPicPr>
          <p:cNvPr id="6"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553594" y="0"/>
            <a:ext cx="6833454" cy="8343900"/>
          </a:xfrm>
          <a:prstGeom prst="rect">
            <a:avLst/>
          </a:prstGeom>
        </p:spPr>
      </p:pic>
      <p:pic>
        <p:nvPicPr>
          <p:cNvPr id="7"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454407" y="0"/>
            <a:ext cx="9926626" cy="4248501"/>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2"/>
          <a:stretch>
            <a:fillRect/>
          </a:stretch>
        </p:blipFill>
        <p:spPr>
          <a:xfrm>
            <a:off x="23523340" y="10820400"/>
            <a:ext cx="711289" cy="2590800"/>
          </a:xfrm>
          <a:prstGeom prst="rect">
            <a:avLst/>
          </a:prstGeom>
        </p:spPr>
      </p:pic>
      <p:sp>
        <p:nvSpPr>
          <p:cNvPr id="10" name="Text 1"/>
          <p:cNvSpPr/>
          <p:nvPr/>
        </p:nvSpPr>
        <p:spPr>
          <a:xfrm>
            <a:off x="6573072" y="3898900"/>
            <a:ext cx="12269734" cy="5194300"/>
          </a:xfrm>
          <a:prstGeom prst="rect">
            <a:avLst/>
          </a:prstGeom>
          <a:noFill/>
          <a:ln/>
        </p:spPr>
        <p:txBody>
          <a:bodyPr wrap="square" lIns="0" tIns="0" rIns="0" bIns="0" rtlCol="0" anchor="t"/>
          <a:lstStyle/>
          <a:p>
            <a:pPr algn="l" indent="0" marL="0">
              <a:buNone/>
            </a:pPr>
            <a:r>
              <a:rPr lang="en-US" sz="24000" dirty="0">
                <a:solidFill>
                  <a:srgbClr val="70503E">
                    <a:alpha val="100000"/>
                  </a:srgbClr>
                </a:solidFill>
                <a:latin typeface="DM Serif Display Regular" pitchFamily="34" charset="0"/>
                <a:ea typeface="DM Serif Display Regular" pitchFamily="34" charset="-122"/>
                <a:cs typeface="DM Serif Display Regular" pitchFamily="34" charset="-120"/>
              </a:rPr>
              <a:t>Ceramic</a:t>
            </a:r>
            <a:endParaRPr lang="en-US" sz="24000" dirty="0"/>
          </a:p>
        </p:txBody>
      </p:sp>
      <p:sp>
        <p:nvSpPr>
          <p:cNvPr id="11" name="Text 2"/>
          <p:cNvSpPr/>
          <p:nvPr/>
        </p:nvSpPr>
        <p:spPr>
          <a:xfrm>
            <a:off x="5715714" y="8077200"/>
            <a:ext cx="13239288" cy="1490133"/>
          </a:xfrm>
          <a:prstGeom prst="rect">
            <a:avLst/>
          </a:prstGeom>
          <a:noFill/>
          <a:ln/>
        </p:spPr>
        <p:txBody>
          <a:bodyPr wrap="square" lIns="0" tIns="0" rIns="0" bIns="0" rtlCol="0" anchor="t"/>
          <a:lstStyle/>
          <a:p>
            <a:pPr algn="l" indent="0" marL="0">
              <a:buNone/>
            </a:pPr>
            <a:r>
              <a:rPr lang="en-US" sz="6400" spc="256" kern="0" dirty="0">
                <a:solidFill>
                  <a:srgbClr val="A96E25">
                    <a:alpha val="100000"/>
                  </a:srgbClr>
                </a:solidFill>
                <a:latin typeface="Poppins SemiBold" pitchFamily="34" charset="0"/>
                <a:ea typeface="Poppins SemiBold" pitchFamily="34" charset="-122"/>
                <a:cs typeface="Poppins SemiBold" pitchFamily="34" charset="-120"/>
              </a:rPr>
              <a:t>FREE PRESENTATION TEMPLATE</a:t>
            </a:r>
            <a:endParaRPr lang="en-US" sz="6400" dirty="0"/>
          </a:p>
        </p:txBody>
      </p:sp>
      <p:pic>
        <p:nvPicPr>
          <p:cNvPr id="12"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9067800"/>
            <a:ext cx="5264644" cy="46482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E8D7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399418" y="7973330"/>
            <a:ext cx="7345316" cy="5742670"/>
          </a:xfrm>
          <a:prstGeom prst="rect">
            <a:avLst/>
          </a:prstGeom>
        </p:spPr>
      </p:pic>
      <p:sp>
        <p:nvSpPr>
          <p:cNvPr id="3" name="Text 0"/>
          <p:cNvSpPr/>
          <p:nvPr/>
        </p:nvSpPr>
        <p:spPr>
          <a:xfrm>
            <a:off x="2019552" y="1231900"/>
            <a:ext cx="14996341" cy="3132667"/>
          </a:xfrm>
          <a:prstGeom prst="rect">
            <a:avLst/>
          </a:prstGeom>
          <a:noFill/>
          <a:ln/>
        </p:spPr>
        <p:txBody>
          <a:bodyPr wrap="square" lIns="0" tIns="0" rIns="0" bIns="0" rtlCol="0" anchor="t"/>
          <a:lstStyle/>
          <a:p>
            <a:pPr algn="l" indent="0" marL="0">
              <a:buNone/>
            </a:pPr>
            <a:r>
              <a:rPr lang="en-US" sz="8000" dirty="0">
                <a:solidFill>
                  <a:srgbClr val="70503E">
                    <a:alpha val="100000"/>
                  </a:srgbClr>
                </a:solidFill>
                <a:latin typeface="DM Serif Display Regular" pitchFamily="34" charset="0"/>
                <a:ea typeface="DM Serif Display Regular" pitchFamily="34" charset="-122"/>
                <a:cs typeface="DM Serif Display Regular" pitchFamily="34" charset="-120"/>
              </a:rPr>
              <a:t>The Magic of Dragons: </a:t>
            </a:r>
            <a:endParaRPr lang="en-US" sz="8000" dirty="0"/>
          </a:p>
          <a:p>
            <a:pPr algn="l" indent="0" marL="0">
              <a:buNone/>
            </a:pPr>
            <a:r>
              <a:rPr lang="en-US" sz="8000" dirty="0">
                <a:solidFill>
                  <a:srgbClr val="70503E">
                    <a:alpha val="100000"/>
                  </a:srgbClr>
                </a:solidFill>
                <a:latin typeface="DM Serif Display Regular" pitchFamily="34" charset="0"/>
                <a:ea typeface="DM Serif Display Regular" pitchFamily="34" charset="-122"/>
                <a:cs typeface="DM Serif Display Regular" pitchFamily="34" charset="-120"/>
              </a:rPr>
              <a:t>A Research</a:t>
            </a:r>
            <a:endParaRPr lang="en-US" sz="8000" dirty="0"/>
          </a:p>
        </p:txBody>
      </p:sp>
      <p:sp>
        <p:nvSpPr>
          <p:cNvPr id="4" name="Shape 1"/>
          <p:cNvSpPr/>
          <p:nvPr/>
        </p:nvSpPr>
        <p:spPr>
          <a:xfrm>
            <a:off x="2171971" y="4724400"/>
            <a:ext cx="8205226" cy="8204200"/>
          </a:xfrm>
          <a:prstGeom prst="rect">
            <a:avLst/>
          </a:prstGeom>
          <a:noFill/>
          <a:ln/>
        </p:spPr>
      </p:sp>
      <p:sp>
        <p:nvSpPr>
          <p:cNvPr id="5" name="Shape 2"/>
          <p:cNvSpPr/>
          <p:nvPr/>
        </p:nvSpPr>
        <p:spPr>
          <a:xfrm>
            <a:off x="2171971" y="4724400"/>
            <a:ext cx="8205226" cy="8204200"/>
          </a:xfrm>
          <a:prstGeom prst="ellipse">
            <a:avLst/>
          </a:prstGeom>
          <a:solidFill>
            <a:srgbClr val="BF9A78">
              <a:alpha val="100000"/>
            </a:srgbClr>
          </a:solidFill>
          <a:ln/>
        </p:spPr>
      </p:sp>
      <p:sp>
        <p:nvSpPr>
          <p:cNvPr id="6" name="Shape 3"/>
          <p:cNvSpPr/>
          <p:nvPr/>
        </p:nvSpPr>
        <p:spPr>
          <a:xfrm>
            <a:off x="3200800" y="6616700"/>
            <a:ext cx="6160270" cy="6159500"/>
          </a:xfrm>
          <a:prstGeom prst="ellipse">
            <a:avLst/>
          </a:prstGeom>
          <a:solidFill>
            <a:srgbClr val="A96E25">
              <a:alpha val="100000"/>
            </a:srgbClr>
          </a:solidFill>
          <a:ln/>
        </p:spPr>
      </p:sp>
      <p:sp>
        <p:nvSpPr>
          <p:cNvPr id="7" name="Shape 4"/>
          <p:cNvSpPr/>
          <p:nvPr/>
        </p:nvSpPr>
        <p:spPr>
          <a:xfrm>
            <a:off x="4229629" y="8496300"/>
            <a:ext cx="4089911" cy="4089400"/>
          </a:xfrm>
          <a:prstGeom prst="ellipse">
            <a:avLst/>
          </a:prstGeom>
          <a:solidFill>
            <a:srgbClr val="70503E">
              <a:alpha val="100000"/>
            </a:srgbClr>
          </a:solidFill>
          <a:ln/>
        </p:spPr>
      </p:sp>
      <p:sp>
        <p:nvSpPr>
          <p:cNvPr id="8" name="Text 5"/>
          <p:cNvSpPr/>
          <p:nvPr/>
        </p:nvSpPr>
        <p:spPr>
          <a:xfrm>
            <a:off x="5512489" y="5207000"/>
            <a:ext cx="1498787" cy="10414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DM Serif Display Regular" pitchFamily="34" charset="0"/>
                <a:ea typeface="DM Serif Display Regular" pitchFamily="34" charset="-122"/>
                <a:cs typeface="DM Serif Display Regular" pitchFamily="34" charset="-120"/>
              </a:rPr>
              <a:t>6.7M</a:t>
            </a:r>
            <a:endParaRPr lang="en-US" sz="4800" dirty="0"/>
          </a:p>
        </p:txBody>
      </p:sp>
      <p:sp>
        <p:nvSpPr>
          <p:cNvPr id="9" name="Text 6"/>
          <p:cNvSpPr/>
          <p:nvPr/>
        </p:nvSpPr>
        <p:spPr>
          <a:xfrm>
            <a:off x="5512489" y="10020300"/>
            <a:ext cx="1524191" cy="10414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DM Serif Display Regular" pitchFamily="34" charset="0"/>
                <a:ea typeface="DM Serif Display Regular" pitchFamily="34" charset="-122"/>
                <a:cs typeface="DM Serif Display Regular" pitchFamily="34" charset="-120"/>
              </a:rPr>
              <a:t>2.3M</a:t>
            </a:r>
            <a:endParaRPr lang="en-US" sz="4800" dirty="0"/>
          </a:p>
        </p:txBody>
      </p:sp>
      <p:sp>
        <p:nvSpPr>
          <p:cNvPr id="10" name="Text 7"/>
          <p:cNvSpPr/>
          <p:nvPr/>
        </p:nvSpPr>
        <p:spPr>
          <a:xfrm>
            <a:off x="5512489" y="7086600"/>
            <a:ext cx="1536892" cy="10414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DM Serif Display Regular" pitchFamily="34" charset="0"/>
                <a:ea typeface="DM Serif Display Regular" pitchFamily="34" charset="-122"/>
                <a:cs typeface="DM Serif Display Regular" pitchFamily="34" charset="-120"/>
              </a:rPr>
              <a:t>4.4M</a:t>
            </a:r>
            <a:endParaRPr lang="en-US" sz="4800" dirty="0"/>
          </a:p>
        </p:txBody>
      </p:sp>
      <p:sp>
        <p:nvSpPr>
          <p:cNvPr id="11" name="Shape 8"/>
          <p:cNvSpPr/>
          <p:nvPr/>
        </p:nvSpPr>
        <p:spPr>
          <a:xfrm>
            <a:off x="23370921" y="10515600"/>
            <a:ext cx="1016127" cy="3200400"/>
          </a:xfrm>
          <a:prstGeom prst="rect">
            <a:avLst/>
          </a:prstGeom>
          <a:noFill/>
          <a:ln/>
        </p:spPr>
      </p:sp>
      <p:pic>
        <p:nvPicPr>
          <p:cNvPr id="12"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13"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60057" y="2032000"/>
            <a:ext cx="11709868" cy="108966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E8D7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6684065" y="0"/>
            <a:ext cx="7345316" cy="6340115"/>
          </a:xfrm>
          <a:prstGeom prst="rect">
            <a:avLst/>
          </a:prstGeom>
        </p:spPr>
      </p:pic>
      <p:pic>
        <p:nvPicPr>
          <p:cNvPr id="3" name="Image 1" descr=" ">    </p:cNvPr>
          <p:cNvPicPr>
            <a:picLocks noChangeAspect="1"/>
          </p:cNvPicPr>
          <p:nvPr/>
        </p:nvPicPr>
        <p:blipFill>
          <a:blip r:embed="rId3"/>
          <a:stretch>
            <a:fillRect/>
          </a:stretch>
        </p:blipFill>
        <p:spPr>
          <a:xfrm>
            <a:off x="0" y="9067800"/>
            <a:ext cx="7068269" cy="4648200"/>
          </a:xfrm>
          <a:prstGeom prst="rect">
            <a:avLst/>
          </a:prstGeom>
        </p:spPr>
      </p:pic>
      <p:pic>
        <p:nvPicPr>
          <p:cNvPr id="4"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6223778" cy="7683500"/>
          </a:xfrm>
          <a:prstGeom prst="rect">
            <a:avLst/>
          </a:prstGeom>
        </p:spPr>
      </p:pic>
      <p:pic>
        <p:nvPicPr>
          <p:cNvPr id="5" name="Image 3" descr=" ">    </p:cNvPr>
          <p:cNvPicPr>
            <a:picLocks noChangeAspect="1"/>
          </p:cNvPicPr>
          <p:nvPr/>
        </p:nvPicPr>
        <p:blipFill>
          <a:blip r:embed="rId6"/>
          <a:stretch>
            <a:fillRect/>
          </a:stretch>
        </p:blipFill>
        <p:spPr>
          <a:xfrm>
            <a:off x="0" y="0"/>
            <a:ext cx="9164530" cy="3588101"/>
          </a:xfrm>
          <a:prstGeom prst="rect">
            <a:avLst/>
          </a:prstGeom>
        </p:spPr>
      </p:pic>
      <p:pic>
        <p:nvPicPr>
          <p:cNvPr id="6"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333577" y="8585200"/>
            <a:ext cx="10053471" cy="5130800"/>
          </a:xfrm>
          <a:prstGeom prst="rect">
            <a:avLst/>
          </a:prstGeom>
        </p:spPr>
      </p:pic>
      <p:pic>
        <p:nvPicPr>
          <p:cNvPr id="7" name="Image 5" descr=" ">    </p:cNvPr>
          <p:cNvPicPr>
            <a:picLocks noChangeAspect="1"/>
          </p:cNvPicPr>
          <p:nvPr/>
        </p:nvPicPr>
        <p:blipFill>
          <a:blip r:embed="rId9"/>
          <a:stretch>
            <a:fillRect/>
          </a:stretch>
        </p:blipFill>
        <p:spPr>
          <a:xfrm>
            <a:off x="13084281" y="10769600"/>
            <a:ext cx="11302767" cy="29464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0"/>
          <a:stretch>
            <a:fillRect/>
          </a:stretch>
        </p:blipFill>
        <p:spPr>
          <a:xfrm>
            <a:off x="23523340" y="10820400"/>
            <a:ext cx="711289" cy="2590800"/>
          </a:xfrm>
          <a:prstGeom prst="rect">
            <a:avLst/>
          </a:prstGeom>
        </p:spPr>
      </p:pic>
      <p:pic>
        <p:nvPicPr>
          <p:cNvPr id="10" name="Image 7"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600975" y="5422900"/>
            <a:ext cx="7786073" cy="8293100"/>
          </a:xfrm>
          <a:prstGeom prst="rect">
            <a:avLst/>
          </a:prstGeom>
        </p:spPr>
      </p:pic>
      <p:sp>
        <p:nvSpPr>
          <p:cNvPr id="11" name="Text 1"/>
          <p:cNvSpPr/>
          <p:nvPr/>
        </p:nvSpPr>
        <p:spPr>
          <a:xfrm>
            <a:off x="2171971" y="1828800"/>
            <a:ext cx="17269925" cy="1735667"/>
          </a:xfrm>
          <a:prstGeom prst="rect">
            <a:avLst/>
          </a:prstGeom>
          <a:noFill/>
          <a:ln/>
        </p:spPr>
        <p:txBody>
          <a:bodyPr wrap="square" lIns="0" tIns="0" rIns="0" bIns="0" rtlCol="0" anchor="t"/>
          <a:lstStyle/>
          <a:p>
            <a:pPr algn="l" indent="0" marL="0">
              <a:buNone/>
            </a:pPr>
            <a:r>
              <a:rPr lang="en-US" sz="8000" dirty="0">
                <a:solidFill>
                  <a:srgbClr val="70503E">
                    <a:alpha val="100000"/>
                  </a:srgbClr>
                </a:solidFill>
                <a:latin typeface="DM Serif Display Regular" pitchFamily="34" charset="0"/>
                <a:ea typeface="DM Serif Display Regular" pitchFamily="34" charset="-122"/>
                <a:cs typeface="DM Serif Display Regular" pitchFamily="34" charset="-120"/>
              </a:rPr>
              <a:t>The Elves: A Glimpse into Their World</a:t>
            </a:r>
            <a:endParaRPr lang="en-US" sz="8000" dirty="0"/>
          </a:p>
        </p:txBody>
      </p:sp>
      <p:sp>
        <p:nvSpPr>
          <p:cNvPr id="12" name="Text 2"/>
          <p:cNvSpPr/>
          <p:nvPr/>
        </p:nvSpPr>
        <p:spPr>
          <a:xfrm>
            <a:off x="2171971" y="3517900"/>
            <a:ext cx="21639271" cy="19642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Elegant inhabitants of enchanted forests, known for their mastery of magic and their close connection to nature. They possess an innate sense of harmony and balance, making them protectors of the natural world.</a:t>
            </a:r>
            <a:endParaRPr lang="en-US" sz="3200" dirty="0"/>
          </a:p>
        </p:txBody>
      </p:sp>
      <p:sp>
        <p:nvSpPr>
          <p:cNvPr id="13" name="Shape 3"/>
          <p:cNvSpPr/>
          <p:nvPr/>
        </p:nvSpPr>
        <p:spPr>
          <a:xfrm>
            <a:off x="2171971" y="6858000"/>
            <a:ext cx="4064508" cy="5588000"/>
          </a:xfrm>
          <a:prstGeom prst="rect">
            <a:avLst/>
          </a:prstGeom>
          <a:noFill/>
          <a:ln/>
        </p:spPr>
      </p:sp>
      <p:sp>
        <p:nvSpPr>
          <p:cNvPr id="14" name="Shape 4"/>
          <p:cNvSpPr/>
          <p:nvPr/>
        </p:nvSpPr>
        <p:spPr>
          <a:xfrm>
            <a:off x="2171971" y="6858000"/>
            <a:ext cx="1016127" cy="1016000"/>
          </a:xfrm>
          <a:prstGeom prst="roundRect">
            <a:avLst>
              <a:gd name="adj" fmla="val 125100"/>
            </a:avLst>
          </a:prstGeom>
          <a:noFill/>
          <a:ln/>
        </p:spPr>
      </p:sp>
      <p:pic>
        <p:nvPicPr>
          <p:cNvPr id="15" name="Image 8" descr=" ">    </p:cNvPr>
          <p:cNvPicPr>
            <a:picLocks noChangeAspect="1"/>
          </p:cNvPicPr>
          <p:nvPr/>
        </p:nvPicPr>
        <p:blipFill>
          <a:blip r:embed="rId13"/>
          <a:stretch>
            <a:fillRect/>
          </a:stretch>
        </p:blipFill>
        <p:spPr>
          <a:xfrm>
            <a:off x="2171971" y="6858000"/>
            <a:ext cx="1016127" cy="1016000"/>
          </a:xfrm>
          <a:prstGeom prst="rect">
            <a:avLst/>
          </a:prstGeom>
        </p:spPr>
      </p:pic>
      <p:pic>
        <p:nvPicPr>
          <p:cNvPr id="16" name="Image 9"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426003" y="6893719"/>
            <a:ext cx="508063" cy="944563"/>
          </a:xfrm>
          <a:prstGeom prst="rect">
            <a:avLst/>
          </a:prstGeom>
        </p:spPr>
      </p:pic>
      <p:sp>
        <p:nvSpPr>
          <p:cNvPr id="17" name="Shape 5"/>
          <p:cNvSpPr/>
          <p:nvPr/>
        </p:nvSpPr>
        <p:spPr>
          <a:xfrm>
            <a:off x="2171971" y="8178800"/>
            <a:ext cx="4064508" cy="4267200"/>
          </a:xfrm>
          <a:prstGeom prst="rect">
            <a:avLst/>
          </a:prstGeom>
          <a:noFill/>
          <a:ln/>
        </p:spPr>
      </p:sp>
      <p:sp>
        <p:nvSpPr>
          <p:cNvPr id="18" name="Text 6"/>
          <p:cNvSpPr/>
          <p:nvPr/>
        </p:nvSpPr>
        <p:spPr>
          <a:xfrm>
            <a:off x="2171971" y="8178800"/>
            <a:ext cx="4199992" cy="4402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"The Art of Archery": Discover the intricacies of the Art of Archery as practiced by the graceful and precise elves.</a:t>
            </a:r>
            <a:endParaRPr lang="en-US" sz="3200" dirty="0"/>
          </a:p>
        </p:txBody>
      </p:sp>
      <p:sp>
        <p:nvSpPr>
          <p:cNvPr id="19" name="Shape 7"/>
          <p:cNvSpPr/>
          <p:nvPr/>
        </p:nvSpPr>
        <p:spPr>
          <a:xfrm>
            <a:off x="6642930" y="6858000"/>
            <a:ext cx="4064508" cy="5588000"/>
          </a:xfrm>
          <a:prstGeom prst="rect">
            <a:avLst/>
          </a:prstGeom>
          <a:noFill/>
          <a:ln/>
        </p:spPr>
      </p:sp>
      <p:sp>
        <p:nvSpPr>
          <p:cNvPr id="20" name="Shape 8"/>
          <p:cNvSpPr/>
          <p:nvPr/>
        </p:nvSpPr>
        <p:spPr>
          <a:xfrm>
            <a:off x="6642930" y="6858000"/>
            <a:ext cx="1016127" cy="1016000"/>
          </a:xfrm>
          <a:prstGeom prst="roundRect">
            <a:avLst>
              <a:gd name="adj" fmla="val 125100"/>
            </a:avLst>
          </a:prstGeom>
          <a:noFill/>
          <a:ln/>
        </p:spPr>
      </p:sp>
      <p:pic>
        <p:nvPicPr>
          <p:cNvPr id="21" name="Image 10" descr=" ">    </p:cNvPr>
          <p:cNvPicPr>
            <a:picLocks noChangeAspect="1"/>
          </p:cNvPicPr>
          <p:nvPr/>
        </p:nvPicPr>
        <p:blipFill>
          <a:blip r:embed="rId16"/>
          <a:stretch>
            <a:fillRect/>
          </a:stretch>
        </p:blipFill>
        <p:spPr>
          <a:xfrm>
            <a:off x="6642930" y="6858000"/>
            <a:ext cx="1016127" cy="1016000"/>
          </a:xfrm>
          <a:prstGeom prst="rect">
            <a:avLst/>
          </a:prstGeom>
        </p:spPr>
      </p:pic>
      <p:pic>
        <p:nvPicPr>
          <p:cNvPr id="22" name="Image 11"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689110" y="6907609"/>
            <a:ext cx="923765" cy="930672"/>
          </a:xfrm>
          <a:prstGeom prst="rect">
            <a:avLst/>
          </a:prstGeom>
        </p:spPr>
      </p:pic>
      <p:sp>
        <p:nvSpPr>
          <p:cNvPr id="23" name="Shape 9"/>
          <p:cNvSpPr/>
          <p:nvPr/>
        </p:nvSpPr>
        <p:spPr>
          <a:xfrm>
            <a:off x="6642930" y="8178800"/>
            <a:ext cx="4064508" cy="4267200"/>
          </a:xfrm>
          <a:prstGeom prst="rect">
            <a:avLst/>
          </a:prstGeom>
          <a:noFill/>
          <a:ln/>
        </p:spPr>
      </p:sp>
      <p:sp>
        <p:nvSpPr>
          <p:cNvPr id="24" name="Text 10"/>
          <p:cNvSpPr/>
          <p:nvPr/>
        </p:nvSpPr>
        <p:spPr>
          <a:xfrm>
            <a:off x="6642930" y="8178800"/>
            <a:ext cx="4199992" cy="4402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"The Music of the Elves": Immerse yourself in the enchanting music of the elves, whose songs have the power to heal.</a:t>
            </a:r>
            <a:endParaRPr lang="en-US" sz="3200" dirty="0"/>
          </a:p>
        </p:txBody>
      </p:sp>
      <p:sp>
        <p:nvSpPr>
          <p:cNvPr id="25" name="Shape 11"/>
          <p:cNvSpPr/>
          <p:nvPr/>
        </p:nvSpPr>
        <p:spPr>
          <a:xfrm>
            <a:off x="11113889" y="6858000"/>
            <a:ext cx="4064508" cy="5588000"/>
          </a:xfrm>
          <a:prstGeom prst="rect">
            <a:avLst/>
          </a:prstGeom>
          <a:noFill/>
          <a:ln/>
        </p:spPr>
      </p:sp>
      <p:sp>
        <p:nvSpPr>
          <p:cNvPr id="26" name="Shape 12"/>
          <p:cNvSpPr/>
          <p:nvPr/>
        </p:nvSpPr>
        <p:spPr>
          <a:xfrm>
            <a:off x="11113889" y="6858000"/>
            <a:ext cx="1016127" cy="1016000"/>
          </a:xfrm>
          <a:prstGeom prst="roundRect">
            <a:avLst>
              <a:gd name="adj" fmla="val 125100"/>
            </a:avLst>
          </a:prstGeom>
          <a:noFill/>
          <a:ln/>
        </p:spPr>
      </p:sp>
      <p:pic>
        <p:nvPicPr>
          <p:cNvPr id="27" name="Image 12" descr=" ">    </p:cNvPr>
          <p:cNvPicPr>
            <a:picLocks noChangeAspect="1"/>
          </p:cNvPicPr>
          <p:nvPr/>
        </p:nvPicPr>
        <p:blipFill>
          <a:blip r:embed="rId19"/>
          <a:stretch>
            <a:fillRect/>
          </a:stretch>
        </p:blipFill>
        <p:spPr>
          <a:xfrm>
            <a:off x="11113889" y="6858000"/>
            <a:ext cx="1016127" cy="1016000"/>
          </a:xfrm>
          <a:prstGeom prst="rect">
            <a:avLst/>
          </a:prstGeom>
        </p:spPr>
      </p:pic>
      <p:pic>
        <p:nvPicPr>
          <p:cNvPr id="28" name="Image 13"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337255" y="6905625"/>
            <a:ext cx="569391" cy="920750"/>
          </a:xfrm>
          <a:prstGeom prst="rect">
            <a:avLst/>
          </a:prstGeom>
        </p:spPr>
      </p:pic>
      <p:sp>
        <p:nvSpPr>
          <p:cNvPr id="29" name="Shape 13"/>
          <p:cNvSpPr/>
          <p:nvPr/>
        </p:nvSpPr>
        <p:spPr>
          <a:xfrm>
            <a:off x="11113889" y="8178800"/>
            <a:ext cx="4064508" cy="4267200"/>
          </a:xfrm>
          <a:prstGeom prst="rect">
            <a:avLst/>
          </a:prstGeom>
          <a:noFill/>
          <a:ln/>
        </p:spPr>
      </p:sp>
      <p:sp>
        <p:nvSpPr>
          <p:cNvPr id="30" name="Text 14"/>
          <p:cNvSpPr/>
          <p:nvPr/>
        </p:nvSpPr>
        <p:spPr>
          <a:xfrm>
            <a:off x="11113889" y="8178800"/>
            <a:ext cx="4199992" cy="4402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"The Life of an Elf": Learn about the customs and daily life of the elves, from their familial structure to their religious beliefs.</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E8D7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7465318"/>
            <a:ext cx="6488492" cy="625068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359645" y="10257011"/>
            <a:ext cx="6147568" cy="3458989"/>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8100"/>
            <a:ext cx="4255032" cy="40386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pic>
        <p:nvPicPr>
          <p:cNvPr id="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72359" y="673100"/>
            <a:ext cx="12803200" cy="12369800"/>
          </a:xfrm>
          <a:prstGeom prst="rect">
            <a:avLst/>
          </a:prstGeom>
        </p:spPr>
      </p:pic>
      <p:sp>
        <p:nvSpPr>
          <p:cNvPr id="8" name="Text 1"/>
          <p:cNvSpPr/>
          <p:nvPr/>
        </p:nvSpPr>
        <p:spPr>
          <a:xfrm>
            <a:off x="2768946" y="4064000"/>
            <a:ext cx="10690503" cy="5926667"/>
          </a:xfrm>
          <a:prstGeom prst="rect">
            <a:avLst/>
          </a:prstGeom>
          <a:noFill/>
          <a:ln/>
        </p:spPr>
        <p:txBody>
          <a:bodyPr wrap="square" lIns="0" tIns="0" rIns="0" bIns="0" rtlCol="0" anchor="t"/>
          <a:lstStyle/>
          <a:p>
            <a:pPr algn="l" indent="0" marL="0">
              <a:buNone/>
            </a:pPr>
            <a:r>
              <a:rPr lang="en-US" sz="8000" dirty="0">
                <a:solidFill>
                  <a:srgbClr val="70503E">
                    <a:alpha val="100000"/>
                  </a:srgbClr>
                </a:solidFill>
                <a:latin typeface="DM Serif Display Regular" pitchFamily="34" charset="0"/>
                <a:ea typeface="DM Serif Display Regular" pitchFamily="34" charset="-122"/>
                <a:cs typeface="DM Serif Display Regular" pitchFamily="34" charset="-120"/>
              </a:rPr>
              <a:t>The Enchanter: Cast Spells, Create Illusions, Bring Magic to Life</a:t>
            </a:r>
            <a:endParaRPr lang="en-US" sz="8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E8D7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78451" y="8544830"/>
            <a:ext cx="7345318" cy="517117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69785" y="9448800"/>
            <a:ext cx="4617263" cy="42672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905813" y="0"/>
            <a:ext cx="6084060" cy="12268200"/>
          </a:xfrm>
          <a:prstGeom prst="rect">
            <a:avLst/>
          </a:prstGeom>
        </p:spPr>
      </p:pic>
      <p:pic>
        <p:nvPicPr>
          <p:cNvPr id="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91511" y="1346200"/>
            <a:ext cx="6084060" cy="12369800"/>
          </a:xfrm>
          <a:prstGeom prst="rect">
            <a:avLst/>
          </a:prstGeom>
        </p:spPr>
      </p:pic>
      <p:sp>
        <p:nvSpPr>
          <p:cNvPr id="8" name="Text 1"/>
          <p:cNvSpPr/>
          <p:nvPr/>
        </p:nvSpPr>
        <p:spPr>
          <a:xfrm>
            <a:off x="1397175" y="1143000"/>
            <a:ext cx="10690503" cy="1735667"/>
          </a:xfrm>
          <a:prstGeom prst="rect">
            <a:avLst/>
          </a:prstGeom>
          <a:noFill/>
          <a:ln/>
        </p:spPr>
        <p:txBody>
          <a:bodyPr wrap="square" lIns="0" tIns="0" rIns="0" bIns="0" rtlCol="0" anchor="t"/>
          <a:lstStyle/>
          <a:p>
            <a:pPr algn="l" indent="0" marL="0">
              <a:buNone/>
            </a:pPr>
            <a:r>
              <a:rPr lang="en-US" sz="8000" dirty="0">
                <a:solidFill>
                  <a:srgbClr val="70503E">
                    <a:alpha val="100000"/>
                  </a:srgbClr>
                </a:solidFill>
                <a:latin typeface="DM Serif Display Regular" pitchFamily="34" charset="0"/>
                <a:ea typeface="DM Serif Display Regular" pitchFamily="34" charset="-122"/>
                <a:cs typeface="DM Serif Display Regular" pitchFamily="34" charset="-120"/>
              </a:rPr>
              <a:t>Some Data</a:t>
            </a:r>
            <a:endParaRPr lang="en-US" sz="8000" dirty="0"/>
          </a:p>
        </p:txBody>
      </p:sp>
      <p:sp>
        <p:nvSpPr>
          <p:cNvPr id="9" name="Shape 2"/>
          <p:cNvSpPr/>
          <p:nvPr/>
        </p:nvSpPr>
        <p:spPr>
          <a:xfrm>
            <a:off x="1244756" y="5029200"/>
            <a:ext cx="8573572" cy="6502400"/>
          </a:xfrm>
          <a:prstGeom prst="rect">
            <a:avLst/>
          </a:prstGeom>
          <a:noFill/>
          <a:ln/>
        </p:spPr>
      </p:sp>
      <p:sp>
        <p:nvSpPr>
          <p:cNvPr id="10" name="Shape 3"/>
          <p:cNvSpPr/>
          <p:nvPr/>
        </p:nvSpPr>
        <p:spPr>
          <a:xfrm>
            <a:off x="1244756" y="5029200"/>
            <a:ext cx="8573572" cy="1943100"/>
          </a:xfrm>
          <a:prstGeom prst="rect">
            <a:avLst/>
          </a:prstGeom>
          <a:noFill/>
          <a:ln/>
        </p:spPr>
      </p:sp>
      <p:sp>
        <p:nvSpPr>
          <p:cNvPr id="11" name="Shape 4"/>
          <p:cNvSpPr/>
          <p:nvPr/>
        </p:nvSpPr>
        <p:spPr>
          <a:xfrm>
            <a:off x="1244756" y="5302250"/>
            <a:ext cx="1930641" cy="1397000"/>
          </a:xfrm>
          <a:prstGeom prst="rect">
            <a:avLst/>
          </a:prstGeom>
          <a:noFill/>
          <a:ln/>
        </p:spPr>
      </p:sp>
      <p:sp>
        <p:nvSpPr>
          <p:cNvPr id="12" name="Text 5"/>
          <p:cNvSpPr/>
          <p:nvPr/>
        </p:nvSpPr>
        <p:spPr>
          <a:xfrm>
            <a:off x="1244756" y="5302250"/>
            <a:ext cx="2269350" cy="1735667"/>
          </a:xfrm>
          <a:prstGeom prst="rect">
            <a:avLst/>
          </a:prstGeom>
          <a:noFill/>
          <a:ln/>
        </p:spPr>
        <p:txBody>
          <a:bodyPr wrap="square" lIns="0" tIns="0" rIns="0" bIns="0" rtlCol="0" anchor="t"/>
          <a:lstStyle/>
          <a:p>
            <a:pPr algn="l" indent="0" marL="0">
              <a:buNone/>
            </a:pPr>
            <a:r>
              <a:rPr lang="en-US" sz="8000" dirty="0">
                <a:solidFill>
                  <a:srgbClr val="A96E25">
                    <a:alpha val="100000"/>
                  </a:srgbClr>
                </a:solidFill>
                <a:latin typeface="DM Serif Display Regular" pitchFamily="34" charset="0"/>
                <a:ea typeface="DM Serif Display Regular" pitchFamily="34" charset="-122"/>
                <a:cs typeface="DM Serif Display Regular" pitchFamily="34" charset="-120"/>
              </a:rPr>
              <a:t>75%</a:t>
            </a:r>
            <a:endParaRPr lang="en-US" sz="8000" dirty="0"/>
          </a:p>
        </p:txBody>
      </p:sp>
      <p:sp>
        <p:nvSpPr>
          <p:cNvPr id="13" name="Shape 6"/>
          <p:cNvSpPr/>
          <p:nvPr/>
        </p:nvSpPr>
        <p:spPr>
          <a:xfrm>
            <a:off x="3378622" y="5029200"/>
            <a:ext cx="6439705" cy="1943100"/>
          </a:xfrm>
          <a:prstGeom prst="rect">
            <a:avLst/>
          </a:prstGeom>
          <a:noFill/>
          <a:ln/>
        </p:spPr>
      </p:sp>
      <p:sp>
        <p:nvSpPr>
          <p:cNvPr id="14" name="Text 7"/>
          <p:cNvSpPr/>
          <p:nvPr/>
        </p:nvSpPr>
        <p:spPr>
          <a:xfrm>
            <a:off x="3378622" y="5029200"/>
            <a:ext cx="6592124" cy="7747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Enchanted Creatures</a:t>
            </a:r>
            <a:endParaRPr lang="en-US" sz="3600" dirty="0"/>
          </a:p>
        </p:txBody>
      </p:sp>
      <p:sp>
        <p:nvSpPr>
          <p:cNvPr id="15" name="Text 8"/>
          <p:cNvSpPr/>
          <p:nvPr/>
        </p:nvSpPr>
        <p:spPr>
          <a:xfrm>
            <a:off x="3378622" y="5753100"/>
            <a:ext cx="6575188" cy="13546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16" name="Shape 9"/>
          <p:cNvSpPr/>
          <p:nvPr/>
        </p:nvSpPr>
        <p:spPr>
          <a:xfrm>
            <a:off x="1244756" y="7581900"/>
            <a:ext cx="8573572" cy="1397000"/>
          </a:xfrm>
          <a:prstGeom prst="rect">
            <a:avLst/>
          </a:prstGeom>
          <a:noFill/>
          <a:ln/>
        </p:spPr>
      </p:sp>
      <p:sp>
        <p:nvSpPr>
          <p:cNvPr id="17" name="Shape 10"/>
          <p:cNvSpPr/>
          <p:nvPr/>
        </p:nvSpPr>
        <p:spPr>
          <a:xfrm>
            <a:off x="1244756" y="7581900"/>
            <a:ext cx="1943343" cy="1397000"/>
          </a:xfrm>
          <a:prstGeom prst="rect">
            <a:avLst/>
          </a:prstGeom>
          <a:noFill/>
          <a:ln/>
        </p:spPr>
      </p:sp>
      <p:sp>
        <p:nvSpPr>
          <p:cNvPr id="18" name="Text 11"/>
          <p:cNvSpPr/>
          <p:nvPr/>
        </p:nvSpPr>
        <p:spPr>
          <a:xfrm>
            <a:off x="1244756" y="7581900"/>
            <a:ext cx="2282052" cy="1735667"/>
          </a:xfrm>
          <a:prstGeom prst="rect">
            <a:avLst/>
          </a:prstGeom>
          <a:noFill/>
          <a:ln/>
        </p:spPr>
        <p:txBody>
          <a:bodyPr wrap="square" lIns="0" tIns="0" rIns="0" bIns="0" rtlCol="0" anchor="t"/>
          <a:lstStyle/>
          <a:p>
            <a:pPr algn="l" indent="0" marL="0">
              <a:buNone/>
            </a:pPr>
            <a:r>
              <a:rPr lang="en-US" sz="8000" dirty="0">
                <a:solidFill>
                  <a:srgbClr val="A96E25">
                    <a:alpha val="100000"/>
                  </a:srgbClr>
                </a:solidFill>
                <a:latin typeface="DM Serif Display Regular" pitchFamily="34" charset="0"/>
                <a:ea typeface="DM Serif Display Regular" pitchFamily="34" charset="-122"/>
                <a:cs typeface="DM Serif Display Regular" pitchFamily="34" charset="-120"/>
              </a:rPr>
              <a:t>60%</a:t>
            </a:r>
            <a:endParaRPr lang="en-US" sz="8000" dirty="0"/>
          </a:p>
        </p:txBody>
      </p:sp>
      <p:sp>
        <p:nvSpPr>
          <p:cNvPr id="19" name="Shape 12"/>
          <p:cNvSpPr/>
          <p:nvPr/>
        </p:nvSpPr>
        <p:spPr>
          <a:xfrm>
            <a:off x="3391324" y="7613650"/>
            <a:ext cx="6427003" cy="1333500"/>
          </a:xfrm>
          <a:prstGeom prst="rect">
            <a:avLst/>
          </a:prstGeom>
          <a:noFill/>
          <a:ln/>
        </p:spPr>
      </p:sp>
      <p:sp>
        <p:nvSpPr>
          <p:cNvPr id="20" name="Text 13"/>
          <p:cNvSpPr/>
          <p:nvPr/>
        </p:nvSpPr>
        <p:spPr>
          <a:xfrm>
            <a:off x="3391324" y="7613650"/>
            <a:ext cx="6579422" cy="7747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Magic-Wielding Individuals</a:t>
            </a:r>
            <a:endParaRPr lang="en-US" sz="3600" dirty="0"/>
          </a:p>
        </p:txBody>
      </p:sp>
      <p:sp>
        <p:nvSpPr>
          <p:cNvPr id="21" name="Text 14"/>
          <p:cNvSpPr/>
          <p:nvPr/>
        </p:nvSpPr>
        <p:spPr>
          <a:xfrm>
            <a:off x="3391324" y="8337550"/>
            <a:ext cx="6562487" cy="745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22" name="Shape 15"/>
          <p:cNvSpPr/>
          <p:nvPr/>
        </p:nvSpPr>
        <p:spPr>
          <a:xfrm>
            <a:off x="1244756" y="9588500"/>
            <a:ext cx="8573572" cy="1943100"/>
          </a:xfrm>
          <a:prstGeom prst="rect">
            <a:avLst/>
          </a:prstGeom>
          <a:noFill/>
          <a:ln/>
        </p:spPr>
      </p:sp>
      <p:sp>
        <p:nvSpPr>
          <p:cNvPr id="23" name="Shape 16"/>
          <p:cNvSpPr/>
          <p:nvPr/>
        </p:nvSpPr>
        <p:spPr>
          <a:xfrm>
            <a:off x="1244756" y="9861550"/>
            <a:ext cx="1943343" cy="1397000"/>
          </a:xfrm>
          <a:prstGeom prst="rect">
            <a:avLst/>
          </a:prstGeom>
          <a:noFill/>
          <a:ln/>
        </p:spPr>
      </p:sp>
      <p:sp>
        <p:nvSpPr>
          <p:cNvPr id="24" name="Text 17"/>
          <p:cNvSpPr/>
          <p:nvPr/>
        </p:nvSpPr>
        <p:spPr>
          <a:xfrm>
            <a:off x="1244756" y="9861550"/>
            <a:ext cx="2282052" cy="1735667"/>
          </a:xfrm>
          <a:prstGeom prst="rect">
            <a:avLst/>
          </a:prstGeom>
          <a:noFill/>
          <a:ln/>
        </p:spPr>
        <p:txBody>
          <a:bodyPr wrap="square" lIns="0" tIns="0" rIns="0" bIns="0" rtlCol="0" anchor="t"/>
          <a:lstStyle/>
          <a:p>
            <a:pPr algn="l" indent="0" marL="0">
              <a:buNone/>
            </a:pPr>
            <a:r>
              <a:rPr lang="en-US" sz="8000" dirty="0">
                <a:solidFill>
                  <a:srgbClr val="A96E25">
                    <a:alpha val="100000"/>
                  </a:srgbClr>
                </a:solidFill>
                <a:latin typeface="DM Serif Display Regular" pitchFamily="34" charset="0"/>
                <a:ea typeface="DM Serif Display Regular" pitchFamily="34" charset="-122"/>
                <a:cs typeface="DM Serif Display Regular" pitchFamily="34" charset="-120"/>
              </a:rPr>
              <a:t>90%</a:t>
            </a:r>
            <a:endParaRPr lang="en-US" sz="8000" dirty="0"/>
          </a:p>
        </p:txBody>
      </p:sp>
      <p:sp>
        <p:nvSpPr>
          <p:cNvPr id="25" name="Shape 18"/>
          <p:cNvSpPr/>
          <p:nvPr/>
        </p:nvSpPr>
        <p:spPr>
          <a:xfrm>
            <a:off x="3391324" y="9588500"/>
            <a:ext cx="6427003" cy="1943100"/>
          </a:xfrm>
          <a:prstGeom prst="rect">
            <a:avLst/>
          </a:prstGeom>
          <a:noFill/>
          <a:ln/>
        </p:spPr>
      </p:sp>
      <p:sp>
        <p:nvSpPr>
          <p:cNvPr id="26" name="Text 19"/>
          <p:cNvSpPr/>
          <p:nvPr/>
        </p:nvSpPr>
        <p:spPr>
          <a:xfrm>
            <a:off x="3391324" y="9588500"/>
            <a:ext cx="6579422" cy="7747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Spells Cast</a:t>
            </a:r>
            <a:endParaRPr lang="en-US" sz="3600" dirty="0"/>
          </a:p>
        </p:txBody>
      </p:sp>
      <p:sp>
        <p:nvSpPr>
          <p:cNvPr id="27" name="Text 20"/>
          <p:cNvSpPr/>
          <p:nvPr/>
        </p:nvSpPr>
        <p:spPr>
          <a:xfrm>
            <a:off x="3391324" y="10312400"/>
            <a:ext cx="6562487" cy="13546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E8D7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87938" y="0"/>
            <a:ext cx="7345316" cy="634010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2578" y="647700"/>
            <a:ext cx="5727839" cy="45085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53594" y="9067800"/>
            <a:ext cx="6833454" cy="46482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553594" y="0"/>
            <a:ext cx="6833454" cy="83439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454407" y="0"/>
            <a:ext cx="9926626" cy="4248497"/>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8585200"/>
            <a:ext cx="10288286" cy="51308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10769600"/>
            <a:ext cx="11537581" cy="29464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4305838" y="3403600"/>
            <a:ext cx="15762670" cy="7226300"/>
          </a:xfrm>
          <a:prstGeom prst="rect">
            <a:avLst/>
          </a:prstGeom>
          <a:noFill/>
          <a:ln/>
        </p:spPr>
      </p:sp>
      <p:sp>
        <p:nvSpPr>
          <p:cNvPr id="12" name="Shape 2"/>
          <p:cNvSpPr/>
          <p:nvPr/>
        </p:nvSpPr>
        <p:spPr>
          <a:xfrm>
            <a:off x="4305838" y="3403600"/>
            <a:ext cx="15762670" cy="5600700"/>
          </a:xfrm>
          <a:prstGeom prst="rect">
            <a:avLst/>
          </a:prstGeom>
          <a:noFill/>
          <a:ln/>
        </p:spPr>
      </p:sp>
      <p:sp>
        <p:nvSpPr>
          <p:cNvPr id="13" name="Text 3"/>
          <p:cNvSpPr/>
          <p:nvPr/>
        </p:nvSpPr>
        <p:spPr>
          <a:xfrm>
            <a:off x="6414302" y="3403600"/>
            <a:ext cx="11545743" cy="5194300"/>
          </a:xfrm>
          <a:prstGeom prst="rect">
            <a:avLst/>
          </a:prstGeom>
          <a:noFill/>
          <a:ln/>
        </p:spPr>
        <p:txBody>
          <a:bodyPr wrap="square" lIns="0" tIns="0" rIns="0" bIns="0" rtlCol="0" anchor="t"/>
          <a:lstStyle/>
          <a:p>
            <a:pPr algn="ctr" indent="0" marL="0">
              <a:buNone/>
            </a:pPr>
            <a:r>
              <a:rPr lang="en-US" sz="24000" dirty="0">
                <a:solidFill>
                  <a:srgbClr val="70503E">
                    <a:alpha val="100000"/>
                  </a:srgbClr>
                </a:solidFill>
                <a:latin typeface="DM Serif Display Regular" pitchFamily="34" charset="0"/>
                <a:ea typeface="DM Serif Display Regular" pitchFamily="34" charset="-122"/>
                <a:cs typeface="DM Serif Display Regular" pitchFamily="34" charset="-120"/>
              </a:rPr>
              <a:t>234,567</a:t>
            </a:r>
            <a:endParaRPr lang="en-US" sz="24000" dirty="0"/>
          </a:p>
        </p:txBody>
      </p:sp>
      <p:sp>
        <p:nvSpPr>
          <p:cNvPr id="14" name="Text 4"/>
          <p:cNvSpPr/>
          <p:nvPr/>
        </p:nvSpPr>
        <p:spPr>
          <a:xfrm>
            <a:off x="4170355" y="7785100"/>
            <a:ext cx="16033637" cy="1490133"/>
          </a:xfrm>
          <a:prstGeom prst="rect">
            <a:avLst/>
          </a:prstGeom>
          <a:noFill/>
          <a:ln/>
        </p:spPr>
        <p:txBody>
          <a:bodyPr wrap="square" lIns="0" tIns="0" rIns="0" bIns="0" rtlCol="0" anchor="t"/>
          <a:lstStyle/>
          <a:p>
            <a:pPr algn="ctr" indent="0" marL="0">
              <a:buNone/>
            </a:pPr>
            <a:r>
              <a:rPr lang="en-US" sz="6400" spc="256" kern="0" dirty="0">
                <a:solidFill>
                  <a:srgbClr val="CB9655">
                    <a:alpha val="100000"/>
                  </a:srgbClr>
                </a:solidFill>
                <a:latin typeface="Poppins SemiBold" pitchFamily="34" charset="0"/>
                <a:ea typeface="Poppins SemiBold" pitchFamily="34" charset="-122"/>
                <a:cs typeface="Poppins SemiBold" pitchFamily="34" charset="-120"/>
              </a:rPr>
              <a:t>UNICORN SIGHTINGS</a:t>
            </a:r>
            <a:endParaRPr lang="en-US" sz="6400" dirty="0"/>
          </a:p>
        </p:txBody>
      </p:sp>
      <p:sp>
        <p:nvSpPr>
          <p:cNvPr id="15" name="Text 5"/>
          <p:cNvSpPr/>
          <p:nvPr/>
        </p:nvSpPr>
        <p:spPr>
          <a:xfrm>
            <a:off x="7483352" y="9410700"/>
            <a:ext cx="9407642" cy="13546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E8D7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6337910" y="7465343"/>
            <a:ext cx="7345316" cy="6250657"/>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0241" y="10257011"/>
            <a:ext cx="6147568" cy="3458989"/>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366496" y="38100"/>
            <a:ext cx="5512489" cy="43434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6698624" cy="3238153"/>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7684460" cy="4072111"/>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Shape 1"/>
          <p:cNvSpPr/>
          <p:nvPr/>
        </p:nvSpPr>
        <p:spPr>
          <a:xfrm>
            <a:off x="3391324" y="3263900"/>
            <a:ext cx="7874984" cy="2832100"/>
          </a:xfrm>
          <a:prstGeom prst="rect">
            <a:avLst/>
          </a:prstGeom>
          <a:noFill/>
          <a:ln/>
        </p:spPr>
      </p:sp>
      <p:sp>
        <p:nvSpPr>
          <p:cNvPr id="10" name="Shape 2"/>
          <p:cNvSpPr/>
          <p:nvPr/>
        </p:nvSpPr>
        <p:spPr>
          <a:xfrm>
            <a:off x="3867633" y="3263900"/>
            <a:ext cx="6922365" cy="2222500"/>
          </a:xfrm>
          <a:prstGeom prst="rect">
            <a:avLst/>
          </a:prstGeom>
          <a:noFill/>
          <a:ln/>
        </p:spPr>
      </p:sp>
      <p:sp>
        <p:nvSpPr>
          <p:cNvPr id="11" name="Text 3"/>
          <p:cNvSpPr/>
          <p:nvPr/>
        </p:nvSpPr>
        <p:spPr>
          <a:xfrm>
            <a:off x="3867633" y="3263900"/>
            <a:ext cx="7464300" cy="2764367"/>
          </a:xfrm>
          <a:prstGeom prst="rect">
            <a:avLst/>
          </a:prstGeom>
          <a:noFill/>
          <a:ln/>
        </p:spPr>
        <p:txBody>
          <a:bodyPr wrap="square" lIns="0" tIns="0" rIns="0" bIns="0" rtlCol="0" anchor="t"/>
          <a:lstStyle/>
          <a:p>
            <a:pPr algn="l" indent="0" marL="0">
              <a:buNone/>
            </a:pPr>
            <a:r>
              <a:rPr lang="en-US" sz="12800" dirty="0">
                <a:solidFill>
                  <a:srgbClr val="70503E">
                    <a:alpha val="100000"/>
                  </a:srgbClr>
                </a:solidFill>
                <a:latin typeface="DM Serif Display Regular" pitchFamily="34" charset="0"/>
                <a:ea typeface="DM Serif Display Regular" pitchFamily="34" charset="-122"/>
                <a:cs typeface="DM Serif Display Regular" pitchFamily="34" charset="-120"/>
              </a:rPr>
              <a:t>233 Coins</a:t>
            </a:r>
            <a:endParaRPr lang="en-US" sz="12800" dirty="0"/>
          </a:p>
        </p:txBody>
      </p:sp>
      <p:sp>
        <p:nvSpPr>
          <p:cNvPr id="12" name="Shape 4"/>
          <p:cNvSpPr/>
          <p:nvPr/>
        </p:nvSpPr>
        <p:spPr>
          <a:xfrm>
            <a:off x="3391324" y="5486400"/>
            <a:ext cx="7874984" cy="609600"/>
          </a:xfrm>
          <a:prstGeom prst="rect">
            <a:avLst/>
          </a:prstGeom>
          <a:noFill/>
          <a:ln/>
        </p:spPr>
      </p:sp>
      <p:sp>
        <p:nvSpPr>
          <p:cNvPr id="13" name="Text 5"/>
          <p:cNvSpPr/>
          <p:nvPr/>
        </p:nvSpPr>
        <p:spPr>
          <a:xfrm>
            <a:off x="3323582" y="54864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14" name="Shape 6"/>
          <p:cNvSpPr/>
          <p:nvPr/>
        </p:nvSpPr>
        <p:spPr>
          <a:xfrm>
            <a:off x="3391324" y="6985000"/>
            <a:ext cx="7874984" cy="2832100"/>
          </a:xfrm>
          <a:prstGeom prst="rect">
            <a:avLst/>
          </a:prstGeom>
          <a:noFill/>
          <a:ln/>
        </p:spPr>
      </p:sp>
      <p:sp>
        <p:nvSpPr>
          <p:cNvPr id="15" name="Shape 7"/>
          <p:cNvSpPr/>
          <p:nvPr/>
        </p:nvSpPr>
        <p:spPr>
          <a:xfrm>
            <a:off x="3702513" y="6985000"/>
            <a:ext cx="7252606" cy="2222500"/>
          </a:xfrm>
          <a:prstGeom prst="rect">
            <a:avLst/>
          </a:prstGeom>
          <a:noFill/>
          <a:ln/>
        </p:spPr>
      </p:sp>
      <p:sp>
        <p:nvSpPr>
          <p:cNvPr id="16" name="Text 8"/>
          <p:cNvSpPr/>
          <p:nvPr/>
        </p:nvSpPr>
        <p:spPr>
          <a:xfrm>
            <a:off x="3702513" y="6985000"/>
            <a:ext cx="7794541" cy="2764367"/>
          </a:xfrm>
          <a:prstGeom prst="rect">
            <a:avLst/>
          </a:prstGeom>
          <a:noFill/>
          <a:ln/>
        </p:spPr>
        <p:txBody>
          <a:bodyPr wrap="square" lIns="0" tIns="0" rIns="0" bIns="0" rtlCol="0" anchor="t"/>
          <a:lstStyle/>
          <a:p>
            <a:pPr algn="l" indent="0" marL="0">
              <a:buNone/>
            </a:pPr>
            <a:r>
              <a:rPr lang="en-US" sz="12800" dirty="0">
                <a:solidFill>
                  <a:srgbClr val="70503E">
                    <a:alpha val="100000"/>
                  </a:srgbClr>
                </a:solidFill>
                <a:latin typeface="DM Serif Display Regular" pitchFamily="34" charset="0"/>
                <a:ea typeface="DM Serif Display Regular" pitchFamily="34" charset="-122"/>
                <a:cs typeface="DM Serif Display Regular" pitchFamily="34" charset="-120"/>
              </a:rPr>
              <a:t>456 Hours</a:t>
            </a:r>
            <a:endParaRPr lang="en-US" sz="12800" dirty="0"/>
          </a:p>
        </p:txBody>
      </p:sp>
      <p:sp>
        <p:nvSpPr>
          <p:cNvPr id="17" name="Shape 9"/>
          <p:cNvSpPr/>
          <p:nvPr/>
        </p:nvSpPr>
        <p:spPr>
          <a:xfrm>
            <a:off x="3391324" y="9207500"/>
            <a:ext cx="7874984" cy="609600"/>
          </a:xfrm>
          <a:prstGeom prst="rect">
            <a:avLst/>
          </a:prstGeom>
          <a:noFill/>
          <a:ln/>
        </p:spPr>
      </p:sp>
      <p:sp>
        <p:nvSpPr>
          <p:cNvPr id="18" name="Text 10"/>
          <p:cNvSpPr/>
          <p:nvPr/>
        </p:nvSpPr>
        <p:spPr>
          <a:xfrm>
            <a:off x="3323582" y="92075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19" name="Shape 11"/>
          <p:cNvSpPr/>
          <p:nvPr/>
        </p:nvSpPr>
        <p:spPr>
          <a:xfrm>
            <a:off x="13552594" y="3263900"/>
            <a:ext cx="7874984" cy="2832100"/>
          </a:xfrm>
          <a:prstGeom prst="rect">
            <a:avLst/>
          </a:prstGeom>
          <a:noFill/>
          <a:ln/>
        </p:spPr>
      </p:sp>
      <p:sp>
        <p:nvSpPr>
          <p:cNvPr id="20" name="Shape 12"/>
          <p:cNvSpPr/>
          <p:nvPr/>
        </p:nvSpPr>
        <p:spPr>
          <a:xfrm>
            <a:off x="15940492" y="3263900"/>
            <a:ext cx="3099187" cy="2222500"/>
          </a:xfrm>
          <a:prstGeom prst="rect">
            <a:avLst/>
          </a:prstGeom>
          <a:noFill/>
          <a:ln/>
        </p:spPr>
      </p:sp>
      <p:sp>
        <p:nvSpPr>
          <p:cNvPr id="21" name="Text 13"/>
          <p:cNvSpPr/>
          <p:nvPr/>
        </p:nvSpPr>
        <p:spPr>
          <a:xfrm>
            <a:off x="15940492" y="3263900"/>
            <a:ext cx="3641122" cy="2764367"/>
          </a:xfrm>
          <a:prstGeom prst="rect">
            <a:avLst/>
          </a:prstGeom>
          <a:noFill/>
          <a:ln/>
        </p:spPr>
        <p:txBody>
          <a:bodyPr wrap="square" lIns="0" tIns="0" rIns="0" bIns="0" rtlCol="0" anchor="t"/>
          <a:lstStyle/>
          <a:p>
            <a:pPr algn="l" indent="0" marL="0">
              <a:buNone/>
            </a:pPr>
            <a:r>
              <a:rPr lang="en-US" sz="12800" dirty="0">
                <a:solidFill>
                  <a:srgbClr val="70503E">
                    <a:alpha val="100000"/>
                  </a:srgbClr>
                </a:solidFill>
                <a:latin typeface="DM Serif Display Regular" pitchFamily="34" charset="0"/>
                <a:ea typeface="DM Serif Display Regular" pitchFamily="34" charset="-122"/>
                <a:cs typeface="DM Serif Display Regular" pitchFamily="34" charset="-120"/>
              </a:rPr>
              <a:t>85%</a:t>
            </a:r>
            <a:endParaRPr lang="en-US" sz="12800" dirty="0"/>
          </a:p>
        </p:txBody>
      </p:sp>
      <p:sp>
        <p:nvSpPr>
          <p:cNvPr id="22" name="Shape 14"/>
          <p:cNvSpPr/>
          <p:nvPr/>
        </p:nvSpPr>
        <p:spPr>
          <a:xfrm>
            <a:off x="13552594" y="5486400"/>
            <a:ext cx="7874984" cy="609600"/>
          </a:xfrm>
          <a:prstGeom prst="rect">
            <a:avLst/>
          </a:prstGeom>
          <a:noFill/>
          <a:ln/>
        </p:spPr>
      </p:sp>
      <p:sp>
        <p:nvSpPr>
          <p:cNvPr id="23" name="Text 15"/>
          <p:cNvSpPr/>
          <p:nvPr/>
        </p:nvSpPr>
        <p:spPr>
          <a:xfrm>
            <a:off x="13484852" y="54864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24" name="Shape 16"/>
          <p:cNvSpPr/>
          <p:nvPr/>
        </p:nvSpPr>
        <p:spPr>
          <a:xfrm>
            <a:off x="13552594" y="6985000"/>
            <a:ext cx="7874984" cy="2832100"/>
          </a:xfrm>
          <a:prstGeom prst="rect">
            <a:avLst/>
          </a:prstGeom>
          <a:noFill/>
          <a:ln/>
        </p:spPr>
      </p:sp>
      <p:sp>
        <p:nvSpPr>
          <p:cNvPr id="25" name="Shape 17"/>
          <p:cNvSpPr/>
          <p:nvPr/>
        </p:nvSpPr>
        <p:spPr>
          <a:xfrm>
            <a:off x="14771946" y="6985000"/>
            <a:ext cx="5436279" cy="2222500"/>
          </a:xfrm>
          <a:prstGeom prst="rect">
            <a:avLst/>
          </a:prstGeom>
          <a:noFill/>
          <a:ln/>
        </p:spPr>
      </p:sp>
      <p:sp>
        <p:nvSpPr>
          <p:cNvPr id="26" name="Text 18"/>
          <p:cNvSpPr/>
          <p:nvPr/>
        </p:nvSpPr>
        <p:spPr>
          <a:xfrm>
            <a:off x="14771946" y="6985000"/>
            <a:ext cx="5978214" cy="2764367"/>
          </a:xfrm>
          <a:prstGeom prst="rect">
            <a:avLst/>
          </a:prstGeom>
          <a:noFill/>
          <a:ln/>
        </p:spPr>
        <p:txBody>
          <a:bodyPr wrap="square" lIns="0" tIns="0" rIns="0" bIns="0" rtlCol="0" anchor="t"/>
          <a:lstStyle/>
          <a:p>
            <a:pPr algn="l" indent="0" marL="0">
              <a:buNone/>
            </a:pPr>
            <a:r>
              <a:rPr lang="en-US" sz="12800" dirty="0">
                <a:solidFill>
                  <a:srgbClr val="70503E">
                    <a:alpha val="100000"/>
                  </a:srgbClr>
                </a:solidFill>
                <a:latin typeface="DM Serif Display Regular" pitchFamily="34" charset="0"/>
                <a:ea typeface="DM Serif Display Regular" pitchFamily="34" charset="-122"/>
                <a:cs typeface="DM Serif Display Regular" pitchFamily="34" charset="-120"/>
              </a:rPr>
              <a:t>535 Km</a:t>
            </a:r>
            <a:endParaRPr lang="en-US" sz="12800" dirty="0"/>
          </a:p>
        </p:txBody>
      </p:sp>
      <p:sp>
        <p:nvSpPr>
          <p:cNvPr id="27" name="Shape 19"/>
          <p:cNvSpPr/>
          <p:nvPr/>
        </p:nvSpPr>
        <p:spPr>
          <a:xfrm>
            <a:off x="13552594" y="9207500"/>
            <a:ext cx="7874984" cy="609600"/>
          </a:xfrm>
          <a:prstGeom prst="rect">
            <a:avLst/>
          </a:prstGeom>
          <a:noFill/>
          <a:ln/>
        </p:spPr>
      </p:sp>
      <p:sp>
        <p:nvSpPr>
          <p:cNvPr id="28" name="Text 20"/>
          <p:cNvSpPr/>
          <p:nvPr/>
        </p:nvSpPr>
        <p:spPr>
          <a:xfrm>
            <a:off x="13484852" y="92075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Journey Distance</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E8D7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674789" y="0"/>
            <a:ext cx="6712259" cy="565420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9893300"/>
            <a:ext cx="4229052" cy="38227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6841922" y="1143000"/>
            <a:ext cx="10690503" cy="1735667"/>
          </a:xfrm>
          <a:prstGeom prst="rect">
            <a:avLst/>
          </a:prstGeom>
          <a:noFill/>
          <a:ln/>
        </p:spPr>
        <p:txBody>
          <a:bodyPr wrap="square" lIns="0" tIns="0" rIns="0" bIns="0" rtlCol="0" anchor="t"/>
          <a:lstStyle/>
          <a:p>
            <a:pPr algn="ctr" indent="0" marL="0">
              <a:buNone/>
            </a:pPr>
            <a:r>
              <a:rPr lang="en-US" sz="8000" dirty="0">
                <a:solidFill>
                  <a:srgbClr val="70503E">
                    <a:alpha val="100000"/>
                  </a:srgbClr>
                </a:solidFill>
                <a:latin typeface="DM Serif Display Regular" pitchFamily="34" charset="0"/>
                <a:ea typeface="DM Serif Display Regular" pitchFamily="34" charset="-122"/>
                <a:cs typeface="DM Serif Display Regular" pitchFamily="34" charset="-120"/>
              </a:rPr>
              <a:t>Some Graph</a:t>
            </a:r>
            <a:endParaRPr lang="en-US" sz="8000" dirty="0"/>
          </a:p>
        </p:txBody>
      </p:sp>
      <p:sp>
        <p:nvSpPr>
          <p:cNvPr id="7" name="Shape 2"/>
          <p:cNvSpPr/>
          <p:nvPr/>
        </p:nvSpPr>
        <p:spPr>
          <a:xfrm>
            <a:off x="2718140" y="3771900"/>
            <a:ext cx="8941918" cy="6180901"/>
          </a:xfrm>
          <a:prstGeom prst="rect">
            <a:avLst/>
          </a:prstGeom>
          <a:noFill/>
          <a:ln/>
        </p:spPr>
      </p:sp>
      <p:sp>
        <p:nvSpPr>
          <p:cNvPr id="8"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70503E">
                    <a:alpha val="100000"/>
                  </a:srgbClr>
                </a:solidFill>
                <a:latin typeface="Lato Regular" pitchFamily="34" charset="0"/>
                <a:ea typeface="Lato Regular" pitchFamily="34" charset="-122"/>
                <a:cs typeface="Lato Regular" pitchFamily="34" charset="-120"/>
              </a:rPr>
              <a:t>0</a:t>
            </a:r>
            <a:endParaRPr lang="en-US" sz="1821" dirty="0"/>
          </a:p>
        </p:txBody>
      </p:sp>
      <p:sp>
        <p:nvSpPr>
          <p:cNvPr id="9"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70503E">
                    <a:alpha val="100000"/>
                  </a:srgbClr>
                </a:solidFill>
                <a:latin typeface="Lato Regular" pitchFamily="34" charset="0"/>
                <a:ea typeface="Lato Regular" pitchFamily="34" charset="-122"/>
                <a:cs typeface="Lato Regular" pitchFamily="34" charset="-120"/>
              </a:rPr>
              <a:t>1</a:t>
            </a:r>
            <a:endParaRPr lang="en-US" sz="2185" dirty="0"/>
          </a:p>
        </p:txBody>
      </p:sp>
      <p:sp>
        <p:nvSpPr>
          <p:cNvPr id="10"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70503E">
                    <a:alpha val="100000"/>
                  </a:srgbClr>
                </a:solidFill>
                <a:latin typeface="Lato Regular" pitchFamily="34" charset="0"/>
                <a:ea typeface="Lato Regular" pitchFamily="34" charset="-122"/>
                <a:cs typeface="Lato Regular" pitchFamily="34" charset="-120"/>
              </a:rPr>
              <a:t>2</a:t>
            </a:r>
            <a:endParaRPr lang="en-US" sz="2185" dirty="0"/>
          </a:p>
        </p:txBody>
      </p:sp>
      <p:sp>
        <p:nvSpPr>
          <p:cNvPr id="11"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70503E">
                    <a:alpha val="100000"/>
                  </a:srgbClr>
                </a:solidFill>
                <a:latin typeface="Lato Regular" pitchFamily="34" charset="0"/>
                <a:ea typeface="Lato Regular" pitchFamily="34" charset="-122"/>
                <a:cs typeface="Lato Regular" pitchFamily="34" charset="-120"/>
              </a:rPr>
              <a:t>3</a:t>
            </a:r>
            <a:endParaRPr lang="en-US" sz="2185" dirty="0"/>
          </a:p>
        </p:txBody>
      </p:sp>
      <p:sp>
        <p:nvSpPr>
          <p:cNvPr id="12"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70503E">
                    <a:alpha val="100000"/>
                  </a:srgbClr>
                </a:solidFill>
                <a:latin typeface="Lato Regular" pitchFamily="34" charset="0"/>
                <a:ea typeface="Lato Regular" pitchFamily="34" charset="-122"/>
                <a:cs typeface="Lato Regular" pitchFamily="34" charset="-120"/>
              </a:rPr>
              <a:t>4</a:t>
            </a:r>
            <a:endParaRPr lang="en-US" sz="2185" dirty="0"/>
          </a:p>
        </p:txBody>
      </p:sp>
      <p:sp>
        <p:nvSpPr>
          <p:cNvPr id="13"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70503E">
                    <a:alpha val="100000"/>
                  </a:srgbClr>
                </a:solidFill>
                <a:latin typeface="Lato Regular" pitchFamily="34" charset="0"/>
                <a:ea typeface="Lato Regular" pitchFamily="34" charset="-122"/>
                <a:cs typeface="Lato Regular" pitchFamily="34" charset="-120"/>
              </a:rPr>
              <a:t>5</a:t>
            </a:r>
            <a:endParaRPr lang="en-US" sz="2185" dirty="0"/>
          </a:p>
        </p:txBody>
      </p:sp>
      <p:sp>
        <p:nvSpPr>
          <p:cNvPr id="14"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70503E">
                    <a:alpha val="100000"/>
                  </a:srgbClr>
                </a:solidFill>
                <a:latin typeface="Lato Regular" pitchFamily="34" charset="0"/>
                <a:ea typeface="Lato Regular" pitchFamily="34" charset="-122"/>
                <a:cs typeface="Lato Regular" pitchFamily="34" charset="-120"/>
              </a:rPr>
              <a:t>6</a:t>
            </a:r>
            <a:endParaRPr lang="en-US" sz="2185" dirty="0"/>
          </a:p>
        </p:txBody>
      </p:sp>
      <p:sp>
        <p:nvSpPr>
          <p:cNvPr id="15"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70503E">
                    <a:alpha val="100000"/>
                  </a:srgbClr>
                </a:solidFill>
                <a:latin typeface="Lato Regular" pitchFamily="34" charset="0"/>
                <a:ea typeface="Lato Regular" pitchFamily="34" charset="-122"/>
                <a:cs typeface="Lato Regular" pitchFamily="34" charset="-120"/>
              </a:rPr>
              <a:t>7</a:t>
            </a:r>
            <a:endParaRPr lang="en-US" sz="2185" dirty="0"/>
          </a:p>
        </p:txBody>
      </p:sp>
      <p:sp>
        <p:nvSpPr>
          <p:cNvPr id="16"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70503E">
                    <a:alpha val="100000"/>
                  </a:srgbClr>
                </a:solidFill>
                <a:latin typeface="Lato Regular" pitchFamily="34" charset="0"/>
                <a:ea typeface="Lato Regular" pitchFamily="34" charset="-122"/>
                <a:cs typeface="Lato Regular" pitchFamily="34" charset="-120"/>
              </a:rPr>
              <a:t>8</a:t>
            </a:r>
            <a:endParaRPr lang="en-US" sz="2185" dirty="0"/>
          </a:p>
        </p:txBody>
      </p:sp>
      <p:sp>
        <p:nvSpPr>
          <p:cNvPr id="17"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70503E">
                    <a:alpha val="100000"/>
                  </a:srgbClr>
                </a:solidFill>
                <a:latin typeface="Lato Regular" pitchFamily="34" charset="0"/>
                <a:ea typeface="Lato Regular" pitchFamily="34" charset="-122"/>
                <a:cs typeface="Lato Regular" pitchFamily="34" charset="-120"/>
              </a:rPr>
              <a:t>10</a:t>
            </a:r>
            <a:endParaRPr lang="en-US" sz="1821" dirty="0"/>
          </a:p>
        </p:txBody>
      </p:sp>
      <p:sp>
        <p:nvSpPr>
          <p:cNvPr id="18"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70503E">
                    <a:alpha val="100000"/>
                  </a:srgbClr>
                </a:solidFill>
                <a:latin typeface="Lato Regular" pitchFamily="34" charset="0"/>
                <a:ea typeface="Lato Regular" pitchFamily="34" charset="-122"/>
                <a:cs typeface="Lato Regular" pitchFamily="34" charset="-120"/>
              </a:rPr>
              <a:t>20</a:t>
            </a:r>
            <a:endParaRPr lang="en-US" sz="1821" dirty="0"/>
          </a:p>
        </p:txBody>
      </p:sp>
      <p:sp>
        <p:nvSpPr>
          <p:cNvPr id="19"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70503E">
                    <a:alpha val="100000"/>
                  </a:srgbClr>
                </a:solidFill>
                <a:latin typeface="Lato Regular" pitchFamily="34" charset="0"/>
                <a:ea typeface="Lato Regular" pitchFamily="34" charset="-122"/>
                <a:cs typeface="Lato Regular" pitchFamily="34" charset="-120"/>
              </a:rPr>
              <a:t>30</a:t>
            </a:r>
            <a:endParaRPr lang="en-US" sz="1821" dirty="0"/>
          </a:p>
        </p:txBody>
      </p:sp>
      <p:sp>
        <p:nvSpPr>
          <p:cNvPr id="20"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70503E">
                    <a:alpha val="100000"/>
                  </a:srgbClr>
                </a:solidFill>
                <a:latin typeface="Lato Regular" pitchFamily="34" charset="0"/>
                <a:ea typeface="Lato Regular" pitchFamily="34" charset="-122"/>
                <a:cs typeface="Lato Regular" pitchFamily="34" charset="-120"/>
              </a:rPr>
              <a:t>40</a:t>
            </a:r>
            <a:endParaRPr lang="en-US" sz="1821" dirty="0"/>
          </a:p>
        </p:txBody>
      </p:sp>
      <p:sp>
        <p:nvSpPr>
          <p:cNvPr id="21"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70503E">
                    <a:alpha val="100000"/>
                  </a:srgbClr>
                </a:solidFill>
                <a:latin typeface="Lato Regular" pitchFamily="34" charset="0"/>
                <a:ea typeface="Lato Regular" pitchFamily="34" charset="-122"/>
                <a:cs typeface="Lato Regular" pitchFamily="34" charset="-120"/>
              </a:rPr>
              <a:t>50</a:t>
            </a:r>
            <a:endParaRPr lang="en-US" sz="1821" dirty="0"/>
          </a:p>
        </p:txBody>
      </p:sp>
      <p:sp>
        <p:nvSpPr>
          <p:cNvPr id="22"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70503E">
                    <a:alpha val="100000"/>
                  </a:srgbClr>
                </a:solidFill>
                <a:latin typeface="Lato Regular" pitchFamily="34" charset="0"/>
                <a:ea typeface="Lato Regular" pitchFamily="34" charset="-122"/>
                <a:cs typeface="Lato Regular" pitchFamily="34" charset="-120"/>
              </a:rPr>
              <a:t>60</a:t>
            </a:r>
            <a:endParaRPr lang="en-US" sz="1821" dirty="0"/>
          </a:p>
        </p:txBody>
      </p:sp>
      <p:sp>
        <p:nvSpPr>
          <p:cNvPr id="23"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70503E">
                    <a:alpha val="100000"/>
                  </a:srgbClr>
                </a:solidFill>
                <a:latin typeface="Lato Regular" pitchFamily="34" charset="0"/>
                <a:ea typeface="Lato Regular" pitchFamily="34" charset="-122"/>
                <a:cs typeface="Lato Regular" pitchFamily="34" charset="-120"/>
              </a:rPr>
              <a:t>70</a:t>
            </a:r>
            <a:endParaRPr lang="en-US" sz="1821" dirty="0"/>
          </a:p>
        </p:txBody>
      </p:sp>
      <p:sp>
        <p:nvSpPr>
          <p:cNvPr id="24"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70503E">
                    <a:alpha val="100000"/>
                  </a:srgbClr>
                </a:solidFill>
                <a:latin typeface="Lato Regular" pitchFamily="34" charset="0"/>
                <a:ea typeface="Lato Regular" pitchFamily="34" charset="-122"/>
                <a:cs typeface="Lato Regular" pitchFamily="34" charset="-120"/>
              </a:rPr>
              <a:t>80</a:t>
            </a:r>
            <a:endParaRPr lang="en-US" sz="1821" dirty="0"/>
          </a:p>
        </p:txBody>
      </p:sp>
      <p:sp>
        <p:nvSpPr>
          <p:cNvPr id="25"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70503E">
                    <a:alpha val="100000"/>
                  </a:srgbClr>
                </a:solidFill>
                <a:latin typeface="Lato Regular" pitchFamily="34" charset="0"/>
                <a:ea typeface="Lato Regular" pitchFamily="34" charset="-122"/>
                <a:cs typeface="Lato Regular" pitchFamily="34" charset="-120"/>
              </a:rPr>
              <a:t>90</a:t>
            </a:r>
            <a:endParaRPr lang="en-US" sz="1821" dirty="0"/>
          </a:p>
        </p:txBody>
      </p:sp>
      <p:sp>
        <p:nvSpPr>
          <p:cNvPr id="26"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70503E">
                    <a:alpha val="100000"/>
                  </a:srgbClr>
                </a:solidFill>
                <a:latin typeface="Lato Regular" pitchFamily="34" charset="0"/>
                <a:ea typeface="Lato Regular" pitchFamily="34" charset="-122"/>
                <a:cs typeface="Lato Regular" pitchFamily="34" charset="-120"/>
              </a:rPr>
              <a:t>100</a:t>
            </a:r>
            <a:endParaRPr lang="en-US" sz="1821" dirty="0"/>
          </a:p>
        </p:txBody>
      </p:sp>
      <p:pic>
        <p:nvPicPr>
          <p:cNvPr id="27"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68467" y="3771900"/>
            <a:ext cx="8291591" cy="5511006"/>
          </a:xfrm>
          <a:prstGeom prst="rect">
            <a:avLst/>
          </a:prstGeom>
        </p:spPr>
      </p:pic>
      <p:pic>
        <p:nvPicPr>
          <p:cNvPr id="28"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12766" y="4185444"/>
            <a:ext cx="11567" cy="5258445"/>
          </a:xfrm>
          <a:prstGeom prst="rect">
            <a:avLst/>
          </a:prstGeom>
        </p:spPr>
      </p:pic>
      <p:pic>
        <p:nvPicPr>
          <p:cNvPr id="2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51279" y="4185444"/>
            <a:ext cx="11567" cy="5258445"/>
          </a:xfrm>
          <a:prstGeom prst="rect">
            <a:avLst/>
          </a:prstGeom>
        </p:spPr>
      </p:pic>
      <p:pic>
        <p:nvPicPr>
          <p:cNvPr id="3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89795" y="4185444"/>
            <a:ext cx="11567" cy="5258445"/>
          </a:xfrm>
          <a:prstGeom prst="rect">
            <a:avLst/>
          </a:prstGeom>
        </p:spPr>
      </p:pic>
      <p:pic>
        <p:nvPicPr>
          <p:cNvPr id="3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928309" y="4185444"/>
            <a:ext cx="11567" cy="5258445"/>
          </a:xfrm>
          <a:prstGeom prst="rect">
            <a:avLst/>
          </a:prstGeom>
        </p:spPr>
      </p:pic>
      <p:pic>
        <p:nvPicPr>
          <p:cNvPr id="3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66828" y="4185444"/>
            <a:ext cx="11567" cy="5258445"/>
          </a:xfrm>
          <a:prstGeom prst="rect">
            <a:avLst/>
          </a:prstGeom>
        </p:spPr>
      </p:pic>
      <p:pic>
        <p:nvPicPr>
          <p:cNvPr id="3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205341" y="4185444"/>
            <a:ext cx="11567" cy="5258445"/>
          </a:xfrm>
          <a:prstGeom prst="rect">
            <a:avLst/>
          </a:prstGeom>
        </p:spPr>
      </p:pic>
      <p:pic>
        <p:nvPicPr>
          <p:cNvPr id="3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343854" y="4185444"/>
            <a:ext cx="11567" cy="5258445"/>
          </a:xfrm>
          <a:prstGeom prst="rect">
            <a:avLst/>
          </a:prstGeom>
        </p:spPr>
      </p:pic>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355539" y="5483845"/>
            <a:ext cx="8050168" cy="2373585"/>
          </a:xfrm>
          <a:prstGeom prst="rect">
            <a:avLst/>
          </a:prstGeom>
        </p:spPr>
      </p:pic>
      <p:pic>
        <p:nvPicPr>
          <p:cNvPr id="3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369143" y="6359525"/>
            <a:ext cx="8044028" cy="2268538"/>
          </a:xfrm>
          <a:prstGeom prst="rect">
            <a:avLst/>
          </a:prstGeom>
        </p:spPr>
      </p:pic>
      <p:pic>
        <p:nvPicPr>
          <p:cNvPr id="37"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441751" y="6055643"/>
            <a:ext cx="153591" cy="153566"/>
          </a:xfrm>
          <a:prstGeom prst="rect">
            <a:avLst/>
          </a:prstGeom>
        </p:spPr>
      </p:pic>
      <p:pic>
        <p:nvPicPr>
          <p:cNvPr id="38"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441751" y="6981130"/>
            <a:ext cx="153591" cy="153566"/>
          </a:xfrm>
          <a:prstGeom prst="rect">
            <a:avLst/>
          </a:prstGeom>
        </p:spPr>
      </p:pic>
      <p:pic>
        <p:nvPicPr>
          <p:cNvPr id="3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580267" y="5651277"/>
            <a:ext cx="153591" cy="153566"/>
          </a:xfrm>
          <a:prstGeom prst="rect">
            <a:avLst/>
          </a:prstGeom>
        </p:spPr>
      </p:pic>
      <p:pic>
        <p:nvPicPr>
          <p:cNvPr id="40"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5580267" y="7415510"/>
            <a:ext cx="153591" cy="153566"/>
          </a:xfrm>
          <a:prstGeom prst="rect">
            <a:avLst/>
          </a:prstGeom>
        </p:spPr>
      </p:pic>
      <p:pic>
        <p:nvPicPr>
          <p:cNvPr id="41"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718783" y="7732812"/>
            <a:ext cx="153591" cy="153566"/>
          </a:xfrm>
          <a:prstGeom prst="rect">
            <a:avLst/>
          </a:prstGeom>
        </p:spPr>
      </p:pic>
      <p:pic>
        <p:nvPicPr>
          <p:cNvPr id="4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718783" y="6311826"/>
            <a:ext cx="153591" cy="153566"/>
          </a:xfrm>
          <a:prstGeom prst="rect">
            <a:avLst/>
          </a:prstGeom>
        </p:spPr>
      </p:pic>
      <p:pic>
        <p:nvPicPr>
          <p:cNvPr id="4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7861923" y="6733232"/>
            <a:ext cx="153591" cy="153566"/>
          </a:xfrm>
          <a:prstGeom prst="rect">
            <a:avLst/>
          </a:prstGeom>
        </p:spPr>
      </p:pic>
      <p:pic>
        <p:nvPicPr>
          <p:cNvPr id="44"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7861923" y="6420644"/>
            <a:ext cx="153591" cy="153566"/>
          </a:xfrm>
          <a:prstGeom prst="rect">
            <a:avLst/>
          </a:prstGeom>
        </p:spPr>
      </p:pic>
      <p:pic>
        <p:nvPicPr>
          <p:cNvPr id="45"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8995813" y="7667575"/>
            <a:ext cx="153591" cy="153566"/>
          </a:xfrm>
          <a:prstGeom prst="rect">
            <a:avLst/>
          </a:prstGeom>
        </p:spPr>
      </p:pic>
      <p:pic>
        <p:nvPicPr>
          <p:cNvPr id="46"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8995813" y="7076877"/>
            <a:ext cx="153591" cy="153566"/>
          </a:xfrm>
          <a:prstGeom prst="rect">
            <a:avLst/>
          </a:prstGeom>
        </p:spPr>
      </p:pic>
      <p:pic>
        <p:nvPicPr>
          <p:cNvPr id="47"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10138955" y="6972449"/>
            <a:ext cx="153591" cy="153566"/>
          </a:xfrm>
          <a:prstGeom prst="rect">
            <a:avLst/>
          </a:prstGeom>
        </p:spPr>
      </p:pic>
      <p:pic>
        <p:nvPicPr>
          <p:cNvPr id="48"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10138955" y="6572771"/>
            <a:ext cx="153591" cy="153566"/>
          </a:xfrm>
          <a:prstGeom prst="rect">
            <a:avLst/>
          </a:prstGeom>
        </p:spPr>
      </p:pic>
      <p:sp>
        <p:nvSpPr>
          <p:cNvPr id="49" name="Shape 22"/>
          <p:cNvSpPr/>
          <p:nvPr/>
        </p:nvSpPr>
        <p:spPr>
          <a:xfrm>
            <a:off x="14403600" y="4191000"/>
            <a:ext cx="5601400" cy="7620000"/>
          </a:xfrm>
          <a:prstGeom prst="rect">
            <a:avLst/>
          </a:prstGeom>
          <a:noFill/>
          <a:ln/>
        </p:spPr>
      </p:sp>
      <p:sp>
        <p:nvSpPr>
          <p:cNvPr id="50" name="Shape 23"/>
          <p:cNvSpPr/>
          <p:nvPr/>
        </p:nvSpPr>
        <p:spPr>
          <a:xfrm>
            <a:off x="14403600" y="4191000"/>
            <a:ext cx="5601400" cy="7620000"/>
          </a:xfrm>
          <a:prstGeom prst="rect">
            <a:avLst/>
          </a:prstGeom>
          <a:noFill/>
          <a:ln/>
        </p:spPr>
      </p:sp>
      <p:pic>
        <p:nvPicPr>
          <p:cNvPr id="51" name="Image 25" descr=" ">    </p:cNvPr>
          <p:cNvPicPr>
            <a:picLocks noChangeAspect="1"/>
          </p:cNvPicPr>
          <p:nvPr/>
        </p:nvPicPr>
        <p:blipFill>
          <a:blip r:embed="rId50"/>
          <a:stretch>
            <a:fillRect/>
          </a:stretch>
        </p:blipFill>
        <p:spPr>
          <a:xfrm>
            <a:off x="14403600" y="4191000"/>
            <a:ext cx="5575997" cy="5575300"/>
          </a:xfrm>
          <a:prstGeom prst="rect">
            <a:avLst/>
          </a:prstGeom>
        </p:spPr>
      </p:pic>
      <p:pic>
        <p:nvPicPr>
          <p:cNvPr id="52" name="Image 26" descr=" ">    </p:cNvPr>
          <p:cNvPicPr>
            <a:picLocks noChangeAspect="1"/>
          </p:cNvPicPr>
          <p:nvPr/>
        </p:nvPicPr>
        <p:blipFill>
          <a:blip r:embed="rId51"/>
          <a:stretch>
            <a:fillRect/>
          </a:stretch>
        </p:blipFill>
        <p:spPr>
          <a:xfrm>
            <a:off x="14403600" y="4191000"/>
            <a:ext cx="5575997" cy="5575300"/>
          </a:xfrm>
          <a:prstGeom prst="rect">
            <a:avLst/>
          </a:prstGeom>
        </p:spPr>
      </p:pic>
      <p:sp>
        <p:nvSpPr>
          <p:cNvPr id="53" name="Shape 24"/>
          <p:cNvSpPr/>
          <p:nvPr/>
        </p:nvSpPr>
        <p:spPr>
          <a:xfrm>
            <a:off x="16302488" y="6365379"/>
            <a:ext cx="1790924" cy="1226566"/>
          </a:xfrm>
          <a:prstGeom prst="rect">
            <a:avLst/>
          </a:prstGeom>
          <a:noFill/>
          <a:ln/>
        </p:spPr>
      </p:sp>
      <p:sp>
        <p:nvSpPr>
          <p:cNvPr id="54" name="Text 25"/>
          <p:cNvSpPr/>
          <p:nvPr/>
        </p:nvSpPr>
        <p:spPr>
          <a:xfrm>
            <a:off x="16302488" y="6254750"/>
            <a:ext cx="1994149" cy="10414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34.574</a:t>
            </a:r>
            <a:endParaRPr lang="en-US" sz="4800" dirty="0"/>
          </a:p>
        </p:txBody>
      </p:sp>
      <p:sp>
        <p:nvSpPr>
          <p:cNvPr id="55" name="Text 26"/>
          <p:cNvSpPr/>
          <p:nvPr/>
        </p:nvSpPr>
        <p:spPr>
          <a:xfrm>
            <a:off x="16696237" y="7092950"/>
            <a:ext cx="1138909" cy="745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56" name="Shape 27"/>
          <p:cNvSpPr/>
          <p:nvPr/>
        </p:nvSpPr>
        <p:spPr>
          <a:xfrm>
            <a:off x="13260457" y="10515600"/>
            <a:ext cx="7874984" cy="2159000"/>
          </a:xfrm>
          <a:prstGeom prst="rect">
            <a:avLst/>
          </a:prstGeom>
          <a:noFill/>
          <a:ln/>
        </p:spPr>
      </p:sp>
      <p:sp>
        <p:nvSpPr>
          <p:cNvPr id="57" name="Shape 28"/>
          <p:cNvSpPr/>
          <p:nvPr/>
        </p:nvSpPr>
        <p:spPr>
          <a:xfrm>
            <a:off x="13260457" y="10515600"/>
            <a:ext cx="7874984" cy="2159000"/>
          </a:xfrm>
          <a:prstGeom prst="rect">
            <a:avLst/>
          </a:prstGeom>
          <a:noFill/>
          <a:ln/>
        </p:spPr>
      </p:sp>
      <p:sp>
        <p:nvSpPr>
          <p:cNvPr id="58" name="Text 29"/>
          <p:cNvSpPr/>
          <p:nvPr/>
        </p:nvSpPr>
        <p:spPr>
          <a:xfrm>
            <a:off x="13158845" y="10515600"/>
            <a:ext cx="8078210" cy="10414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Treasure Found</a:t>
            </a:r>
            <a:endParaRPr lang="en-US" sz="4800" dirty="0"/>
          </a:p>
        </p:txBody>
      </p:sp>
      <p:sp>
        <p:nvSpPr>
          <p:cNvPr id="59" name="Text 30"/>
          <p:cNvSpPr/>
          <p:nvPr/>
        </p:nvSpPr>
        <p:spPr>
          <a:xfrm>
            <a:off x="13192716" y="114554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60" name="Shape 31"/>
          <p:cNvSpPr/>
          <p:nvPr/>
        </p:nvSpPr>
        <p:spPr>
          <a:xfrm>
            <a:off x="3251606" y="10515600"/>
            <a:ext cx="7874984" cy="2159000"/>
          </a:xfrm>
          <a:prstGeom prst="rect">
            <a:avLst/>
          </a:prstGeom>
          <a:noFill/>
          <a:ln/>
        </p:spPr>
      </p:sp>
      <p:sp>
        <p:nvSpPr>
          <p:cNvPr id="61" name="Shape 32"/>
          <p:cNvSpPr/>
          <p:nvPr/>
        </p:nvSpPr>
        <p:spPr>
          <a:xfrm>
            <a:off x="3251606" y="10515600"/>
            <a:ext cx="7874984" cy="2159000"/>
          </a:xfrm>
          <a:prstGeom prst="rect">
            <a:avLst/>
          </a:prstGeom>
          <a:noFill/>
          <a:ln/>
        </p:spPr>
      </p:sp>
      <p:sp>
        <p:nvSpPr>
          <p:cNvPr id="62" name="Text 33"/>
          <p:cNvSpPr/>
          <p:nvPr/>
        </p:nvSpPr>
        <p:spPr>
          <a:xfrm>
            <a:off x="3149994" y="10515600"/>
            <a:ext cx="8078210" cy="10414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Spellcasting Progress</a:t>
            </a:r>
            <a:endParaRPr lang="en-US" sz="4800" dirty="0"/>
          </a:p>
        </p:txBody>
      </p:sp>
      <p:sp>
        <p:nvSpPr>
          <p:cNvPr id="63" name="Text 34"/>
          <p:cNvSpPr/>
          <p:nvPr/>
        </p:nvSpPr>
        <p:spPr>
          <a:xfrm>
            <a:off x="3183865" y="114554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E8D7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261126" y="9497343"/>
            <a:ext cx="7345316" cy="4218657"/>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6306174" cy="426682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398085" y="6527428"/>
            <a:ext cx="5988963" cy="718857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530616" y="10622831"/>
            <a:ext cx="9856432" cy="3093169"/>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333577" y="0"/>
            <a:ext cx="10053471" cy="4842892"/>
          </a:xfrm>
          <a:prstGeom prst="rect">
            <a:avLst/>
          </a:prstGeom>
        </p:spPr>
      </p:pic>
      <p:pic>
        <p:nvPicPr>
          <p:cNvPr id="7" name="Image 5" descr=" ">    </p:cNvPr>
          <p:cNvPicPr>
            <a:picLocks noChangeAspect="1"/>
          </p:cNvPicPr>
          <p:nvPr/>
        </p:nvPicPr>
        <p:blipFill>
          <a:blip r:embed="rId11"/>
          <a:stretch>
            <a:fillRect/>
          </a:stretch>
        </p:blipFill>
        <p:spPr>
          <a:xfrm>
            <a:off x="13084281" y="0"/>
            <a:ext cx="11302767" cy="2658492"/>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2"/>
          <a:stretch>
            <a:fillRect/>
          </a:stretch>
        </p:blipFill>
        <p:spPr>
          <a:xfrm>
            <a:off x="23523340" y="10820400"/>
            <a:ext cx="711289" cy="2590800"/>
          </a:xfrm>
          <a:prstGeom prst="rect">
            <a:avLst/>
          </a:prstGeom>
        </p:spPr>
      </p:pic>
      <p:sp>
        <p:nvSpPr>
          <p:cNvPr id="10" name="Shape 1"/>
          <p:cNvSpPr/>
          <p:nvPr/>
        </p:nvSpPr>
        <p:spPr>
          <a:xfrm>
            <a:off x="13450981" y="5753100"/>
            <a:ext cx="8738692" cy="2260600"/>
          </a:xfrm>
          <a:prstGeom prst="rect">
            <a:avLst/>
          </a:prstGeom>
          <a:noFill/>
          <a:ln/>
        </p:spPr>
      </p:sp>
      <p:sp>
        <p:nvSpPr>
          <p:cNvPr id="11" name="Shape 2"/>
          <p:cNvSpPr/>
          <p:nvPr/>
        </p:nvSpPr>
        <p:spPr>
          <a:xfrm>
            <a:off x="13450981" y="5753100"/>
            <a:ext cx="8738692" cy="2260600"/>
          </a:xfrm>
          <a:prstGeom prst="rect">
            <a:avLst/>
          </a:prstGeom>
          <a:noFill/>
          <a:ln/>
        </p:spPr>
      </p:sp>
      <p:sp>
        <p:nvSpPr>
          <p:cNvPr id="12" name="Text 3"/>
          <p:cNvSpPr/>
          <p:nvPr/>
        </p:nvSpPr>
        <p:spPr>
          <a:xfrm>
            <a:off x="13450981" y="5753100"/>
            <a:ext cx="8941918" cy="10414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A web application</a:t>
            </a:r>
            <a:endParaRPr lang="en-US" sz="4800" dirty="0"/>
          </a:p>
        </p:txBody>
      </p:sp>
      <p:sp>
        <p:nvSpPr>
          <p:cNvPr id="13" name="Text 4"/>
          <p:cNvSpPr/>
          <p:nvPr/>
        </p:nvSpPr>
        <p:spPr>
          <a:xfrm>
            <a:off x="13450981" y="6794500"/>
            <a:ext cx="8874176" cy="1354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14"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54032" y="3251200"/>
            <a:ext cx="13768521" cy="8166100"/>
          </a:xfrm>
          <a:prstGeom prst="rect">
            <a:avLst/>
          </a:prstGeom>
        </p:spPr>
      </p:pic>
      <p:pic>
        <p:nvPicPr>
          <p:cNvPr id="15" name="Image 8"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184673" y="3594100"/>
            <a:ext cx="9894537" cy="6489700"/>
          </a:xfrm>
          <a:prstGeom prst="rect">
            <a:avLst/>
          </a:prstGeom>
        </p:spPr>
      </p:pic>
      <p:sp>
        <p:nvSpPr>
          <p:cNvPr id="16" name="Text 5"/>
          <p:cNvSpPr/>
          <p:nvPr/>
        </p:nvSpPr>
        <p:spPr>
          <a:xfrm>
            <a:off x="7011276" y="1219200"/>
            <a:ext cx="10690503" cy="1735667"/>
          </a:xfrm>
          <a:prstGeom prst="rect">
            <a:avLst/>
          </a:prstGeom>
          <a:noFill/>
          <a:ln/>
        </p:spPr>
        <p:txBody>
          <a:bodyPr wrap="square" lIns="0" tIns="0" rIns="0" bIns="0" rtlCol="0" anchor="t"/>
          <a:lstStyle/>
          <a:p>
            <a:pPr algn="l" indent="0" marL="0">
              <a:buNone/>
            </a:pPr>
            <a:r>
              <a:rPr lang="en-US" sz="8000" dirty="0">
                <a:solidFill>
                  <a:srgbClr val="70503E">
                    <a:alpha val="100000"/>
                  </a:srgbClr>
                </a:solidFill>
                <a:latin typeface="DM Serif Display Regular" pitchFamily="34" charset="0"/>
                <a:ea typeface="DM Serif Display Regular" pitchFamily="34" charset="-122"/>
                <a:cs typeface="DM Serif Display Regular" pitchFamily="34" charset="-120"/>
              </a:rPr>
              <a:t>Portal to Adventure</a:t>
            </a:r>
            <a:endParaRPr lang="en-US" sz="8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E8D7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8928720"/>
            <a:ext cx="5217726" cy="478728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359645" y="10257011"/>
            <a:ext cx="6147568" cy="3458989"/>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4026403" cy="3771900"/>
          </a:xfrm>
          <a:prstGeom prst="rect">
            <a:avLst/>
          </a:prstGeom>
        </p:spPr>
      </p:pic>
      <p:pic>
        <p:nvPicPr>
          <p:cNvPr id="5" name="Image 3" descr=" ">    </p:cNvPr>
          <p:cNvPicPr>
            <a:picLocks noChangeAspect="1"/>
          </p:cNvPicPr>
          <p:nvPr/>
        </p:nvPicPr>
        <p:blipFill>
          <a:blip r:embed="rId7"/>
          <a:stretch>
            <a:fillRect/>
          </a:stretch>
        </p:blipFill>
        <p:spPr>
          <a:xfrm>
            <a:off x="15648356" y="0"/>
            <a:ext cx="8738692" cy="4338813"/>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8"/>
          <a:stretch>
            <a:fillRect/>
          </a:stretch>
        </p:blipFill>
        <p:spPr>
          <a:xfrm>
            <a:off x="23523340" y="10820400"/>
            <a:ext cx="711289" cy="2590800"/>
          </a:xfrm>
          <a:prstGeom prst="rect">
            <a:avLst/>
          </a:prstGeom>
        </p:spPr>
      </p:pic>
      <p:sp>
        <p:nvSpPr>
          <p:cNvPr id="8" name="Shape 1"/>
          <p:cNvSpPr/>
          <p:nvPr/>
        </p:nvSpPr>
        <p:spPr>
          <a:xfrm>
            <a:off x="2946768" y="4152900"/>
            <a:ext cx="8738692" cy="2870200"/>
          </a:xfrm>
          <a:prstGeom prst="rect">
            <a:avLst/>
          </a:prstGeom>
          <a:noFill/>
          <a:ln/>
        </p:spPr>
      </p:sp>
      <p:sp>
        <p:nvSpPr>
          <p:cNvPr id="9" name="Shape 2"/>
          <p:cNvSpPr/>
          <p:nvPr/>
        </p:nvSpPr>
        <p:spPr>
          <a:xfrm>
            <a:off x="2946768" y="4152900"/>
            <a:ext cx="8738692" cy="2870200"/>
          </a:xfrm>
          <a:prstGeom prst="rect">
            <a:avLst/>
          </a:prstGeom>
          <a:noFill/>
          <a:ln/>
        </p:spPr>
      </p:sp>
      <p:sp>
        <p:nvSpPr>
          <p:cNvPr id="10" name="Text 3"/>
          <p:cNvSpPr/>
          <p:nvPr/>
        </p:nvSpPr>
        <p:spPr>
          <a:xfrm>
            <a:off x="2946768" y="4152900"/>
            <a:ext cx="8941918" cy="10414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An mobile app</a:t>
            </a:r>
            <a:endParaRPr lang="en-US" sz="4800" dirty="0"/>
          </a:p>
        </p:txBody>
      </p:sp>
      <p:sp>
        <p:nvSpPr>
          <p:cNvPr id="11" name="Text 4"/>
          <p:cNvSpPr/>
          <p:nvPr/>
        </p:nvSpPr>
        <p:spPr>
          <a:xfrm>
            <a:off x="2946768" y="5194300"/>
            <a:ext cx="8874176" cy="19642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12" name="Text 5"/>
          <p:cNvSpPr/>
          <p:nvPr/>
        </p:nvSpPr>
        <p:spPr>
          <a:xfrm>
            <a:off x="2946768" y="7404100"/>
            <a:ext cx="9090103" cy="3996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00000">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000000">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00000">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00000">
                    <a:alpha val="100000"/>
                  </a:srgbClr>
                </a:solidFill>
                <a:latin typeface="Poppins Regular" pitchFamily="34" charset="0"/>
                <a:ea typeface="Poppins Regular" pitchFamily="34" charset="-122"/>
                <a:cs typeface="Poppins Regular" pitchFamily="34" charset="-120"/>
              </a:rPr>
              <a:t>Discover untold wonders</a:t>
            </a:r>
            <a:endParaRPr lang="en-US" sz="3200" dirty="0"/>
          </a:p>
          <a:p>
            <a:pPr algn="l" lvl="1" marL="685800" indent="-342900">
              <a:spcAft>
                <a:spcPts val="4000"/>
              </a:spcAft>
              <a:buSzPct val="100000"/>
              <a:buChar char="•"/>
            </a:pPr>
            <a:r>
              <a:rPr lang="en-US" sz="3200" dirty="0">
                <a:solidFill>
                  <a:srgbClr val="000000">
                    <a:alpha val="100000"/>
                  </a:srgbClr>
                </a:solidFill>
                <a:latin typeface="Poppins Regular" pitchFamily="34" charset="0"/>
                <a:ea typeface="Poppins Regular" pitchFamily="34" charset="-122"/>
                <a:cs typeface="Poppins Regular" pitchFamily="34" charset="-120"/>
              </a:rPr>
              <a:t>Live your fantasy dreams</a:t>
            </a:r>
            <a:endParaRPr lang="en-US" sz="3200" dirty="0"/>
          </a:p>
        </p:txBody>
      </p:sp>
      <p:sp>
        <p:nvSpPr>
          <p:cNvPr id="13" name="Text 6"/>
          <p:cNvSpPr/>
          <p:nvPr/>
        </p:nvSpPr>
        <p:spPr>
          <a:xfrm>
            <a:off x="2895962" y="1854200"/>
            <a:ext cx="12900579" cy="1735667"/>
          </a:xfrm>
          <a:prstGeom prst="rect">
            <a:avLst/>
          </a:prstGeom>
          <a:noFill/>
          <a:ln/>
        </p:spPr>
        <p:txBody>
          <a:bodyPr wrap="square" lIns="0" tIns="0" rIns="0" bIns="0" rtlCol="0" anchor="t"/>
          <a:lstStyle/>
          <a:p>
            <a:pPr algn="l" indent="0" marL="0">
              <a:buNone/>
            </a:pPr>
            <a:r>
              <a:rPr lang="en-US" sz="8000" dirty="0">
                <a:solidFill>
                  <a:srgbClr val="70503E">
                    <a:alpha val="100000"/>
                  </a:srgbClr>
                </a:solidFill>
                <a:latin typeface="DM Serif Display Regular" pitchFamily="34" charset="0"/>
                <a:ea typeface="DM Serif Display Regular" pitchFamily="34" charset="-122"/>
                <a:cs typeface="DM Serif Display Regular" pitchFamily="34" charset="-120"/>
              </a:rPr>
              <a:t>The Future of Fantasy</a:t>
            </a:r>
            <a:endParaRPr lang="en-US" sz="8000" dirty="0"/>
          </a:p>
        </p:txBody>
      </p:sp>
      <p:pic>
        <p:nvPicPr>
          <p:cNvPr id="14"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457832" y="1028700"/>
            <a:ext cx="5474384" cy="11849100"/>
          </a:xfrm>
          <a:prstGeom prst="rect">
            <a:avLst/>
          </a:prstGeom>
        </p:spPr>
      </p:pic>
      <p:pic>
        <p:nvPicPr>
          <p:cNvPr id="15"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648356" y="1765300"/>
            <a:ext cx="5106038" cy="10795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E8D7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176215" y="8544843"/>
            <a:ext cx="7210833" cy="5171157"/>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4267" y="10515600"/>
            <a:ext cx="5727839" cy="32004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535042" y="0"/>
            <a:ext cx="4852006" cy="48641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Shape 1"/>
          <p:cNvSpPr/>
          <p:nvPr/>
        </p:nvSpPr>
        <p:spPr>
          <a:xfrm>
            <a:off x="876410" y="8305800"/>
            <a:ext cx="5715714" cy="2870200"/>
          </a:xfrm>
          <a:prstGeom prst="rect">
            <a:avLst/>
          </a:prstGeom>
          <a:noFill/>
          <a:ln/>
        </p:spPr>
      </p:sp>
      <p:sp>
        <p:nvSpPr>
          <p:cNvPr id="8" name="Shape 2"/>
          <p:cNvSpPr/>
          <p:nvPr/>
        </p:nvSpPr>
        <p:spPr>
          <a:xfrm>
            <a:off x="876410" y="8305800"/>
            <a:ext cx="5715714" cy="2870200"/>
          </a:xfrm>
          <a:prstGeom prst="rect">
            <a:avLst/>
          </a:prstGeom>
          <a:noFill/>
          <a:ln/>
        </p:spPr>
      </p:sp>
      <p:sp>
        <p:nvSpPr>
          <p:cNvPr id="9" name="Text 3"/>
          <p:cNvSpPr/>
          <p:nvPr/>
        </p:nvSpPr>
        <p:spPr>
          <a:xfrm>
            <a:off x="876410" y="8305800"/>
            <a:ext cx="5918940" cy="10414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A web application</a:t>
            </a:r>
            <a:endParaRPr lang="en-US" sz="4800" dirty="0"/>
          </a:p>
        </p:txBody>
      </p:sp>
      <p:sp>
        <p:nvSpPr>
          <p:cNvPr id="10" name="Text 4"/>
          <p:cNvSpPr/>
          <p:nvPr/>
        </p:nvSpPr>
        <p:spPr>
          <a:xfrm>
            <a:off x="876410" y="9347200"/>
            <a:ext cx="5851198" cy="19642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sp>
        <p:nvSpPr>
          <p:cNvPr id="11" name="Text 5"/>
          <p:cNvSpPr/>
          <p:nvPr/>
        </p:nvSpPr>
        <p:spPr>
          <a:xfrm>
            <a:off x="825603" y="1231900"/>
            <a:ext cx="7007042" cy="5926667"/>
          </a:xfrm>
          <a:prstGeom prst="rect">
            <a:avLst/>
          </a:prstGeom>
          <a:noFill/>
          <a:ln/>
        </p:spPr>
        <p:txBody>
          <a:bodyPr wrap="square" lIns="0" tIns="0" rIns="0" bIns="0" rtlCol="0" anchor="t"/>
          <a:lstStyle/>
          <a:p>
            <a:pPr algn="l" indent="0" marL="0">
              <a:buNone/>
            </a:pPr>
            <a:r>
              <a:rPr lang="en-US" sz="8000" dirty="0">
                <a:solidFill>
                  <a:srgbClr val="70503E">
                    <a:alpha val="100000"/>
                  </a:srgbClr>
                </a:solidFill>
                <a:latin typeface="DM Serif Display Regular" pitchFamily="34" charset="0"/>
                <a:ea typeface="DM Serif Display Regular" pitchFamily="34" charset="-122"/>
                <a:cs typeface="DM Serif Display Regular" pitchFamily="34" charset="-120"/>
              </a:rPr>
              <a:t>A Gateway to a World of Fantasy and Wonder</a:t>
            </a:r>
            <a:endParaRPr lang="en-US" sz="8000" dirty="0"/>
          </a:p>
        </p:txBody>
      </p:sp>
      <p:sp>
        <p:nvSpPr>
          <p:cNvPr id="12" name="Text 6"/>
          <p:cNvSpPr/>
          <p:nvPr/>
        </p:nvSpPr>
        <p:spPr>
          <a:xfrm>
            <a:off x="16766096" y="4419600"/>
            <a:ext cx="6994341" cy="56218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00000">
                    <a:alpha val="100000"/>
                  </a:srgbClr>
                </a:solidFill>
                <a:latin typeface="Poppins Regular" pitchFamily="34" charset="0"/>
                <a:ea typeface="Poppins Regular" pitchFamily="34" charset="-122"/>
                <a:cs typeface="Poppi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00000">
                    <a:alpha val="100000"/>
                  </a:srgbClr>
                </a:solidFill>
                <a:latin typeface="Poppins Regular" pitchFamily="34" charset="0"/>
                <a:ea typeface="Poppins Regular" pitchFamily="34" charset="-122"/>
                <a:cs typeface="Poppi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00000">
                    <a:alpha val="100000"/>
                  </a:srgbClr>
                </a:solidFill>
                <a:latin typeface="Poppins Regular" pitchFamily="34" charset="0"/>
                <a:ea typeface="Poppins Regular" pitchFamily="34" charset="-122"/>
                <a:cs typeface="Poppi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00000">
                    <a:alpha val="100000"/>
                  </a:srgbClr>
                </a:solidFill>
                <a:latin typeface="Poppins Regular" pitchFamily="34" charset="0"/>
                <a:ea typeface="Poppins Regular" pitchFamily="34" charset="-122"/>
                <a:cs typeface="Poppins Regular" pitchFamily="34" charset="-120"/>
              </a:rPr>
              <a:t>Uncover hidden treasures and secret treasures</a:t>
            </a:r>
            <a:endParaRPr lang="en-US" sz="3200" dirty="0"/>
          </a:p>
        </p:txBody>
      </p:sp>
      <p:pic>
        <p:nvPicPr>
          <p:cNvPr id="13"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00387" y="749300"/>
            <a:ext cx="8573572" cy="12331700"/>
          </a:xfrm>
          <a:prstGeom prst="rect">
            <a:avLst/>
          </a:prstGeom>
        </p:spPr>
      </p:pic>
      <p:pic>
        <p:nvPicPr>
          <p:cNvPr id="1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95749" y="1803400"/>
            <a:ext cx="7582848" cy="102362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E8D7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953619" y="2222500"/>
            <a:ext cx="14492511" cy="928001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63513" y="7922521"/>
            <a:ext cx="7223535" cy="5793479"/>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6084060" y="4076700"/>
            <a:ext cx="12231629" cy="5562600"/>
          </a:xfrm>
          <a:prstGeom prst="rect">
            <a:avLst/>
          </a:prstGeom>
          <a:noFill/>
          <a:ln/>
        </p:spPr>
      </p:sp>
      <p:sp>
        <p:nvSpPr>
          <p:cNvPr id="7" name="Text 2"/>
          <p:cNvSpPr/>
          <p:nvPr/>
        </p:nvSpPr>
        <p:spPr>
          <a:xfrm>
            <a:off x="8935567" y="4076700"/>
            <a:ext cx="7070550" cy="2764367"/>
          </a:xfrm>
          <a:prstGeom prst="rect">
            <a:avLst/>
          </a:prstGeom>
          <a:noFill/>
          <a:ln/>
        </p:spPr>
        <p:txBody>
          <a:bodyPr wrap="square" lIns="0" tIns="0" rIns="0" bIns="0" rtlCol="0" anchor="t"/>
          <a:lstStyle/>
          <a:p>
            <a:pPr algn="l" indent="0" marL="0">
              <a:buNone/>
            </a:pPr>
            <a:r>
              <a:rPr lang="en-US" sz="12800" dirty="0">
                <a:solidFill>
                  <a:srgbClr val="70503E">
                    <a:alpha val="100000"/>
                  </a:srgbClr>
                </a:solidFill>
                <a:latin typeface="DM Serif Display Regular" pitchFamily="34" charset="0"/>
                <a:ea typeface="DM Serif Display Regular" pitchFamily="34" charset="-122"/>
                <a:cs typeface="DM Serif Display Regular" pitchFamily="34" charset="-120"/>
              </a:rPr>
              <a:t>Welcome</a:t>
            </a:r>
            <a:endParaRPr lang="en-US" sz="12800" dirty="0"/>
          </a:p>
        </p:txBody>
      </p:sp>
      <p:sp>
        <p:nvSpPr>
          <p:cNvPr id="8" name="Text 3"/>
          <p:cNvSpPr/>
          <p:nvPr/>
        </p:nvSpPr>
        <p:spPr>
          <a:xfrm>
            <a:off x="6016319" y="6591300"/>
            <a:ext cx="12367112" cy="31834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pic>
        <p:nvPicPr>
          <p:cNvPr id="9"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0241" y="10257013"/>
            <a:ext cx="6147568" cy="3458987"/>
          </a:xfrm>
          <a:prstGeom prst="rect">
            <a:avLst/>
          </a:prstGeom>
        </p:spPr>
      </p:pic>
      <p:pic>
        <p:nvPicPr>
          <p:cNvPr id="10"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747543" y="1155700"/>
            <a:ext cx="5131441" cy="4038600"/>
          </a:xfrm>
          <a:prstGeom prst="rect">
            <a:avLst/>
          </a:prstGeom>
        </p:spPr>
      </p:pic>
      <p:pic>
        <p:nvPicPr>
          <p:cNvPr id="11"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0" y="86175"/>
            <a:ext cx="7143179" cy="3786987"/>
          </a:xfrm>
          <a:prstGeom prst="rect">
            <a:avLst/>
          </a:prstGeom>
        </p:spPr>
      </p:pic>
      <p:pic>
        <p:nvPicPr>
          <p:cNvPr id="12"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0"/>
            <a:ext cx="8129016" cy="470711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E8D7C8"/>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10820400"/>
            <a:ext cx="711289" cy="2590800"/>
          </a:xfrm>
          <a:prstGeom prst="rect">
            <a:avLst/>
          </a:prstGeom>
        </p:spPr>
      </p:pic>
      <p:pic>
        <p:nvPicPr>
          <p:cNvPr id="4"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21986448" cy="11531600"/>
          </a:xfrm>
          <a:prstGeom prst="rect">
            <a:avLst/>
          </a:prstGeom>
        </p:spPr>
      </p:pic>
      <p:sp>
        <p:nvSpPr>
          <p:cNvPr id="5" name="Text 1"/>
          <p:cNvSpPr/>
          <p:nvPr/>
        </p:nvSpPr>
        <p:spPr>
          <a:xfrm>
            <a:off x="16397749" y="520700"/>
            <a:ext cx="7464300" cy="1735667"/>
          </a:xfrm>
          <a:prstGeom prst="rect">
            <a:avLst/>
          </a:prstGeom>
          <a:noFill/>
          <a:ln/>
        </p:spPr>
        <p:txBody>
          <a:bodyPr wrap="square" lIns="0" tIns="0" rIns="0" bIns="0" rtlCol="0" anchor="t"/>
          <a:lstStyle/>
          <a:p>
            <a:pPr algn="l" indent="0" marL="0">
              <a:buNone/>
            </a:pPr>
            <a:r>
              <a:rPr lang="en-US" sz="8000" dirty="0">
                <a:solidFill>
                  <a:srgbClr val="70503E">
                    <a:alpha val="100000"/>
                  </a:srgbClr>
                </a:solidFill>
                <a:latin typeface="DM Serif Display Regular" pitchFamily="34" charset="0"/>
                <a:ea typeface="DM Serif Display Regular" pitchFamily="34" charset="-122"/>
                <a:cs typeface="DM Serif Display Regular" pitchFamily="34" charset="-120"/>
              </a:rPr>
              <a:t>A Magic Picture</a:t>
            </a:r>
            <a:endParaRPr lang="en-US" sz="8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E8D7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8548168" cy="6629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2578" y="647700"/>
            <a:ext cx="5727839" cy="45085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53594" y="9067800"/>
            <a:ext cx="6833454" cy="46482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553594" y="0"/>
            <a:ext cx="6833454" cy="83439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454407" y="0"/>
            <a:ext cx="9926626" cy="4248497"/>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8585200"/>
            <a:ext cx="10288286" cy="51308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10769600"/>
            <a:ext cx="11537581" cy="29464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0" y="0"/>
            <a:ext cx="7646356" cy="13716000"/>
          </a:xfrm>
          <a:prstGeom prst="rect">
            <a:avLst/>
          </a:prstGeom>
        </p:spPr>
      </p:pic>
      <p:sp>
        <p:nvSpPr>
          <p:cNvPr id="12" name="Shape 1"/>
          <p:cNvSpPr/>
          <p:nvPr/>
        </p:nvSpPr>
        <p:spPr>
          <a:xfrm>
            <a:off x="8675184" y="2578100"/>
            <a:ext cx="6604826" cy="2768600"/>
          </a:xfrm>
          <a:prstGeom prst="rect">
            <a:avLst/>
          </a:prstGeom>
          <a:noFill/>
          <a:ln/>
        </p:spPr>
      </p:sp>
      <p:sp>
        <p:nvSpPr>
          <p:cNvPr id="13" name="Shape 2"/>
          <p:cNvSpPr/>
          <p:nvPr/>
        </p:nvSpPr>
        <p:spPr>
          <a:xfrm>
            <a:off x="8675184" y="2851150"/>
            <a:ext cx="571571" cy="2222500"/>
          </a:xfrm>
          <a:prstGeom prst="rect">
            <a:avLst/>
          </a:prstGeom>
          <a:noFill/>
          <a:ln/>
        </p:spPr>
      </p:sp>
      <p:sp>
        <p:nvSpPr>
          <p:cNvPr id="14" name="Text 3"/>
          <p:cNvSpPr/>
          <p:nvPr/>
        </p:nvSpPr>
        <p:spPr>
          <a:xfrm>
            <a:off x="8675184" y="2851150"/>
            <a:ext cx="1113506" cy="2764367"/>
          </a:xfrm>
          <a:prstGeom prst="rect">
            <a:avLst/>
          </a:prstGeom>
          <a:noFill/>
          <a:ln/>
        </p:spPr>
        <p:txBody>
          <a:bodyPr wrap="square" lIns="0" tIns="0" rIns="0" bIns="0" rtlCol="0" anchor="t"/>
          <a:lstStyle/>
          <a:p>
            <a:pPr algn="l" indent="0" marL="0">
              <a:buNone/>
            </a:pPr>
            <a:r>
              <a:rPr lang="en-US" sz="12800" dirty="0">
                <a:solidFill>
                  <a:srgbClr val="A96E25">
                    <a:alpha val="100000"/>
                  </a:srgbClr>
                </a:solidFill>
                <a:latin typeface="DM Serif Display Regular" pitchFamily="34" charset="0"/>
                <a:ea typeface="DM Serif Display Regular" pitchFamily="34" charset="-122"/>
                <a:cs typeface="DM Serif Display Regular" pitchFamily="34" charset="-120"/>
              </a:rPr>
              <a:t>1</a:t>
            </a:r>
            <a:endParaRPr lang="en-US" sz="12800" dirty="0"/>
          </a:p>
        </p:txBody>
      </p:sp>
      <p:sp>
        <p:nvSpPr>
          <p:cNvPr id="15" name="Shape 4"/>
          <p:cNvSpPr/>
          <p:nvPr/>
        </p:nvSpPr>
        <p:spPr>
          <a:xfrm>
            <a:off x="9449981" y="2578100"/>
            <a:ext cx="5830029" cy="2768600"/>
          </a:xfrm>
          <a:prstGeom prst="rect">
            <a:avLst/>
          </a:prstGeom>
          <a:noFill/>
          <a:ln/>
        </p:spPr>
      </p:sp>
      <p:sp>
        <p:nvSpPr>
          <p:cNvPr id="16" name="Text 5"/>
          <p:cNvSpPr/>
          <p:nvPr/>
        </p:nvSpPr>
        <p:spPr>
          <a:xfrm>
            <a:off x="9449981" y="2578100"/>
            <a:ext cx="6033254" cy="10414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Discover the secrets</a:t>
            </a:r>
            <a:endParaRPr lang="en-US" sz="4800" dirty="0"/>
          </a:p>
        </p:txBody>
      </p:sp>
      <p:sp>
        <p:nvSpPr>
          <p:cNvPr id="17" name="Text 6"/>
          <p:cNvSpPr/>
          <p:nvPr/>
        </p:nvSpPr>
        <p:spPr>
          <a:xfrm>
            <a:off x="9449981" y="3517900"/>
            <a:ext cx="5965512" cy="19642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Explore the lush, vibrant forest and uncover the mysteries that lie within.</a:t>
            </a:r>
            <a:endParaRPr lang="en-US" sz="3200" dirty="0"/>
          </a:p>
        </p:txBody>
      </p:sp>
      <p:sp>
        <p:nvSpPr>
          <p:cNvPr id="18" name="Shape 7"/>
          <p:cNvSpPr/>
          <p:nvPr/>
        </p:nvSpPr>
        <p:spPr>
          <a:xfrm>
            <a:off x="8675184" y="6997700"/>
            <a:ext cx="6604826" cy="3378200"/>
          </a:xfrm>
          <a:prstGeom prst="rect">
            <a:avLst/>
          </a:prstGeom>
          <a:noFill/>
          <a:ln/>
        </p:spPr>
      </p:sp>
      <p:sp>
        <p:nvSpPr>
          <p:cNvPr id="19" name="Shape 8"/>
          <p:cNvSpPr/>
          <p:nvPr/>
        </p:nvSpPr>
        <p:spPr>
          <a:xfrm>
            <a:off x="8675184" y="7575550"/>
            <a:ext cx="876410" cy="2222500"/>
          </a:xfrm>
          <a:prstGeom prst="rect">
            <a:avLst/>
          </a:prstGeom>
          <a:noFill/>
          <a:ln/>
        </p:spPr>
      </p:sp>
      <p:sp>
        <p:nvSpPr>
          <p:cNvPr id="20" name="Text 9"/>
          <p:cNvSpPr/>
          <p:nvPr/>
        </p:nvSpPr>
        <p:spPr>
          <a:xfrm>
            <a:off x="8675184" y="7575550"/>
            <a:ext cx="1418344" cy="2764367"/>
          </a:xfrm>
          <a:prstGeom prst="rect">
            <a:avLst/>
          </a:prstGeom>
          <a:noFill/>
          <a:ln/>
        </p:spPr>
        <p:txBody>
          <a:bodyPr wrap="square" lIns="0" tIns="0" rIns="0" bIns="0" rtlCol="0" anchor="t"/>
          <a:lstStyle/>
          <a:p>
            <a:pPr algn="l" indent="0" marL="0">
              <a:buNone/>
            </a:pPr>
            <a:r>
              <a:rPr lang="en-US" sz="12800" dirty="0">
                <a:solidFill>
                  <a:srgbClr val="A96E25">
                    <a:alpha val="100000"/>
                  </a:srgbClr>
                </a:solidFill>
                <a:latin typeface="DM Serif Display Regular" pitchFamily="34" charset="0"/>
                <a:ea typeface="DM Serif Display Regular" pitchFamily="34" charset="-122"/>
                <a:cs typeface="DM Serif Display Regular" pitchFamily="34" charset="-120"/>
              </a:rPr>
              <a:t>3</a:t>
            </a:r>
            <a:endParaRPr lang="en-US" sz="12800" dirty="0"/>
          </a:p>
        </p:txBody>
      </p:sp>
      <p:sp>
        <p:nvSpPr>
          <p:cNvPr id="21" name="Shape 10"/>
          <p:cNvSpPr/>
          <p:nvPr/>
        </p:nvSpPr>
        <p:spPr>
          <a:xfrm>
            <a:off x="9754819" y="6997700"/>
            <a:ext cx="5525191" cy="3378200"/>
          </a:xfrm>
          <a:prstGeom prst="rect">
            <a:avLst/>
          </a:prstGeom>
          <a:noFill/>
          <a:ln/>
        </p:spPr>
      </p:sp>
      <p:sp>
        <p:nvSpPr>
          <p:cNvPr id="22" name="Text 11"/>
          <p:cNvSpPr/>
          <p:nvPr/>
        </p:nvSpPr>
        <p:spPr>
          <a:xfrm>
            <a:off x="9754819" y="6997700"/>
            <a:ext cx="5728416" cy="10414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Meet the creatures</a:t>
            </a:r>
            <a:endParaRPr lang="en-US" sz="4800" dirty="0"/>
          </a:p>
        </p:txBody>
      </p:sp>
      <p:sp>
        <p:nvSpPr>
          <p:cNvPr id="23" name="Text 12"/>
          <p:cNvSpPr/>
          <p:nvPr/>
        </p:nvSpPr>
        <p:spPr>
          <a:xfrm>
            <a:off x="9754819" y="7937500"/>
            <a:ext cx="5660674" cy="25738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Encounter the mythical creatures that call the forest home, from talking animals to fairies.</a:t>
            </a:r>
            <a:endParaRPr lang="en-US" sz="3200" dirty="0"/>
          </a:p>
        </p:txBody>
      </p:sp>
      <p:sp>
        <p:nvSpPr>
          <p:cNvPr id="24" name="Shape 13"/>
          <p:cNvSpPr/>
          <p:nvPr/>
        </p:nvSpPr>
        <p:spPr>
          <a:xfrm>
            <a:off x="16181822" y="6997700"/>
            <a:ext cx="6604826" cy="3378200"/>
          </a:xfrm>
          <a:prstGeom prst="rect">
            <a:avLst/>
          </a:prstGeom>
          <a:noFill/>
          <a:ln/>
        </p:spPr>
      </p:sp>
      <p:sp>
        <p:nvSpPr>
          <p:cNvPr id="25" name="Shape 14"/>
          <p:cNvSpPr/>
          <p:nvPr/>
        </p:nvSpPr>
        <p:spPr>
          <a:xfrm>
            <a:off x="16181822" y="7575550"/>
            <a:ext cx="876410" cy="2222500"/>
          </a:xfrm>
          <a:prstGeom prst="rect">
            <a:avLst/>
          </a:prstGeom>
          <a:noFill/>
          <a:ln/>
        </p:spPr>
      </p:sp>
      <p:sp>
        <p:nvSpPr>
          <p:cNvPr id="26" name="Text 15"/>
          <p:cNvSpPr/>
          <p:nvPr/>
        </p:nvSpPr>
        <p:spPr>
          <a:xfrm>
            <a:off x="16181822" y="7575550"/>
            <a:ext cx="1418344" cy="2764367"/>
          </a:xfrm>
          <a:prstGeom prst="rect">
            <a:avLst/>
          </a:prstGeom>
          <a:noFill/>
          <a:ln/>
        </p:spPr>
        <p:txBody>
          <a:bodyPr wrap="square" lIns="0" tIns="0" rIns="0" bIns="0" rtlCol="0" anchor="t"/>
          <a:lstStyle/>
          <a:p>
            <a:pPr algn="l" indent="0" marL="0">
              <a:buNone/>
            </a:pPr>
            <a:r>
              <a:rPr lang="en-US" sz="12800" dirty="0">
                <a:solidFill>
                  <a:srgbClr val="A96E25">
                    <a:alpha val="100000"/>
                  </a:srgbClr>
                </a:solidFill>
                <a:latin typeface="DM Serif Display Regular" pitchFamily="34" charset="0"/>
                <a:ea typeface="DM Serif Display Regular" pitchFamily="34" charset="-122"/>
                <a:cs typeface="DM Serif Display Regular" pitchFamily="34" charset="-120"/>
              </a:rPr>
              <a:t>4</a:t>
            </a:r>
            <a:endParaRPr lang="en-US" sz="12800" dirty="0"/>
          </a:p>
        </p:txBody>
      </p:sp>
      <p:sp>
        <p:nvSpPr>
          <p:cNvPr id="27" name="Shape 16"/>
          <p:cNvSpPr/>
          <p:nvPr/>
        </p:nvSpPr>
        <p:spPr>
          <a:xfrm>
            <a:off x="17261457" y="6997700"/>
            <a:ext cx="5525191" cy="3378200"/>
          </a:xfrm>
          <a:prstGeom prst="rect">
            <a:avLst/>
          </a:prstGeom>
          <a:noFill/>
          <a:ln/>
        </p:spPr>
      </p:sp>
      <p:sp>
        <p:nvSpPr>
          <p:cNvPr id="28" name="Text 17"/>
          <p:cNvSpPr/>
          <p:nvPr/>
        </p:nvSpPr>
        <p:spPr>
          <a:xfrm>
            <a:off x="17261457" y="6997700"/>
            <a:ext cx="5728416" cy="10414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Uncover the magic</a:t>
            </a:r>
            <a:endParaRPr lang="en-US" sz="4800" dirty="0"/>
          </a:p>
        </p:txBody>
      </p:sp>
      <p:sp>
        <p:nvSpPr>
          <p:cNvPr id="29" name="Text 18"/>
          <p:cNvSpPr/>
          <p:nvPr/>
        </p:nvSpPr>
        <p:spPr>
          <a:xfrm>
            <a:off x="17261457" y="7937500"/>
            <a:ext cx="5660674" cy="25738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Learn about the powerful magic that pervades the forest and how it affects all who enter.</a:t>
            </a:r>
            <a:endParaRPr lang="en-US" sz="3200" dirty="0"/>
          </a:p>
        </p:txBody>
      </p:sp>
      <p:sp>
        <p:nvSpPr>
          <p:cNvPr id="30" name="Shape 19"/>
          <p:cNvSpPr/>
          <p:nvPr/>
        </p:nvSpPr>
        <p:spPr>
          <a:xfrm>
            <a:off x="16181822" y="2578100"/>
            <a:ext cx="6604826" cy="2768600"/>
          </a:xfrm>
          <a:prstGeom prst="rect">
            <a:avLst/>
          </a:prstGeom>
          <a:noFill/>
          <a:ln/>
        </p:spPr>
      </p:sp>
      <p:sp>
        <p:nvSpPr>
          <p:cNvPr id="31" name="Shape 20"/>
          <p:cNvSpPr/>
          <p:nvPr/>
        </p:nvSpPr>
        <p:spPr>
          <a:xfrm>
            <a:off x="16181822" y="2851150"/>
            <a:ext cx="876410" cy="2222500"/>
          </a:xfrm>
          <a:prstGeom prst="rect">
            <a:avLst/>
          </a:prstGeom>
          <a:noFill/>
          <a:ln/>
        </p:spPr>
      </p:sp>
      <p:sp>
        <p:nvSpPr>
          <p:cNvPr id="32" name="Text 21"/>
          <p:cNvSpPr/>
          <p:nvPr/>
        </p:nvSpPr>
        <p:spPr>
          <a:xfrm>
            <a:off x="16181822" y="2851150"/>
            <a:ext cx="1418344" cy="2764367"/>
          </a:xfrm>
          <a:prstGeom prst="rect">
            <a:avLst/>
          </a:prstGeom>
          <a:noFill/>
          <a:ln/>
        </p:spPr>
        <p:txBody>
          <a:bodyPr wrap="square" lIns="0" tIns="0" rIns="0" bIns="0" rtlCol="0" anchor="t"/>
          <a:lstStyle/>
          <a:p>
            <a:pPr algn="l" indent="0" marL="0">
              <a:buNone/>
            </a:pPr>
            <a:r>
              <a:rPr lang="en-US" sz="12800" dirty="0">
                <a:solidFill>
                  <a:srgbClr val="A96E25">
                    <a:alpha val="100000"/>
                  </a:srgbClr>
                </a:solidFill>
                <a:latin typeface="DM Serif Display Regular" pitchFamily="34" charset="0"/>
                <a:ea typeface="DM Serif Display Regular" pitchFamily="34" charset="-122"/>
                <a:cs typeface="DM Serif Display Regular" pitchFamily="34" charset="-120"/>
              </a:rPr>
              <a:t>2</a:t>
            </a:r>
            <a:endParaRPr lang="en-US" sz="12800" dirty="0"/>
          </a:p>
        </p:txBody>
      </p:sp>
      <p:sp>
        <p:nvSpPr>
          <p:cNvPr id="33" name="Shape 22"/>
          <p:cNvSpPr/>
          <p:nvPr/>
        </p:nvSpPr>
        <p:spPr>
          <a:xfrm>
            <a:off x="17261457" y="2578100"/>
            <a:ext cx="5525191" cy="2768600"/>
          </a:xfrm>
          <a:prstGeom prst="rect">
            <a:avLst/>
          </a:prstGeom>
          <a:noFill/>
          <a:ln/>
        </p:spPr>
      </p:sp>
      <p:sp>
        <p:nvSpPr>
          <p:cNvPr id="34" name="Text 23"/>
          <p:cNvSpPr/>
          <p:nvPr/>
        </p:nvSpPr>
        <p:spPr>
          <a:xfrm>
            <a:off x="17261457" y="2578100"/>
            <a:ext cx="5728416" cy="10414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Find your own path</a:t>
            </a:r>
            <a:endParaRPr lang="en-US" sz="4800" dirty="0"/>
          </a:p>
        </p:txBody>
      </p:sp>
      <p:sp>
        <p:nvSpPr>
          <p:cNvPr id="35" name="Text 24"/>
          <p:cNvSpPr/>
          <p:nvPr/>
        </p:nvSpPr>
        <p:spPr>
          <a:xfrm>
            <a:off x="17261457" y="3517900"/>
            <a:ext cx="5660674" cy="19642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Choose your own path through the forest, and see where it takes you.</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E8D7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270977" y="8519443"/>
            <a:ext cx="7345316" cy="5196557"/>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3988298" cy="40386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8063" y="2933700"/>
            <a:ext cx="14479810" cy="7861300"/>
          </a:xfrm>
          <a:prstGeom prst="rect">
            <a:avLst/>
          </a:prstGeom>
        </p:spPr>
      </p:pic>
      <p:sp>
        <p:nvSpPr>
          <p:cNvPr id="7" name="Text 1"/>
          <p:cNvSpPr/>
          <p:nvPr/>
        </p:nvSpPr>
        <p:spPr>
          <a:xfrm>
            <a:off x="5012893" y="11696700"/>
            <a:ext cx="14348560" cy="1735667"/>
          </a:xfrm>
          <a:prstGeom prst="rect">
            <a:avLst/>
          </a:prstGeom>
          <a:noFill/>
          <a:ln/>
        </p:spPr>
        <p:txBody>
          <a:bodyPr wrap="square" lIns="0" tIns="0" rIns="0" bIns="0" rtlCol="0" anchor="t"/>
          <a:lstStyle/>
          <a:p>
            <a:pPr algn="ctr" indent="0" marL="0">
              <a:buNone/>
            </a:pPr>
            <a:r>
              <a:rPr lang="en-US" sz="8000" dirty="0">
                <a:solidFill>
                  <a:srgbClr val="70503E">
                    <a:alpha val="100000"/>
                  </a:srgbClr>
                </a:solidFill>
                <a:latin typeface="DM Serif Display Regular" pitchFamily="34" charset="0"/>
                <a:ea typeface="DM Serif Display Regular" pitchFamily="34" charset="-122"/>
                <a:cs typeface="DM Serif Display Regular" pitchFamily="34" charset="-120"/>
              </a:rPr>
              <a:t>Fantasy Realm at a Glance</a:t>
            </a:r>
            <a:endParaRPr lang="en-US" sz="8000" dirty="0"/>
          </a:p>
        </p:txBody>
      </p:sp>
      <p:sp>
        <p:nvSpPr>
          <p:cNvPr id="8" name="Shape 2"/>
          <p:cNvSpPr/>
          <p:nvPr/>
        </p:nvSpPr>
        <p:spPr>
          <a:xfrm>
            <a:off x="15724565" y="1600200"/>
            <a:ext cx="6935067" cy="2768600"/>
          </a:xfrm>
          <a:prstGeom prst="rect">
            <a:avLst/>
          </a:prstGeom>
          <a:noFill/>
          <a:ln/>
        </p:spPr>
      </p:sp>
      <p:sp>
        <p:nvSpPr>
          <p:cNvPr id="9" name="Shape 3"/>
          <p:cNvSpPr/>
          <p:nvPr/>
        </p:nvSpPr>
        <p:spPr>
          <a:xfrm>
            <a:off x="15724565" y="1600200"/>
            <a:ext cx="6935067" cy="2768600"/>
          </a:xfrm>
          <a:prstGeom prst="rect">
            <a:avLst/>
          </a:prstGeom>
          <a:noFill/>
          <a:ln/>
        </p:spPr>
      </p:sp>
      <p:sp>
        <p:nvSpPr>
          <p:cNvPr id="10" name="Text 4"/>
          <p:cNvSpPr/>
          <p:nvPr/>
        </p:nvSpPr>
        <p:spPr>
          <a:xfrm>
            <a:off x="15724565" y="1600200"/>
            <a:ext cx="7138292" cy="10414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The Enchanted Forest</a:t>
            </a:r>
            <a:endParaRPr lang="en-US" sz="4800" dirty="0"/>
          </a:p>
        </p:txBody>
      </p:sp>
      <p:sp>
        <p:nvSpPr>
          <p:cNvPr id="11" name="Text 5"/>
          <p:cNvSpPr/>
          <p:nvPr/>
        </p:nvSpPr>
        <p:spPr>
          <a:xfrm>
            <a:off x="15724565" y="2540000"/>
            <a:ext cx="7070550" cy="19642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2" name="Shape 6"/>
          <p:cNvSpPr/>
          <p:nvPr/>
        </p:nvSpPr>
        <p:spPr>
          <a:xfrm>
            <a:off x="15724565" y="4902200"/>
            <a:ext cx="6935067" cy="2768600"/>
          </a:xfrm>
          <a:prstGeom prst="rect">
            <a:avLst/>
          </a:prstGeom>
          <a:noFill/>
          <a:ln/>
        </p:spPr>
      </p:sp>
      <p:sp>
        <p:nvSpPr>
          <p:cNvPr id="13" name="Shape 7"/>
          <p:cNvSpPr/>
          <p:nvPr/>
        </p:nvSpPr>
        <p:spPr>
          <a:xfrm>
            <a:off x="15724565" y="4902200"/>
            <a:ext cx="6935067" cy="2768600"/>
          </a:xfrm>
          <a:prstGeom prst="rect">
            <a:avLst/>
          </a:prstGeom>
          <a:noFill/>
          <a:ln/>
        </p:spPr>
      </p:sp>
      <p:sp>
        <p:nvSpPr>
          <p:cNvPr id="14" name="Text 8"/>
          <p:cNvSpPr/>
          <p:nvPr/>
        </p:nvSpPr>
        <p:spPr>
          <a:xfrm>
            <a:off x="15724565" y="4902200"/>
            <a:ext cx="7138292" cy="10414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The Crystal Caves</a:t>
            </a:r>
            <a:endParaRPr lang="en-US" sz="4800" dirty="0"/>
          </a:p>
        </p:txBody>
      </p:sp>
      <p:sp>
        <p:nvSpPr>
          <p:cNvPr id="15" name="Text 9"/>
          <p:cNvSpPr/>
          <p:nvPr/>
        </p:nvSpPr>
        <p:spPr>
          <a:xfrm>
            <a:off x="15724565" y="5842000"/>
            <a:ext cx="7070550" cy="19642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16" name="Shape 10"/>
          <p:cNvSpPr/>
          <p:nvPr/>
        </p:nvSpPr>
        <p:spPr>
          <a:xfrm>
            <a:off x="15724565" y="8229600"/>
            <a:ext cx="6935067" cy="2159000"/>
          </a:xfrm>
          <a:prstGeom prst="rect">
            <a:avLst/>
          </a:prstGeom>
          <a:noFill/>
          <a:ln/>
        </p:spPr>
      </p:sp>
      <p:sp>
        <p:nvSpPr>
          <p:cNvPr id="17" name="Shape 11"/>
          <p:cNvSpPr/>
          <p:nvPr/>
        </p:nvSpPr>
        <p:spPr>
          <a:xfrm>
            <a:off x="15724565" y="8229600"/>
            <a:ext cx="6935067" cy="2159000"/>
          </a:xfrm>
          <a:prstGeom prst="rect">
            <a:avLst/>
          </a:prstGeom>
          <a:noFill/>
          <a:ln/>
        </p:spPr>
      </p:sp>
      <p:sp>
        <p:nvSpPr>
          <p:cNvPr id="18" name="Text 12"/>
          <p:cNvSpPr/>
          <p:nvPr/>
        </p:nvSpPr>
        <p:spPr>
          <a:xfrm>
            <a:off x="15724565" y="8229600"/>
            <a:ext cx="7138292" cy="10414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The Dragon's Lair</a:t>
            </a:r>
            <a:endParaRPr lang="en-US" sz="4800" dirty="0"/>
          </a:p>
        </p:txBody>
      </p:sp>
      <p:sp>
        <p:nvSpPr>
          <p:cNvPr id="19" name="Text 13"/>
          <p:cNvSpPr/>
          <p:nvPr/>
        </p:nvSpPr>
        <p:spPr>
          <a:xfrm>
            <a:off x="15724565" y="9169400"/>
            <a:ext cx="7070550" cy="1354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E8D7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883260" y="6464300"/>
            <a:ext cx="2044956" cy="2057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7645" y="6527800"/>
            <a:ext cx="2044956" cy="20574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628803" y="6464300"/>
            <a:ext cx="2044956" cy="20574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268308" y="6464300"/>
            <a:ext cx="2044956" cy="20574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8451" y="8544843"/>
            <a:ext cx="7345318" cy="5171157"/>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347943" y="10515600"/>
            <a:ext cx="4039105" cy="32004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600662" y="0"/>
            <a:ext cx="5786386" cy="52324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Text 1"/>
          <p:cNvSpPr/>
          <p:nvPr/>
        </p:nvSpPr>
        <p:spPr>
          <a:xfrm>
            <a:off x="990724" y="1422400"/>
            <a:ext cx="12278201" cy="1735667"/>
          </a:xfrm>
          <a:prstGeom prst="rect">
            <a:avLst/>
          </a:prstGeom>
          <a:noFill/>
          <a:ln/>
        </p:spPr>
        <p:txBody>
          <a:bodyPr wrap="square" lIns="0" tIns="0" rIns="0" bIns="0" rtlCol="0" anchor="t"/>
          <a:lstStyle/>
          <a:p>
            <a:pPr algn="l" indent="0" marL="0">
              <a:buNone/>
            </a:pPr>
            <a:r>
              <a:rPr lang="en-US" sz="8000" dirty="0">
                <a:solidFill>
                  <a:srgbClr val="70503E">
                    <a:alpha val="100000"/>
                  </a:srgbClr>
                </a:solidFill>
                <a:latin typeface="DM Serif Display Regular" pitchFamily="34" charset="0"/>
                <a:ea typeface="DM Serif Display Regular" pitchFamily="34" charset="-122"/>
                <a:cs typeface="DM Serif Display Regular" pitchFamily="34" charset="-120"/>
              </a:rPr>
              <a:t>The Timeline</a:t>
            </a:r>
            <a:endParaRPr lang="en-US" sz="8000" dirty="0"/>
          </a:p>
        </p:txBody>
      </p:sp>
      <p:sp>
        <p:nvSpPr>
          <p:cNvPr id="12" name="Shape 2"/>
          <p:cNvSpPr/>
          <p:nvPr/>
        </p:nvSpPr>
        <p:spPr>
          <a:xfrm>
            <a:off x="2972171" y="6680200"/>
            <a:ext cx="18087061" cy="1625600"/>
          </a:xfrm>
          <a:prstGeom prst="rect">
            <a:avLst/>
          </a:prstGeom>
          <a:noFill/>
          <a:ln/>
        </p:spPr>
      </p:sp>
      <p:pic>
        <p:nvPicPr>
          <p:cNvPr id="13" name="Image 8" descr=" ">    </p:cNvPr>
          <p:cNvPicPr>
            <a:picLocks noChangeAspect="1"/>
          </p:cNvPicPr>
          <p:nvPr/>
        </p:nvPicPr>
        <p:blipFill>
          <a:blip r:embed="rId16"/>
          <a:stretch>
            <a:fillRect/>
          </a:stretch>
        </p:blipFill>
        <p:spPr>
          <a:xfrm>
            <a:off x="2972171" y="6680200"/>
            <a:ext cx="1625803" cy="1625600"/>
          </a:xfrm>
          <a:prstGeom prst="rect">
            <a:avLst/>
          </a:prstGeom>
        </p:spPr>
      </p:pic>
      <p:sp>
        <p:nvSpPr>
          <p:cNvPr id="14" name="Shape 3"/>
          <p:cNvSpPr/>
          <p:nvPr/>
        </p:nvSpPr>
        <p:spPr>
          <a:xfrm>
            <a:off x="2972171" y="6680200"/>
            <a:ext cx="1625803" cy="1625600"/>
          </a:xfrm>
          <a:prstGeom prst="roundRect">
            <a:avLst>
              <a:gd name="adj" fmla="val 781313"/>
            </a:avLst>
          </a:prstGeom>
          <a:noFill/>
          <a:ln/>
        </p:spPr>
      </p:sp>
      <p:sp>
        <p:nvSpPr>
          <p:cNvPr id="15" name="Text 4"/>
          <p:cNvSpPr/>
          <p:nvPr/>
        </p:nvSpPr>
        <p:spPr>
          <a:xfrm>
            <a:off x="3042030" y="6972300"/>
            <a:ext cx="1486086" cy="1041400"/>
          </a:xfrm>
          <a:prstGeom prst="rect">
            <a:avLst/>
          </a:prstGeom>
          <a:noFill/>
          <a:ln/>
        </p:spPr>
        <p:txBody>
          <a:bodyPr wrap="square" lIns="0" tIns="0" rIns="0" bIns="0" rtlCol="0" anchor="ctr"/>
          <a:lstStyle/>
          <a:p>
            <a:pPr algn="ctr" indent="0" marL="0">
              <a:buNone/>
            </a:pPr>
            <a:r>
              <a:rPr lang="en-US" sz="4800" dirty="0">
                <a:solidFill>
                  <a:srgbClr val="E8D7C8">
                    <a:alpha val="100000"/>
                  </a:srgbClr>
                </a:solidFill>
                <a:latin typeface="DM Serif Display Regular" pitchFamily="34" charset="0"/>
                <a:ea typeface="DM Serif Display Regular" pitchFamily="34" charset="-122"/>
                <a:cs typeface="DM Serif Display Regular" pitchFamily="34" charset="-120"/>
              </a:rPr>
              <a:t>2022</a:t>
            </a:r>
            <a:endParaRPr lang="en-US" sz="4800" dirty="0"/>
          </a:p>
        </p:txBody>
      </p:sp>
      <p:sp>
        <p:nvSpPr>
          <p:cNvPr id="16" name="Shape 5"/>
          <p:cNvSpPr/>
          <p:nvPr/>
        </p:nvSpPr>
        <p:spPr>
          <a:xfrm>
            <a:off x="4597975" y="7493000"/>
            <a:ext cx="3861283" cy="0"/>
          </a:xfrm>
          <a:prstGeom prst="rect">
            <a:avLst/>
          </a:prstGeom>
          <a:noFill/>
          <a:ln/>
        </p:spPr>
      </p:sp>
      <p:pic>
        <p:nvPicPr>
          <p:cNvPr id="17" name="Image 9"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597975" y="7454900"/>
            <a:ext cx="3861283" cy="38100"/>
          </a:xfrm>
          <a:prstGeom prst="rect">
            <a:avLst/>
          </a:prstGeom>
        </p:spPr>
      </p:pic>
      <p:pic>
        <p:nvPicPr>
          <p:cNvPr id="18" name="Image 10" descr=" ">    </p:cNvPr>
          <p:cNvPicPr>
            <a:picLocks noChangeAspect="1"/>
          </p:cNvPicPr>
          <p:nvPr/>
        </p:nvPicPr>
        <p:blipFill>
          <a:blip r:embed="rId19"/>
          <a:stretch>
            <a:fillRect/>
          </a:stretch>
        </p:blipFill>
        <p:spPr>
          <a:xfrm>
            <a:off x="8459257" y="6680200"/>
            <a:ext cx="1625803" cy="1625600"/>
          </a:xfrm>
          <a:prstGeom prst="rect">
            <a:avLst/>
          </a:prstGeom>
        </p:spPr>
      </p:pic>
      <p:sp>
        <p:nvSpPr>
          <p:cNvPr id="19" name="Shape 6"/>
          <p:cNvSpPr/>
          <p:nvPr/>
        </p:nvSpPr>
        <p:spPr>
          <a:xfrm>
            <a:off x="8459257" y="6680200"/>
            <a:ext cx="1625803" cy="1625600"/>
          </a:xfrm>
          <a:prstGeom prst="roundRect">
            <a:avLst>
              <a:gd name="adj" fmla="val 781313"/>
            </a:avLst>
          </a:prstGeom>
          <a:noFill/>
          <a:ln/>
        </p:spPr>
      </p:sp>
      <p:sp>
        <p:nvSpPr>
          <p:cNvPr id="20" name="Text 7"/>
          <p:cNvSpPr/>
          <p:nvPr/>
        </p:nvSpPr>
        <p:spPr>
          <a:xfrm>
            <a:off x="8529116" y="6972300"/>
            <a:ext cx="1486086" cy="1041400"/>
          </a:xfrm>
          <a:prstGeom prst="rect">
            <a:avLst/>
          </a:prstGeom>
          <a:noFill/>
          <a:ln/>
        </p:spPr>
        <p:txBody>
          <a:bodyPr wrap="square" lIns="0" tIns="0" rIns="0" bIns="0" rtlCol="0" anchor="ctr"/>
          <a:lstStyle/>
          <a:p>
            <a:pPr algn="ctr" indent="0" marL="0">
              <a:buNone/>
            </a:pPr>
            <a:r>
              <a:rPr lang="en-US" sz="4800" dirty="0">
                <a:solidFill>
                  <a:srgbClr val="E8D7C8">
                    <a:alpha val="100000"/>
                  </a:srgbClr>
                </a:solidFill>
                <a:latin typeface="DM Serif Display Regular" pitchFamily="34" charset="0"/>
                <a:ea typeface="DM Serif Display Regular" pitchFamily="34" charset="-122"/>
                <a:cs typeface="DM Serif Display Regular" pitchFamily="34" charset="-120"/>
              </a:rPr>
              <a:t>2023</a:t>
            </a:r>
            <a:endParaRPr lang="en-US" sz="4800" dirty="0"/>
          </a:p>
        </p:txBody>
      </p:sp>
      <p:sp>
        <p:nvSpPr>
          <p:cNvPr id="21" name="Shape 8"/>
          <p:cNvSpPr/>
          <p:nvPr/>
        </p:nvSpPr>
        <p:spPr>
          <a:xfrm>
            <a:off x="10085060" y="7493000"/>
            <a:ext cx="3861283" cy="0"/>
          </a:xfrm>
          <a:prstGeom prst="rect">
            <a:avLst/>
          </a:prstGeom>
          <a:noFill/>
          <a:ln/>
        </p:spPr>
      </p:sp>
      <p:pic>
        <p:nvPicPr>
          <p:cNvPr id="22" name="Image 11"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085060" y="7454900"/>
            <a:ext cx="3861283" cy="38100"/>
          </a:xfrm>
          <a:prstGeom prst="rect">
            <a:avLst/>
          </a:prstGeom>
        </p:spPr>
      </p:pic>
      <p:pic>
        <p:nvPicPr>
          <p:cNvPr id="23" name="Image 12" descr=" ">    </p:cNvPr>
          <p:cNvPicPr>
            <a:picLocks noChangeAspect="1"/>
          </p:cNvPicPr>
          <p:nvPr/>
        </p:nvPicPr>
        <p:blipFill>
          <a:blip r:embed="rId22"/>
          <a:stretch>
            <a:fillRect/>
          </a:stretch>
        </p:blipFill>
        <p:spPr>
          <a:xfrm>
            <a:off x="13946343" y="6680200"/>
            <a:ext cx="1625803" cy="1625600"/>
          </a:xfrm>
          <a:prstGeom prst="rect">
            <a:avLst/>
          </a:prstGeom>
        </p:spPr>
      </p:pic>
      <p:sp>
        <p:nvSpPr>
          <p:cNvPr id="24" name="Shape 9"/>
          <p:cNvSpPr/>
          <p:nvPr/>
        </p:nvSpPr>
        <p:spPr>
          <a:xfrm>
            <a:off x="13946343" y="6680200"/>
            <a:ext cx="1625803" cy="1625600"/>
          </a:xfrm>
          <a:prstGeom prst="roundRect">
            <a:avLst>
              <a:gd name="adj" fmla="val 781313"/>
            </a:avLst>
          </a:prstGeom>
          <a:noFill/>
          <a:ln/>
        </p:spPr>
      </p:sp>
      <p:sp>
        <p:nvSpPr>
          <p:cNvPr id="25" name="Text 10"/>
          <p:cNvSpPr/>
          <p:nvPr/>
        </p:nvSpPr>
        <p:spPr>
          <a:xfrm>
            <a:off x="14009851" y="6972300"/>
            <a:ext cx="1498787" cy="1041400"/>
          </a:xfrm>
          <a:prstGeom prst="rect">
            <a:avLst/>
          </a:prstGeom>
          <a:noFill/>
          <a:ln/>
        </p:spPr>
        <p:txBody>
          <a:bodyPr wrap="square" lIns="0" tIns="0" rIns="0" bIns="0" rtlCol="0" anchor="ctr"/>
          <a:lstStyle/>
          <a:p>
            <a:pPr algn="ctr" indent="0" marL="0">
              <a:buNone/>
            </a:pPr>
            <a:r>
              <a:rPr lang="en-US" sz="4800" dirty="0">
                <a:solidFill>
                  <a:srgbClr val="E8D7C8">
                    <a:alpha val="100000"/>
                  </a:srgbClr>
                </a:solidFill>
                <a:latin typeface="DM Serif Display Regular" pitchFamily="34" charset="0"/>
                <a:ea typeface="DM Serif Display Regular" pitchFamily="34" charset="-122"/>
                <a:cs typeface="DM Serif Display Regular" pitchFamily="34" charset="-120"/>
              </a:rPr>
              <a:t>2024</a:t>
            </a:r>
            <a:endParaRPr lang="en-US" sz="4800" dirty="0"/>
          </a:p>
        </p:txBody>
      </p:sp>
      <p:sp>
        <p:nvSpPr>
          <p:cNvPr id="26" name="Shape 11"/>
          <p:cNvSpPr/>
          <p:nvPr/>
        </p:nvSpPr>
        <p:spPr>
          <a:xfrm>
            <a:off x="15572146" y="7493000"/>
            <a:ext cx="3861283" cy="0"/>
          </a:xfrm>
          <a:prstGeom prst="rect">
            <a:avLst/>
          </a:prstGeom>
          <a:noFill/>
          <a:ln/>
        </p:spPr>
      </p:sp>
      <p:pic>
        <p:nvPicPr>
          <p:cNvPr id="27" name="Image 13"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5572146" y="7454900"/>
            <a:ext cx="3861283" cy="38100"/>
          </a:xfrm>
          <a:prstGeom prst="rect">
            <a:avLst/>
          </a:prstGeom>
        </p:spPr>
      </p:pic>
      <p:pic>
        <p:nvPicPr>
          <p:cNvPr id="28" name="Image 14" descr=" ">    </p:cNvPr>
          <p:cNvPicPr>
            <a:picLocks noChangeAspect="1"/>
          </p:cNvPicPr>
          <p:nvPr/>
        </p:nvPicPr>
        <p:blipFill>
          <a:blip r:embed="rId25"/>
          <a:stretch>
            <a:fillRect/>
          </a:stretch>
        </p:blipFill>
        <p:spPr>
          <a:xfrm>
            <a:off x="19433429" y="6680200"/>
            <a:ext cx="1625803" cy="1625600"/>
          </a:xfrm>
          <a:prstGeom prst="rect">
            <a:avLst/>
          </a:prstGeom>
        </p:spPr>
      </p:pic>
      <p:sp>
        <p:nvSpPr>
          <p:cNvPr id="29" name="Shape 12"/>
          <p:cNvSpPr/>
          <p:nvPr/>
        </p:nvSpPr>
        <p:spPr>
          <a:xfrm>
            <a:off x="19433429" y="6680200"/>
            <a:ext cx="1625803" cy="1625600"/>
          </a:xfrm>
          <a:prstGeom prst="roundRect">
            <a:avLst>
              <a:gd name="adj" fmla="val 781313"/>
            </a:avLst>
          </a:prstGeom>
          <a:noFill/>
          <a:ln/>
        </p:spPr>
      </p:sp>
      <p:sp>
        <p:nvSpPr>
          <p:cNvPr id="30" name="Text 13"/>
          <p:cNvSpPr/>
          <p:nvPr/>
        </p:nvSpPr>
        <p:spPr>
          <a:xfrm>
            <a:off x="19503288" y="6972300"/>
            <a:ext cx="1486086" cy="1041400"/>
          </a:xfrm>
          <a:prstGeom prst="rect">
            <a:avLst/>
          </a:prstGeom>
          <a:noFill/>
          <a:ln/>
        </p:spPr>
        <p:txBody>
          <a:bodyPr wrap="square" lIns="0" tIns="0" rIns="0" bIns="0" rtlCol="0" anchor="ctr"/>
          <a:lstStyle/>
          <a:p>
            <a:pPr algn="ctr" indent="0" marL="0">
              <a:buNone/>
            </a:pPr>
            <a:r>
              <a:rPr lang="en-US" sz="4800" dirty="0">
                <a:solidFill>
                  <a:srgbClr val="E8D7C8">
                    <a:alpha val="100000"/>
                  </a:srgbClr>
                </a:solidFill>
                <a:latin typeface="DM Serif Display Regular" pitchFamily="34" charset="0"/>
                <a:ea typeface="DM Serif Display Regular" pitchFamily="34" charset="-122"/>
                <a:cs typeface="DM Serif Display Regular" pitchFamily="34" charset="-120"/>
              </a:rPr>
              <a:t>2025</a:t>
            </a:r>
            <a:endParaRPr lang="en-US" sz="4800" dirty="0"/>
          </a:p>
        </p:txBody>
      </p:sp>
      <p:sp>
        <p:nvSpPr>
          <p:cNvPr id="31" name="Shape 14"/>
          <p:cNvSpPr/>
          <p:nvPr/>
        </p:nvSpPr>
        <p:spPr>
          <a:xfrm>
            <a:off x="863708" y="4140200"/>
            <a:ext cx="6096762" cy="2159000"/>
          </a:xfrm>
          <a:prstGeom prst="rect">
            <a:avLst/>
          </a:prstGeom>
          <a:noFill/>
          <a:ln/>
        </p:spPr>
      </p:sp>
      <p:sp>
        <p:nvSpPr>
          <p:cNvPr id="32" name="Shape 15"/>
          <p:cNvSpPr/>
          <p:nvPr/>
        </p:nvSpPr>
        <p:spPr>
          <a:xfrm>
            <a:off x="863708" y="4140200"/>
            <a:ext cx="6096762" cy="2159000"/>
          </a:xfrm>
          <a:prstGeom prst="rect">
            <a:avLst/>
          </a:prstGeom>
          <a:noFill/>
          <a:ln/>
        </p:spPr>
      </p:sp>
      <p:sp>
        <p:nvSpPr>
          <p:cNvPr id="33" name="Text 16"/>
          <p:cNvSpPr/>
          <p:nvPr/>
        </p:nvSpPr>
        <p:spPr>
          <a:xfrm>
            <a:off x="762095" y="4140200"/>
            <a:ext cx="6299987" cy="10414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Dragon Taming</a:t>
            </a:r>
            <a:endParaRPr lang="en-US" sz="4800" dirty="0"/>
          </a:p>
        </p:txBody>
      </p:sp>
      <p:sp>
        <p:nvSpPr>
          <p:cNvPr id="34" name="Text 17"/>
          <p:cNvSpPr/>
          <p:nvPr/>
        </p:nvSpPr>
        <p:spPr>
          <a:xfrm>
            <a:off x="795966" y="50800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First dragon was successfully tamed</a:t>
            </a:r>
            <a:endParaRPr lang="en-US" sz="3200" dirty="0"/>
          </a:p>
        </p:txBody>
      </p:sp>
      <p:sp>
        <p:nvSpPr>
          <p:cNvPr id="35" name="Shape 18"/>
          <p:cNvSpPr/>
          <p:nvPr/>
        </p:nvSpPr>
        <p:spPr>
          <a:xfrm>
            <a:off x="11863283" y="3822700"/>
            <a:ext cx="6096762" cy="2159000"/>
          </a:xfrm>
          <a:prstGeom prst="rect">
            <a:avLst/>
          </a:prstGeom>
          <a:noFill/>
          <a:ln/>
        </p:spPr>
      </p:sp>
      <p:sp>
        <p:nvSpPr>
          <p:cNvPr id="36" name="Shape 19"/>
          <p:cNvSpPr/>
          <p:nvPr/>
        </p:nvSpPr>
        <p:spPr>
          <a:xfrm>
            <a:off x="11863283" y="3822700"/>
            <a:ext cx="6096762" cy="2159000"/>
          </a:xfrm>
          <a:prstGeom prst="rect">
            <a:avLst/>
          </a:prstGeom>
          <a:noFill/>
          <a:ln/>
        </p:spPr>
      </p:sp>
      <p:sp>
        <p:nvSpPr>
          <p:cNvPr id="37" name="Text 20"/>
          <p:cNvSpPr/>
          <p:nvPr/>
        </p:nvSpPr>
        <p:spPr>
          <a:xfrm>
            <a:off x="11761670" y="3822700"/>
            <a:ext cx="6299987" cy="10414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Unicorn Migration</a:t>
            </a:r>
            <a:endParaRPr lang="en-US" sz="4800" dirty="0"/>
          </a:p>
        </p:txBody>
      </p:sp>
      <p:sp>
        <p:nvSpPr>
          <p:cNvPr id="38" name="Text 21"/>
          <p:cNvSpPr/>
          <p:nvPr/>
        </p:nvSpPr>
        <p:spPr>
          <a:xfrm>
            <a:off x="11795541" y="47625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Large herd of unicorns migrated to the realm</a:t>
            </a:r>
            <a:endParaRPr lang="en-US" sz="3200" dirty="0"/>
          </a:p>
        </p:txBody>
      </p:sp>
      <p:sp>
        <p:nvSpPr>
          <p:cNvPr id="39" name="Shape 22"/>
          <p:cNvSpPr/>
          <p:nvPr/>
        </p:nvSpPr>
        <p:spPr>
          <a:xfrm>
            <a:off x="17299562" y="9042400"/>
            <a:ext cx="6096762" cy="2159000"/>
          </a:xfrm>
          <a:prstGeom prst="rect">
            <a:avLst/>
          </a:prstGeom>
          <a:noFill/>
          <a:ln/>
        </p:spPr>
      </p:sp>
      <p:sp>
        <p:nvSpPr>
          <p:cNvPr id="40" name="Shape 23"/>
          <p:cNvSpPr/>
          <p:nvPr/>
        </p:nvSpPr>
        <p:spPr>
          <a:xfrm>
            <a:off x="17299562" y="9042400"/>
            <a:ext cx="6096762" cy="2159000"/>
          </a:xfrm>
          <a:prstGeom prst="rect">
            <a:avLst/>
          </a:prstGeom>
          <a:noFill/>
          <a:ln/>
        </p:spPr>
      </p:sp>
      <p:sp>
        <p:nvSpPr>
          <p:cNvPr id="41" name="Text 24"/>
          <p:cNvSpPr/>
          <p:nvPr/>
        </p:nvSpPr>
        <p:spPr>
          <a:xfrm>
            <a:off x="17197949" y="9042400"/>
            <a:ext cx="6299987" cy="10414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Rainbow Sightings</a:t>
            </a:r>
            <a:endParaRPr lang="en-US" sz="4800" dirty="0"/>
          </a:p>
        </p:txBody>
      </p:sp>
      <p:sp>
        <p:nvSpPr>
          <p:cNvPr id="42" name="Text 25"/>
          <p:cNvSpPr/>
          <p:nvPr/>
        </p:nvSpPr>
        <p:spPr>
          <a:xfrm>
            <a:off x="17231820" y="99822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Unusually large number of rainbows were sighted</a:t>
            </a:r>
            <a:endParaRPr lang="en-US" sz="3200" dirty="0"/>
          </a:p>
        </p:txBody>
      </p:sp>
      <p:sp>
        <p:nvSpPr>
          <p:cNvPr id="43" name="Shape 26"/>
          <p:cNvSpPr/>
          <p:nvPr/>
        </p:nvSpPr>
        <p:spPr>
          <a:xfrm>
            <a:off x="6427003" y="9004300"/>
            <a:ext cx="6096762" cy="2159000"/>
          </a:xfrm>
          <a:prstGeom prst="rect">
            <a:avLst/>
          </a:prstGeom>
          <a:noFill/>
          <a:ln/>
        </p:spPr>
      </p:sp>
      <p:sp>
        <p:nvSpPr>
          <p:cNvPr id="44" name="Shape 27"/>
          <p:cNvSpPr/>
          <p:nvPr/>
        </p:nvSpPr>
        <p:spPr>
          <a:xfrm>
            <a:off x="6427003" y="9004300"/>
            <a:ext cx="6096762" cy="2159000"/>
          </a:xfrm>
          <a:prstGeom prst="rect">
            <a:avLst/>
          </a:prstGeom>
          <a:noFill/>
          <a:ln/>
        </p:spPr>
      </p:sp>
      <p:sp>
        <p:nvSpPr>
          <p:cNvPr id="45" name="Text 28"/>
          <p:cNvSpPr/>
          <p:nvPr/>
        </p:nvSpPr>
        <p:spPr>
          <a:xfrm>
            <a:off x="6325391" y="9004300"/>
            <a:ext cx="6299987" cy="10414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Enchanted Pool</a:t>
            </a:r>
            <a:endParaRPr lang="en-US" sz="4800" dirty="0"/>
          </a:p>
        </p:txBody>
      </p:sp>
      <p:sp>
        <p:nvSpPr>
          <p:cNvPr id="46" name="Text 29"/>
          <p:cNvSpPr/>
          <p:nvPr/>
        </p:nvSpPr>
        <p:spPr>
          <a:xfrm>
            <a:off x="6359261" y="99441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magical pool with power to grant wishes</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E8D7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6663096" cy="537487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53594" y="9067800"/>
            <a:ext cx="6833454" cy="4648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53594" y="0"/>
            <a:ext cx="6833454" cy="83439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454407" y="0"/>
            <a:ext cx="9926626" cy="4248497"/>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8585200"/>
            <a:ext cx="10288286" cy="51308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10769600"/>
            <a:ext cx="11537581" cy="29464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Text 1"/>
          <p:cNvSpPr/>
          <p:nvPr/>
        </p:nvSpPr>
        <p:spPr>
          <a:xfrm>
            <a:off x="6054423" y="1422400"/>
            <a:ext cx="12278201" cy="1735667"/>
          </a:xfrm>
          <a:prstGeom prst="rect">
            <a:avLst/>
          </a:prstGeom>
          <a:noFill/>
          <a:ln/>
        </p:spPr>
        <p:txBody>
          <a:bodyPr wrap="square" lIns="0" tIns="0" rIns="0" bIns="0" rtlCol="0" anchor="t"/>
          <a:lstStyle/>
          <a:p>
            <a:pPr algn="ctr" indent="0" marL="0">
              <a:buNone/>
            </a:pPr>
            <a:r>
              <a:rPr lang="en-US" sz="8000" dirty="0">
                <a:solidFill>
                  <a:srgbClr val="70503E">
                    <a:alpha val="100000"/>
                  </a:srgbClr>
                </a:solidFill>
                <a:latin typeface="DM Serif Display Regular" pitchFamily="34" charset="0"/>
                <a:ea typeface="DM Serif Display Regular" pitchFamily="34" charset="-122"/>
                <a:cs typeface="DM Serif Display Regular" pitchFamily="34" charset="-120"/>
              </a:rPr>
              <a:t>The Information</a:t>
            </a:r>
            <a:endParaRPr lang="en-US" sz="8000" dirty="0"/>
          </a:p>
        </p:txBody>
      </p:sp>
      <p:sp>
        <p:nvSpPr>
          <p:cNvPr id="11" name="Shape 2"/>
          <p:cNvSpPr/>
          <p:nvPr/>
        </p:nvSpPr>
        <p:spPr>
          <a:xfrm>
            <a:off x="1714714" y="4203700"/>
            <a:ext cx="6122165" cy="7366000"/>
          </a:xfrm>
          <a:prstGeom prst="roundRect">
            <a:avLst>
              <a:gd name="adj" fmla="val 3286"/>
            </a:avLst>
          </a:prstGeom>
          <a:noFill/>
          <a:ln w="12700">
            <a:solidFill>
              <a:srgbClr val="000000"/>
            </a:solidFill>
            <a:prstDash val="solid"/>
          </a:ln>
        </p:spPr>
      </p:sp>
      <p:pic>
        <p:nvPicPr>
          <p:cNvPr id="1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035170" y="4470400"/>
            <a:ext cx="1481248" cy="1701800"/>
          </a:xfrm>
          <a:prstGeom prst="rect">
            <a:avLst/>
          </a:prstGeom>
        </p:spPr>
      </p:pic>
      <p:sp>
        <p:nvSpPr>
          <p:cNvPr id="13" name="Shape 3"/>
          <p:cNvSpPr/>
          <p:nvPr/>
        </p:nvSpPr>
        <p:spPr>
          <a:xfrm>
            <a:off x="2121165" y="6438900"/>
            <a:ext cx="5309264" cy="4826000"/>
          </a:xfrm>
          <a:prstGeom prst="rect">
            <a:avLst/>
          </a:prstGeom>
          <a:noFill/>
          <a:ln/>
        </p:spPr>
      </p:sp>
      <p:sp>
        <p:nvSpPr>
          <p:cNvPr id="14" name="Text 4"/>
          <p:cNvSpPr/>
          <p:nvPr/>
        </p:nvSpPr>
        <p:spPr>
          <a:xfrm>
            <a:off x="2019552" y="6438900"/>
            <a:ext cx="5512489" cy="18796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Spellcasting Competition</a:t>
            </a:r>
            <a:endParaRPr lang="en-US" sz="4800" dirty="0"/>
          </a:p>
        </p:txBody>
      </p:sp>
      <p:sp>
        <p:nvSpPr>
          <p:cNvPr id="15" name="Text 5"/>
          <p:cNvSpPr/>
          <p:nvPr/>
        </p:nvSpPr>
        <p:spPr>
          <a:xfrm>
            <a:off x="2053423" y="8216900"/>
            <a:ext cx="5444747" cy="31834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significant event in the history of the fantasy realm, in which the greatest spellcasters of the realm.</a:t>
            </a:r>
            <a:endParaRPr lang="en-US" sz="3200" dirty="0"/>
          </a:p>
        </p:txBody>
      </p:sp>
      <p:sp>
        <p:nvSpPr>
          <p:cNvPr id="16" name="Shape 6"/>
          <p:cNvSpPr/>
          <p:nvPr/>
        </p:nvSpPr>
        <p:spPr>
          <a:xfrm>
            <a:off x="9132441" y="4203700"/>
            <a:ext cx="6122165" cy="7366000"/>
          </a:xfrm>
          <a:prstGeom prst="roundRect">
            <a:avLst>
              <a:gd name="adj" fmla="val 3286"/>
            </a:avLst>
          </a:prstGeom>
          <a:noFill/>
          <a:ln w="12700">
            <a:solidFill>
              <a:srgbClr val="000000"/>
            </a:solidFill>
            <a:prstDash val="solid"/>
          </a:ln>
        </p:spPr>
      </p:sp>
      <p:pic>
        <p:nvPicPr>
          <p:cNvPr id="17"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183655" y="4470400"/>
            <a:ext cx="2019735" cy="1701800"/>
          </a:xfrm>
          <a:prstGeom prst="rect">
            <a:avLst/>
          </a:prstGeom>
        </p:spPr>
      </p:pic>
      <p:sp>
        <p:nvSpPr>
          <p:cNvPr id="18" name="Shape 7"/>
          <p:cNvSpPr/>
          <p:nvPr/>
        </p:nvSpPr>
        <p:spPr>
          <a:xfrm>
            <a:off x="9538892" y="6438900"/>
            <a:ext cx="5309264" cy="4826000"/>
          </a:xfrm>
          <a:prstGeom prst="rect">
            <a:avLst/>
          </a:prstGeom>
          <a:noFill/>
          <a:ln/>
        </p:spPr>
      </p:sp>
      <p:sp>
        <p:nvSpPr>
          <p:cNvPr id="19" name="Text 8"/>
          <p:cNvSpPr/>
          <p:nvPr/>
        </p:nvSpPr>
        <p:spPr>
          <a:xfrm>
            <a:off x="9437280" y="6438900"/>
            <a:ext cx="5512489" cy="18796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Treasure</a:t>
            </a:r>
            <a:endParaRPr lang="en-US" sz="4800" dirty="0"/>
          </a:p>
          <a:p>
            <a:pPr algn="ctr"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Hunt</a:t>
            </a:r>
            <a:endParaRPr lang="en-US" sz="4800" dirty="0"/>
          </a:p>
        </p:txBody>
      </p:sp>
      <p:sp>
        <p:nvSpPr>
          <p:cNvPr id="20" name="Text 9"/>
          <p:cNvSpPr/>
          <p:nvPr/>
        </p:nvSpPr>
        <p:spPr>
          <a:xfrm>
            <a:off x="9471150" y="8216900"/>
            <a:ext cx="5444747" cy="31834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significant event in the history of the fantasy realm, in which a massive and awesome treasure hunt was organized.</a:t>
            </a:r>
            <a:endParaRPr lang="en-US" sz="3200" dirty="0"/>
          </a:p>
        </p:txBody>
      </p:sp>
      <p:sp>
        <p:nvSpPr>
          <p:cNvPr id="21" name="Shape 10"/>
          <p:cNvSpPr/>
          <p:nvPr/>
        </p:nvSpPr>
        <p:spPr>
          <a:xfrm>
            <a:off x="16550169" y="4203700"/>
            <a:ext cx="6122165" cy="7366000"/>
          </a:xfrm>
          <a:prstGeom prst="roundRect">
            <a:avLst>
              <a:gd name="adj" fmla="val 3286"/>
            </a:avLst>
          </a:prstGeom>
          <a:noFill/>
          <a:ln w="12700">
            <a:solidFill>
              <a:srgbClr val="000000"/>
            </a:solidFill>
            <a:prstDash val="solid"/>
          </a:ln>
        </p:spPr>
      </p:sp>
      <p:pic>
        <p:nvPicPr>
          <p:cNvPr id="22"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8511100" y="4508500"/>
            <a:ext cx="2200305" cy="1625600"/>
          </a:xfrm>
          <a:prstGeom prst="rect">
            <a:avLst/>
          </a:prstGeom>
        </p:spPr>
      </p:pic>
      <p:sp>
        <p:nvSpPr>
          <p:cNvPr id="23" name="Shape 11"/>
          <p:cNvSpPr/>
          <p:nvPr/>
        </p:nvSpPr>
        <p:spPr>
          <a:xfrm>
            <a:off x="16956619" y="6438900"/>
            <a:ext cx="5309264" cy="4826000"/>
          </a:xfrm>
          <a:prstGeom prst="rect">
            <a:avLst/>
          </a:prstGeom>
          <a:noFill/>
          <a:ln/>
        </p:spPr>
      </p:sp>
      <p:sp>
        <p:nvSpPr>
          <p:cNvPr id="24" name="Text 12"/>
          <p:cNvSpPr/>
          <p:nvPr/>
        </p:nvSpPr>
        <p:spPr>
          <a:xfrm>
            <a:off x="16855007" y="6438900"/>
            <a:ext cx="5512489" cy="18796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Great</a:t>
            </a:r>
            <a:endParaRPr lang="en-US" sz="4800" dirty="0"/>
          </a:p>
          <a:p>
            <a:pPr algn="ctr"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Adventure</a:t>
            </a:r>
            <a:endParaRPr lang="en-US" sz="4800" dirty="0"/>
          </a:p>
        </p:txBody>
      </p:sp>
      <p:sp>
        <p:nvSpPr>
          <p:cNvPr id="25" name="Text 13"/>
          <p:cNvSpPr/>
          <p:nvPr/>
        </p:nvSpPr>
        <p:spPr>
          <a:xfrm>
            <a:off x="16888878" y="8216900"/>
            <a:ext cx="5444747" cy="31834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notable year in the history of the fantasy realm, in which a large number of adventurers set out to explore.</a:t>
            </a:r>
            <a:endParaRPr lang="en-US" sz="3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E8D7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8859986"/>
            <a:ext cx="5570490" cy="485601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359645" y="10257011"/>
            <a:ext cx="6147568" cy="3458989"/>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3797775" cy="3238500"/>
          </a:xfrm>
          <a:prstGeom prst="rect">
            <a:avLst/>
          </a:prstGeom>
        </p:spPr>
      </p:pic>
      <p:pic>
        <p:nvPicPr>
          <p:cNvPr id="5" name="Image 3" descr=" ">    </p:cNvPr>
          <p:cNvPicPr>
            <a:picLocks noChangeAspect="1"/>
          </p:cNvPicPr>
          <p:nvPr/>
        </p:nvPicPr>
        <p:blipFill>
          <a:blip r:embed="rId7"/>
          <a:stretch>
            <a:fillRect/>
          </a:stretch>
        </p:blipFill>
        <p:spPr>
          <a:xfrm>
            <a:off x="16562870" y="0"/>
            <a:ext cx="7824178" cy="4161013"/>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8"/>
          <a:stretch>
            <a:fillRect/>
          </a:stretch>
        </p:blipFill>
        <p:spPr>
          <a:xfrm>
            <a:off x="23523340" y="10820400"/>
            <a:ext cx="711289" cy="2590800"/>
          </a:xfrm>
          <a:prstGeom prst="rect">
            <a:avLst/>
          </a:prstGeom>
        </p:spPr>
      </p:pic>
      <p:sp>
        <p:nvSpPr>
          <p:cNvPr id="8" name="Text 1"/>
          <p:cNvSpPr/>
          <p:nvPr/>
        </p:nvSpPr>
        <p:spPr>
          <a:xfrm>
            <a:off x="3251606" y="2870200"/>
            <a:ext cx="5851198" cy="1735667"/>
          </a:xfrm>
          <a:prstGeom prst="rect">
            <a:avLst/>
          </a:prstGeom>
          <a:noFill/>
          <a:ln/>
        </p:spPr>
        <p:txBody>
          <a:bodyPr wrap="square" lIns="0" tIns="0" rIns="0" bIns="0" rtlCol="0" anchor="t"/>
          <a:lstStyle/>
          <a:p>
            <a:pPr algn="l" indent="0" marL="0">
              <a:buNone/>
            </a:pPr>
            <a:r>
              <a:rPr lang="en-US" sz="8000" dirty="0">
                <a:solidFill>
                  <a:srgbClr val="70503E">
                    <a:alpha val="100000"/>
                  </a:srgbClr>
                </a:solidFill>
                <a:latin typeface="DM Serif Display Regular" pitchFamily="34" charset="0"/>
                <a:ea typeface="DM Serif Display Regular" pitchFamily="34" charset="-122"/>
                <a:cs typeface="DM Serif Display Regular" pitchFamily="34" charset="-120"/>
              </a:rPr>
              <a:t>The Table</a:t>
            </a:r>
            <a:endParaRPr lang="en-US" sz="8000" dirty="0"/>
          </a:p>
        </p:txBody>
      </p:sp>
      <p:pic>
        <p:nvPicPr>
          <p:cNvPr id="9" name="Image 5" descr=" ">    </p:cNvPr>
          <p:cNvPicPr>
            <a:picLocks noChangeAspect="1"/>
          </p:cNvPicPr>
          <p:nvPr/>
        </p:nvPicPr>
        <p:blipFill>
          <a:blip r:embed="rId9"/>
          <a:stretch>
            <a:fillRect/>
          </a:stretch>
        </p:blipFill>
        <p:spPr>
          <a:xfrm>
            <a:off x="3251606" y="5473700"/>
            <a:ext cx="18341092" cy="4076700"/>
          </a:xfrm>
          <a:prstGeom prst="rect">
            <a:avLst/>
          </a:prstGeom>
        </p:spPr>
      </p:pic>
      <p:pic>
        <p:nvPicPr>
          <p:cNvPr id="10" name="Image 6" descr=" ">    </p:cNvPr>
          <p:cNvPicPr>
            <a:picLocks noChangeAspect="1"/>
          </p:cNvPicPr>
          <p:nvPr/>
        </p:nvPicPr>
        <p:blipFill>
          <a:blip r:embed="rId10"/>
          <a:stretch>
            <a:fillRect/>
          </a:stretch>
        </p:blipFill>
        <p:spPr>
          <a:xfrm>
            <a:off x="3251606" y="5473700"/>
            <a:ext cx="18341092" cy="4076700"/>
          </a:xfrm>
          <a:prstGeom prst="rect">
            <a:avLst/>
          </a:prstGeom>
        </p:spPr>
      </p:pic>
      <p:sp>
        <p:nvSpPr>
          <p:cNvPr id="11" name="Text 2"/>
          <p:cNvSpPr/>
          <p:nvPr/>
        </p:nvSpPr>
        <p:spPr>
          <a:xfrm>
            <a:off x="3556445" y="5676900"/>
            <a:ext cx="6325391" cy="7747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QUEST</a:t>
            </a:r>
            <a:endParaRPr lang="en-US" sz="3600" dirty="0"/>
          </a:p>
        </p:txBody>
      </p:sp>
      <p:sp>
        <p:nvSpPr>
          <p:cNvPr id="12" name="Text 3"/>
          <p:cNvSpPr/>
          <p:nvPr/>
        </p:nvSpPr>
        <p:spPr>
          <a:xfrm>
            <a:off x="10339092" y="5676900"/>
            <a:ext cx="3149994" cy="7747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DIFFICULTY</a:t>
            </a:r>
            <a:endParaRPr lang="en-US" sz="3600" dirty="0"/>
          </a:p>
        </p:txBody>
      </p:sp>
      <p:sp>
        <p:nvSpPr>
          <p:cNvPr id="13" name="Text 4"/>
          <p:cNvSpPr/>
          <p:nvPr/>
        </p:nvSpPr>
        <p:spPr>
          <a:xfrm>
            <a:off x="13946343" y="5676900"/>
            <a:ext cx="7493937" cy="7747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REWARDS</a:t>
            </a:r>
            <a:endParaRPr lang="en-US" sz="3600" dirty="0"/>
          </a:p>
        </p:txBody>
      </p:sp>
      <p:sp>
        <p:nvSpPr>
          <p:cNvPr id="14" name="Text 5"/>
          <p:cNvSpPr/>
          <p:nvPr/>
        </p:nvSpPr>
        <p:spPr>
          <a:xfrm>
            <a:off x="3556445" y="6705600"/>
            <a:ext cx="6308455" cy="745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Searching for the Holy Grail</a:t>
            </a:r>
            <a:endParaRPr lang="en-US" sz="3200" dirty="0"/>
          </a:p>
        </p:txBody>
      </p:sp>
      <p:pic>
        <p:nvPicPr>
          <p:cNvPr id="15" name="Image 7" descr=" ">    </p:cNvPr>
          <p:cNvPicPr>
            <a:picLocks noChangeAspect="1"/>
          </p:cNvPicPr>
          <p:nvPr/>
        </p:nvPicPr>
        <p:blipFill>
          <a:blip r:embed="rId11"/>
          <a:stretch>
            <a:fillRect/>
          </a:stretch>
        </p:blipFill>
        <p:spPr>
          <a:xfrm>
            <a:off x="10034254" y="6502400"/>
            <a:ext cx="3607251" cy="1016000"/>
          </a:xfrm>
          <a:prstGeom prst="rect">
            <a:avLst/>
          </a:prstGeom>
        </p:spPr>
      </p:pic>
      <p:pic>
        <p:nvPicPr>
          <p:cNvPr id="16" name="Image 8" descr=" ">    </p:cNvPr>
          <p:cNvPicPr>
            <a:picLocks noChangeAspect="1"/>
          </p:cNvPicPr>
          <p:nvPr/>
        </p:nvPicPr>
        <p:blipFill>
          <a:blip r:embed="rId12"/>
          <a:stretch>
            <a:fillRect/>
          </a:stretch>
        </p:blipFill>
        <p:spPr>
          <a:xfrm>
            <a:off x="10034254" y="6502400"/>
            <a:ext cx="3607251" cy="1016000"/>
          </a:xfrm>
          <a:prstGeom prst="rect">
            <a:avLst/>
          </a:prstGeom>
        </p:spPr>
      </p:pic>
      <p:sp>
        <p:nvSpPr>
          <p:cNvPr id="17" name="Text 6"/>
          <p:cNvSpPr/>
          <p:nvPr/>
        </p:nvSpPr>
        <p:spPr>
          <a:xfrm>
            <a:off x="10339092" y="6705600"/>
            <a:ext cx="3133058" cy="745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High</a:t>
            </a:r>
            <a:endParaRPr lang="en-US" sz="3200" dirty="0"/>
          </a:p>
        </p:txBody>
      </p:sp>
      <p:sp>
        <p:nvSpPr>
          <p:cNvPr id="18" name="Text 7"/>
          <p:cNvSpPr/>
          <p:nvPr/>
        </p:nvSpPr>
        <p:spPr>
          <a:xfrm>
            <a:off x="13946343" y="6705600"/>
            <a:ext cx="7477001" cy="745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Wealth and Prosperity</a:t>
            </a:r>
            <a:endParaRPr lang="en-US" sz="3200" dirty="0"/>
          </a:p>
        </p:txBody>
      </p:sp>
      <p:sp>
        <p:nvSpPr>
          <p:cNvPr id="19" name="Text 8"/>
          <p:cNvSpPr/>
          <p:nvPr/>
        </p:nvSpPr>
        <p:spPr>
          <a:xfrm>
            <a:off x="3556445" y="7721600"/>
            <a:ext cx="6308455" cy="745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Retrieving the Golden Fleece</a:t>
            </a:r>
            <a:endParaRPr lang="en-US" sz="3200" dirty="0"/>
          </a:p>
        </p:txBody>
      </p:sp>
      <p:pic>
        <p:nvPicPr>
          <p:cNvPr id="20" name="Image 9" descr=" ">    </p:cNvPr>
          <p:cNvPicPr>
            <a:picLocks noChangeAspect="1"/>
          </p:cNvPicPr>
          <p:nvPr/>
        </p:nvPicPr>
        <p:blipFill>
          <a:blip r:embed="rId13"/>
          <a:stretch>
            <a:fillRect/>
          </a:stretch>
        </p:blipFill>
        <p:spPr>
          <a:xfrm>
            <a:off x="10034254" y="7518400"/>
            <a:ext cx="3607251" cy="1016000"/>
          </a:xfrm>
          <a:prstGeom prst="rect">
            <a:avLst/>
          </a:prstGeom>
        </p:spPr>
      </p:pic>
      <p:pic>
        <p:nvPicPr>
          <p:cNvPr id="21" name="Image 10" descr=" ">    </p:cNvPr>
          <p:cNvPicPr>
            <a:picLocks noChangeAspect="1"/>
          </p:cNvPicPr>
          <p:nvPr/>
        </p:nvPicPr>
        <p:blipFill>
          <a:blip r:embed="rId14"/>
          <a:stretch>
            <a:fillRect/>
          </a:stretch>
        </p:blipFill>
        <p:spPr>
          <a:xfrm>
            <a:off x="10034254" y="7518400"/>
            <a:ext cx="3607251" cy="1016000"/>
          </a:xfrm>
          <a:prstGeom prst="rect">
            <a:avLst/>
          </a:prstGeom>
        </p:spPr>
      </p:pic>
      <p:sp>
        <p:nvSpPr>
          <p:cNvPr id="22" name="Text 9"/>
          <p:cNvSpPr/>
          <p:nvPr/>
        </p:nvSpPr>
        <p:spPr>
          <a:xfrm>
            <a:off x="10339092" y="7721600"/>
            <a:ext cx="3133058" cy="745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Medium</a:t>
            </a:r>
            <a:endParaRPr lang="en-US" sz="3200" dirty="0"/>
          </a:p>
        </p:txBody>
      </p:sp>
      <p:sp>
        <p:nvSpPr>
          <p:cNvPr id="23" name="Text 10"/>
          <p:cNvSpPr/>
          <p:nvPr/>
        </p:nvSpPr>
        <p:spPr>
          <a:xfrm>
            <a:off x="13946343" y="7721600"/>
            <a:ext cx="7477001" cy="745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Treasure and Ancient Knowledge</a:t>
            </a:r>
            <a:endParaRPr lang="en-US" sz="3200" dirty="0"/>
          </a:p>
        </p:txBody>
      </p:sp>
      <p:sp>
        <p:nvSpPr>
          <p:cNvPr id="24" name="Text 11"/>
          <p:cNvSpPr/>
          <p:nvPr/>
        </p:nvSpPr>
        <p:spPr>
          <a:xfrm>
            <a:off x="3556445" y="8737600"/>
            <a:ext cx="6308455" cy="745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Finding the Sorcerer's Stone</a:t>
            </a:r>
            <a:endParaRPr lang="en-US" sz="3200" dirty="0"/>
          </a:p>
        </p:txBody>
      </p:sp>
      <p:sp>
        <p:nvSpPr>
          <p:cNvPr id="25" name="Text 12"/>
          <p:cNvSpPr/>
          <p:nvPr/>
        </p:nvSpPr>
        <p:spPr>
          <a:xfrm>
            <a:off x="10339092" y="8737600"/>
            <a:ext cx="3133058" cy="745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Low</a:t>
            </a:r>
            <a:endParaRPr lang="en-US" sz="3200" dirty="0"/>
          </a:p>
        </p:txBody>
      </p:sp>
      <p:sp>
        <p:nvSpPr>
          <p:cNvPr id="26" name="Text 13"/>
          <p:cNvSpPr/>
          <p:nvPr/>
        </p:nvSpPr>
        <p:spPr>
          <a:xfrm>
            <a:off x="13946343" y="8737600"/>
            <a:ext cx="7477001" cy="745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Knowledge and Foresight</a:t>
            </a:r>
            <a:endParaRPr lang="en-US" sz="3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E8D7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077815" y="0"/>
            <a:ext cx="7309233" cy="595910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9067800"/>
            <a:ext cx="7068269" cy="4648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6223778" cy="8343900"/>
          </a:xfrm>
          <a:prstGeom prst="rect">
            <a:avLst/>
          </a:prstGeom>
        </p:spPr>
      </p:pic>
      <p:pic>
        <p:nvPicPr>
          <p:cNvPr id="5" name="Image 3" descr=" ">    </p:cNvPr>
          <p:cNvPicPr>
            <a:picLocks noChangeAspect="1"/>
          </p:cNvPicPr>
          <p:nvPr/>
        </p:nvPicPr>
        <p:blipFill>
          <a:blip r:embed="rId7"/>
          <a:stretch>
            <a:fillRect/>
          </a:stretch>
        </p:blipFill>
        <p:spPr>
          <a:xfrm>
            <a:off x="0" y="342900"/>
            <a:ext cx="9609086" cy="4248501"/>
          </a:xfrm>
          <a:prstGeom prst="rect">
            <a:avLst/>
          </a:prstGeom>
        </p:spPr>
      </p:pic>
      <p:pic>
        <p:nvPicPr>
          <p:cNvPr id="6"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333577" y="8585200"/>
            <a:ext cx="10053471" cy="5130800"/>
          </a:xfrm>
          <a:prstGeom prst="rect">
            <a:avLst/>
          </a:prstGeom>
        </p:spPr>
      </p:pic>
      <p:pic>
        <p:nvPicPr>
          <p:cNvPr id="7" name="Image 5" descr=" ">    </p:cNvPr>
          <p:cNvPicPr>
            <a:picLocks noChangeAspect="1"/>
          </p:cNvPicPr>
          <p:nvPr/>
        </p:nvPicPr>
        <p:blipFill>
          <a:blip r:embed="rId10"/>
          <a:stretch>
            <a:fillRect/>
          </a:stretch>
        </p:blipFill>
        <p:spPr>
          <a:xfrm>
            <a:off x="13084281" y="10769600"/>
            <a:ext cx="11302767" cy="29464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1"/>
          <a:stretch>
            <a:fillRect/>
          </a:stretch>
        </p:blipFill>
        <p:spPr>
          <a:xfrm>
            <a:off x="23523340" y="10820400"/>
            <a:ext cx="711289" cy="2590800"/>
          </a:xfrm>
          <a:prstGeom prst="rect">
            <a:avLst/>
          </a:prstGeom>
        </p:spPr>
      </p:pic>
      <p:sp>
        <p:nvSpPr>
          <p:cNvPr id="10" name="Text 1"/>
          <p:cNvSpPr/>
          <p:nvPr/>
        </p:nvSpPr>
        <p:spPr>
          <a:xfrm>
            <a:off x="3581848" y="711200"/>
            <a:ext cx="5851198" cy="1735667"/>
          </a:xfrm>
          <a:prstGeom prst="rect">
            <a:avLst/>
          </a:prstGeom>
          <a:noFill/>
          <a:ln/>
        </p:spPr>
        <p:txBody>
          <a:bodyPr wrap="square" lIns="0" tIns="0" rIns="0" bIns="0" rtlCol="0" anchor="t"/>
          <a:lstStyle/>
          <a:p>
            <a:pPr algn="l" indent="0" marL="0">
              <a:buNone/>
            </a:pPr>
            <a:r>
              <a:rPr lang="en-US" sz="8000" dirty="0">
                <a:solidFill>
                  <a:srgbClr val="70503E">
                    <a:alpha val="100000"/>
                  </a:srgbClr>
                </a:solidFill>
                <a:latin typeface="DM Serif Display Regular" pitchFamily="34" charset="0"/>
                <a:ea typeface="DM Serif Display Regular" pitchFamily="34" charset="-122"/>
                <a:cs typeface="DM Serif Display Regular" pitchFamily="34" charset="-120"/>
              </a:rPr>
              <a:t>Our Team</a:t>
            </a:r>
            <a:endParaRPr lang="en-US" sz="8000" dirty="0"/>
          </a:p>
        </p:txBody>
      </p:sp>
      <p:sp>
        <p:nvSpPr>
          <p:cNvPr id="11" name="Shape 2"/>
          <p:cNvSpPr/>
          <p:nvPr/>
        </p:nvSpPr>
        <p:spPr>
          <a:xfrm>
            <a:off x="3556445" y="2794000"/>
            <a:ext cx="4788498" cy="10033000"/>
          </a:xfrm>
          <a:prstGeom prst="rect">
            <a:avLst/>
          </a:prstGeom>
          <a:noFill/>
          <a:ln/>
        </p:spPr>
      </p:sp>
      <p:pic>
        <p:nvPicPr>
          <p:cNvPr id="12" name="Image 7"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56445" y="2794000"/>
            <a:ext cx="4788498" cy="8229600"/>
          </a:xfrm>
          <a:prstGeom prst="rect">
            <a:avLst/>
          </a:prstGeom>
        </p:spPr>
      </p:pic>
      <p:sp>
        <p:nvSpPr>
          <p:cNvPr id="13" name="Shape 3"/>
          <p:cNvSpPr/>
          <p:nvPr/>
        </p:nvSpPr>
        <p:spPr>
          <a:xfrm>
            <a:off x="3556445" y="11226800"/>
            <a:ext cx="4788498" cy="1600200"/>
          </a:xfrm>
          <a:prstGeom prst="rect">
            <a:avLst/>
          </a:prstGeom>
          <a:noFill/>
          <a:ln/>
        </p:spPr>
      </p:sp>
      <p:sp>
        <p:nvSpPr>
          <p:cNvPr id="14" name="Shape 4"/>
          <p:cNvSpPr/>
          <p:nvPr/>
        </p:nvSpPr>
        <p:spPr>
          <a:xfrm>
            <a:off x="3556445" y="11226800"/>
            <a:ext cx="4788498" cy="1600200"/>
          </a:xfrm>
          <a:prstGeom prst="rect">
            <a:avLst/>
          </a:prstGeom>
          <a:noFill/>
          <a:ln/>
        </p:spPr>
      </p:sp>
      <p:sp>
        <p:nvSpPr>
          <p:cNvPr id="15" name="Text 5"/>
          <p:cNvSpPr/>
          <p:nvPr/>
        </p:nvSpPr>
        <p:spPr>
          <a:xfrm>
            <a:off x="3454832" y="11226800"/>
            <a:ext cx="4991724" cy="10414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Eldruin</a:t>
            </a:r>
            <a:endParaRPr lang="en-US" sz="4800" dirty="0"/>
          </a:p>
        </p:txBody>
      </p:sp>
      <p:sp>
        <p:nvSpPr>
          <p:cNvPr id="16" name="Text 6"/>
          <p:cNvSpPr/>
          <p:nvPr/>
        </p:nvSpPr>
        <p:spPr>
          <a:xfrm>
            <a:off x="3488703" y="122174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7" name="Shape 7"/>
          <p:cNvSpPr/>
          <p:nvPr/>
        </p:nvSpPr>
        <p:spPr>
          <a:xfrm>
            <a:off x="9157845" y="2794000"/>
            <a:ext cx="4788498" cy="10033000"/>
          </a:xfrm>
          <a:prstGeom prst="rect">
            <a:avLst/>
          </a:prstGeom>
          <a:noFill/>
          <a:ln/>
        </p:spPr>
      </p:sp>
      <p:pic>
        <p:nvPicPr>
          <p:cNvPr id="18" name="Image 8"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157845" y="2794000"/>
            <a:ext cx="4788498" cy="8229600"/>
          </a:xfrm>
          <a:prstGeom prst="rect">
            <a:avLst/>
          </a:prstGeom>
        </p:spPr>
      </p:pic>
      <p:sp>
        <p:nvSpPr>
          <p:cNvPr id="19" name="Shape 8"/>
          <p:cNvSpPr/>
          <p:nvPr/>
        </p:nvSpPr>
        <p:spPr>
          <a:xfrm>
            <a:off x="9157845" y="11226800"/>
            <a:ext cx="4788498" cy="1600200"/>
          </a:xfrm>
          <a:prstGeom prst="rect">
            <a:avLst/>
          </a:prstGeom>
          <a:noFill/>
          <a:ln/>
        </p:spPr>
      </p:sp>
      <p:sp>
        <p:nvSpPr>
          <p:cNvPr id="20" name="Shape 9"/>
          <p:cNvSpPr/>
          <p:nvPr/>
        </p:nvSpPr>
        <p:spPr>
          <a:xfrm>
            <a:off x="9157845" y="11226800"/>
            <a:ext cx="4788498" cy="1600200"/>
          </a:xfrm>
          <a:prstGeom prst="rect">
            <a:avLst/>
          </a:prstGeom>
          <a:noFill/>
          <a:ln/>
        </p:spPr>
      </p:sp>
      <p:sp>
        <p:nvSpPr>
          <p:cNvPr id="21" name="Text 10"/>
          <p:cNvSpPr/>
          <p:nvPr/>
        </p:nvSpPr>
        <p:spPr>
          <a:xfrm>
            <a:off x="9056232" y="11226800"/>
            <a:ext cx="4991724" cy="10414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Elementalen</a:t>
            </a:r>
            <a:endParaRPr lang="en-US" sz="4800" dirty="0"/>
          </a:p>
        </p:txBody>
      </p:sp>
      <p:sp>
        <p:nvSpPr>
          <p:cNvPr id="22" name="Text 11"/>
          <p:cNvSpPr/>
          <p:nvPr/>
        </p:nvSpPr>
        <p:spPr>
          <a:xfrm>
            <a:off x="9090103" y="122174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23" name="Shape 12"/>
          <p:cNvSpPr/>
          <p:nvPr/>
        </p:nvSpPr>
        <p:spPr>
          <a:xfrm>
            <a:off x="14759245" y="2794000"/>
            <a:ext cx="4788498" cy="10033000"/>
          </a:xfrm>
          <a:prstGeom prst="rect">
            <a:avLst/>
          </a:prstGeom>
          <a:noFill/>
          <a:ln/>
        </p:spPr>
      </p:sp>
      <p:pic>
        <p:nvPicPr>
          <p:cNvPr id="24" name="Image 9"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4759245" y="2794000"/>
            <a:ext cx="4788498" cy="8229600"/>
          </a:xfrm>
          <a:prstGeom prst="rect">
            <a:avLst/>
          </a:prstGeom>
        </p:spPr>
      </p:pic>
      <p:sp>
        <p:nvSpPr>
          <p:cNvPr id="25" name="Shape 13"/>
          <p:cNvSpPr/>
          <p:nvPr/>
        </p:nvSpPr>
        <p:spPr>
          <a:xfrm>
            <a:off x="14759245" y="11226800"/>
            <a:ext cx="4788498" cy="1600200"/>
          </a:xfrm>
          <a:prstGeom prst="rect">
            <a:avLst/>
          </a:prstGeom>
          <a:noFill/>
          <a:ln/>
        </p:spPr>
      </p:sp>
      <p:sp>
        <p:nvSpPr>
          <p:cNvPr id="26" name="Shape 14"/>
          <p:cNvSpPr/>
          <p:nvPr/>
        </p:nvSpPr>
        <p:spPr>
          <a:xfrm>
            <a:off x="14759245" y="11226800"/>
            <a:ext cx="4788498" cy="1600200"/>
          </a:xfrm>
          <a:prstGeom prst="rect">
            <a:avLst/>
          </a:prstGeom>
          <a:noFill/>
          <a:ln/>
        </p:spPr>
      </p:sp>
      <p:sp>
        <p:nvSpPr>
          <p:cNvPr id="27" name="Text 15"/>
          <p:cNvSpPr/>
          <p:nvPr/>
        </p:nvSpPr>
        <p:spPr>
          <a:xfrm>
            <a:off x="14657632" y="11226800"/>
            <a:ext cx="4991724" cy="10414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Lunaria</a:t>
            </a:r>
            <a:endParaRPr lang="en-US" sz="4800" dirty="0"/>
          </a:p>
        </p:txBody>
      </p:sp>
      <p:sp>
        <p:nvSpPr>
          <p:cNvPr id="28" name="Text 16"/>
          <p:cNvSpPr/>
          <p:nvPr/>
        </p:nvSpPr>
        <p:spPr>
          <a:xfrm>
            <a:off x="14691503" y="122174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solidFill>
          <a:srgbClr val="E8D7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30241" y="10257036"/>
            <a:ext cx="6147568" cy="345896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6698624" cy="323815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7684460" cy="4072136"/>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531859" y="8201918"/>
            <a:ext cx="6855189" cy="551408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255607" y="2222500"/>
            <a:ext cx="5131441" cy="40386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Text 1"/>
          <p:cNvSpPr/>
          <p:nvPr/>
        </p:nvSpPr>
        <p:spPr>
          <a:xfrm>
            <a:off x="13810859" y="749300"/>
            <a:ext cx="8810668" cy="1735667"/>
          </a:xfrm>
          <a:prstGeom prst="rect">
            <a:avLst/>
          </a:prstGeom>
          <a:noFill/>
          <a:ln/>
        </p:spPr>
        <p:txBody>
          <a:bodyPr wrap="square" lIns="0" tIns="0" rIns="0" bIns="0" rtlCol="0" anchor="t"/>
          <a:lstStyle/>
          <a:p>
            <a:pPr algn="r" indent="0" marL="0">
              <a:buNone/>
            </a:pPr>
            <a:r>
              <a:rPr lang="en-US" sz="8000" dirty="0">
                <a:solidFill>
                  <a:srgbClr val="70503E">
                    <a:alpha val="100000"/>
                  </a:srgbClr>
                </a:solidFill>
                <a:latin typeface="DM Serif Display Regular" pitchFamily="34" charset="0"/>
                <a:ea typeface="DM Serif Display Regular" pitchFamily="34" charset="-122"/>
                <a:cs typeface="DM Serif Display Regular" pitchFamily="34" charset="-120"/>
              </a:rPr>
              <a:t>The Process</a:t>
            </a:r>
            <a:endParaRPr lang="en-US" sz="8000" dirty="0"/>
          </a:p>
        </p:txBody>
      </p:sp>
      <p:pic>
        <p:nvPicPr>
          <p:cNvPr id="1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2806700"/>
            <a:ext cx="10199375" cy="9601200"/>
          </a:xfrm>
          <a:prstGeom prst="rect">
            <a:avLst/>
          </a:prstGeom>
        </p:spPr>
      </p:pic>
      <p:sp>
        <p:nvSpPr>
          <p:cNvPr id="11" name="Shape 2"/>
          <p:cNvSpPr/>
          <p:nvPr/>
        </p:nvSpPr>
        <p:spPr>
          <a:xfrm>
            <a:off x="9462683" y="1803400"/>
            <a:ext cx="1625803" cy="14630400"/>
          </a:xfrm>
          <a:prstGeom prst="rect">
            <a:avLst/>
          </a:prstGeom>
          <a:noFill/>
          <a:ln/>
        </p:spPr>
      </p:sp>
      <p:sp>
        <p:nvSpPr>
          <p:cNvPr id="12" name="Shape 3"/>
          <p:cNvSpPr/>
          <p:nvPr/>
        </p:nvSpPr>
        <p:spPr>
          <a:xfrm>
            <a:off x="9462683" y="1803400"/>
            <a:ext cx="1625803" cy="1625600"/>
          </a:xfrm>
          <a:prstGeom prst="roundRect">
            <a:avLst>
              <a:gd name="adj" fmla="val 78188"/>
            </a:avLst>
          </a:prstGeom>
          <a:noFill/>
          <a:ln/>
        </p:spPr>
      </p:sp>
      <p:pic>
        <p:nvPicPr>
          <p:cNvPr id="13" name="Image 7" descr=" ">    </p:cNvPr>
          <p:cNvPicPr>
            <a:picLocks noChangeAspect="1"/>
          </p:cNvPicPr>
          <p:nvPr/>
        </p:nvPicPr>
        <p:blipFill>
          <a:blip r:embed="rId14"/>
          <a:stretch>
            <a:fillRect/>
          </a:stretch>
        </p:blipFill>
        <p:spPr>
          <a:xfrm>
            <a:off x="9767521" y="2108200"/>
            <a:ext cx="1016127" cy="1016000"/>
          </a:xfrm>
          <a:prstGeom prst="rect">
            <a:avLst/>
          </a:prstGeom>
        </p:spPr>
      </p:pic>
      <p:pic>
        <p:nvPicPr>
          <p:cNvPr id="14" name="Image 8"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816640" y="2305943"/>
            <a:ext cx="917789" cy="620613"/>
          </a:xfrm>
          <a:prstGeom prst="rect">
            <a:avLst/>
          </a:prstGeom>
        </p:spPr>
      </p:pic>
      <p:pic>
        <p:nvPicPr>
          <p:cNvPr id="15" name="Image 9" descr=" ">    </p:cNvPr>
          <p:cNvPicPr>
            <a:picLocks noChangeAspect="1"/>
          </p:cNvPicPr>
          <p:nvPr/>
        </p:nvPicPr>
        <p:blipFill>
          <a:blip r:embed="rId17"/>
          <a:stretch>
            <a:fillRect/>
          </a:stretch>
        </p:blipFill>
        <p:spPr>
          <a:xfrm>
            <a:off x="10237480" y="3429000"/>
            <a:ext cx="38105" cy="1625600"/>
          </a:xfrm>
          <a:prstGeom prst="rect">
            <a:avLst/>
          </a:prstGeom>
        </p:spPr>
      </p:pic>
      <p:sp>
        <p:nvSpPr>
          <p:cNvPr id="16" name="Shape 4"/>
          <p:cNvSpPr/>
          <p:nvPr/>
        </p:nvSpPr>
        <p:spPr>
          <a:xfrm>
            <a:off x="9462683" y="5054600"/>
            <a:ext cx="1625803" cy="1625600"/>
          </a:xfrm>
          <a:prstGeom prst="roundRect">
            <a:avLst>
              <a:gd name="adj" fmla="val 78188"/>
            </a:avLst>
          </a:prstGeom>
          <a:noFill/>
          <a:ln/>
        </p:spPr>
      </p:sp>
      <p:pic>
        <p:nvPicPr>
          <p:cNvPr id="17" name="Image 10" descr=" ">    </p:cNvPr>
          <p:cNvPicPr>
            <a:picLocks noChangeAspect="1"/>
          </p:cNvPicPr>
          <p:nvPr/>
        </p:nvPicPr>
        <p:blipFill>
          <a:blip r:embed="rId18"/>
          <a:stretch>
            <a:fillRect/>
          </a:stretch>
        </p:blipFill>
        <p:spPr>
          <a:xfrm>
            <a:off x="9767521" y="5359400"/>
            <a:ext cx="1016127" cy="1016000"/>
          </a:xfrm>
          <a:prstGeom prst="rect">
            <a:avLst/>
          </a:prstGeom>
        </p:spPr>
      </p:pic>
      <p:pic>
        <p:nvPicPr>
          <p:cNvPr id="18" name="Image 11"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978694" y="5486400"/>
            <a:ext cx="592850" cy="762000"/>
          </a:xfrm>
          <a:prstGeom prst="rect">
            <a:avLst/>
          </a:prstGeom>
        </p:spPr>
      </p:pic>
      <p:pic>
        <p:nvPicPr>
          <p:cNvPr id="19" name="Image 12"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799303" y="5454650"/>
            <a:ext cx="889083" cy="793750"/>
          </a:xfrm>
          <a:prstGeom prst="rect">
            <a:avLst/>
          </a:prstGeom>
        </p:spPr>
      </p:pic>
      <p:pic>
        <p:nvPicPr>
          <p:cNvPr id="20" name="Image 13" descr=" ">    </p:cNvPr>
          <p:cNvPicPr>
            <a:picLocks noChangeAspect="1"/>
          </p:cNvPicPr>
          <p:nvPr/>
        </p:nvPicPr>
        <p:blipFill>
          <a:blip r:embed="rId23"/>
          <a:stretch>
            <a:fillRect/>
          </a:stretch>
        </p:blipFill>
        <p:spPr>
          <a:xfrm>
            <a:off x="10237480" y="6680200"/>
            <a:ext cx="38105" cy="1625600"/>
          </a:xfrm>
          <a:prstGeom prst="rect">
            <a:avLst/>
          </a:prstGeom>
        </p:spPr>
      </p:pic>
      <p:sp>
        <p:nvSpPr>
          <p:cNvPr id="21" name="Shape 5"/>
          <p:cNvSpPr/>
          <p:nvPr/>
        </p:nvSpPr>
        <p:spPr>
          <a:xfrm>
            <a:off x="9462683" y="8305800"/>
            <a:ext cx="1625803" cy="1625600"/>
          </a:xfrm>
          <a:prstGeom prst="roundRect">
            <a:avLst>
              <a:gd name="adj" fmla="val 78188"/>
            </a:avLst>
          </a:prstGeom>
          <a:noFill/>
          <a:ln/>
        </p:spPr>
      </p:sp>
      <p:pic>
        <p:nvPicPr>
          <p:cNvPr id="22" name="Image 14" descr=" ">    </p:cNvPr>
          <p:cNvPicPr>
            <a:picLocks noChangeAspect="1"/>
          </p:cNvPicPr>
          <p:nvPr/>
        </p:nvPicPr>
        <p:blipFill>
          <a:blip r:embed="rId24"/>
          <a:stretch>
            <a:fillRect/>
          </a:stretch>
        </p:blipFill>
        <p:spPr>
          <a:xfrm>
            <a:off x="9767521" y="8610600"/>
            <a:ext cx="1016127" cy="1016000"/>
          </a:xfrm>
          <a:prstGeom prst="rect">
            <a:avLst/>
          </a:prstGeom>
        </p:spPr>
      </p:pic>
      <p:pic>
        <p:nvPicPr>
          <p:cNvPr id="23" name="Image 15"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799303" y="8705850"/>
            <a:ext cx="889083" cy="793750"/>
          </a:xfrm>
          <a:prstGeom prst="rect">
            <a:avLst/>
          </a:prstGeom>
        </p:spPr>
      </p:pic>
      <p:pic>
        <p:nvPicPr>
          <p:cNvPr id="24" name="Image 16" descr=" ">    </p:cNvPr>
          <p:cNvPicPr>
            <a:picLocks noChangeAspect="1"/>
          </p:cNvPicPr>
          <p:nvPr/>
        </p:nvPicPr>
        <p:blipFill>
          <a:blip r:embed="rId27"/>
          <a:stretch>
            <a:fillRect/>
          </a:stretch>
        </p:blipFill>
        <p:spPr>
          <a:xfrm>
            <a:off x="10237480" y="9931400"/>
            <a:ext cx="38105" cy="1625600"/>
          </a:xfrm>
          <a:prstGeom prst="rect">
            <a:avLst/>
          </a:prstGeom>
        </p:spPr>
      </p:pic>
      <p:sp>
        <p:nvSpPr>
          <p:cNvPr id="25" name="Shape 6"/>
          <p:cNvSpPr/>
          <p:nvPr/>
        </p:nvSpPr>
        <p:spPr>
          <a:xfrm>
            <a:off x="9462683" y="11557000"/>
            <a:ext cx="1625803" cy="1625600"/>
          </a:xfrm>
          <a:prstGeom prst="roundRect">
            <a:avLst>
              <a:gd name="adj" fmla="val 78188"/>
            </a:avLst>
          </a:prstGeom>
          <a:noFill/>
          <a:ln/>
        </p:spPr>
      </p:sp>
      <p:pic>
        <p:nvPicPr>
          <p:cNvPr id="26" name="Image 17" descr=" ">    </p:cNvPr>
          <p:cNvPicPr>
            <a:picLocks noChangeAspect="1"/>
          </p:cNvPicPr>
          <p:nvPr/>
        </p:nvPicPr>
        <p:blipFill>
          <a:blip r:embed="rId28"/>
          <a:stretch>
            <a:fillRect/>
          </a:stretch>
        </p:blipFill>
        <p:spPr>
          <a:xfrm>
            <a:off x="9767521" y="11861800"/>
            <a:ext cx="1016127" cy="1016000"/>
          </a:xfrm>
          <a:prstGeom prst="rect">
            <a:avLst/>
          </a:prstGeom>
        </p:spPr>
      </p:pic>
      <p:sp>
        <p:nvSpPr>
          <p:cNvPr id="27" name="Text 7"/>
          <p:cNvSpPr/>
          <p:nvPr/>
        </p:nvSpPr>
        <p:spPr>
          <a:xfrm>
            <a:off x="10948768" y="3454400"/>
            <a:ext cx="11808243" cy="11641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The Forbidden Forest: A place of mystery and wonder, where mystical creatures roam and flora flourishes.</a:t>
            </a:r>
            <a:endParaRPr lang="en-US" sz="3200" dirty="0"/>
          </a:p>
        </p:txBody>
      </p:sp>
      <p:sp>
        <p:nvSpPr>
          <p:cNvPr id="28" name="Text 8"/>
          <p:cNvSpPr/>
          <p:nvPr/>
        </p:nvSpPr>
        <p:spPr>
          <a:xfrm>
            <a:off x="10948768" y="6870700"/>
            <a:ext cx="11808243" cy="11641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The Crystal Caves: A network of glittering caves filled with precious gems and minerals, guarded by fierce beasts.</a:t>
            </a:r>
            <a:endParaRPr lang="en-US" sz="3200" dirty="0"/>
          </a:p>
        </p:txBody>
      </p:sp>
      <p:sp>
        <p:nvSpPr>
          <p:cNvPr id="29" name="Text 9"/>
          <p:cNvSpPr/>
          <p:nvPr/>
        </p:nvSpPr>
        <p:spPr>
          <a:xfrm>
            <a:off x="10948768" y="10223500"/>
            <a:ext cx="11808243" cy="11641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The Enchanted Garden: A place of pure beauty and tranquility, where the colors of the flowers are vibrant.</a:t>
            </a:r>
            <a:endParaRPr lang="en-US" sz="32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solidFill>
          <a:srgbClr val="E8D7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7018740" cy="555272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2578" y="647700"/>
            <a:ext cx="5727839" cy="45085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53594" y="9067800"/>
            <a:ext cx="6833454" cy="46482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553594" y="0"/>
            <a:ext cx="6833454" cy="83439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454407" y="0"/>
            <a:ext cx="9926626" cy="4248497"/>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8585200"/>
            <a:ext cx="10288286" cy="5130800"/>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10769600"/>
            <a:ext cx="11537581" cy="29464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787498" y="3124200"/>
            <a:ext cx="22812051" cy="8597900"/>
          </a:xfrm>
          <a:prstGeom prst="rect">
            <a:avLst/>
          </a:prstGeom>
          <a:noFill/>
          <a:ln/>
        </p:spPr>
      </p:sp>
      <p:sp>
        <p:nvSpPr>
          <p:cNvPr id="12" name="Shape 2"/>
          <p:cNvSpPr/>
          <p:nvPr/>
        </p:nvSpPr>
        <p:spPr>
          <a:xfrm>
            <a:off x="10173972" y="3124200"/>
            <a:ext cx="5487086" cy="1739900"/>
          </a:xfrm>
          <a:prstGeom prst="roundRect">
            <a:avLst>
              <a:gd name="adj" fmla="val 73051"/>
            </a:avLst>
          </a:prstGeom>
          <a:solidFill>
            <a:srgbClr val="E5CCB7">
              <a:alpha val="100000"/>
            </a:srgbClr>
          </a:solidFill>
          <a:ln/>
        </p:spPr>
      </p:sp>
      <p:pic>
        <p:nvPicPr>
          <p:cNvPr id="13"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478810" y="3435350"/>
            <a:ext cx="1117740" cy="1117600"/>
          </a:xfrm>
          <a:prstGeom prst="rect">
            <a:avLst/>
          </a:prstGeom>
        </p:spPr>
      </p:pic>
      <p:sp>
        <p:nvSpPr>
          <p:cNvPr id="14" name="Shape 3"/>
          <p:cNvSpPr/>
          <p:nvPr/>
        </p:nvSpPr>
        <p:spPr>
          <a:xfrm>
            <a:off x="11799775" y="3327400"/>
            <a:ext cx="3556445" cy="1333500"/>
          </a:xfrm>
          <a:prstGeom prst="roundRect">
            <a:avLst>
              <a:gd name="adj" fmla="val 4114"/>
            </a:avLst>
          </a:prstGeom>
          <a:noFill/>
          <a:ln/>
        </p:spPr>
      </p:sp>
      <p:sp>
        <p:nvSpPr>
          <p:cNvPr id="15" name="Text 4"/>
          <p:cNvSpPr/>
          <p:nvPr/>
        </p:nvSpPr>
        <p:spPr>
          <a:xfrm>
            <a:off x="11799775" y="3327400"/>
            <a:ext cx="3708864" cy="774700"/>
          </a:xfrm>
          <a:prstGeom prst="rect">
            <a:avLst/>
          </a:prstGeom>
          <a:noFill/>
          <a:ln/>
        </p:spPr>
        <p:txBody>
          <a:bodyPr wrap="square" lIns="0" tIns="0" rIns="0" bIns="0" rtlCol="0" anchor="t"/>
          <a:lstStyle/>
          <a:p>
            <a:pPr algn="l" indent="0" marL="0">
              <a:buNone/>
            </a:pPr>
            <a:r>
              <a:rPr lang="en-US" sz="3600" dirty="0">
                <a:solidFill>
                  <a:srgbClr val="70503E">
                    <a:alpha val="100000"/>
                  </a:srgbClr>
                </a:solidFill>
                <a:latin typeface="DM Serif Display Regular" pitchFamily="34" charset="0"/>
                <a:ea typeface="DM Serif Display Regular" pitchFamily="34" charset="-122"/>
                <a:cs typeface="DM Serif Display Regular" pitchFamily="34" charset="-120"/>
              </a:rPr>
              <a:t>Chloe Ng</a:t>
            </a:r>
            <a:endParaRPr lang="en-US" sz="3600" dirty="0"/>
          </a:p>
        </p:txBody>
      </p:sp>
      <p:sp>
        <p:nvSpPr>
          <p:cNvPr id="16" name="Text 5"/>
          <p:cNvSpPr/>
          <p:nvPr/>
        </p:nvSpPr>
        <p:spPr>
          <a:xfrm>
            <a:off x="11799775" y="40513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A96E25">
                    <a:alpha val="100000"/>
                  </a:srgbClr>
                </a:solidFill>
                <a:latin typeface="Poppins Regular" pitchFamily="34" charset="0"/>
                <a:ea typeface="Poppins Regular" pitchFamily="34" charset="-122"/>
                <a:cs typeface="Poppins Regular" pitchFamily="34" charset="-120"/>
              </a:rPr>
              <a:t>The Mage</a:t>
            </a:r>
            <a:endParaRPr lang="en-US" sz="3200" dirty="0"/>
          </a:p>
        </p:txBody>
      </p:sp>
      <p:sp>
        <p:nvSpPr>
          <p:cNvPr id="17" name="Shape 6"/>
          <p:cNvSpPr/>
          <p:nvPr/>
        </p:nvSpPr>
        <p:spPr>
          <a:xfrm>
            <a:off x="787498" y="5486400"/>
            <a:ext cx="5487086" cy="1739900"/>
          </a:xfrm>
          <a:prstGeom prst="roundRect">
            <a:avLst>
              <a:gd name="adj" fmla="val 73051"/>
            </a:avLst>
          </a:prstGeom>
          <a:solidFill>
            <a:srgbClr val="E5CCB7">
              <a:alpha val="100000"/>
            </a:srgbClr>
          </a:solidFill>
          <a:ln/>
        </p:spPr>
      </p:sp>
      <p:pic>
        <p:nvPicPr>
          <p:cNvPr id="18"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92337" y="5797550"/>
            <a:ext cx="1117740" cy="1117600"/>
          </a:xfrm>
          <a:prstGeom prst="rect">
            <a:avLst/>
          </a:prstGeom>
        </p:spPr>
      </p:pic>
      <p:sp>
        <p:nvSpPr>
          <p:cNvPr id="19" name="Shape 7"/>
          <p:cNvSpPr/>
          <p:nvPr/>
        </p:nvSpPr>
        <p:spPr>
          <a:xfrm>
            <a:off x="2413302" y="5689600"/>
            <a:ext cx="3556445" cy="1333500"/>
          </a:xfrm>
          <a:prstGeom prst="roundRect">
            <a:avLst>
              <a:gd name="adj" fmla="val 4114"/>
            </a:avLst>
          </a:prstGeom>
          <a:noFill/>
          <a:ln/>
        </p:spPr>
      </p:sp>
      <p:sp>
        <p:nvSpPr>
          <p:cNvPr id="20" name="Text 8"/>
          <p:cNvSpPr/>
          <p:nvPr/>
        </p:nvSpPr>
        <p:spPr>
          <a:xfrm>
            <a:off x="2413302" y="5689600"/>
            <a:ext cx="3708864" cy="774700"/>
          </a:xfrm>
          <a:prstGeom prst="rect">
            <a:avLst/>
          </a:prstGeom>
          <a:noFill/>
          <a:ln/>
        </p:spPr>
        <p:txBody>
          <a:bodyPr wrap="square" lIns="0" tIns="0" rIns="0" bIns="0" rtlCol="0" anchor="t"/>
          <a:lstStyle/>
          <a:p>
            <a:pPr algn="l" indent="0" marL="0">
              <a:buNone/>
            </a:pPr>
            <a:r>
              <a:rPr lang="en-US" sz="3600" dirty="0">
                <a:solidFill>
                  <a:srgbClr val="70503E">
                    <a:alpha val="100000"/>
                  </a:srgbClr>
                </a:solidFill>
                <a:latin typeface="DM Serif Display Regular" pitchFamily="34" charset="0"/>
                <a:ea typeface="DM Serif Display Regular" pitchFamily="34" charset="-122"/>
                <a:cs typeface="DM Serif Display Regular" pitchFamily="34" charset="-120"/>
              </a:rPr>
              <a:t>Valtorin</a:t>
            </a:r>
            <a:endParaRPr lang="en-US" sz="3600" dirty="0"/>
          </a:p>
        </p:txBody>
      </p:sp>
      <p:sp>
        <p:nvSpPr>
          <p:cNvPr id="21" name="Text 9"/>
          <p:cNvSpPr/>
          <p:nvPr/>
        </p:nvSpPr>
        <p:spPr>
          <a:xfrm>
            <a:off x="2413302" y="64135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A96E25">
                    <a:alpha val="100000"/>
                  </a:srgbClr>
                </a:solidFill>
                <a:latin typeface="Poppins Regular" pitchFamily="34" charset="0"/>
                <a:ea typeface="Poppins Regular" pitchFamily="34" charset="-122"/>
                <a:cs typeface="Poppins Regular" pitchFamily="34" charset="-120"/>
              </a:rPr>
              <a:t>The Assassin</a:t>
            </a:r>
            <a:endParaRPr lang="en-US" sz="3200" dirty="0"/>
          </a:p>
        </p:txBody>
      </p:sp>
      <p:sp>
        <p:nvSpPr>
          <p:cNvPr id="22" name="Shape 10"/>
          <p:cNvSpPr/>
          <p:nvPr/>
        </p:nvSpPr>
        <p:spPr>
          <a:xfrm>
            <a:off x="3835879" y="7823200"/>
            <a:ext cx="5487086" cy="1739900"/>
          </a:xfrm>
          <a:prstGeom prst="roundRect">
            <a:avLst>
              <a:gd name="adj" fmla="val 73051"/>
            </a:avLst>
          </a:prstGeom>
          <a:solidFill>
            <a:srgbClr val="E5CCB7">
              <a:alpha val="100000"/>
            </a:srgbClr>
          </a:solidFill>
          <a:ln/>
        </p:spPr>
      </p:sp>
      <p:pic>
        <p:nvPicPr>
          <p:cNvPr id="23"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140718" y="8134350"/>
            <a:ext cx="1117740" cy="1117600"/>
          </a:xfrm>
          <a:prstGeom prst="rect">
            <a:avLst/>
          </a:prstGeom>
        </p:spPr>
      </p:pic>
      <p:sp>
        <p:nvSpPr>
          <p:cNvPr id="24" name="Shape 11"/>
          <p:cNvSpPr/>
          <p:nvPr/>
        </p:nvSpPr>
        <p:spPr>
          <a:xfrm>
            <a:off x="5461683" y="8026400"/>
            <a:ext cx="3556445" cy="1333500"/>
          </a:xfrm>
          <a:prstGeom prst="roundRect">
            <a:avLst>
              <a:gd name="adj" fmla="val 4114"/>
            </a:avLst>
          </a:prstGeom>
          <a:noFill/>
          <a:ln/>
        </p:spPr>
      </p:sp>
      <p:sp>
        <p:nvSpPr>
          <p:cNvPr id="25" name="Text 12"/>
          <p:cNvSpPr/>
          <p:nvPr/>
        </p:nvSpPr>
        <p:spPr>
          <a:xfrm>
            <a:off x="5461683" y="8026400"/>
            <a:ext cx="3708864" cy="774700"/>
          </a:xfrm>
          <a:prstGeom prst="rect">
            <a:avLst/>
          </a:prstGeom>
          <a:noFill/>
          <a:ln/>
        </p:spPr>
        <p:txBody>
          <a:bodyPr wrap="square" lIns="0" tIns="0" rIns="0" bIns="0" rtlCol="0" anchor="t"/>
          <a:lstStyle/>
          <a:p>
            <a:pPr algn="l" indent="0" marL="0">
              <a:buNone/>
            </a:pPr>
            <a:r>
              <a:rPr lang="en-US" sz="3600" dirty="0">
                <a:solidFill>
                  <a:srgbClr val="70503E">
                    <a:alpha val="100000"/>
                  </a:srgbClr>
                </a:solidFill>
                <a:latin typeface="DM Serif Display Regular" pitchFamily="34" charset="0"/>
                <a:ea typeface="DM Serif Display Regular" pitchFamily="34" charset="-122"/>
                <a:cs typeface="DM Serif Display Regular" pitchFamily="34" charset="-120"/>
              </a:rPr>
              <a:t>Lucian</a:t>
            </a:r>
            <a:endParaRPr lang="en-US" sz="3600" dirty="0"/>
          </a:p>
        </p:txBody>
      </p:sp>
      <p:sp>
        <p:nvSpPr>
          <p:cNvPr id="26" name="Text 13"/>
          <p:cNvSpPr/>
          <p:nvPr/>
        </p:nvSpPr>
        <p:spPr>
          <a:xfrm>
            <a:off x="5461683" y="87503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A96E25">
                    <a:alpha val="100000"/>
                  </a:srgbClr>
                </a:solidFill>
                <a:latin typeface="Poppins Regular" pitchFamily="34" charset="0"/>
                <a:ea typeface="Poppins Regular" pitchFamily="34" charset="-122"/>
                <a:cs typeface="Poppins Regular" pitchFamily="34" charset="-120"/>
              </a:rPr>
              <a:t>The Conjurer</a:t>
            </a:r>
            <a:endParaRPr lang="en-US" sz="3200" dirty="0"/>
          </a:p>
        </p:txBody>
      </p:sp>
      <p:sp>
        <p:nvSpPr>
          <p:cNvPr id="27" name="Shape 14"/>
          <p:cNvSpPr/>
          <p:nvPr/>
        </p:nvSpPr>
        <p:spPr>
          <a:xfrm>
            <a:off x="3835879" y="10210800"/>
            <a:ext cx="5487086" cy="1739900"/>
          </a:xfrm>
          <a:prstGeom prst="roundRect">
            <a:avLst>
              <a:gd name="adj" fmla="val 73051"/>
            </a:avLst>
          </a:prstGeom>
          <a:solidFill>
            <a:srgbClr val="E5CCB7">
              <a:alpha val="100000"/>
            </a:srgbClr>
          </a:solidFill>
          <a:ln/>
        </p:spPr>
      </p:sp>
      <p:pic>
        <p:nvPicPr>
          <p:cNvPr id="28"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140718" y="10521950"/>
            <a:ext cx="1117740" cy="1117600"/>
          </a:xfrm>
          <a:prstGeom prst="rect">
            <a:avLst/>
          </a:prstGeom>
        </p:spPr>
      </p:pic>
      <p:sp>
        <p:nvSpPr>
          <p:cNvPr id="29" name="Shape 15"/>
          <p:cNvSpPr/>
          <p:nvPr/>
        </p:nvSpPr>
        <p:spPr>
          <a:xfrm>
            <a:off x="5461683" y="10414000"/>
            <a:ext cx="3556445" cy="1333500"/>
          </a:xfrm>
          <a:prstGeom prst="roundRect">
            <a:avLst>
              <a:gd name="adj" fmla="val 4114"/>
            </a:avLst>
          </a:prstGeom>
          <a:noFill/>
          <a:ln/>
        </p:spPr>
      </p:sp>
      <p:sp>
        <p:nvSpPr>
          <p:cNvPr id="30" name="Text 16"/>
          <p:cNvSpPr/>
          <p:nvPr/>
        </p:nvSpPr>
        <p:spPr>
          <a:xfrm>
            <a:off x="5461683" y="10414000"/>
            <a:ext cx="3708864" cy="774700"/>
          </a:xfrm>
          <a:prstGeom prst="rect">
            <a:avLst/>
          </a:prstGeom>
          <a:noFill/>
          <a:ln/>
        </p:spPr>
        <p:txBody>
          <a:bodyPr wrap="square" lIns="0" tIns="0" rIns="0" bIns="0" rtlCol="0" anchor="t"/>
          <a:lstStyle/>
          <a:p>
            <a:pPr algn="l" indent="0" marL="0">
              <a:buNone/>
            </a:pPr>
            <a:r>
              <a:rPr lang="en-US" sz="3600" dirty="0">
                <a:solidFill>
                  <a:srgbClr val="70503E">
                    <a:alpha val="100000"/>
                  </a:srgbClr>
                </a:solidFill>
                <a:latin typeface="DM Serif Display Regular" pitchFamily="34" charset="0"/>
                <a:ea typeface="DM Serif Display Regular" pitchFamily="34" charset="-122"/>
                <a:cs typeface="DM Serif Display Regular" pitchFamily="34" charset="-120"/>
              </a:rPr>
              <a:t>Cedric</a:t>
            </a:r>
            <a:endParaRPr lang="en-US" sz="3600" dirty="0"/>
          </a:p>
        </p:txBody>
      </p:sp>
      <p:sp>
        <p:nvSpPr>
          <p:cNvPr id="31" name="Text 17"/>
          <p:cNvSpPr/>
          <p:nvPr/>
        </p:nvSpPr>
        <p:spPr>
          <a:xfrm>
            <a:off x="5461683" y="111379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A96E25">
                    <a:alpha val="100000"/>
                  </a:srgbClr>
                </a:solidFill>
                <a:latin typeface="Poppins Regular" pitchFamily="34" charset="0"/>
                <a:ea typeface="Poppins Regular" pitchFamily="34" charset="-122"/>
                <a:cs typeface="Poppins Regular" pitchFamily="34" charset="-120"/>
              </a:rPr>
              <a:t>The Timekeeper</a:t>
            </a:r>
            <a:endParaRPr lang="en-US" sz="3200" dirty="0"/>
          </a:p>
        </p:txBody>
      </p:sp>
      <p:sp>
        <p:nvSpPr>
          <p:cNvPr id="32" name="Shape 18"/>
          <p:cNvSpPr/>
          <p:nvPr/>
        </p:nvSpPr>
        <p:spPr>
          <a:xfrm>
            <a:off x="15343518" y="7848600"/>
            <a:ext cx="5487086" cy="1739900"/>
          </a:xfrm>
          <a:prstGeom prst="roundRect">
            <a:avLst>
              <a:gd name="adj" fmla="val 73051"/>
            </a:avLst>
          </a:prstGeom>
          <a:solidFill>
            <a:srgbClr val="E5CCB7">
              <a:alpha val="100000"/>
            </a:srgbClr>
          </a:solidFill>
          <a:ln/>
        </p:spPr>
      </p:sp>
      <p:pic>
        <p:nvPicPr>
          <p:cNvPr id="33"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5648356" y="8159750"/>
            <a:ext cx="1117740" cy="1117600"/>
          </a:xfrm>
          <a:prstGeom prst="rect">
            <a:avLst/>
          </a:prstGeom>
        </p:spPr>
      </p:pic>
      <p:sp>
        <p:nvSpPr>
          <p:cNvPr id="34" name="Shape 19"/>
          <p:cNvSpPr/>
          <p:nvPr/>
        </p:nvSpPr>
        <p:spPr>
          <a:xfrm>
            <a:off x="16969321" y="8051800"/>
            <a:ext cx="3556445" cy="1333500"/>
          </a:xfrm>
          <a:prstGeom prst="roundRect">
            <a:avLst>
              <a:gd name="adj" fmla="val 4114"/>
            </a:avLst>
          </a:prstGeom>
          <a:noFill/>
          <a:ln/>
        </p:spPr>
      </p:sp>
      <p:sp>
        <p:nvSpPr>
          <p:cNvPr id="35" name="Text 20"/>
          <p:cNvSpPr/>
          <p:nvPr/>
        </p:nvSpPr>
        <p:spPr>
          <a:xfrm>
            <a:off x="16969321" y="8051800"/>
            <a:ext cx="3708864" cy="774700"/>
          </a:xfrm>
          <a:prstGeom prst="rect">
            <a:avLst/>
          </a:prstGeom>
          <a:noFill/>
          <a:ln/>
        </p:spPr>
        <p:txBody>
          <a:bodyPr wrap="square" lIns="0" tIns="0" rIns="0" bIns="0" rtlCol="0" anchor="t"/>
          <a:lstStyle/>
          <a:p>
            <a:pPr algn="l" indent="0" marL="0">
              <a:buNone/>
            </a:pPr>
            <a:r>
              <a:rPr lang="en-US" sz="3600" dirty="0">
                <a:solidFill>
                  <a:srgbClr val="70503E">
                    <a:alpha val="100000"/>
                  </a:srgbClr>
                </a:solidFill>
                <a:latin typeface="DM Serif Display Regular" pitchFamily="34" charset="0"/>
                <a:ea typeface="DM Serif Display Regular" pitchFamily="34" charset="-122"/>
                <a:cs typeface="DM Serif Display Regular" pitchFamily="34" charset="-120"/>
              </a:rPr>
              <a:t>Elvina</a:t>
            </a:r>
            <a:endParaRPr lang="en-US" sz="3600" dirty="0"/>
          </a:p>
        </p:txBody>
      </p:sp>
      <p:sp>
        <p:nvSpPr>
          <p:cNvPr id="36" name="Text 21"/>
          <p:cNvSpPr/>
          <p:nvPr/>
        </p:nvSpPr>
        <p:spPr>
          <a:xfrm>
            <a:off x="16969321" y="87757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A96E25">
                    <a:alpha val="100000"/>
                  </a:srgbClr>
                </a:solidFill>
                <a:latin typeface="Poppins Regular" pitchFamily="34" charset="0"/>
                <a:ea typeface="Poppins Regular" pitchFamily="34" charset="-122"/>
                <a:cs typeface="Poppins Regular" pitchFamily="34" charset="-120"/>
              </a:rPr>
              <a:t>The Oracle</a:t>
            </a:r>
            <a:endParaRPr lang="en-US" sz="3200" dirty="0"/>
          </a:p>
        </p:txBody>
      </p:sp>
      <p:sp>
        <p:nvSpPr>
          <p:cNvPr id="37" name="Shape 22"/>
          <p:cNvSpPr/>
          <p:nvPr/>
        </p:nvSpPr>
        <p:spPr>
          <a:xfrm>
            <a:off x="15343518" y="10210800"/>
            <a:ext cx="5487086" cy="1739900"/>
          </a:xfrm>
          <a:prstGeom prst="roundRect">
            <a:avLst>
              <a:gd name="adj" fmla="val 73051"/>
            </a:avLst>
          </a:prstGeom>
          <a:solidFill>
            <a:srgbClr val="E5CCB7">
              <a:alpha val="100000"/>
            </a:srgbClr>
          </a:solidFill>
          <a:ln/>
        </p:spPr>
      </p:sp>
      <p:pic>
        <p:nvPicPr>
          <p:cNvPr id="38"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5648356" y="10521950"/>
            <a:ext cx="1117740" cy="1117600"/>
          </a:xfrm>
          <a:prstGeom prst="rect">
            <a:avLst/>
          </a:prstGeom>
        </p:spPr>
      </p:pic>
      <p:sp>
        <p:nvSpPr>
          <p:cNvPr id="39" name="Shape 23"/>
          <p:cNvSpPr/>
          <p:nvPr/>
        </p:nvSpPr>
        <p:spPr>
          <a:xfrm>
            <a:off x="16969321" y="10414000"/>
            <a:ext cx="3556445" cy="1333500"/>
          </a:xfrm>
          <a:prstGeom prst="roundRect">
            <a:avLst>
              <a:gd name="adj" fmla="val 4114"/>
            </a:avLst>
          </a:prstGeom>
          <a:noFill/>
          <a:ln/>
        </p:spPr>
      </p:sp>
      <p:sp>
        <p:nvSpPr>
          <p:cNvPr id="40" name="Text 24"/>
          <p:cNvSpPr/>
          <p:nvPr/>
        </p:nvSpPr>
        <p:spPr>
          <a:xfrm>
            <a:off x="16969321" y="10414000"/>
            <a:ext cx="3708864" cy="774700"/>
          </a:xfrm>
          <a:prstGeom prst="rect">
            <a:avLst/>
          </a:prstGeom>
          <a:noFill/>
          <a:ln/>
        </p:spPr>
        <p:txBody>
          <a:bodyPr wrap="square" lIns="0" tIns="0" rIns="0" bIns="0" rtlCol="0" anchor="t"/>
          <a:lstStyle/>
          <a:p>
            <a:pPr algn="l" indent="0" marL="0">
              <a:buNone/>
            </a:pPr>
            <a:r>
              <a:rPr lang="en-US" sz="3600" dirty="0">
                <a:solidFill>
                  <a:srgbClr val="70503E">
                    <a:alpha val="100000"/>
                  </a:srgbClr>
                </a:solidFill>
                <a:latin typeface="DM Serif Display Regular" pitchFamily="34" charset="0"/>
                <a:ea typeface="DM Serif Display Regular" pitchFamily="34" charset="-122"/>
                <a:cs typeface="DM Serif Display Regular" pitchFamily="34" charset="-120"/>
              </a:rPr>
              <a:t>Seraphina</a:t>
            </a:r>
            <a:endParaRPr lang="en-US" sz="3600" dirty="0"/>
          </a:p>
        </p:txBody>
      </p:sp>
      <p:sp>
        <p:nvSpPr>
          <p:cNvPr id="41" name="Text 25"/>
          <p:cNvSpPr/>
          <p:nvPr/>
        </p:nvSpPr>
        <p:spPr>
          <a:xfrm>
            <a:off x="16969321" y="111379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A96E25">
                    <a:alpha val="100000"/>
                  </a:srgbClr>
                </a:solidFill>
                <a:latin typeface="Poppins Regular" pitchFamily="34" charset="0"/>
                <a:ea typeface="Poppins Regular" pitchFamily="34" charset="-122"/>
                <a:cs typeface="Poppins Regular" pitchFamily="34" charset="-120"/>
              </a:rPr>
              <a:t>The Lightbringer</a:t>
            </a:r>
            <a:endParaRPr lang="en-US" sz="3200" dirty="0"/>
          </a:p>
        </p:txBody>
      </p:sp>
      <p:sp>
        <p:nvSpPr>
          <p:cNvPr id="42" name="Shape 26"/>
          <p:cNvSpPr/>
          <p:nvPr/>
        </p:nvSpPr>
        <p:spPr>
          <a:xfrm>
            <a:off x="6681035" y="5486400"/>
            <a:ext cx="5487086" cy="1739900"/>
          </a:xfrm>
          <a:prstGeom prst="roundRect">
            <a:avLst>
              <a:gd name="adj" fmla="val 73051"/>
            </a:avLst>
          </a:prstGeom>
          <a:solidFill>
            <a:srgbClr val="E5CCB7">
              <a:alpha val="100000"/>
            </a:srgbClr>
          </a:solidFill>
          <a:ln/>
        </p:spPr>
      </p:sp>
      <p:pic>
        <p:nvPicPr>
          <p:cNvPr id="43"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985873" y="5797550"/>
            <a:ext cx="1117740" cy="1117600"/>
          </a:xfrm>
          <a:prstGeom prst="rect">
            <a:avLst/>
          </a:prstGeom>
        </p:spPr>
      </p:pic>
      <p:sp>
        <p:nvSpPr>
          <p:cNvPr id="44" name="Shape 27"/>
          <p:cNvSpPr/>
          <p:nvPr/>
        </p:nvSpPr>
        <p:spPr>
          <a:xfrm>
            <a:off x="8306838" y="5689600"/>
            <a:ext cx="3556445" cy="1333500"/>
          </a:xfrm>
          <a:prstGeom prst="roundRect">
            <a:avLst>
              <a:gd name="adj" fmla="val 4114"/>
            </a:avLst>
          </a:prstGeom>
          <a:noFill/>
          <a:ln/>
        </p:spPr>
      </p:sp>
      <p:sp>
        <p:nvSpPr>
          <p:cNvPr id="45" name="Text 28"/>
          <p:cNvSpPr/>
          <p:nvPr/>
        </p:nvSpPr>
        <p:spPr>
          <a:xfrm>
            <a:off x="8306838" y="5689600"/>
            <a:ext cx="3708864" cy="774700"/>
          </a:xfrm>
          <a:prstGeom prst="rect">
            <a:avLst/>
          </a:prstGeom>
          <a:noFill/>
          <a:ln/>
        </p:spPr>
        <p:txBody>
          <a:bodyPr wrap="square" lIns="0" tIns="0" rIns="0" bIns="0" rtlCol="0" anchor="t"/>
          <a:lstStyle/>
          <a:p>
            <a:pPr algn="l" indent="0" marL="0">
              <a:buNone/>
            </a:pPr>
            <a:r>
              <a:rPr lang="en-US" sz="3600" dirty="0">
                <a:solidFill>
                  <a:srgbClr val="70503E">
                    <a:alpha val="100000"/>
                  </a:srgbClr>
                </a:solidFill>
                <a:latin typeface="DM Serif Display Regular" pitchFamily="34" charset="0"/>
                <a:ea typeface="DM Serif Display Regular" pitchFamily="34" charset="-122"/>
                <a:cs typeface="DM Serif Display Regular" pitchFamily="34" charset="-120"/>
              </a:rPr>
              <a:t>Aurielle</a:t>
            </a:r>
            <a:endParaRPr lang="en-US" sz="3600" dirty="0"/>
          </a:p>
        </p:txBody>
      </p:sp>
      <p:sp>
        <p:nvSpPr>
          <p:cNvPr id="46" name="Text 29"/>
          <p:cNvSpPr/>
          <p:nvPr/>
        </p:nvSpPr>
        <p:spPr>
          <a:xfrm>
            <a:off x="8306838" y="64135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A96E25">
                    <a:alpha val="100000"/>
                  </a:srgbClr>
                </a:solidFill>
                <a:latin typeface="Poppins Regular" pitchFamily="34" charset="0"/>
                <a:ea typeface="Poppins Regular" pitchFamily="34" charset="-122"/>
                <a:cs typeface="Poppins Regular" pitchFamily="34" charset="-120"/>
              </a:rPr>
              <a:t>The Priestess</a:t>
            </a:r>
            <a:endParaRPr lang="en-US" sz="3200" dirty="0"/>
          </a:p>
        </p:txBody>
      </p:sp>
      <p:sp>
        <p:nvSpPr>
          <p:cNvPr id="47" name="Shape 30"/>
          <p:cNvSpPr/>
          <p:nvPr/>
        </p:nvSpPr>
        <p:spPr>
          <a:xfrm>
            <a:off x="18468108" y="5486400"/>
            <a:ext cx="5487086" cy="1739900"/>
          </a:xfrm>
          <a:prstGeom prst="roundRect">
            <a:avLst>
              <a:gd name="adj" fmla="val 73051"/>
            </a:avLst>
          </a:prstGeom>
          <a:solidFill>
            <a:srgbClr val="E5CCB7">
              <a:alpha val="100000"/>
            </a:srgbClr>
          </a:solidFill>
          <a:ln/>
        </p:spPr>
      </p:sp>
      <p:pic>
        <p:nvPicPr>
          <p:cNvPr id="48"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8772946" y="5797550"/>
            <a:ext cx="1117740" cy="1117600"/>
          </a:xfrm>
          <a:prstGeom prst="rect">
            <a:avLst/>
          </a:prstGeom>
        </p:spPr>
      </p:pic>
      <p:sp>
        <p:nvSpPr>
          <p:cNvPr id="49" name="Shape 31"/>
          <p:cNvSpPr/>
          <p:nvPr/>
        </p:nvSpPr>
        <p:spPr>
          <a:xfrm>
            <a:off x="20093911" y="5689600"/>
            <a:ext cx="3556445" cy="1333500"/>
          </a:xfrm>
          <a:prstGeom prst="roundRect">
            <a:avLst>
              <a:gd name="adj" fmla="val 4114"/>
            </a:avLst>
          </a:prstGeom>
          <a:noFill/>
          <a:ln/>
        </p:spPr>
      </p:sp>
      <p:sp>
        <p:nvSpPr>
          <p:cNvPr id="50" name="Text 32"/>
          <p:cNvSpPr/>
          <p:nvPr/>
        </p:nvSpPr>
        <p:spPr>
          <a:xfrm>
            <a:off x="20093911" y="5689600"/>
            <a:ext cx="3708864" cy="774700"/>
          </a:xfrm>
          <a:prstGeom prst="rect">
            <a:avLst/>
          </a:prstGeom>
          <a:noFill/>
          <a:ln/>
        </p:spPr>
        <p:txBody>
          <a:bodyPr wrap="square" lIns="0" tIns="0" rIns="0" bIns="0" rtlCol="0" anchor="t"/>
          <a:lstStyle/>
          <a:p>
            <a:pPr algn="l" indent="0" marL="0">
              <a:buNone/>
            </a:pPr>
            <a:r>
              <a:rPr lang="en-US" sz="3600" dirty="0">
                <a:solidFill>
                  <a:srgbClr val="70503E">
                    <a:alpha val="100000"/>
                  </a:srgbClr>
                </a:solidFill>
                <a:latin typeface="DM Serif Display Regular" pitchFamily="34" charset="0"/>
                <a:ea typeface="DM Serif Display Regular" pitchFamily="34" charset="-122"/>
                <a:cs typeface="DM Serif Display Regular" pitchFamily="34" charset="-120"/>
              </a:rPr>
              <a:t>Dariana</a:t>
            </a:r>
            <a:endParaRPr lang="en-US" sz="3600" dirty="0"/>
          </a:p>
        </p:txBody>
      </p:sp>
      <p:sp>
        <p:nvSpPr>
          <p:cNvPr id="51" name="Text 33"/>
          <p:cNvSpPr/>
          <p:nvPr/>
        </p:nvSpPr>
        <p:spPr>
          <a:xfrm>
            <a:off x="20093911" y="64135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A96E25">
                    <a:alpha val="100000"/>
                  </a:srgbClr>
                </a:solidFill>
                <a:latin typeface="Poppins Regular" pitchFamily="34" charset="0"/>
                <a:ea typeface="Poppins Regular" pitchFamily="34" charset="-122"/>
                <a:cs typeface="Poppins Regular" pitchFamily="34" charset="-120"/>
              </a:rPr>
              <a:t>The Shaman</a:t>
            </a:r>
            <a:endParaRPr lang="en-US" sz="3200" dirty="0"/>
          </a:p>
        </p:txBody>
      </p:sp>
      <p:sp>
        <p:nvSpPr>
          <p:cNvPr id="52" name="Shape 34"/>
          <p:cNvSpPr/>
          <p:nvPr/>
        </p:nvSpPr>
        <p:spPr>
          <a:xfrm>
            <a:off x="12574572" y="5486400"/>
            <a:ext cx="5487086" cy="1739900"/>
          </a:xfrm>
          <a:prstGeom prst="roundRect">
            <a:avLst>
              <a:gd name="adj" fmla="val 73051"/>
            </a:avLst>
          </a:prstGeom>
          <a:solidFill>
            <a:srgbClr val="E5CCB7">
              <a:alpha val="100000"/>
            </a:srgbClr>
          </a:solidFill>
          <a:ln/>
        </p:spPr>
      </p:sp>
      <p:pic>
        <p:nvPicPr>
          <p:cNvPr id="53"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2879410" y="5797550"/>
            <a:ext cx="1117740" cy="1117600"/>
          </a:xfrm>
          <a:prstGeom prst="rect">
            <a:avLst/>
          </a:prstGeom>
        </p:spPr>
      </p:pic>
      <p:sp>
        <p:nvSpPr>
          <p:cNvPr id="54" name="Shape 35"/>
          <p:cNvSpPr/>
          <p:nvPr/>
        </p:nvSpPr>
        <p:spPr>
          <a:xfrm>
            <a:off x="14200375" y="5689600"/>
            <a:ext cx="3556445" cy="1333500"/>
          </a:xfrm>
          <a:prstGeom prst="roundRect">
            <a:avLst>
              <a:gd name="adj" fmla="val 4114"/>
            </a:avLst>
          </a:prstGeom>
          <a:noFill/>
          <a:ln/>
        </p:spPr>
      </p:sp>
      <p:sp>
        <p:nvSpPr>
          <p:cNvPr id="55" name="Text 36"/>
          <p:cNvSpPr/>
          <p:nvPr/>
        </p:nvSpPr>
        <p:spPr>
          <a:xfrm>
            <a:off x="14200375" y="5689600"/>
            <a:ext cx="3708864" cy="774700"/>
          </a:xfrm>
          <a:prstGeom prst="rect">
            <a:avLst/>
          </a:prstGeom>
          <a:noFill/>
          <a:ln/>
        </p:spPr>
        <p:txBody>
          <a:bodyPr wrap="square" lIns="0" tIns="0" rIns="0" bIns="0" rtlCol="0" anchor="t"/>
          <a:lstStyle/>
          <a:p>
            <a:pPr algn="l" indent="0" marL="0">
              <a:buNone/>
            </a:pPr>
            <a:r>
              <a:rPr lang="en-US" sz="3600" dirty="0">
                <a:solidFill>
                  <a:srgbClr val="70503E">
                    <a:alpha val="100000"/>
                  </a:srgbClr>
                </a:solidFill>
                <a:latin typeface="DM Serif Display Regular" pitchFamily="34" charset="0"/>
                <a:ea typeface="DM Serif Display Regular" pitchFamily="34" charset="-122"/>
                <a:cs typeface="DM Serif Display Regular" pitchFamily="34" charset="-120"/>
              </a:rPr>
              <a:t>Theronis</a:t>
            </a:r>
            <a:endParaRPr lang="en-US" sz="3600" dirty="0"/>
          </a:p>
        </p:txBody>
      </p:sp>
      <p:sp>
        <p:nvSpPr>
          <p:cNvPr id="56" name="Text 37"/>
          <p:cNvSpPr/>
          <p:nvPr/>
        </p:nvSpPr>
        <p:spPr>
          <a:xfrm>
            <a:off x="14200375" y="64135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A96E25">
                    <a:alpha val="100000"/>
                  </a:srgbClr>
                </a:solidFill>
                <a:latin typeface="Poppins Regular" pitchFamily="34" charset="0"/>
                <a:ea typeface="Poppins Regular" pitchFamily="34" charset="-122"/>
                <a:cs typeface="Poppins Regular" pitchFamily="34" charset="-120"/>
              </a:rPr>
              <a:t>The Warrior</a:t>
            </a:r>
            <a:endParaRPr lang="en-US" sz="3200" dirty="0"/>
          </a:p>
        </p:txBody>
      </p:sp>
      <p:pic>
        <p:nvPicPr>
          <p:cNvPr id="57"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353219" y="5067300"/>
            <a:ext cx="17680610" cy="12700"/>
          </a:xfrm>
          <a:prstGeom prst="rect">
            <a:avLst/>
          </a:prstGeom>
        </p:spPr>
      </p:pic>
      <p:pic>
        <p:nvPicPr>
          <p:cNvPr id="58"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3006426" y="4673600"/>
            <a:ext cx="12702" cy="406400"/>
          </a:xfrm>
          <a:prstGeom prst="rect">
            <a:avLst/>
          </a:prstGeom>
        </p:spPr>
      </p:pic>
      <p:pic>
        <p:nvPicPr>
          <p:cNvPr id="59"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3353219" y="5080000"/>
            <a:ext cx="12702" cy="419100"/>
          </a:xfrm>
          <a:prstGeom prst="rect">
            <a:avLst/>
          </a:prstGeom>
        </p:spPr>
      </p:pic>
      <p:pic>
        <p:nvPicPr>
          <p:cNvPr id="60"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9513489" y="5080000"/>
            <a:ext cx="12702" cy="419100"/>
          </a:xfrm>
          <a:prstGeom prst="rect">
            <a:avLst/>
          </a:prstGeom>
        </p:spPr>
      </p:pic>
      <p:pic>
        <p:nvPicPr>
          <p:cNvPr id="61"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5407026" y="5080000"/>
            <a:ext cx="12702" cy="419100"/>
          </a:xfrm>
          <a:prstGeom prst="rect">
            <a:avLst/>
          </a:prstGeom>
        </p:spPr>
      </p:pic>
      <p:pic>
        <p:nvPicPr>
          <p:cNvPr id="62"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21021127" y="5080000"/>
            <a:ext cx="12702" cy="419100"/>
          </a:xfrm>
          <a:prstGeom prst="rect">
            <a:avLst/>
          </a:prstGeom>
        </p:spPr>
      </p:pic>
      <p:pic>
        <p:nvPicPr>
          <p:cNvPr id="63"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9513489" y="6896100"/>
            <a:ext cx="12702" cy="4165600"/>
          </a:xfrm>
          <a:prstGeom prst="rect">
            <a:avLst/>
          </a:prstGeom>
        </p:spPr>
      </p:pic>
      <p:pic>
        <p:nvPicPr>
          <p:cNvPr id="64"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9322965" y="8585200"/>
            <a:ext cx="203225" cy="12700"/>
          </a:xfrm>
          <a:prstGeom prst="rect">
            <a:avLst/>
          </a:prstGeom>
        </p:spPr>
      </p:pic>
      <p:pic>
        <p:nvPicPr>
          <p:cNvPr id="65" name="Image 25" descr=" ">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20830603" y="8585200"/>
            <a:ext cx="203225" cy="12700"/>
          </a:xfrm>
          <a:prstGeom prst="rect">
            <a:avLst/>
          </a:prstGeom>
        </p:spPr>
      </p:pic>
      <p:pic>
        <p:nvPicPr>
          <p:cNvPr id="66" name="Image 26" descr=" ">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9322965" y="11049000"/>
            <a:ext cx="203225" cy="12700"/>
          </a:xfrm>
          <a:prstGeom prst="rect">
            <a:avLst/>
          </a:prstGeom>
        </p:spPr>
      </p:pic>
      <p:pic>
        <p:nvPicPr>
          <p:cNvPr id="67" name="Image 27" descr=" ">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20830603" y="11049000"/>
            <a:ext cx="203225" cy="12700"/>
          </a:xfrm>
          <a:prstGeom prst="rect">
            <a:avLst/>
          </a:prstGeom>
        </p:spPr>
      </p:pic>
      <p:pic>
        <p:nvPicPr>
          <p:cNvPr id="68" name="Image 28" descr=" ">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21021127" y="7035800"/>
            <a:ext cx="12702" cy="4025900"/>
          </a:xfrm>
          <a:prstGeom prst="rect">
            <a:avLst/>
          </a:prstGeom>
        </p:spPr>
      </p:pic>
      <p:sp>
        <p:nvSpPr>
          <p:cNvPr id="69" name="Text 38"/>
          <p:cNvSpPr/>
          <p:nvPr/>
        </p:nvSpPr>
        <p:spPr>
          <a:xfrm>
            <a:off x="7747968" y="12801600"/>
            <a:ext cx="9064700" cy="745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To download more editable chart, </a:t>
            </a:r>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58"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70" name="Text 39"/>
          <p:cNvSpPr/>
          <p:nvPr/>
        </p:nvSpPr>
        <p:spPr>
          <a:xfrm>
            <a:off x="6985873" y="571500"/>
            <a:ext cx="10754011" cy="1735667"/>
          </a:xfrm>
          <a:prstGeom prst="rect">
            <a:avLst/>
          </a:prstGeom>
          <a:noFill/>
          <a:ln/>
        </p:spPr>
        <p:txBody>
          <a:bodyPr wrap="square" lIns="0" tIns="0" rIns="0" bIns="0" rtlCol="0" anchor="t"/>
          <a:lstStyle/>
          <a:p>
            <a:pPr algn="l" indent="0" marL="0">
              <a:buNone/>
            </a:pPr>
            <a:r>
              <a:rPr lang="en-US" sz="8000" dirty="0">
                <a:solidFill>
                  <a:srgbClr val="70503E">
                    <a:alpha val="100000"/>
                  </a:srgbClr>
                </a:solidFill>
                <a:latin typeface="DM Serif Display Regular" pitchFamily="34" charset="0"/>
                <a:ea typeface="DM Serif Display Regular" pitchFamily="34" charset="-122"/>
                <a:cs typeface="DM Serif Display Regular" pitchFamily="34" charset="-120"/>
              </a:rPr>
              <a:t>The Organization</a:t>
            </a:r>
            <a:endParaRPr lang="en-US" sz="8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solidFill>
          <a:srgbClr val="E8D7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7998718"/>
            <a:ext cx="6259861" cy="571728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359645" y="10257036"/>
            <a:ext cx="6147568" cy="3458964"/>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39700"/>
            <a:ext cx="4585273" cy="4038600"/>
          </a:xfrm>
          <a:prstGeom prst="rect">
            <a:avLst/>
          </a:prstGeom>
        </p:spPr>
      </p:pic>
      <p:pic>
        <p:nvPicPr>
          <p:cNvPr id="5" name="Image 3" descr=" ">    </p:cNvPr>
          <p:cNvPicPr>
            <a:picLocks noChangeAspect="1"/>
          </p:cNvPicPr>
          <p:nvPr/>
        </p:nvPicPr>
        <p:blipFill>
          <a:blip r:embed="rId7"/>
          <a:stretch>
            <a:fillRect/>
          </a:stretch>
        </p:blipFill>
        <p:spPr>
          <a:xfrm>
            <a:off x="15152994" y="0"/>
            <a:ext cx="9234054" cy="4072136"/>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8"/>
          <a:stretch>
            <a:fillRect/>
          </a:stretch>
        </p:blipFill>
        <p:spPr>
          <a:xfrm>
            <a:off x="23523340" y="10820400"/>
            <a:ext cx="711289" cy="2590800"/>
          </a:xfrm>
          <a:prstGeom prst="rect">
            <a:avLst/>
          </a:prstGeom>
        </p:spPr>
      </p:pic>
      <p:sp>
        <p:nvSpPr>
          <p:cNvPr id="8" name="Shape 1"/>
          <p:cNvSpPr/>
          <p:nvPr/>
        </p:nvSpPr>
        <p:spPr>
          <a:xfrm>
            <a:off x="6172972" y="2260600"/>
            <a:ext cx="12041105" cy="9194800"/>
          </a:xfrm>
          <a:prstGeom prst="roundRect">
            <a:avLst>
              <a:gd name="adj" fmla="val 13823"/>
            </a:avLst>
          </a:prstGeom>
          <a:noFill/>
          <a:ln/>
        </p:spPr>
      </p:sp>
      <p:sp>
        <p:nvSpPr>
          <p:cNvPr id="9" name="Text 2"/>
          <p:cNvSpPr/>
          <p:nvPr/>
        </p:nvSpPr>
        <p:spPr>
          <a:xfrm>
            <a:off x="6985873" y="3073400"/>
            <a:ext cx="10754011" cy="3132667"/>
          </a:xfrm>
          <a:prstGeom prst="rect">
            <a:avLst/>
          </a:prstGeom>
          <a:noFill/>
          <a:ln/>
        </p:spPr>
        <p:txBody>
          <a:bodyPr wrap="square" lIns="0" tIns="0" rIns="0" bIns="0" rtlCol="0" anchor="t"/>
          <a:lstStyle/>
          <a:p>
            <a:pPr algn="l" indent="0" marL="0">
              <a:buNone/>
            </a:pPr>
            <a:r>
              <a:rPr lang="en-US" sz="8000" dirty="0">
                <a:solidFill>
                  <a:srgbClr val="70503E">
                    <a:alpha val="100000"/>
                  </a:srgbClr>
                </a:solidFill>
                <a:latin typeface="DM Serif Display Regular" pitchFamily="34" charset="0"/>
                <a:ea typeface="DM Serif Display Regular" pitchFamily="34" charset="-122"/>
                <a:cs typeface="DM Serif Display Regular" pitchFamily="34" charset="-120"/>
              </a:rPr>
              <a:t>Thank you for choosing EaTemp</a:t>
            </a:r>
            <a:endParaRPr lang="en-US" sz="8000" dirty="0"/>
          </a:p>
        </p:txBody>
      </p:sp>
      <p:sp>
        <p:nvSpPr>
          <p:cNvPr id="10" name="Text 3"/>
          <p:cNvSpPr/>
          <p:nvPr/>
        </p:nvSpPr>
        <p:spPr>
          <a:xfrm>
            <a:off x="6985873" y="6477000"/>
            <a:ext cx="10550785" cy="4301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11" name="Text 4"/>
          <p:cNvSpPr/>
          <p:nvPr/>
        </p:nvSpPr>
        <p:spPr>
          <a:xfrm rot="16200000">
            <a:off x="20985116" y="7103170"/>
            <a:ext cx="6084060"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9"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 Vector: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10" invalidUrl="" action="" tgtFrame="" tooltip="Open https://www.freepik.com/" history="1" highlightClick="0" endSnd="0">
                  <a:extLst>
                    <a:ext uri="{A12FA001-AC4F-418D-AE19-62706E023703}">
                      <ahyp:hlinkClr xmlns:ahyp="http://schemas.microsoft.com/office/drawing/2018/hyperlinkcolor" val="tx"/>
                    </a:ext>
                  </a:extLst>
                </a:hlinkClick>
              </a:rPr>
              <a:t>Freepik</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E8D7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281256" y="8659121"/>
            <a:ext cx="6105792" cy="5056879"/>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9448800"/>
            <a:ext cx="5334090" cy="4267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9717" y="0"/>
            <a:ext cx="6363495" cy="52324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Text 1"/>
          <p:cNvSpPr/>
          <p:nvPr/>
        </p:nvSpPr>
        <p:spPr>
          <a:xfrm rot="16200000">
            <a:off x="17193478" y="4732838"/>
            <a:ext cx="7159461" cy="4986867"/>
          </a:xfrm>
          <a:prstGeom prst="rect">
            <a:avLst/>
          </a:prstGeom>
          <a:noFill/>
          <a:ln/>
        </p:spPr>
        <p:txBody>
          <a:bodyPr wrap="square" lIns="0" tIns="0" rIns="0" bIns="0" rtlCol="0" anchor="t"/>
          <a:lstStyle/>
          <a:p>
            <a:pPr algn="l" indent="0" marL="0">
              <a:buNone/>
            </a:pPr>
            <a:r>
              <a:rPr lang="en-US" sz="12800" dirty="0">
                <a:solidFill>
                  <a:srgbClr val="70503E">
                    <a:alpha val="100000"/>
                  </a:srgbClr>
                </a:solidFill>
                <a:latin typeface="DM Serif Display Regular" pitchFamily="34" charset="0"/>
                <a:ea typeface="DM Serif Display Regular" pitchFamily="34" charset="-122"/>
                <a:cs typeface="DM Serif Display Regular" pitchFamily="34" charset="-120"/>
              </a:rPr>
              <a:t>Table of Contents</a:t>
            </a:r>
            <a:endParaRPr lang="en-US" sz="12800" dirty="0"/>
          </a:p>
        </p:txBody>
      </p:sp>
      <p:sp>
        <p:nvSpPr>
          <p:cNvPr id="8" name="Shape 2"/>
          <p:cNvSpPr/>
          <p:nvPr/>
        </p:nvSpPr>
        <p:spPr>
          <a:xfrm>
            <a:off x="2464108" y="2806700"/>
            <a:ext cx="15165695" cy="8115300"/>
          </a:xfrm>
          <a:prstGeom prst="rect">
            <a:avLst/>
          </a:prstGeom>
          <a:noFill/>
          <a:ln/>
        </p:spPr>
      </p:sp>
      <p:pic>
        <p:nvPicPr>
          <p:cNvPr id="9"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56244" y="2806700"/>
            <a:ext cx="2044956" cy="2057400"/>
          </a:xfrm>
          <a:prstGeom prst="rect">
            <a:avLst/>
          </a:prstGeom>
        </p:spPr>
      </p:pic>
      <p:pic>
        <p:nvPicPr>
          <p:cNvPr id="10"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50181" y="8864600"/>
            <a:ext cx="2044956" cy="2057400"/>
          </a:xfrm>
          <a:prstGeom prst="rect">
            <a:avLst/>
          </a:prstGeom>
        </p:spPr>
      </p:pic>
      <p:pic>
        <p:nvPicPr>
          <p:cNvPr id="11"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64108" y="5854700"/>
            <a:ext cx="2044956" cy="2057400"/>
          </a:xfrm>
          <a:prstGeom prst="rect">
            <a:avLst/>
          </a:prstGeom>
        </p:spPr>
      </p:pic>
      <p:pic>
        <p:nvPicPr>
          <p:cNvPr id="1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958045" y="5816600"/>
            <a:ext cx="2044956" cy="2057400"/>
          </a:xfrm>
          <a:prstGeom prst="rect">
            <a:avLst/>
          </a:prstGeom>
        </p:spPr>
      </p:pic>
      <p:pic>
        <p:nvPicPr>
          <p:cNvPr id="13"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781648" y="8864600"/>
            <a:ext cx="2044956" cy="2057400"/>
          </a:xfrm>
          <a:prstGeom prst="rect">
            <a:avLst/>
          </a:prstGeom>
        </p:spPr>
      </p:pic>
      <p:pic>
        <p:nvPicPr>
          <p:cNvPr id="14"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275584" y="2806700"/>
            <a:ext cx="2044956" cy="2057400"/>
          </a:xfrm>
          <a:prstGeom prst="rect">
            <a:avLst/>
          </a:prstGeom>
        </p:spPr>
      </p:pic>
      <p:sp>
        <p:nvSpPr>
          <p:cNvPr id="15" name="Shape 3"/>
          <p:cNvSpPr/>
          <p:nvPr/>
        </p:nvSpPr>
        <p:spPr>
          <a:xfrm>
            <a:off x="2845156" y="3022600"/>
            <a:ext cx="7316114" cy="1625600"/>
          </a:xfrm>
          <a:prstGeom prst="rect">
            <a:avLst/>
          </a:prstGeom>
          <a:noFill/>
          <a:ln/>
        </p:spPr>
      </p:sp>
      <p:sp>
        <p:nvSpPr>
          <p:cNvPr id="16" name="Shape 4"/>
          <p:cNvSpPr/>
          <p:nvPr/>
        </p:nvSpPr>
        <p:spPr>
          <a:xfrm>
            <a:off x="2845156" y="3022600"/>
            <a:ext cx="1625803" cy="1625600"/>
          </a:xfrm>
          <a:prstGeom prst="roundRect">
            <a:avLst>
              <a:gd name="adj" fmla="val 781313"/>
            </a:avLst>
          </a:prstGeom>
          <a:noFill/>
          <a:ln/>
        </p:spPr>
      </p:sp>
      <p:sp>
        <p:nvSpPr>
          <p:cNvPr id="17" name="Text 5"/>
          <p:cNvSpPr/>
          <p:nvPr/>
        </p:nvSpPr>
        <p:spPr>
          <a:xfrm>
            <a:off x="3050498" y="2967567"/>
            <a:ext cx="1215119" cy="1735667"/>
          </a:xfrm>
          <a:prstGeom prst="rect">
            <a:avLst/>
          </a:prstGeom>
          <a:noFill/>
          <a:ln/>
        </p:spPr>
        <p:txBody>
          <a:bodyPr wrap="square" lIns="0" tIns="0" rIns="0" bIns="0" rtlCol="0" anchor="ctr"/>
          <a:lstStyle/>
          <a:p>
            <a:pPr algn="ctr" indent="0" marL="0">
              <a:buNone/>
            </a:pPr>
            <a:r>
              <a:rPr lang="en-US" sz="8000" dirty="0">
                <a:solidFill>
                  <a:srgbClr val="70503E">
                    <a:alpha val="100000"/>
                  </a:srgbClr>
                </a:solidFill>
                <a:latin typeface="DM Serif Display Regular" pitchFamily="34" charset="0"/>
                <a:ea typeface="DM Serif Display Regular" pitchFamily="34" charset="-122"/>
                <a:cs typeface="DM Serif Display Regular" pitchFamily="34" charset="-120"/>
              </a:rPr>
              <a:t>01</a:t>
            </a:r>
            <a:endParaRPr lang="en-US" sz="8000" dirty="0"/>
          </a:p>
        </p:txBody>
      </p:sp>
      <p:sp>
        <p:nvSpPr>
          <p:cNvPr id="18" name="Shape 6"/>
          <p:cNvSpPr/>
          <p:nvPr/>
        </p:nvSpPr>
        <p:spPr>
          <a:xfrm>
            <a:off x="4674184" y="3060700"/>
            <a:ext cx="5487086" cy="1549400"/>
          </a:xfrm>
          <a:prstGeom prst="rect">
            <a:avLst/>
          </a:prstGeom>
          <a:noFill/>
          <a:ln/>
        </p:spPr>
      </p:sp>
      <p:sp>
        <p:nvSpPr>
          <p:cNvPr id="19" name="Text 7"/>
          <p:cNvSpPr/>
          <p:nvPr/>
        </p:nvSpPr>
        <p:spPr>
          <a:xfrm>
            <a:off x="4674184" y="3060700"/>
            <a:ext cx="5690311" cy="10414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Introduction</a:t>
            </a:r>
            <a:endParaRPr lang="en-US" sz="4800" dirty="0"/>
          </a:p>
        </p:txBody>
      </p:sp>
      <p:sp>
        <p:nvSpPr>
          <p:cNvPr id="20" name="Text 8"/>
          <p:cNvSpPr/>
          <p:nvPr/>
        </p:nvSpPr>
        <p:spPr>
          <a:xfrm>
            <a:off x="4674184" y="40005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21" name="Shape 9"/>
          <p:cNvSpPr/>
          <p:nvPr/>
        </p:nvSpPr>
        <p:spPr>
          <a:xfrm>
            <a:off x="10313689" y="3022600"/>
            <a:ext cx="7316114" cy="1625600"/>
          </a:xfrm>
          <a:prstGeom prst="rect">
            <a:avLst/>
          </a:prstGeom>
          <a:noFill/>
          <a:ln/>
        </p:spPr>
      </p:sp>
      <p:sp>
        <p:nvSpPr>
          <p:cNvPr id="22" name="Shape 10"/>
          <p:cNvSpPr/>
          <p:nvPr/>
        </p:nvSpPr>
        <p:spPr>
          <a:xfrm>
            <a:off x="10313689" y="3022600"/>
            <a:ext cx="1625803" cy="1625600"/>
          </a:xfrm>
          <a:prstGeom prst="roundRect">
            <a:avLst>
              <a:gd name="adj" fmla="val 781313"/>
            </a:avLst>
          </a:prstGeom>
          <a:noFill/>
          <a:ln/>
        </p:spPr>
      </p:sp>
      <p:sp>
        <p:nvSpPr>
          <p:cNvPr id="23" name="Text 11"/>
          <p:cNvSpPr/>
          <p:nvPr/>
        </p:nvSpPr>
        <p:spPr>
          <a:xfrm>
            <a:off x="10430120" y="2967567"/>
            <a:ext cx="1392941" cy="1735667"/>
          </a:xfrm>
          <a:prstGeom prst="rect">
            <a:avLst/>
          </a:prstGeom>
          <a:noFill/>
          <a:ln/>
        </p:spPr>
        <p:txBody>
          <a:bodyPr wrap="square" lIns="0" tIns="0" rIns="0" bIns="0" rtlCol="0" anchor="ctr"/>
          <a:lstStyle/>
          <a:p>
            <a:pPr algn="ctr" indent="0" marL="0">
              <a:buNone/>
            </a:pPr>
            <a:r>
              <a:rPr lang="en-US" sz="8000" dirty="0">
                <a:solidFill>
                  <a:srgbClr val="70503E">
                    <a:alpha val="100000"/>
                  </a:srgbClr>
                </a:solidFill>
                <a:latin typeface="DM Serif Display Regular" pitchFamily="34" charset="0"/>
                <a:ea typeface="DM Serif Display Regular" pitchFamily="34" charset="-122"/>
                <a:cs typeface="DM Serif Display Regular" pitchFamily="34" charset="-120"/>
              </a:rPr>
              <a:t>02</a:t>
            </a:r>
            <a:endParaRPr lang="en-US" sz="8000" dirty="0"/>
          </a:p>
        </p:txBody>
      </p:sp>
      <p:sp>
        <p:nvSpPr>
          <p:cNvPr id="24" name="Shape 12"/>
          <p:cNvSpPr/>
          <p:nvPr/>
        </p:nvSpPr>
        <p:spPr>
          <a:xfrm>
            <a:off x="12142718" y="3060700"/>
            <a:ext cx="5487086" cy="1549400"/>
          </a:xfrm>
          <a:prstGeom prst="rect">
            <a:avLst/>
          </a:prstGeom>
          <a:noFill/>
          <a:ln/>
        </p:spPr>
      </p:sp>
      <p:sp>
        <p:nvSpPr>
          <p:cNvPr id="25" name="Text 13"/>
          <p:cNvSpPr/>
          <p:nvPr/>
        </p:nvSpPr>
        <p:spPr>
          <a:xfrm>
            <a:off x="12142718" y="3060700"/>
            <a:ext cx="5690311" cy="10414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Encounters</a:t>
            </a:r>
            <a:endParaRPr lang="en-US" sz="4800" dirty="0"/>
          </a:p>
        </p:txBody>
      </p:sp>
      <p:sp>
        <p:nvSpPr>
          <p:cNvPr id="26" name="Text 14"/>
          <p:cNvSpPr/>
          <p:nvPr/>
        </p:nvSpPr>
        <p:spPr>
          <a:xfrm>
            <a:off x="12142718" y="40005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27" name="Shape 15"/>
          <p:cNvSpPr/>
          <p:nvPr/>
        </p:nvSpPr>
        <p:spPr>
          <a:xfrm>
            <a:off x="2845156" y="6007100"/>
            <a:ext cx="7316114" cy="1625600"/>
          </a:xfrm>
          <a:prstGeom prst="rect">
            <a:avLst/>
          </a:prstGeom>
          <a:noFill/>
          <a:ln/>
        </p:spPr>
      </p:sp>
      <p:sp>
        <p:nvSpPr>
          <p:cNvPr id="28" name="Shape 16"/>
          <p:cNvSpPr/>
          <p:nvPr/>
        </p:nvSpPr>
        <p:spPr>
          <a:xfrm>
            <a:off x="2845156" y="6007100"/>
            <a:ext cx="1625803" cy="1625600"/>
          </a:xfrm>
          <a:prstGeom prst="roundRect">
            <a:avLst>
              <a:gd name="adj" fmla="val 781313"/>
            </a:avLst>
          </a:prstGeom>
          <a:noFill/>
          <a:ln/>
        </p:spPr>
      </p:sp>
      <p:sp>
        <p:nvSpPr>
          <p:cNvPr id="29" name="Text 17"/>
          <p:cNvSpPr/>
          <p:nvPr/>
        </p:nvSpPr>
        <p:spPr>
          <a:xfrm>
            <a:off x="2961587" y="5952067"/>
            <a:ext cx="1392941" cy="1735667"/>
          </a:xfrm>
          <a:prstGeom prst="rect">
            <a:avLst/>
          </a:prstGeom>
          <a:noFill/>
          <a:ln/>
        </p:spPr>
        <p:txBody>
          <a:bodyPr wrap="square" lIns="0" tIns="0" rIns="0" bIns="0" rtlCol="0" anchor="ctr"/>
          <a:lstStyle/>
          <a:p>
            <a:pPr algn="ctr" indent="0" marL="0">
              <a:buNone/>
            </a:pPr>
            <a:r>
              <a:rPr lang="en-US" sz="8000" dirty="0">
                <a:solidFill>
                  <a:srgbClr val="70503E">
                    <a:alpha val="100000"/>
                  </a:srgbClr>
                </a:solidFill>
                <a:latin typeface="DM Serif Display Regular" pitchFamily="34" charset="0"/>
                <a:ea typeface="DM Serif Display Regular" pitchFamily="34" charset="-122"/>
                <a:cs typeface="DM Serif Display Regular" pitchFamily="34" charset="-120"/>
              </a:rPr>
              <a:t>03</a:t>
            </a:r>
            <a:endParaRPr lang="en-US" sz="8000" dirty="0"/>
          </a:p>
        </p:txBody>
      </p:sp>
      <p:sp>
        <p:nvSpPr>
          <p:cNvPr id="30" name="Shape 18"/>
          <p:cNvSpPr/>
          <p:nvPr/>
        </p:nvSpPr>
        <p:spPr>
          <a:xfrm>
            <a:off x="4674184" y="6045200"/>
            <a:ext cx="5487086" cy="1549400"/>
          </a:xfrm>
          <a:prstGeom prst="rect">
            <a:avLst/>
          </a:prstGeom>
          <a:noFill/>
          <a:ln/>
        </p:spPr>
      </p:sp>
      <p:sp>
        <p:nvSpPr>
          <p:cNvPr id="31" name="Text 19"/>
          <p:cNvSpPr/>
          <p:nvPr/>
        </p:nvSpPr>
        <p:spPr>
          <a:xfrm>
            <a:off x="4674184" y="6045200"/>
            <a:ext cx="5690311" cy="10414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Wonders</a:t>
            </a:r>
            <a:endParaRPr lang="en-US" sz="4800" dirty="0"/>
          </a:p>
        </p:txBody>
      </p:sp>
      <p:sp>
        <p:nvSpPr>
          <p:cNvPr id="32" name="Text 20"/>
          <p:cNvSpPr/>
          <p:nvPr/>
        </p:nvSpPr>
        <p:spPr>
          <a:xfrm>
            <a:off x="4674184" y="69850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33" name="Shape 21"/>
          <p:cNvSpPr/>
          <p:nvPr/>
        </p:nvSpPr>
        <p:spPr>
          <a:xfrm>
            <a:off x="10313689" y="6007100"/>
            <a:ext cx="7316114" cy="1625600"/>
          </a:xfrm>
          <a:prstGeom prst="rect">
            <a:avLst/>
          </a:prstGeom>
          <a:noFill/>
          <a:ln/>
        </p:spPr>
      </p:sp>
      <p:sp>
        <p:nvSpPr>
          <p:cNvPr id="34" name="Shape 22"/>
          <p:cNvSpPr/>
          <p:nvPr/>
        </p:nvSpPr>
        <p:spPr>
          <a:xfrm>
            <a:off x="10313689" y="6007100"/>
            <a:ext cx="1625803" cy="1625600"/>
          </a:xfrm>
          <a:prstGeom prst="roundRect">
            <a:avLst>
              <a:gd name="adj" fmla="val 781313"/>
            </a:avLst>
          </a:prstGeom>
          <a:noFill/>
          <a:ln/>
        </p:spPr>
      </p:sp>
      <p:sp>
        <p:nvSpPr>
          <p:cNvPr id="35" name="Text 23"/>
          <p:cNvSpPr/>
          <p:nvPr/>
        </p:nvSpPr>
        <p:spPr>
          <a:xfrm>
            <a:off x="10423769" y="5952067"/>
            <a:ext cx="1405642" cy="1735667"/>
          </a:xfrm>
          <a:prstGeom prst="rect">
            <a:avLst/>
          </a:prstGeom>
          <a:noFill/>
          <a:ln/>
        </p:spPr>
        <p:txBody>
          <a:bodyPr wrap="square" lIns="0" tIns="0" rIns="0" bIns="0" rtlCol="0" anchor="ctr"/>
          <a:lstStyle/>
          <a:p>
            <a:pPr algn="ctr" indent="0" marL="0">
              <a:buNone/>
            </a:pPr>
            <a:r>
              <a:rPr lang="en-US" sz="8000" dirty="0">
                <a:solidFill>
                  <a:srgbClr val="70503E">
                    <a:alpha val="100000"/>
                  </a:srgbClr>
                </a:solidFill>
                <a:latin typeface="DM Serif Display Regular" pitchFamily="34" charset="0"/>
                <a:ea typeface="DM Serif Display Regular" pitchFamily="34" charset="-122"/>
                <a:cs typeface="DM Serif Display Regular" pitchFamily="34" charset="-120"/>
              </a:rPr>
              <a:t>04</a:t>
            </a:r>
            <a:endParaRPr lang="en-US" sz="8000" dirty="0"/>
          </a:p>
        </p:txBody>
      </p:sp>
      <p:sp>
        <p:nvSpPr>
          <p:cNvPr id="36" name="Shape 24"/>
          <p:cNvSpPr/>
          <p:nvPr/>
        </p:nvSpPr>
        <p:spPr>
          <a:xfrm>
            <a:off x="12142718" y="6045200"/>
            <a:ext cx="5487086" cy="1549400"/>
          </a:xfrm>
          <a:prstGeom prst="rect">
            <a:avLst/>
          </a:prstGeom>
          <a:noFill/>
          <a:ln/>
        </p:spPr>
      </p:sp>
      <p:sp>
        <p:nvSpPr>
          <p:cNvPr id="37" name="Text 25"/>
          <p:cNvSpPr/>
          <p:nvPr/>
        </p:nvSpPr>
        <p:spPr>
          <a:xfrm>
            <a:off x="12142718" y="6045200"/>
            <a:ext cx="5690311" cy="10414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Magic</a:t>
            </a:r>
            <a:endParaRPr lang="en-US" sz="4800" dirty="0"/>
          </a:p>
        </p:txBody>
      </p:sp>
      <p:sp>
        <p:nvSpPr>
          <p:cNvPr id="38" name="Text 26"/>
          <p:cNvSpPr/>
          <p:nvPr/>
        </p:nvSpPr>
        <p:spPr>
          <a:xfrm>
            <a:off x="12142718" y="69850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39" name="Shape 27"/>
          <p:cNvSpPr/>
          <p:nvPr/>
        </p:nvSpPr>
        <p:spPr>
          <a:xfrm>
            <a:off x="2845156" y="8991600"/>
            <a:ext cx="7316114" cy="1625600"/>
          </a:xfrm>
          <a:prstGeom prst="rect">
            <a:avLst/>
          </a:prstGeom>
          <a:noFill/>
          <a:ln/>
        </p:spPr>
      </p:sp>
      <p:sp>
        <p:nvSpPr>
          <p:cNvPr id="40" name="Shape 28"/>
          <p:cNvSpPr/>
          <p:nvPr/>
        </p:nvSpPr>
        <p:spPr>
          <a:xfrm>
            <a:off x="2845156" y="8991600"/>
            <a:ext cx="1625803" cy="1625600"/>
          </a:xfrm>
          <a:prstGeom prst="roundRect">
            <a:avLst>
              <a:gd name="adj" fmla="val 781313"/>
            </a:avLst>
          </a:prstGeom>
          <a:noFill/>
          <a:ln/>
        </p:spPr>
      </p:sp>
      <p:sp>
        <p:nvSpPr>
          <p:cNvPr id="41" name="Text 29"/>
          <p:cNvSpPr/>
          <p:nvPr/>
        </p:nvSpPr>
        <p:spPr>
          <a:xfrm>
            <a:off x="2961587" y="8936567"/>
            <a:ext cx="1392941" cy="1735667"/>
          </a:xfrm>
          <a:prstGeom prst="rect">
            <a:avLst/>
          </a:prstGeom>
          <a:noFill/>
          <a:ln/>
        </p:spPr>
        <p:txBody>
          <a:bodyPr wrap="square" lIns="0" tIns="0" rIns="0" bIns="0" rtlCol="0" anchor="ctr"/>
          <a:lstStyle/>
          <a:p>
            <a:pPr algn="ctr" indent="0" marL="0">
              <a:buNone/>
            </a:pPr>
            <a:r>
              <a:rPr lang="en-US" sz="8000" dirty="0">
                <a:solidFill>
                  <a:srgbClr val="70503E">
                    <a:alpha val="100000"/>
                  </a:srgbClr>
                </a:solidFill>
                <a:latin typeface="DM Serif Display Regular" pitchFamily="34" charset="0"/>
                <a:ea typeface="DM Serif Display Regular" pitchFamily="34" charset="-122"/>
                <a:cs typeface="DM Serif Display Regular" pitchFamily="34" charset="-120"/>
              </a:rPr>
              <a:t>05</a:t>
            </a:r>
            <a:endParaRPr lang="en-US" sz="8000" dirty="0"/>
          </a:p>
        </p:txBody>
      </p:sp>
      <p:sp>
        <p:nvSpPr>
          <p:cNvPr id="42" name="Shape 30"/>
          <p:cNvSpPr/>
          <p:nvPr/>
        </p:nvSpPr>
        <p:spPr>
          <a:xfrm>
            <a:off x="4674184" y="9029700"/>
            <a:ext cx="5487086" cy="1549400"/>
          </a:xfrm>
          <a:prstGeom prst="rect">
            <a:avLst/>
          </a:prstGeom>
          <a:noFill/>
          <a:ln/>
        </p:spPr>
      </p:sp>
      <p:sp>
        <p:nvSpPr>
          <p:cNvPr id="43" name="Text 31"/>
          <p:cNvSpPr/>
          <p:nvPr/>
        </p:nvSpPr>
        <p:spPr>
          <a:xfrm>
            <a:off x="4674184" y="9029700"/>
            <a:ext cx="5690311" cy="10414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Adventure</a:t>
            </a:r>
            <a:endParaRPr lang="en-US" sz="4800" dirty="0"/>
          </a:p>
        </p:txBody>
      </p:sp>
      <p:sp>
        <p:nvSpPr>
          <p:cNvPr id="44" name="Text 32"/>
          <p:cNvSpPr/>
          <p:nvPr/>
        </p:nvSpPr>
        <p:spPr>
          <a:xfrm>
            <a:off x="4674184" y="99695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Happily Ever After</a:t>
            </a:r>
            <a:endParaRPr lang="en-US" sz="3200" dirty="0"/>
          </a:p>
        </p:txBody>
      </p:sp>
      <p:sp>
        <p:nvSpPr>
          <p:cNvPr id="45" name="Shape 33"/>
          <p:cNvSpPr/>
          <p:nvPr/>
        </p:nvSpPr>
        <p:spPr>
          <a:xfrm>
            <a:off x="10313689" y="8991600"/>
            <a:ext cx="7316114" cy="1625600"/>
          </a:xfrm>
          <a:prstGeom prst="rect">
            <a:avLst/>
          </a:prstGeom>
          <a:noFill/>
          <a:ln/>
        </p:spPr>
      </p:sp>
      <p:sp>
        <p:nvSpPr>
          <p:cNvPr id="46" name="Shape 34"/>
          <p:cNvSpPr/>
          <p:nvPr/>
        </p:nvSpPr>
        <p:spPr>
          <a:xfrm>
            <a:off x="10313689" y="8991600"/>
            <a:ext cx="1625803" cy="1625600"/>
          </a:xfrm>
          <a:prstGeom prst="roundRect">
            <a:avLst>
              <a:gd name="adj" fmla="val 781313"/>
            </a:avLst>
          </a:prstGeom>
          <a:noFill/>
          <a:ln/>
        </p:spPr>
      </p:sp>
      <p:sp>
        <p:nvSpPr>
          <p:cNvPr id="47" name="Text 35"/>
          <p:cNvSpPr/>
          <p:nvPr/>
        </p:nvSpPr>
        <p:spPr>
          <a:xfrm>
            <a:off x="10430120" y="8936567"/>
            <a:ext cx="1392941" cy="1735667"/>
          </a:xfrm>
          <a:prstGeom prst="rect">
            <a:avLst/>
          </a:prstGeom>
          <a:noFill/>
          <a:ln/>
        </p:spPr>
        <p:txBody>
          <a:bodyPr wrap="square" lIns="0" tIns="0" rIns="0" bIns="0" rtlCol="0" anchor="ctr"/>
          <a:lstStyle/>
          <a:p>
            <a:pPr algn="ctr" indent="0" marL="0">
              <a:buNone/>
            </a:pPr>
            <a:r>
              <a:rPr lang="en-US" sz="8000" dirty="0">
                <a:solidFill>
                  <a:srgbClr val="70503E">
                    <a:alpha val="100000"/>
                  </a:srgbClr>
                </a:solidFill>
                <a:latin typeface="DM Serif Display Regular" pitchFamily="34" charset="0"/>
                <a:ea typeface="DM Serif Display Regular" pitchFamily="34" charset="-122"/>
                <a:cs typeface="DM Serif Display Regular" pitchFamily="34" charset="-120"/>
              </a:rPr>
              <a:t>06</a:t>
            </a:r>
            <a:endParaRPr lang="en-US" sz="8000" dirty="0"/>
          </a:p>
        </p:txBody>
      </p:sp>
      <p:sp>
        <p:nvSpPr>
          <p:cNvPr id="48" name="Shape 36"/>
          <p:cNvSpPr/>
          <p:nvPr/>
        </p:nvSpPr>
        <p:spPr>
          <a:xfrm>
            <a:off x="12142718" y="9029700"/>
            <a:ext cx="5487086" cy="1549400"/>
          </a:xfrm>
          <a:prstGeom prst="rect">
            <a:avLst/>
          </a:prstGeom>
          <a:noFill/>
          <a:ln/>
        </p:spPr>
      </p:sp>
      <p:sp>
        <p:nvSpPr>
          <p:cNvPr id="49" name="Text 37"/>
          <p:cNvSpPr/>
          <p:nvPr/>
        </p:nvSpPr>
        <p:spPr>
          <a:xfrm>
            <a:off x="12142718" y="9029700"/>
            <a:ext cx="5690311" cy="10414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Conclusion</a:t>
            </a:r>
            <a:endParaRPr lang="en-US" sz="4800" dirty="0"/>
          </a:p>
        </p:txBody>
      </p:sp>
      <p:sp>
        <p:nvSpPr>
          <p:cNvPr id="50" name="Text 38"/>
          <p:cNvSpPr/>
          <p:nvPr/>
        </p:nvSpPr>
        <p:spPr>
          <a:xfrm>
            <a:off x="12142718" y="99695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Embrace the Fantasy</a:t>
            </a:r>
            <a:endParaRPr 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E8D7C8"/>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10820400"/>
            <a:ext cx="711289" cy="2590800"/>
          </a:xfrm>
          <a:prstGeom prst="rect">
            <a:avLst/>
          </a:prstGeom>
        </p:spPr>
      </p:pic>
      <p:sp>
        <p:nvSpPr>
          <p:cNvPr id="4" name="Shape 1"/>
          <p:cNvSpPr/>
          <p:nvPr/>
        </p:nvSpPr>
        <p:spPr>
          <a:xfrm>
            <a:off x="5067933" y="5067300"/>
            <a:ext cx="14263883" cy="3746500"/>
          </a:xfrm>
          <a:prstGeom prst="rect">
            <a:avLst/>
          </a:prstGeom>
          <a:noFill/>
          <a:ln/>
        </p:spPr>
      </p:sp>
      <p:sp>
        <p:nvSpPr>
          <p:cNvPr id="5" name="Text 2"/>
          <p:cNvSpPr/>
          <p:nvPr/>
        </p:nvSpPr>
        <p:spPr>
          <a:xfrm>
            <a:off x="7375388" y="5067300"/>
            <a:ext cx="9648973" cy="2764367"/>
          </a:xfrm>
          <a:prstGeom prst="rect">
            <a:avLst/>
          </a:prstGeom>
          <a:noFill/>
          <a:ln/>
        </p:spPr>
        <p:txBody>
          <a:bodyPr wrap="square" lIns="0" tIns="0" rIns="0" bIns="0" rtlCol="0" anchor="t"/>
          <a:lstStyle/>
          <a:p>
            <a:pPr algn="ctr" indent="0" marL="0">
              <a:buNone/>
            </a:pPr>
            <a:r>
              <a:rPr lang="en-US" sz="12800" dirty="0">
                <a:solidFill>
                  <a:srgbClr val="70503E">
                    <a:alpha val="100000"/>
                  </a:srgbClr>
                </a:solidFill>
                <a:latin typeface="DM Serif Display Regular" pitchFamily="34" charset="0"/>
                <a:ea typeface="DM Serif Display Regular" pitchFamily="34" charset="-122"/>
                <a:cs typeface="DM Serif Display Regular" pitchFamily="34" charset="-120"/>
              </a:rPr>
              <a:t>Introduction</a:t>
            </a:r>
            <a:endParaRPr lang="en-US" sz="12800" dirty="0"/>
          </a:p>
        </p:txBody>
      </p:sp>
      <p:sp>
        <p:nvSpPr>
          <p:cNvPr id="6" name="Text 3"/>
          <p:cNvSpPr/>
          <p:nvPr/>
        </p:nvSpPr>
        <p:spPr>
          <a:xfrm>
            <a:off x="5000192" y="7594600"/>
            <a:ext cx="14399366" cy="13546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The Fantasy Realm: Uncovering the Secrets of the Imagination and the Magic that Lies Within</a:t>
            </a:r>
            <a:endParaRPr lang="en-US" sz="3200" dirty="0"/>
          </a:p>
        </p:txBody>
      </p:sp>
      <p:pic>
        <p:nvPicPr>
          <p:cNvPr id="7"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84065" y="0"/>
            <a:ext cx="7345316" cy="6340112"/>
          </a:xfrm>
          <a:prstGeom prst="rect">
            <a:avLst/>
          </a:prstGeom>
        </p:spPr>
      </p:pic>
      <p:pic>
        <p:nvPicPr>
          <p:cNvPr id="8"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9067800"/>
            <a:ext cx="7068269" cy="4648200"/>
          </a:xfrm>
          <a:prstGeom prst="rect">
            <a:avLst/>
          </a:prstGeom>
        </p:spPr>
      </p:pic>
      <p:pic>
        <p:nvPicPr>
          <p:cNvPr id="9"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4815" y="0"/>
            <a:ext cx="6833454" cy="8343900"/>
          </a:xfrm>
          <a:prstGeom prst="rect">
            <a:avLst/>
          </a:prstGeom>
        </p:spPr>
      </p:pic>
      <p:pic>
        <p:nvPicPr>
          <p:cNvPr id="10" name="Image 4" descr=" ">    </p:cNvPr>
          <p:cNvPicPr>
            <a:picLocks noChangeAspect="1"/>
          </p:cNvPicPr>
          <p:nvPr/>
        </p:nvPicPr>
        <p:blipFill>
          <a:blip r:embed="rId8"/>
          <a:stretch>
            <a:fillRect/>
          </a:stretch>
        </p:blipFill>
        <p:spPr>
          <a:xfrm>
            <a:off x="240829" y="0"/>
            <a:ext cx="9926627" cy="4248501"/>
          </a:xfrm>
          <a:prstGeom prst="rect">
            <a:avLst/>
          </a:prstGeom>
        </p:spPr>
      </p:pic>
      <p:pic>
        <p:nvPicPr>
          <p:cNvPr id="11"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333577" y="8585200"/>
            <a:ext cx="10053471" cy="5130800"/>
          </a:xfrm>
          <a:prstGeom prst="rect">
            <a:avLst/>
          </a:prstGeom>
        </p:spPr>
      </p:pic>
      <p:pic>
        <p:nvPicPr>
          <p:cNvPr id="12" name="Image 6" descr=" ">    </p:cNvPr>
          <p:cNvPicPr>
            <a:picLocks noChangeAspect="1"/>
          </p:cNvPicPr>
          <p:nvPr/>
        </p:nvPicPr>
        <p:blipFill>
          <a:blip r:embed="rId11"/>
          <a:stretch>
            <a:fillRect/>
          </a:stretch>
        </p:blipFill>
        <p:spPr>
          <a:xfrm>
            <a:off x="13084281" y="10769600"/>
            <a:ext cx="11302767" cy="2946400"/>
          </a:xfrm>
          <a:prstGeom prst="rect">
            <a:avLst/>
          </a:prstGeom>
        </p:spPr>
      </p:pic>
      <p:pic>
        <p:nvPicPr>
          <p:cNvPr id="13" name="Image 7"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7820327" y="673100"/>
            <a:ext cx="6338092" cy="49911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E8D7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46597" y="8252737"/>
            <a:ext cx="7345318" cy="5463263"/>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2959470" y="2743200"/>
            <a:ext cx="14602592" cy="1735667"/>
          </a:xfrm>
          <a:prstGeom prst="rect">
            <a:avLst/>
          </a:prstGeom>
          <a:noFill/>
          <a:ln/>
        </p:spPr>
        <p:txBody>
          <a:bodyPr wrap="square" lIns="0" tIns="0" rIns="0" bIns="0" rtlCol="0" anchor="t"/>
          <a:lstStyle/>
          <a:p>
            <a:pPr algn="l" indent="0" marL="0">
              <a:buNone/>
            </a:pPr>
            <a:r>
              <a:rPr lang="en-US" sz="8000" dirty="0">
                <a:solidFill>
                  <a:srgbClr val="70503E">
                    <a:alpha val="100000"/>
                  </a:srgbClr>
                </a:solidFill>
                <a:latin typeface="DM Serif Display Regular" pitchFamily="34" charset="0"/>
                <a:ea typeface="DM Serif Display Regular" pitchFamily="34" charset="-122"/>
                <a:cs typeface="DM Serif Display Regular" pitchFamily="34" charset="-120"/>
              </a:rPr>
              <a:t>The Realm of the Extraordinary</a:t>
            </a:r>
            <a:endParaRPr lang="en-US" sz="8000" dirty="0"/>
          </a:p>
        </p:txBody>
      </p:sp>
      <p:sp>
        <p:nvSpPr>
          <p:cNvPr id="6" name="Text 2"/>
          <p:cNvSpPr/>
          <p:nvPr/>
        </p:nvSpPr>
        <p:spPr>
          <a:xfrm>
            <a:off x="2959470" y="47371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7" name="Text 3"/>
          <p:cNvSpPr/>
          <p:nvPr/>
        </p:nvSpPr>
        <p:spPr>
          <a:xfrm>
            <a:off x="12701588" y="47371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pic>
        <p:nvPicPr>
          <p:cNvPr id="8"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359645" y="10257011"/>
            <a:ext cx="6147568" cy="3458989"/>
          </a:xfrm>
          <a:prstGeom prst="rect">
            <a:avLst/>
          </a:prstGeom>
        </p:spPr>
      </p:pic>
      <p:pic>
        <p:nvPicPr>
          <p:cNvPr id="9"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2057400"/>
            <a:ext cx="4369346" cy="4038600"/>
          </a:xfrm>
          <a:prstGeom prst="rect">
            <a:avLst/>
          </a:prstGeom>
        </p:spPr>
      </p:pic>
      <p:pic>
        <p:nvPicPr>
          <p:cNvPr id="10" name="Image 4" descr=" ">    </p:cNvPr>
          <p:cNvPicPr>
            <a:picLocks noChangeAspect="1"/>
          </p:cNvPicPr>
          <p:nvPr/>
        </p:nvPicPr>
        <p:blipFill>
          <a:blip r:embed="rId8"/>
          <a:stretch>
            <a:fillRect/>
          </a:stretch>
        </p:blipFill>
        <p:spPr>
          <a:xfrm>
            <a:off x="16359645" y="0"/>
            <a:ext cx="8027403" cy="407211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E8D7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174913" y="9700952"/>
            <a:ext cx="8536106" cy="401504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21127" y="4381500"/>
            <a:ext cx="3365921" cy="45085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00787" y="0"/>
            <a:ext cx="6363495" cy="44450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11685461" cy="137160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13057232" y="2705100"/>
            <a:ext cx="9907238" cy="3479800"/>
          </a:xfrm>
          <a:prstGeom prst="rect">
            <a:avLst/>
          </a:prstGeom>
          <a:noFill/>
          <a:ln/>
        </p:spPr>
      </p:sp>
      <p:pic>
        <p:nvPicPr>
          <p:cNvPr id="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057232" y="3486311"/>
            <a:ext cx="1625803" cy="1917371"/>
          </a:xfrm>
          <a:prstGeom prst="rect">
            <a:avLst/>
          </a:prstGeom>
        </p:spPr>
      </p:pic>
      <p:sp>
        <p:nvSpPr>
          <p:cNvPr id="10" name="Shape 2"/>
          <p:cNvSpPr/>
          <p:nvPr/>
        </p:nvSpPr>
        <p:spPr>
          <a:xfrm>
            <a:off x="15089486" y="2705100"/>
            <a:ext cx="7874984" cy="3479800"/>
          </a:xfrm>
          <a:prstGeom prst="rect">
            <a:avLst/>
          </a:prstGeom>
          <a:noFill/>
          <a:ln/>
        </p:spPr>
      </p:sp>
      <p:sp>
        <p:nvSpPr>
          <p:cNvPr id="11" name="Text 3"/>
          <p:cNvSpPr/>
          <p:nvPr/>
        </p:nvSpPr>
        <p:spPr>
          <a:xfrm>
            <a:off x="15089486" y="2705100"/>
            <a:ext cx="8078210" cy="10414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Unicorn Sightings</a:t>
            </a:r>
            <a:endParaRPr lang="en-US" sz="4800" dirty="0"/>
          </a:p>
        </p:txBody>
      </p:sp>
      <p:sp>
        <p:nvSpPr>
          <p:cNvPr id="12" name="Text 4"/>
          <p:cNvSpPr/>
          <p:nvPr/>
        </p:nvSpPr>
        <p:spPr>
          <a:xfrm>
            <a:off x="15089486" y="3746500"/>
            <a:ext cx="8010468" cy="25738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3" name="Shape 5"/>
          <p:cNvSpPr/>
          <p:nvPr/>
        </p:nvSpPr>
        <p:spPr>
          <a:xfrm>
            <a:off x="13057232" y="6858000"/>
            <a:ext cx="9907238" cy="3479800"/>
          </a:xfrm>
          <a:prstGeom prst="rect">
            <a:avLst/>
          </a:prstGeom>
          <a:noFill/>
          <a:ln/>
        </p:spPr>
      </p:sp>
      <p:pic>
        <p:nvPicPr>
          <p:cNvPr id="14"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057232" y="7351613"/>
            <a:ext cx="1625803" cy="2492580"/>
          </a:xfrm>
          <a:prstGeom prst="rect">
            <a:avLst/>
          </a:prstGeom>
        </p:spPr>
      </p:pic>
      <p:sp>
        <p:nvSpPr>
          <p:cNvPr id="15" name="Shape 6"/>
          <p:cNvSpPr/>
          <p:nvPr/>
        </p:nvSpPr>
        <p:spPr>
          <a:xfrm>
            <a:off x="15089486" y="6858000"/>
            <a:ext cx="7874984" cy="3479800"/>
          </a:xfrm>
          <a:prstGeom prst="rect">
            <a:avLst/>
          </a:prstGeom>
          <a:noFill/>
          <a:ln/>
        </p:spPr>
      </p:sp>
      <p:sp>
        <p:nvSpPr>
          <p:cNvPr id="16" name="Text 7"/>
          <p:cNvSpPr/>
          <p:nvPr/>
        </p:nvSpPr>
        <p:spPr>
          <a:xfrm>
            <a:off x="15089486" y="6858000"/>
            <a:ext cx="8078210" cy="10414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Dragon Taming</a:t>
            </a:r>
            <a:endParaRPr lang="en-US" sz="4800" dirty="0"/>
          </a:p>
        </p:txBody>
      </p:sp>
      <p:sp>
        <p:nvSpPr>
          <p:cNvPr id="17" name="Text 8"/>
          <p:cNvSpPr/>
          <p:nvPr/>
        </p:nvSpPr>
        <p:spPr>
          <a:xfrm>
            <a:off x="15089486" y="7899400"/>
            <a:ext cx="8010468" cy="25738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E8D7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5598437"/>
            <a:ext cx="6120143" cy="671058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69785" y="9448800"/>
            <a:ext cx="4617263" cy="4267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600662" y="0"/>
            <a:ext cx="5786386" cy="52324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Shape 1"/>
          <p:cNvSpPr/>
          <p:nvPr/>
        </p:nvSpPr>
        <p:spPr>
          <a:xfrm>
            <a:off x="3543743" y="1384300"/>
            <a:ext cx="8129016" cy="11214100"/>
          </a:xfrm>
          <a:prstGeom prst="rect">
            <a:avLst/>
          </a:prstGeom>
          <a:noFill/>
          <a:ln/>
        </p:spPr>
      </p:sp>
      <p:pic>
        <p:nvPicPr>
          <p:cNvPr id="8"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00057" y="1384300"/>
            <a:ext cx="1016391" cy="1625600"/>
          </a:xfrm>
          <a:prstGeom prst="rect">
            <a:avLst/>
          </a:prstGeom>
        </p:spPr>
      </p:pic>
      <p:sp>
        <p:nvSpPr>
          <p:cNvPr id="9" name="Shape 2"/>
          <p:cNvSpPr/>
          <p:nvPr/>
        </p:nvSpPr>
        <p:spPr>
          <a:xfrm>
            <a:off x="5214002" y="3619500"/>
            <a:ext cx="4788498" cy="838200"/>
          </a:xfrm>
          <a:prstGeom prst="rect">
            <a:avLst/>
          </a:prstGeom>
          <a:noFill/>
          <a:ln/>
        </p:spPr>
      </p:sp>
      <p:sp>
        <p:nvSpPr>
          <p:cNvPr id="10" name="Text 3"/>
          <p:cNvSpPr/>
          <p:nvPr/>
        </p:nvSpPr>
        <p:spPr>
          <a:xfrm>
            <a:off x="5214002" y="3619500"/>
            <a:ext cx="4991724" cy="10414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Unicorn Sightings</a:t>
            </a:r>
            <a:endParaRPr lang="en-US" sz="4800" dirty="0"/>
          </a:p>
        </p:txBody>
      </p:sp>
      <p:sp>
        <p:nvSpPr>
          <p:cNvPr id="11" name="Shape 4"/>
          <p:cNvSpPr/>
          <p:nvPr/>
        </p:nvSpPr>
        <p:spPr>
          <a:xfrm>
            <a:off x="3543743" y="5067300"/>
            <a:ext cx="8129016" cy="1828800"/>
          </a:xfrm>
          <a:prstGeom prst="rect">
            <a:avLst/>
          </a:prstGeom>
          <a:noFill/>
          <a:ln/>
        </p:spPr>
      </p:sp>
      <p:sp>
        <p:nvSpPr>
          <p:cNvPr id="12" name="Text 5"/>
          <p:cNvSpPr/>
          <p:nvPr/>
        </p:nvSpPr>
        <p:spPr>
          <a:xfrm>
            <a:off x="3476001" y="5067300"/>
            <a:ext cx="8264500" cy="19642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pic>
        <p:nvPicPr>
          <p:cNvPr id="13"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43743" y="7505700"/>
            <a:ext cx="8129016" cy="5092700"/>
          </a:xfrm>
          <a:prstGeom prst="rect">
            <a:avLst/>
          </a:prstGeom>
        </p:spPr>
      </p:pic>
      <p:sp>
        <p:nvSpPr>
          <p:cNvPr id="14" name="Shape 6"/>
          <p:cNvSpPr/>
          <p:nvPr/>
        </p:nvSpPr>
        <p:spPr>
          <a:xfrm>
            <a:off x="12663483" y="1384300"/>
            <a:ext cx="8129016" cy="11214100"/>
          </a:xfrm>
          <a:prstGeom prst="rect">
            <a:avLst/>
          </a:prstGeom>
          <a:noFill/>
          <a:ln/>
        </p:spPr>
      </p:sp>
      <p:pic>
        <p:nvPicPr>
          <p:cNvPr id="15"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202366" y="1384300"/>
            <a:ext cx="1051249" cy="1625600"/>
          </a:xfrm>
          <a:prstGeom prst="rect">
            <a:avLst/>
          </a:prstGeom>
        </p:spPr>
      </p:pic>
      <p:sp>
        <p:nvSpPr>
          <p:cNvPr id="16" name="Shape 7"/>
          <p:cNvSpPr/>
          <p:nvPr/>
        </p:nvSpPr>
        <p:spPr>
          <a:xfrm>
            <a:off x="14657632" y="3619500"/>
            <a:ext cx="4140718" cy="838200"/>
          </a:xfrm>
          <a:prstGeom prst="rect">
            <a:avLst/>
          </a:prstGeom>
          <a:noFill/>
          <a:ln/>
        </p:spPr>
      </p:sp>
      <p:sp>
        <p:nvSpPr>
          <p:cNvPr id="17" name="Text 8"/>
          <p:cNvSpPr/>
          <p:nvPr/>
        </p:nvSpPr>
        <p:spPr>
          <a:xfrm>
            <a:off x="14657632" y="3619500"/>
            <a:ext cx="4343943" cy="10414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Dragon Taming</a:t>
            </a:r>
            <a:endParaRPr lang="en-US" sz="4800" dirty="0"/>
          </a:p>
        </p:txBody>
      </p:sp>
      <p:sp>
        <p:nvSpPr>
          <p:cNvPr id="18" name="Shape 9"/>
          <p:cNvSpPr/>
          <p:nvPr/>
        </p:nvSpPr>
        <p:spPr>
          <a:xfrm>
            <a:off x="12663483" y="5067300"/>
            <a:ext cx="8129016" cy="1828800"/>
          </a:xfrm>
          <a:prstGeom prst="rect">
            <a:avLst/>
          </a:prstGeom>
          <a:noFill/>
          <a:ln/>
        </p:spPr>
      </p:sp>
      <p:sp>
        <p:nvSpPr>
          <p:cNvPr id="19" name="Text 10"/>
          <p:cNvSpPr/>
          <p:nvPr/>
        </p:nvSpPr>
        <p:spPr>
          <a:xfrm>
            <a:off x="12595741" y="5067300"/>
            <a:ext cx="8264500" cy="19642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pic>
        <p:nvPicPr>
          <p:cNvPr id="20"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663483" y="7505700"/>
            <a:ext cx="8129016" cy="50927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E8D7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553594" y="9067800"/>
            <a:ext cx="6833454" cy="4648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53594" y="0"/>
            <a:ext cx="6833454" cy="83439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454407" y="0"/>
            <a:ext cx="9926626" cy="424849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8585200"/>
            <a:ext cx="10288286" cy="51308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10769600"/>
            <a:ext cx="11537581" cy="29464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pic>
        <p:nvPicPr>
          <p:cNvPr id="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53619" y="2895600"/>
            <a:ext cx="14492511" cy="7937500"/>
          </a:xfrm>
          <a:prstGeom prst="rect">
            <a:avLst/>
          </a:prstGeom>
        </p:spPr>
      </p:pic>
      <p:pic>
        <p:nvPicPr>
          <p:cNvPr id="10"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816327" y="1866900"/>
            <a:ext cx="5966698" cy="4437893"/>
          </a:xfrm>
          <a:prstGeom prst="rect">
            <a:avLst/>
          </a:prstGeom>
        </p:spPr>
      </p:pic>
      <p:sp>
        <p:nvSpPr>
          <p:cNvPr id="11" name="Shape 1"/>
          <p:cNvSpPr/>
          <p:nvPr/>
        </p:nvSpPr>
        <p:spPr>
          <a:xfrm>
            <a:off x="5842730" y="3886200"/>
            <a:ext cx="12701588" cy="5956300"/>
          </a:xfrm>
          <a:prstGeom prst="rect">
            <a:avLst/>
          </a:prstGeom>
          <a:noFill/>
          <a:ln/>
        </p:spPr>
      </p:sp>
      <p:sp>
        <p:nvSpPr>
          <p:cNvPr id="12" name="Text 2"/>
          <p:cNvSpPr/>
          <p:nvPr/>
        </p:nvSpPr>
        <p:spPr>
          <a:xfrm>
            <a:off x="5842730" y="3886200"/>
            <a:ext cx="12904813" cy="52324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3" name="Text 3"/>
          <p:cNvSpPr/>
          <p:nvPr/>
        </p:nvSpPr>
        <p:spPr>
          <a:xfrm>
            <a:off x="14708438" y="9220200"/>
            <a:ext cx="3988298" cy="7747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The Dream Weaver</a:t>
            </a:r>
            <a:endParaRPr lang="en-US" sz="3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E8D7C8"/>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8811518"/>
            <a:ext cx="6513893" cy="490448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15889" y="10185400"/>
            <a:ext cx="5271159" cy="35306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3988298" cy="3606800"/>
          </a:xfrm>
          <a:prstGeom prst="rect">
            <a:avLst/>
          </a:prstGeom>
        </p:spPr>
      </p:pic>
      <p:pic>
        <p:nvPicPr>
          <p:cNvPr id="5" name="Image 3" descr=" ">    </p:cNvPr>
          <p:cNvPicPr>
            <a:picLocks noChangeAspect="1"/>
          </p:cNvPicPr>
          <p:nvPr/>
        </p:nvPicPr>
        <p:blipFill>
          <a:blip r:embed="rId7"/>
          <a:stretch>
            <a:fillRect/>
          </a:stretch>
        </p:blipFill>
        <p:spPr>
          <a:xfrm>
            <a:off x="15152994" y="0"/>
            <a:ext cx="9234054" cy="4072113"/>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8"/>
          <a:stretch>
            <a:fillRect/>
          </a:stretch>
        </p:blipFill>
        <p:spPr>
          <a:xfrm>
            <a:off x="23523340" y="10820400"/>
            <a:ext cx="711289" cy="2590800"/>
          </a:xfrm>
          <a:prstGeom prst="rect">
            <a:avLst/>
          </a:prstGeom>
        </p:spPr>
      </p:pic>
      <p:sp>
        <p:nvSpPr>
          <p:cNvPr id="8" name="Shape 1"/>
          <p:cNvSpPr/>
          <p:nvPr/>
        </p:nvSpPr>
        <p:spPr>
          <a:xfrm>
            <a:off x="2692737" y="1866900"/>
            <a:ext cx="4369346" cy="4419600"/>
          </a:xfrm>
          <a:prstGeom prst="rect">
            <a:avLst/>
          </a:prstGeom>
          <a:noFill/>
          <a:ln/>
        </p:spPr>
      </p:sp>
      <p:sp>
        <p:nvSpPr>
          <p:cNvPr id="9" name="Text 2"/>
          <p:cNvSpPr/>
          <p:nvPr/>
        </p:nvSpPr>
        <p:spPr>
          <a:xfrm>
            <a:off x="2692737" y="1866900"/>
            <a:ext cx="4572572" cy="18796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Dragon Taming Technique</a:t>
            </a:r>
            <a:endParaRPr lang="en-US" sz="4800" dirty="0"/>
          </a:p>
        </p:txBody>
      </p:sp>
      <p:sp>
        <p:nvSpPr>
          <p:cNvPr id="10" name="Text 3"/>
          <p:cNvSpPr/>
          <p:nvPr/>
        </p:nvSpPr>
        <p:spPr>
          <a:xfrm>
            <a:off x="2692737" y="3848100"/>
            <a:ext cx="4504830" cy="25738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11" name="Shape 4"/>
          <p:cNvSpPr/>
          <p:nvPr/>
        </p:nvSpPr>
        <p:spPr>
          <a:xfrm>
            <a:off x="18582423" y="6527800"/>
            <a:ext cx="4369346" cy="5257800"/>
          </a:xfrm>
          <a:prstGeom prst="rect">
            <a:avLst/>
          </a:prstGeom>
          <a:noFill/>
          <a:ln/>
        </p:spPr>
      </p:sp>
      <p:sp>
        <p:nvSpPr>
          <p:cNvPr id="12" name="Text 5"/>
          <p:cNvSpPr/>
          <p:nvPr/>
        </p:nvSpPr>
        <p:spPr>
          <a:xfrm>
            <a:off x="18582423" y="6527800"/>
            <a:ext cx="4572572" cy="27178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DM Serif Display Regular" pitchFamily="34" charset="0"/>
                <a:ea typeface="DM Serif Display Regular" pitchFamily="34" charset="-122"/>
                <a:cs typeface="DM Serif Display Regular" pitchFamily="34" charset="-120"/>
              </a:rPr>
              <a:t>The Art of Unicorn Sighting</a:t>
            </a:r>
            <a:endParaRPr lang="en-US" sz="4800" dirty="0"/>
          </a:p>
        </p:txBody>
      </p:sp>
      <p:sp>
        <p:nvSpPr>
          <p:cNvPr id="13" name="Text 6"/>
          <p:cNvSpPr/>
          <p:nvPr/>
        </p:nvSpPr>
        <p:spPr>
          <a:xfrm>
            <a:off x="18582423" y="9347200"/>
            <a:ext cx="4504830" cy="25738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pic>
        <p:nvPicPr>
          <p:cNvPr id="14"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22365" y="3022600"/>
            <a:ext cx="10555019" cy="90932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29</Slides>
  <Notes>29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2023-12-11T14:10:11Z</dcterms:created>
  <dcterms:modified xsi:type="dcterms:W3CDTF">2023-12-11T14:10:11Z</dcterms:modified>
</cp:coreProperties>
</file>