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70" r:id="rId3"/>
    <p:sldId id="272" r:id="rId4"/>
    <p:sldId id="271" r:id="rId5"/>
    <p:sldId id="275" r:id="rId6"/>
    <p:sldId id="273" r:id="rId7"/>
    <p:sldId id="27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C117F1E-1D99-4417-802F-A385372B50DD}" type="datetimeFigureOut">
              <a:rPr lang="en-US" smtClean="0"/>
              <a:t>4/17/2025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90360169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40304777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C117F1E-1D99-4417-802F-A385372B50DD}" type="datetimeFigureOut">
              <a:rPr lang="en-US" smtClean="0"/>
              <a:t>4/17/2025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3398811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4/17/2025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653445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C117F1E-1D99-4417-802F-A385372B50DD}" type="datetimeFigureOut">
              <a:rPr lang="en-US" smtClean="0"/>
              <a:t>4/17/2025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39097311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C117F1E-1D99-4417-802F-A385372B50DD}" type="datetimeFigureOut">
              <a:rPr lang="en-US" smtClean="0"/>
              <a:t>4/17/2025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7576381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C117F1E-1D99-4417-802F-A385372B50DD}" type="datetimeFigureOut">
              <a:rPr lang="en-US" smtClean="0"/>
              <a:t>4/17/2025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9324380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117F1E-1D99-4417-802F-A385372B50DD}" type="datetimeFigureOut">
              <a:rPr lang="en-US" smtClean="0"/>
              <a:t>4/17/2025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2141622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117F1E-1D99-4417-802F-A385372B50DD}" type="datetimeFigureOut">
              <a:rPr lang="en-US" smtClean="0"/>
              <a:t>4/17/2025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D2CD17E-A4E3-4702-8869-406FAC263E6E}" type="slidenum">
              <a:rPr lang="en-US" smtClean="0"/>
              <a:t>‹#›</a:t>
            </a:fld>
            <a:endParaRPr lang="en-US"/>
          </a:p>
        </p:txBody>
      </p:sp>
    </p:spTree>
    <p:extLst>
      <p:ext uri="{BB962C8B-B14F-4D97-AF65-F5344CB8AC3E}">
        <p14:creationId xmlns:p14="http://schemas.microsoft.com/office/powerpoint/2010/main" val="1063778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1C117F1E-1D99-4417-802F-A385372B50DD}" type="datetimeFigureOut">
              <a:rPr lang="en-US" smtClean="0"/>
              <a:t>4/17/2025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77822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1C117F1E-1D99-4417-802F-A385372B50DD}" type="datetimeFigureOut">
              <a:rPr lang="en-US" smtClean="0"/>
              <a:t>4/17/2025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BD2CD17E-A4E3-4702-8869-406FAC263E6E}"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579784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C117F1E-1D99-4417-802F-A385372B50DD}" type="datetimeFigureOut">
              <a:rPr lang="en-US" smtClean="0"/>
              <a:t>4/17/2025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BD2CD17E-A4E3-4702-8869-406FAC263E6E}" type="slidenum">
              <a:rPr lang="en-US" smtClean="0"/>
              <a:t>‹#›</a:t>
            </a:fld>
            <a:endParaRPr lang="en-US"/>
          </a:p>
        </p:txBody>
      </p:sp>
    </p:spTree>
    <p:extLst>
      <p:ext uri="{BB962C8B-B14F-4D97-AF65-F5344CB8AC3E}">
        <p14:creationId xmlns:p14="http://schemas.microsoft.com/office/powerpoint/2010/main" val="3437928452"/>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b="1">
                <a:solidFill>
                  <a:srgbClr val="FF0000"/>
                </a:solidFill>
                <a:latin typeface="Arial" panose="020B0604020202020204" pitchFamily="34" charset="0"/>
                <a:cs typeface="Arial" panose="020B0604020202020204" pitchFamily="34" charset="0"/>
              </a:rPr>
              <a:t>Đây phép nhiệm màu</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1096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90379"/>
            <a:ext cx="11314545" cy="6077241"/>
          </a:xfrm>
          <a:prstGeom prst="rect">
            <a:avLst/>
          </a:prstGeom>
        </p:spPr>
        <p:txBody>
          <a:bodyPr wrap="square">
            <a:spAutoFit/>
          </a:bodyPr>
          <a:lstStyle/>
          <a:p>
            <a:pPr algn="just">
              <a:lnSpc>
                <a:spcPct val="120000"/>
              </a:lnSpc>
            </a:pPr>
            <a:r>
              <a:rPr lang="en-US" sz="5500" b="1" dirty="0">
                <a:solidFill>
                  <a:srgbClr val="FF0000"/>
                </a:solidFill>
                <a:latin typeface="+mj-lt"/>
                <a:cs typeface="Arial" panose="020B0604020202020204" pitchFamily="34" charset="0"/>
              </a:rPr>
              <a:t>1</a:t>
            </a:r>
            <a:r>
              <a:rPr lang="vi-VN" sz="5500" b="1">
                <a:solidFill>
                  <a:srgbClr val="FF0000"/>
                </a:solidFill>
                <a:effectLst/>
                <a:latin typeface="+mj-lt"/>
                <a:cs typeface="Arial" panose="020B0604020202020204" pitchFamily="34" charset="0"/>
              </a:rPr>
              <a:t>. </a:t>
            </a:r>
            <a:r>
              <a:rPr lang="vi-VN" sz="5500" b="1">
                <a:latin typeface="+mj-lt"/>
              </a:rPr>
              <a:t>Đây phép nhiệm mầu cực linh khôn sánh. Thiên Chúa cao quang bởi nơi Thiên Đình. Ngự trong hình bánh để nuôi trần gian. Chúng con ngày đêm mến yêu thành tâm.</a:t>
            </a:r>
            <a:endParaRPr lang="vi-VN" sz="5500" b="1" dirty="0">
              <a:solidFill>
                <a:srgbClr val="333333"/>
              </a:solidFill>
              <a:latin typeface="+mj-lt"/>
              <a:cs typeface="Arial" panose="020B0604020202020204" pitchFamily="34" charset="0"/>
            </a:endParaRPr>
          </a:p>
        </p:txBody>
      </p:sp>
    </p:spTree>
    <p:extLst>
      <p:ext uri="{BB962C8B-B14F-4D97-AF65-F5344CB8AC3E}">
        <p14:creationId xmlns:p14="http://schemas.microsoft.com/office/powerpoint/2010/main" val="87806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1B33B8-800C-604D-6E73-81788C7770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D8865A-9527-A246-97EB-BC467227D099}"/>
              </a:ext>
            </a:extLst>
          </p:cNvPr>
          <p:cNvSpPr>
            <a:spLocks noGrp="1"/>
          </p:cNvSpPr>
          <p:nvPr>
            <p:ph type="title"/>
          </p:nvPr>
        </p:nvSpPr>
        <p:spPr/>
        <p:txBody>
          <a:bodyPr/>
          <a:lstStyle/>
          <a:p>
            <a:endParaRPr lang="en-US" dirty="0"/>
          </a:p>
        </p:txBody>
      </p:sp>
      <p:pic>
        <p:nvPicPr>
          <p:cNvPr id="3" name="Picture 2">
            <a:extLst>
              <a:ext uri="{FF2B5EF4-FFF2-40B4-BE49-F238E27FC236}">
                <a16:creationId xmlns:a16="http://schemas.microsoft.com/office/drawing/2014/main" id="{C020C9FB-5B7F-05E5-C6E0-E3679F55FE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A8FDF9DC-6594-1A9F-2EDA-BD1015458D65}"/>
              </a:ext>
            </a:extLst>
          </p:cNvPr>
          <p:cNvSpPr/>
          <p:nvPr/>
        </p:nvSpPr>
        <p:spPr>
          <a:xfrm>
            <a:off x="425027" y="390379"/>
            <a:ext cx="11314545" cy="6621300"/>
          </a:xfrm>
          <a:prstGeom prst="rect">
            <a:avLst/>
          </a:prstGeom>
        </p:spPr>
        <p:txBody>
          <a:bodyPr wrap="square">
            <a:spAutoFit/>
          </a:bodyPr>
          <a:lstStyle/>
          <a:p>
            <a:pPr algn="just">
              <a:lnSpc>
                <a:spcPct val="120000"/>
              </a:lnSpc>
            </a:pPr>
            <a:r>
              <a:rPr lang="vi-VN" sz="5800" b="1">
                <a:solidFill>
                  <a:srgbClr val="FF0000"/>
                </a:solidFill>
                <a:latin typeface="+mj-lt"/>
                <a:cs typeface="Arial" panose="020B0604020202020204" pitchFamily="34" charset="0"/>
              </a:rPr>
              <a:t>ĐK: </a:t>
            </a:r>
            <a:r>
              <a:rPr lang="vi-VN" sz="5800" b="1">
                <a:latin typeface="+mj-lt"/>
                <a:cs typeface="Arial" panose="020B0604020202020204" pitchFamily="34" charset="0"/>
              </a:rPr>
              <a:t>Ôi Chúa nhân lành đoàn con kính thờ! Nay thành thần lương ban cho con cái. Qua nơi lưu đày về nơi mong chờ. Say nguồn tình Chúa thiết tha suốt đời.</a:t>
            </a:r>
            <a:endParaRPr lang="vi-VN" sz="5800" b="1" dirty="0">
              <a:latin typeface="+mj-lt"/>
              <a:cs typeface="Arial" panose="020B0604020202020204" pitchFamily="34" charset="0"/>
            </a:endParaRPr>
          </a:p>
        </p:txBody>
      </p:sp>
    </p:spTree>
    <p:extLst>
      <p:ext uri="{BB962C8B-B14F-4D97-AF65-F5344CB8AC3E}">
        <p14:creationId xmlns:p14="http://schemas.microsoft.com/office/powerpoint/2010/main" val="342960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287EA9-0F3D-DC29-4A9B-B443005CEB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6A8066D-36C8-8043-2FDC-DB9D41B05FA1}"/>
              </a:ext>
            </a:extLst>
          </p:cNvPr>
          <p:cNvSpPr>
            <a:spLocks noGrp="1"/>
          </p:cNvSpPr>
          <p:nvPr>
            <p:ph type="title"/>
          </p:nvPr>
        </p:nvSpPr>
        <p:spPr/>
        <p:txBody>
          <a:bodyPr/>
          <a:lstStyle/>
          <a:p>
            <a:endParaRPr lang="en-US" dirty="0"/>
          </a:p>
        </p:txBody>
      </p:sp>
      <p:pic>
        <p:nvPicPr>
          <p:cNvPr id="3" name="Picture 2">
            <a:extLst>
              <a:ext uri="{FF2B5EF4-FFF2-40B4-BE49-F238E27FC236}">
                <a16:creationId xmlns:a16="http://schemas.microsoft.com/office/drawing/2014/main" id="{A07F8D1E-5C6E-54B9-81BB-1C50529C8B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4548AD45-4825-A553-9708-4A6A58AB53B3}"/>
              </a:ext>
            </a:extLst>
          </p:cNvPr>
          <p:cNvSpPr/>
          <p:nvPr/>
        </p:nvSpPr>
        <p:spPr>
          <a:xfrm>
            <a:off x="425027" y="390379"/>
            <a:ext cx="11314545" cy="6077241"/>
          </a:xfrm>
          <a:prstGeom prst="rect">
            <a:avLst/>
          </a:prstGeom>
        </p:spPr>
        <p:txBody>
          <a:bodyPr wrap="square">
            <a:spAutoFit/>
          </a:bodyPr>
          <a:lstStyle/>
          <a:p>
            <a:pPr algn="just">
              <a:lnSpc>
                <a:spcPct val="120000"/>
              </a:lnSpc>
            </a:pPr>
            <a:r>
              <a:rPr lang="en-US" sz="5500" b="1">
                <a:solidFill>
                  <a:srgbClr val="FF0000"/>
                </a:solidFill>
                <a:latin typeface="+mj-lt"/>
                <a:cs typeface="Arial" panose="020B0604020202020204" pitchFamily="34" charset="0"/>
              </a:rPr>
              <a:t>2</a:t>
            </a:r>
            <a:r>
              <a:rPr lang="vi-VN" sz="5500" b="1">
                <a:solidFill>
                  <a:srgbClr val="FF0000"/>
                </a:solidFill>
                <a:effectLst/>
                <a:latin typeface="+mj-lt"/>
                <a:cs typeface="Arial" panose="020B0604020202020204" pitchFamily="34" charset="0"/>
              </a:rPr>
              <a:t>. </a:t>
            </a:r>
            <a:r>
              <a:rPr lang="vi-VN" sz="5500" b="1">
                <a:latin typeface="+mj-lt"/>
              </a:rPr>
              <a:t>Con cái trên đời cùng ăn một bánh. Thân xác Giê-su xuống muôn ơn lành. Đoàn con âu yếm kết hiệp cùng nhau. Chúa thương dìu lên phúc vinh đời sau.</a:t>
            </a:r>
            <a:endParaRPr lang="vi-VN" sz="5500" b="1" dirty="0">
              <a:solidFill>
                <a:srgbClr val="333333"/>
              </a:solidFill>
              <a:latin typeface="+mj-lt"/>
              <a:cs typeface="Arial" panose="020B0604020202020204" pitchFamily="34" charset="0"/>
            </a:endParaRPr>
          </a:p>
        </p:txBody>
      </p:sp>
    </p:spTree>
    <p:extLst>
      <p:ext uri="{BB962C8B-B14F-4D97-AF65-F5344CB8AC3E}">
        <p14:creationId xmlns:p14="http://schemas.microsoft.com/office/powerpoint/2010/main" val="35779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318044-3DD3-E788-0CCA-AAB9A19BDD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6F16E0-F42E-2908-6684-DD19AA2A0A03}"/>
              </a:ext>
            </a:extLst>
          </p:cNvPr>
          <p:cNvSpPr>
            <a:spLocks noGrp="1"/>
          </p:cNvSpPr>
          <p:nvPr>
            <p:ph type="title"/>
          </p:nvPr>
        </p:nvSpPr>
        <p:spPr/>
        <p:txBody>
          <a:bodyPr/>
          <a:lstStyle/>
          <a:p>
            <a:endParaRPr lang="en-US" dirty="0"/>
          </a:p>
        </p:txBody>
      </p:sp>
      <p:pic>
        <p:nvPicPr>
          <p:cNvPr id="3" name="Picture 2">
            <a:extLst>
              <a:ext uri="{FF2B5EF4-FFF2-40B4-BE49-F238E27FC236}">
                <a16:creationId xmlns:a16="http://schemas.microsoft.com/office/drawing/2014/main" id="{0861DD6B-4AD4-94A9-6F80-F05B69C309B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CE590FC6-8C68-93EB-80AF-764B554A5887}"/>
              </a:ext>
            </a:extLst>
          </p:cNvPr>
          <p:cNvSpPr/>
          <p:nvPr/>
        </p:nvSpPr>
        <p:spPr>
          <a:xfrm>
            <a:off x="425027" y="390379"/>
            <a:ext cx="11314545" cy="6621300"/>
          </a:xfrm>
          <a:prstGeom prst="rect">
            <a:avLst/>
          </a:prstGeom>
        </p:spPr>
        <p:txBody>
          <a:bodyPr wrap="square">
            <a:spAutoFit/>
          </a:bodyPr>
          <a:lstStyle/>
          <a:p>
            <a:pPr algn="just">
              <a:lnSpc>
                <a:spcPct val="120000"/>
              </a:lnSpc>
            </a:pPr>
            <a:r>
              <a:rPr lang="vi-VN" sz="5800" b="1">
                <a:solidFill>
                  <a:srgbClr val="FF0000"/>
                </a:solidFill>
                <a:latin typeface="+mj-lt"/>
                <a:cs typeface="Arial" panose="020B0604020202020204" pitchFamily="34" charset="0"/>
              </a:rPr>
              <a:t>ĐK: </a:t>
            </a:r>
            <a:r>
              <a:rPr lang="vi-VN" sz="5800" b="1">
                <a:latin typeface="+mj-lt"/>
                <a:cs typeface="Arial" panose="020B0604020202020204" pitchFamily="34" charset="0"/>
              </a:rPr>
              <a:t>Ôi Chúa nhân lành đoàn con kính thờ! Nay thành thần lương ban cho con cái. Qua nơi lưu đày về nơi mong chờ. Say nguồn tình Chúa thiết tha suốt đời.</a:t>
            </a:r>
            <a:endParaRPr lang="vi-VN" sz="5800" b="1" dirty="0">
              <a:latin typeface="+mj-lt"/>
              <a:cs typeface="Arial" panose="020B0604020202020204" pitchFamily="34" charset="0"/>
            </a:endParaRPr>
          </a:p>
        </p:txBody>
      </p:sp>
    </p:spTree>
    <p:extLst>
      <p:ext uri="{BB962C8B-B14F-4D97-AF65-F5344CB8AC3E}">
        <p14:creationId xmlns:p14="http://schemas.microsoft.com/office/powerpoint/2010/main" val="1332241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02DAD-599D-F678-762F-9C2385CF0F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8D229CE-5F5C-32EF-0228-D29ABA052583}"/>
              </a:ext>
            </a:extLst>
          </p:cNvPr>
          <p:cNvSpPr>
            <a:spLocks noGrp="1"/>
          </p:cNvSpPr>
          <p:nvPr>
            <p:ph type="title"/>
          </p:nvPr>
        </p:nvSpPr>
        <p:spPr/>
        <p:txBody>
          <a:bodyPr/>
          <a:lstStyle/>
          <a:p>
            <a:endParaRPr lang="en-US" dirty="0"/>
          </a:p>
        </p:txBody>
      </p:sp>
      <p:pic>
        <p:nvPicPr>
          <p:cNvPr id="3" name="Picture 2">
            <a:extLst>
              <a:ext uri="{FF2B5EF4-FFF2-40B4-BE49-F238E27FC236}">
                <a16:creationId xmlns:a16="http://schemas.microsoft.com/office/drawing/2014/main" id="{EC3A6C0A-BD5C-BA85-C395-2680DEBCC6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ED1881A5-AABC-7DB4-6CB4-F75DD5DB7E87}"/>
              </a:ext>
            </a:extLst>
          </p:cNvPr>
          <p:cNvSpPr/>
          <p:nvPr/>
        </p:nvSpPr>
        <p:spPr>
          <a:xfrm>
            <a:off x="425027" y="390379"/>
            <a:ext cx="11314545" cy="6077241"/>
          </a:xfrm>
          <a:prstGeom prst="rect">
            <a:avLst/>
          </a:prstGeom>
        </p:spPr>
        <p:txBody>
          <a:bodyPr wrap="square">
            <a:spAutoFit/>
          </a:bodyPr>
          <a:lstStyle/>
          <a:p>
            <a:pPr algn="just">
              <a:lnSpc>
                <a:spcPct val="120000"/>
              </a:lnSpc>
            </a:pPr>
            <a:r>
              <a:rPr lang="en-US" sz="5500" b="1">
                <a:solidFill>
                  <a:srgbClr val="FF0000"/>
                </a:solidFill>
                <a:latin typeface="+mj-lt"/>
                <a:cs typeface="Arial" panose="020B0604020202020204" pitchFamily="34" charset="0"/>
              </a:rPr>
              <a:t>3</a:t>
            </a:r>
            <a:r>
              <a:rPr lang="vi-VN" sz="5500" b="1">
                <a:solidFill>
                  <a:srgbClr val="FF0000"/>
                </a:solidFill>
                <a:effectLst/>
                <a:latin typeface="+mj-lt"/>
                <a:cs typeface="Arial" panose="020B0604020202020204" pitchFamily="34" charset="0"/>
              </a:rPr>
              <a:t>. </a:t>
            </a:r>
            <a:r>
              <a:rPr lang="vi-VN" sz="5500" b="1">
                <a:latin typeface="+mj-lt"/>
              </a:rPr>
              <a:t>Nay khắp Cộng Đồng tình yêu nung náu. Trong Chúa Giê-su: Thánh Thể nhiệm mầu. Lòng con ao ước nghĩa trọng bền lâu. Đến khi hiệp trong Chúa ta đời sau.</a:t>
            </a:r>
            <a:endParaRPr lang="vi-VN" sz="5500" b="1" dirty="0">
              <a:solidFill>
                <a:srgbClr val="333333"/>
              </a:solidFill>
              <a:latin typeface="+mj-lt"/>
              <a:cs typeface="Arial" panose="020B0604020202020204" pitchFamily="34" charset="0"/>
            </a:endParaRPr>
          </a:p>
        </p:txBody>
      </p:sp>
    </p:spTree>
    <p:extLst>
      <p:ext uri="{BB962C8B-B14F-4D97-AF65-F5344CB8AC3E}">
        <p14:creationId xmlns:p14="http://schemas.microsoft.com/office/powerpoint/2010/main" val="18181027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BFC934-54FB-CAB5-5A57-E77F51CD70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AB0B87-9617-4B57-2A08-6E18DC9D1EFE}"/>
              </a:ext>
            </a:extLst>
          </p:cNvPr>
          <p:cNvSpPr>
            <a:spLocks noGrp="1"/>
          </p:cNvSpPr>
          <p:nvPr>
            <p:ph type="title"/>
          </p:nvPr>
        </p:nvSpPr>
        <p:spPr/>
        <p:txBody>
          <a:bodyPr/>
          <a:lstStyle/>
          <a:p>
            <a:endParaRPr lang="en-US" dirty="0"/>
          </a:p>
        </p:txBody>
      </p:sp>
      <p:pic>
        <p:nvPicPr>
          <p:cNvPr id="3" name="Picture 2">
            <a:extLst>
              <a:ext uri="{FF2B5EF4-FFF2-40B4-BE49-F238E27FC236}">
                <a16:creationId xmlns:a16="http://schemas.microsoft.com/office/drawing/2014/main" id="{75AFA1D9-A919-0147-5702-B658DDF191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a:extLst>
              <a:ext uri="{FF2B5EF4-FFF2-40B4-BE49-F238E27FC236}">
                <a16:creationId xmlns:a16="http://schemas.microsoft.com/office/drawing/2014/main" id="{6B04FEE3-3FEA-059C-4443-65DB5B6CDB69}"/>
              </a:ext>
            </a:extLst>
          </p:cNvPr>
          <p:cNvSpPr/>
          <p:nvPr/>
        </p:nvSpPr>
        <p:spPr>
          <a:xfrm>
            <a:off x="425027" y="390379"/>
            <a:ext cx="11314545" cy="6621300"/>
          </a:xfrm>
          <a:prstGeom prst="rect">
            <a:avLst/>
          </a:prstGeom>
        </p:spPr>
        <p:txBody>
          <a:bodyPr wrap="square">
            <a:spAutoFit/>
          </a:bodyPr>
          <a:lstStyle/>
          <a:p>
            <a:pPr algn="just">
              <a:lnSpc>
                <a:spcPct val="120000"/>
              </a:lnSpc>
            </a:pPr>
            <a:r>
              <a:rPr lang="vi-VN" sz="5800" b="1">
                <a:solidFill>
                  <a:srgbClr val="FF0000"/>
                </a:solidFill>
                <a:latin typeface="+mj-lt"/>
                <a:cs typeface="Arial" panose="020B0604020202020204" pitchFamily="34" charset="0"/>
              </a:rPr>
              <a:t>ĐK: </a:t>
            </a:r>
            <a:r>
              <a:rPr lang="vi-VN" sz="5800" b="1">
                <a:latin typeface="+mj-lt"/>
                <a:cs typeface="Arial" panose="020B0604020202020204" pitchFamily="34" charset="0"/>
              </a:rPr>
              <a:t>Ôi Chúa nhân lành đoàn con kính thờ! Nay thành thần lương ban cho con cái. Qua nơi lưu đày về nơi mong chờ. Say nguồn tình Chúa thiết tha suốt đời.</a:t>
            </a:r>
            <a:endParaRPr lang="vi-VN" sz="5800" b="1" dirty="0">
              <a:latin typeface="+mj-lt"/>
              <a:cs typeface="Arial" panose="020B0604020202020204" pitchFamily="34" charset="0"/>
            </a:endParaRPr>
          </a:p>
        </p:txBody>
      </p:sp>
    </p:spTree>
    <p:extLst>
      <p:ext uri="{BB962C8B-B14F-4D97-AF65-F5344CB8AC3E}">
        <p14:creationId xmlns:p14="http://schemas.microsoft.com/office/powerpoint/2010/main" val="38650129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101</TotalTime>
  <Words>231</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Đây phép nhiệm màu</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MÙA ĐÔNG NĂM ẤY</dc:title>
  <dc:creator>Admin</dc:creator>
  <cp:lastModifiedBy>Phúc Đinh</cp:lastModifiedBy>
  <cp:revision>35</cp:revision>
  <dcterms:created xsi:type="dcterms:W3CDTF">2024-12-09T14:51:26Z</dcterms:created>
  <dcterms:modified xsi:type="dcterms:W3CDTF">2025-04-17T02:57:02Z</dcterms:modified>
</cp:coreProperties>
</file>