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13716000" cx="24387025"/>
  <p:notesSz cx="13716000" cy="24387025"/>
  <p:embeddedFontLst>
    <p:embeddedFont>
      <p:font typeface="DM Sans Medium"/>
      <p:regular r:id="rId15"/>
      <p:bold r:id="rId16"/>
      <p:italic r:id="rId17"/>
      <p:boldItalic r:id="rId18"/>
    </p:embeddedFont>
    <p:embeddedFont>
      <p:font typeface="Inter"/>
      <p:regular r:id="rId19"/>
      <p:bold r:id="rId20"/>
    </p:embeddedFont>
    <p:embeddedFont>
      <p:font typeface="DM Sans"/>
      <p:bold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iXBMikhRXXR9aVuzTvxP388ct3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Inter-bold.fntdata"/><Relationship Id="rId11" Type="http://schemas.openxmlformats.org/officeDocument/2006/relationships/slide" Target="slides/slide7.xml"/><Relationship Id="rId22" Type="http://schemas.openxmlformats.org/officeDocument/2006/relationships/font" Target="fonts/DMSans-boldItalic.fntdata"/><Relationship Id="rId10" Type="http://schemas.openxmlformats.org/officeDocument/2006/relationships/slide" Target="slides/slide6.xml"/><Relationship Id="rId21" Type="http://schemas.openxmlformats.org/officeDocument/2006/relationships/font" Target="fonts/DMSans-bold.fntdata"/><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DMSansMedium-regular.fntdata"/><Relationship Id="rId14" Type="http://schemas.openxmlformats.org/officeDocument/2006/relationships/slide" Target="slides/slide10.xml"/><Relationship Id="rId17" Type="http://schemas.openxmlformats.org/officeDocument/2006/relationships/font" Target="fonts/DMSansMedium-italic.fntdata"/><Relationship Id="rId16" Type="http://schemas.openxmlformats.org/officeDocument/2006/relationships/font" Target="fonts/DMSansMedium-bold.fntdata"/><Relationship Id="rId5" Type="http://schemas.openxmlformats.org/officeDocument/2006/relationships/slide" Target="slides/slide1.xml"/><Relationship Id="rId19" Type="http://schemas.openxmlformats.org/officeDocument/2006/relationships/font" Target="fonts/Inter-regular.fntdata"/><Relationship Id="rId6" Type="http://schemas.openxmlformats.org/officeDocument/2006/relationships/slide" Target="slides/slide2.xml"/><Relationship Id="rId18" Type="http://schemas.openxmlformats.org/officeDocument/2006/relationships/font" Target="fonts/DMSansMedium-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24.png"/></Relationships>
</file>

<file path=ppt/slides/_rels/slide10.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75.png"/><Relationship Id="rId9" Type="http://schemas.openxmlformats.org/officeDocument/2006/relationships/hyperlink" Target="https://unsplash.com/" TargetMode="External"/><Relationship Id="rId5" Type="http://schemas.openxmlformats.org/officeDocument/2006/relationships/image" Target="../media/image14.png"/><Relationship Id="rId6" Type="http://schemas.openxmlformats.org/officeDocument/2006/relationships/image" Target="../media/image78.png"/><Relationship Id="rId7" Type="http://schemas.openxmlformats.org/officeDocument/2006/relationships/image" Target="../media/image17.png"/><Relationship Id="rId8"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6.png"/><Relationship Id="rId10" Type="http://schemas.openxmlformats.org/officeDocument/2006/relationships/image" Target="../media/image5.png"/><Relationship Id="rId9" Type="http://schemas.openxmlformats.org/officeDocument/2006/relationships/image" Target="../media/image19.png"/><Relationship Id="rId5" Type="http://schemas.openxmlformats.org/officeDocument/2006/relationships/image" Target="../media/image8.png"/><Relationship Id="rId6" Type="http://schemas.openxmlformats.org/officeDocument/2006/relationships/image" Target="../media/image17.png"/><Relationship Id="rId7" Type="http://schemas.openxmlformats.org/officeDocument/2006/relationships/image" Target="../media/image12.png"/><Relationship Id="rId8"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15.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17.png"/><Relationship Id="rId5" Type="http://schemas.openxmlformats.org/officeDocument/2006/relationships/image" Target="../media/image34.png"/><Relationship Id="rId6" Type="http://schemas.openxmlformats.org/officeDocument/2006/relationships/image" Target="../media/image31.png"/><Relationship Id="rId7"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6.png"/><Relationship Id="rId11" Type="http://schemas.openxmlformats.org/officeDocument/2006/relationships/image" Target="../media/image28.png"/><Relationship Id="rId10" Type="http://schemas.openxmlformats.org/officeDocument/2006/relationships/image" Target="../media/image35.png"/><Relationship Id="rId9" Type="http://schemas.openxmlformats.org/officeDocument/2006/relationships/image" Target="../media/image26.png"/><Relationship Id="rId5" Type="http://schemas.openxmlformats.org/officeDocument/2006/relationships/image" Target="../media/image25.png"/><Relationship Id="rId6" Type="http://schemas.openxmlformats.org/officeDocument/2006/relationships/image" Target="../media/image23.png"/><Relationship Id="rId7" Type="http://schemas.openxmlformats.org/officeDocument/2006/relationships/image" Target="../media/image33.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43.png"/><Relationship Id="rId9" Type="http://schemas.openxmlformats.org/officeDocument/2006/relationships/image" Target="../media/image46.png"/><Relationship Id="rId5" Type="http://schemas.openxmlformats.org/officeDocument/2006/relationships/image" Target="../media/image54.png"/><Relationship Id="rId6" Type="http://schemas.openxmlformats.org/officeDocument/2006/relationships/image" Target="../media/image51.png"/><Relationship Id="rId7" Type="http://schemas.openxmlformats.org/officeDocument/2006/relationships/image" Target="../media/image12.png"/><Relationship Id="rId8" Type="http://schemas.openxmlformats.org/officeDocument/2006/relationships/image" Target="../media/image6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9.png"/><Relationship Id="rId11" Type="http://schemas.openxmlformats.org/officeDocument/2006/relationships/image" Target="../media/image50.png"/><Relationship Id="rId10" Type="http://schemas.openxmlformats.org/officeDocument/2006/relationships/image" Target="../media/image12.png"/><Relationship Id="rId9" Type="http://schemas.openxmlformats.org/officeDocument/2006/relationships/image" Target="../media/image17.png"/><Relationship Id="rId5" Type="http://schemas.openxmlformats.org/officeDocument/2006/relationships/image" Target="../media/image45.png"/><Relationship Id="rId6" Type="http://schemas.openxmlformats.org/officeDocument/2006/relationships/image" Target="../media/image41.png"/><Relationship Id="rId7" Type="http://schemas.openxmlformats.org/officeDocument/2006/relationships/image" Target="../media/image38.png"/><Relationship Id="rId8"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9.png"/><Relationship Id="rId4" Type="http://schemas.openxmlformats.org/officeDocument/2006/relationships/image" Target="../media/image57.png"/><Relationship Id="rId10" Type="http://schemas.openxmlformats.org/officeDocument/2006/relationships/image" Target="../media/image67.png"/><Relationship Id="rId9" Type="http://schemas.openxmlformats.org/officeDocument/2006/relationships/image" Target="../media/image6.png"/><Relationship Id="rId5" Type="http://schemas.openxmlformats.org/officeDocument/2006/relationships/image" Target="../media/image17.png"/><Relationship Id="rId6" Type="http://schemas.openxmlformats.org/officeDocument/2006/relationships/image" Target="../media/image62.png"/><Relationship Id="rId7" Type="http://schemas.openxmlformats.org/officeDocument/2006/relationships/image" Target="../media/image12.png"/><Relationship Id="rId8" Type="http://schemas.openxmlformats.org/officeDocument/2006/relationships/image" Target="../media/image74.png"/></Relationships>
</file>

<file path=ppt/slides/_rels/slide9.xml.rels><?xml version="1.0" encoding="UTF-8" standalone="yes"?><Relationships xmlns="http://schemas.openxmlformats.org/package/2006/relationships"><Relationship Id="rId11" Type="http://schemas.openxmlformats.org/officeDocument/2006/relationships/image" Target="../media/image72.png"/><Relationship Id="rId10" Type="http://schemas.openxmlformats.org/officeDocument/2006/relationships/image" Target="../media/image71.png"/><Relationship Id="rId13" Type="http://schemas.openxmlformats.org/officeDocument/2006/relationships/image" Target="../media/image77.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59.png"/><Relationship Id="rId9" Type="http://schemas.openxmlformats.org/officeDocument/2006/relationships/image" Target="../media/image64.png"/><Relationship Id="rId5" Type="http://schemas.openxmlformats.org/officeDocument/2006/relationships/image" Target="../media/image6.png"/><Relationship Id="rId6" Type="http://schemas.openxmlformats.org/officeDocument/2006/relationships/image" Target="../media/image14.png"/><Relationship Id="rId7" Type="http://schemas.openxmlformats.org/officeDocument/2006/relationships/image" Target="../media/image73.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7388473" y="7848600"/>
            <a:ext cx="8256032" cy="7708900"/>
          </a:xfrm>
          <a:prstGeom prst="rect">
            <a:avLst/>
          </a:prstGeom>
          <a:noFill/>
          <a:ln>
            <a:noFill/>
          </a:ln>
        </p:spPr>
      </p:pic>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17667908" y="-1790700"/>
            <a:ext cx="7971294" cy="6708826"/>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8611676" y="5041900"/>
            <a:ext cx="18428047" cy="19254908"/>
          </a:xfrm>
          <a:prstGeom prst="rect">
            <a:avLst/>
          </a:prstGeom>
          <a:noFill/>
          <a:ln>
            <a:noFill/>
          </a:ln>
        </p:spPr>
      </p:pic>
      <p:sp>
        <p:nvSpPr>
          <p:cNvPr id="22" name="Google Shape;22;p1"/>
          <p:cNvSpPr/>
          <p:nvPr/>
        </p:nvSpPr>
        <p:spPr>
          <a:xfrm>
            <a:off x="6338092" y="4394200"/>
            <a:ext cx="12265500" cy="266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ans"/>
              <a:buNone/>
            </a:pPr>
            <a:r>
              <a:rPr b="1" i="0" lang="en-US" sz="12800" u="none" cap="none" strike="noStrike">
                <a:solidFill>
                  <a:srgbClr val="272727"/>
                </a:solidFill>
                <a:latin typeface="DM Sans"/>
                <a:ea typeface="DM Sans"/>
                <a:cs typeface="DM Sans"/>
                <a:sym typeface="DM Sans"/>
              </a:rPr>
              <a:t>2023 Wrapped</a:t>
            </a:r>
            <a:endParaRPr b="0" i="0" sz="12800" u="none" cap="none" strike="noStrike">
              <a:solidFill>
                <a:schemeClr val="dk1"/>
              </a:solidFill>
              <a:latin typeface="Calibri"/>
              <a:ea typeface="Calibri"/>
              <a:cs typeface="Calibri"/>
              <a:sym typeface="Calibri"/>
            </a:endParaRPr>
          </a:p>
        </p:txBody>
      </p:sp>
      <p:sp>
        <p:nvSpPr>
          <p:cNvPr id="23" name="Google Shape;23;p1"/>
          <p:cNvSpPr/>
          <p:nvPr/>
        </p:nvSpPr>
        <p:spPr>
          <a:xfrm>
            <a:off x="5791924" y="6858000"/>
            <a:ext cx="13086869"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Medium"/>
              <a:buNone/>
            </a:pPr>
            <a:r>
              <a:rPr b="0" i="0" lang="en-US" sz="6400" u="none" cap="none" strike="noStrike">
                <a:solidFill>
                  <a:srgbClr val="0E0E0E"/>
                </a:solidFill>
                <a:latin typeface="DM Sans Medium"/>
                <a:ea typeface="DM Sans Medium"/>
                <a:cs typeface="DM Sans Medium"/>
                <a:sym typeface="DM Sans Medium"/>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p1"/>
          <p:cNvPicPr preferRelativeResize="0"/>
          <p:nvPr/>
        </p:nvPicPr>
        <p:blipFill rotWithShape="1">
          <a:blip r:embed="rId8">
            <a:alphaModFix/>
          </a:blip>
          <a:srcRect b="0" l="0" r="0" t="0"/>
          <a:stretch/>
        </p:blipFill>
        <p:spPr>
          <a:xfrm>
            <a:off x="-5652206" y="-4089400"/>
            <a:ext cx="11304424" cy="1130301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233" name="Shape 233"/>
        <p:cNvGrpSpPr/>
        <p:nvPr/>
      </p:nvGrpSpPr>
      <p:grpSpPr>
        <a:xfrm>
          <a:off x="0" y="0"/>
          <a:ext cx="0" cy="0"/>
          <a:chOff x="0" y="0"/>
          <a:chExt cx="0" cy="0"/>
        </a:xfrm>
      </p:grpSpPr>
      <p:pic>
        <p:nvPicPr>
          <p:cNvPr descr=" " id="234" name="Google Shape;234;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5" name="Google Shape;235;p10"/>
          <p:cNvPicPr preferRelativeResize="0"/>
          <p:nvPr/>
        </p:nvPicPr>
        <p:blipFill rotWithShape="1">
          <a:blip r:embed="rId4">
            <a:alphaModFix/>
          </a:blip>
          <a:srcRect b="0" l="0" r="0" t="0"/>
          <a:stretch/>
        </p:blipFill>
        <p:spPr>
          <a:xfrm>
            <a:off x="-1130441" y="-4152900"/>
            <a:ext cx="7481235" cy="11925300"/>
          </a:xfrm>
          <a:prstGeom prst="rect">
            <a:avLst/>
          </a:prstGeom>
          <a:noFill/>
          <a:ln>
            <a:noFill/>
          </a:ln>
        </p:spPr>
      </p:pic>
      <p:pic>
        <p:nvPicPr>
          <p:cNvPr descr=" " id="236" name="Google Shape;236;p10"/>
          <p:cNvPicPr preferRelativeResize="0"/>
          <p:nvPr/>
        </p:nvPicPr>
        <p:blipFill rotWithShape="1">
          <a:blip r:embed="rId5">
            <a:alphaModFix/>
          </a:blip>
          <a:srcRect b="0" l="0" r="0" t="0"/>
          <a:stretch/>
        </p:blipFill>
        <p:spPr>
          <a:xfrm>
            <a:off x="-2730841" y="6146800"/>
            <a:ext cx="8256032" cy="7708900"/>
          </a:xfrm>
          <a:prstGeom prst="rect">
            <a:avLst/>
          </a:prstGeom>
          <a:noFill/>
          <a:ln>
            <a:noFill/>
          </a:ln>
        </p:spPr>
      </p:pic>
      <p:pic>
        <p:nvPicPr>
          <p:cNvPr descr=" " id="237" name="Google Shape;237;p10"/>
          <p:cNvPicPr preferRelativeResize="0"/>
          <p:nvPr/>
        </p:nvPicPr>
        <p:blipFill rotWithShape="1">
          <a:blip r:embed="rId6">
            <a:alphaModFix/>
          </a:blip>
          <a:srcRect b="0" l="0" r="0" t="0"/>
          <a:stretch/>
        </p:blipFill>
        <p:spPr>
          <a:xfrm>
            <a:off x="20868708" y="4711712"/>
            <a:ext cx="6341472" cy="7153945"/>
          </a:xfrm>
          <a:prstGeom prst="rect">
            <a:avLst/>
          </a:prstGeom>
          <a:noFill/>
          <a:ln>
            <a:noFill/>
          </a:ln>
        </p:spPr>
      </p:pic>
      <p:pic>
        <p:nvPicPr>
          <p:cNvPr descr=" " id="238" name="Google Shape;238;p10"/>
          <p:cNvPicPr preferRelativeResize="0"/>
          <p:nvPr/>
        </p:nvPicPr>
        <p:blipFill rotWithShape="1">
          <a:blip r:embed="rId7">
            <a:alphaModFix/>
          </a:blip>
          <a:srcRect b="0" l="0" r="0" t="0"/>
          <a:stretch/>
        </p:blipFill>
        <p:spPr>
          <a:xfrm>
            <a:off x="18341092" y="-2692400"/>
            <a:ext cx="8061120" cy="8060110"/>
          </a:xfrm>
          <a:prstGeom prst="rect">
            <a:avLst/>
          </a:prstGeom>
          <a:noFill/>
          <a:ln>
            <a:noFill/>
          </a:ln>
        </p:spPr>
      </p:pic>
      <p:sp>
        <p:nvSpPr>
          <p:cNvPr id="239" name="Google Shape;23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1" name="Google Shape;241;p10"/>
          <p:cNvSpPr/>
          <p:nvPr/>
        </p:nvSpPr>
        <p:spPr>
          <a:xfrm>
            <a:off x="12193524" y="2641600"/>
            <a:ext cx="1009352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ans"/>
              <a:buNone/>
            </a:pPr>
            <a:r>
              <a:rPr b="1" i="0" lang="en-US" sz="8000" u="none" cap="none" strike="noStrike">
                <a:solidFill>
                  <a:srgbClr val="FFFFFF"/>
                </a:solidFill>
                <a:latin typeface="DM Sans"/>
                <a:ea typeface="DM Sans"/>
                <a:cs typeface="DM Sans"/>
                <a:sym typeface="DM Sans"/>
              </a:rPr>
              <a:t>Thank you for choosing EaTemp</a:t>
            </a:r>
            <a:endParaRPr b="0" i="0" sz="8000" u="none" cap="none" strike="noStrike">
              <a:solidFill>
                <a:schemeClr val="dk1"/>
              </a:solidFill>
              <a:latin typeface="Calibri"/>
              <a:ea typeface="Calibri"/>
              <a:cs typeface="Calibri"/>
              <a:sym typeface="Calibri"/>
            </a:endParaRPr>
          </a:p>
        </p:txBody>
      </p:sp>
      <p:sp>
        <p:nvSpPr>
          <p:cNvPr id="242" name="Google Shape;242;p10"/>
          <p:cNvSpPr/>
          <p:nvPr/>
        </p:nvSpPr>
        <p:spPr>
          <a:xfrm>
            <a:off x="12193524" y="6299200"/>
            <a:ext cx="9890303" cy="384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243" name="Google Shape;243;p10"/>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244" name="Google Shape;244;p10"/>
          <p:cNvPicPr preferRelativeResize="0"/>
          <p:nvPr/>
        </p:nvPicPr>
        <p:blipFill rotWithShape="1">
          <a:blip r:embed="rId10">
            <a:alphaModFix/>
          </a:blip>
          <a:srcRect b="0" l="0" r="0" t="0"/>
          <a:stretch/>
        </p:blipFill>
        <p:spPr>
          <a:xfrm>
            <a:off x="4458257" y="1663700"/>
            <a:ext cx="6776297" cy="10160000"/>
          </a:xfrm>
          <a:prstGeom prst="rect">
            <a:avLst/>
          </a:prstGeom>
          <a:noFill/>
          <a:ln>
            <a:noFill/>
          </a:ln>
        </p:spPr>
      </p:pic>
      <p:pic>
        <p:nvPicPr>
          <p:cNvPr descr=" " id="245" name="Google Shape;245;p10"/>
          <p:cNvPicPr preferRelativeResize="0"/>
          <p:nvPr/>
        </p:nvPicPr>
        <p:blipFill rotWithShape="1">
          <a:blip r:embed="rId11">
            <a:alphaModFix/>
          </a:blip>
          <a:srcRect b="0" l="0" r="0" t="0"/>
          <a:stretch/>
        </p:blipFill>
        <p:spPr>
          <a:xfrm>
            <a:off x="-7062084" y="-1168400"/>
            <a:ext cx="10569285" cy="746703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20627378" y="-1600200"/>
            <a:ext cx="6604826" cy="10528300"/>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21211654" y="-1320801"/>
            <a:ext cx="3849924" cy="3846139"/>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20627378" y="8928100"/>
            <a:ext cx="8061117" cy="8060110"/>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6" name="Google Shape;36;p2"/>
          <p:cNvPicPr preferRelativeResize="0"/>
          <p:nvPr/>
        </p:nvPicPr>
        <p:blipFill rotWithShape="1">
          <a:blip r:embed="rId8">
            <a:alphaModFix/>
          </a:blip>
          <a:srcRect b="0" l="0" r="0" t="0"/>
          <a:stretch/>
        </p:blipFill>
        <p:spPr>
          <a:xfrm>
            <a:off x="3048381" y="1473200"/>
            <a:ext cx="7221014" cy="10769600"/>
          </a:xfrm>
          <a:prstGeom prst="rect">
            <a:avLst/>
          </a:prstGeom>
          <a:noFill/>
          <a:ln>
            <a:noFill/>
          </a:ln>
        </p:spPr>
      </p:pic>
      <p:pic>
        <p:nvPicPr>
          <p:cNvPr descr=" " id="37" name="Google Shape;37;p2"/>
          <p:cNvPicPr preferRelativeResize="0"/>
          <p:nvPr/>
        </p:nvPicPr>
        <p:blipFill rotWithShape="1">
          <a:blip r:embed="rId9">
            <a:alphaModFix/>
          </a:blip>
          <a:srcRect b="0" l="0" r="0" t="0"/>
          <a:stretch/>
        </p:blipFill>
        <p:spPr>
          <a:xfrm>
            <a:off x="-7150994" y="-5346700"/>
            <a:ext cx="15079327" cy="16573075"/>
          </a:xfrm>
          <a:prstGeom prst="rect">
            <a:avLst/>
          </a:prstGeom>
          <a:noFill/>
          <a:ln>
            <a:noFill/>
          </a:ln>
        </p:spPr>
      </p:pic>
      <p:pic>
        <p:nvPicPr>
          <p:cNvPr descr=" " id="38" name="Google Shape;38;p2"/>
          <p:cNvPicPr preferRelativeResize="0"/>
          <p:nvPr/>
        </p:nvPicPr>
        <p:blipFill rotWithShape="1">
          <a:blip r:embed="rId10">
            <a:alphaModFix/>
          </a:blip>
          <a:srcRect b="0" l="0" r="0" t="0"/>
          <a:stretch/>
        </p:blipFill>
        <p:spPr>
          <a:xfrm>
            <a:off x="-2781648" y="8928100"/>
            <a:ext cx="6341472" cy="7153954"/>
          </a:xfrm>
          <a:prstGeom prst="rect">
            <a:avLst/>
          </a:prstGeom>
          <a:noFill/>
          <a:ln>
            <a:noFill/>
          </a:ln>
        </p:spPr>
      </p:pic>
      <p:sp>
        <p:nvSpPr>
          <p:cNvPr id="39" name="Google Shape;39;p2"/>
          <p:cNvSpPr/>
          <p:nvPr/>
        </p:nvSpPr>
        <p:spPr>
          <a:xfrm>
            <a:off x="11401792" y="4178300"/>
            <a:ext cx="7946960" cy="2662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DM Sans"/>
              <a:buNone/>
            </a:pPr>
            <a:r>
              <a:rPr b="1" i="0" lang="en-US" sz="12800" u="none" cap="none" strike="noStrike">
                <a:solidFill>
                  <a:srgbClr val="FFFFFF"/>
                </a:solidFill>
                <a:latin typeface="DM Sans"/>
                <a:ea typeface="DM Sans"/>
                <a:cs typeface="DM Sans"/>
                <a:sym typeface="DM Sans"/>
              </a:rPr>
              <a:t>Welcome</a:t>
            </a:r>
            <a:endParaRPr b="0" i="0" sz="12800" u="none" cap="none" strike="noStrike">
              <a:solidFill>
                <a:schemeClr val="dk1"/>
              </a:solidFill>
              <a:latin typeface="Calibri"/>
              <a:ea typeface="Calibri"/>
              <a:cs typeface="Calibri"/>
              <a:sym typeface="Calibri"/>
            </a:endParaRPr>
          </a:p>
        </p:txBody>
      </p:sp>
      <p:sp>
        <p:nvSpPr>
          <p:cNvPr id="40" name="Google Shape;40;p2"/>
          <p:cNvSpPr/>
          <p:nvPr/>
        </p:nvSpPr>
        <p:spPr>
          <a:xfrm>
            <a:off x="11672759" y="6705600"/>
            <a:ext cx="9090103" cy="333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45" name="Shape 45"/>
        <p:cNvGrpSpPr/>
        <p:nvPr/>
      </p:nvGrpSpPr>
      <p:grpSpPr>
        <a:xfrm>
          <a:off x="0" y="0"/>
          <a:ext cx="0" cy="0"/>
          <a:chOff x="0" y="0"/>
          <a:chExt cx="0" cy="0"/>
        </a:xfrm>
      </p:grpSpPr>
      <p:pic>
        <p:nvPicPr>
          <p:cNvPr descr=" " id="46" name="Google Shape;46;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 name="Google Shape;47;p3"/>
          <p:cNvPicPr preferRelativeResize="0"/>
          <p:nvPr/>
        </p:nvPicPr>
        <p:blipFill rotWithShape="1">
          <a:blip r:embed="rId4">
            <a:alphaModFix/>
          </a:blip>
          <a:srcRect b="0" l="0" r="0" t="0"/>
          <a:stretch/>
        </p:blipFill>
        <p:spPr>
          <a:xfrm>
            <a:off x="-5614102" y="-457200"/>
            <a:ext cx="9919940" cy="5905500"/>
          </a:xfrm>
          <a:prstGeom prst="rect">
            <a:avLst/>
          </a:prstGeom>
          <a:noFill/>
          <a:ln>
            <a:noFill/>
          </a:ln>
        </p:spPr>
      </p:pic>
      <p:pic>
        <p:nvPicPr>
          <p:cNvPr descr=" " id="48" name="Google Shape;48;p3"/>
          <p:cNvPicPr preferRelativeResize="0"/>
          <p:nvPr/>
        </p:nvPicPr>
        <p:blipFill rotWithShape="1">
          <a:blip r:embed="rId5">
            <a:alphaModFix/>
          </a:blip>
          <a:srcRect b="0" l="0" r="0" t="0"/>
          <a:stretch/>
        </p:blipFill>
        <p:spPr>
          <a:xfrm>
            <a:off x="-11139292" y="-5842000"/>
            <a:ext cx="18428047" cy="19254908"/>
          </a:xfrm>
          <a:prstGeom prst="rect">
            <a:avLst/>
          </a:prstGeom>
          <a:noFill/>
          <a:ln>
            <a:noFill/>
          </a:ln>
        </p:spPr>
      </p:pic>
      <p:pic>
        <p:nvPicPr>
          <p:cNvPr descr=" " id="49" name="Google Shape;49;p3"/>
          <p:cNvPicPr preferRelativeResize="0"/>
          <p:nvPr/>
        </p:nvPicPr>
        <p:blipFill rotWithShape="1">
          <a:blip r:embed="rId6">
            <a:alphaModFix/>
          </a:blip>
          <a:srcRect b="0" l="0" r="0" t="0"/>
          <a:stretch/>
        </p:blipFill>
        <p:spPr>
          <a:xfrm>
            <a:off x="19585848" y="-914400"/>
            <a:ext cx="5512489" cy="5461000"/>
          </a:xfrm>
          <a:prstGeom prst="rect">
            <a:avLst/>
          </a:prstGeom>
          <a:noFill/>
          <a:ln>
            <a:noFill/>
          </a:ln>
        </p:spPr>
      </p:pic>
      <p:pic>
        <p:nvPicPr>
          <p:cNvPr descr=" " id="50" name="Google Shape;50;p3"/>
          <p:cNvPicPr preferRelativeResize="0"/>
          <p:nvPr/>
        </p:nvPicPr>
        <p:blipFill rotWithShape="1">
          <a:blip r:embed="rId7">
            <a:alphaModFix/>
          </a:blip>
          <a:srcRect b="0" l="0" r="0" t="0"/>
          <a:stretch/>
        </p:blipFill>
        <p:spPr>
          <a:xfrm>
            <a:off x="-3048381" y="8547100"/>
            <a:ext cx="7354219" cy="6324600"/>
          </a:xfrm>
          <a:prstGeom prst="rect">
            <a:avLst/>
          </a:prstGeom>
          <a:noFill/>
          <a:ln>
            <a:noFill/>
          </a:ln>
        </p:spPr>
      </p:pic>
      <p:pic>
        <p:nvPicPr>
          <p:cNvPr descr=" " id="51" name="Google Shape;51;p3"/>
          <p:cNvPicPr preferRelativeResize="0"/>
          <p:nvPr/>
        </p:nvPicPr>
        <p:blipFill rotWithShape="1">
          <a:blip r:embed="rId8">
            <a:alphaModFix/>
          </a:blip>
          <a:srcRect b="0" l="0" r="0" t="0"/>
          <a:stretch/>
        </p:blipFill>
        <p:spPr>
          <a:xfrm>
            <a:off x="19395324" y="8839200"/>
            <a:ext cx="8256032" cy="7708900"/>
          </a:xfrm>
          <a:prstGeom prst="rect">
            <a:avLst/>
          </a:prstGeom>
          <a:noFill/>
          <a:ln>
            <a:noFill/>
          </a:ln>
        </p:spPr>
      </p:pic>
      <p:sp>
        <p:nvSpPr>
          <p:cNvPr id="52" name="Google Shape;5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p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4" name="Google Shape;54;p3"/>
          <p:cNvSpPr/>
          <p:nvPr/>
        </p:nvSpPr>
        <p:spPr>
          <a:xfrm>
            <a:off x="4864708" y="1320800"/>
            <a:ext cx="14437471" cy="266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ans"/>
              <a:buNone/>
            </a:pPr>
            <a:r>
              <a:rPr b="1" i="0" lang="en-US" sz="12800" u="none" cap="none" strike="noStrike">
                <a:solidFill>
                  <a:srgbClr val="FFFFFF"/>
                </a:solidFill>
                <a:latin typeface="DM Sans"/>
                <a:ea typeface="DM Sans"/>
                <a:cs typeface="DM Sans"/>
                <a:sym typeface="DM Sans"/>
              </a:rPr>
              <a:t>Table of Contents</a:t>
            </a:r>
            <a:endParaRPr b="0" i="0" sz="12800" u="none" cap="none" strike="noStrike">
              <a:solidFill>
                <a:schemeClr val="dk1"/>
              </a:solidFill>
              <a:latin typeface="Calibri"/>
              <a:ea typeface="Calibri"/>
              <a:cs typeface="Calibri"/>
              <a:sym typeface="Calibri"/>
            </a:endParaRPr>
          </a:p>
        </p:txBody>
      </p:sp>
      <p:sp>
        <p:nvSpPr>
          <p:cNvPr id="55" name="Google Shape;55;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4801200" y="40513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5188598" y="4368800"/>
            <a:ext cx="851006"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01</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6630229" y="4152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6630229" y="4152900"/>
            <a:ext cx="5690311"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Introduction</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6630229" y="50419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269734" y="40513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2587273" y="4368800"/>
            <a:ext cx="990724"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02</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4098762" y="4152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4098762" y="4152900"/>
            <a:ext cx="5690311"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Encounters</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4098762" y="50419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4801200" y="70358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5112389" y="7353300"/>
            <a:ext cx="1003425"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03</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6630229" y="71374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6630229" y="7137400"/>
            <a:ext cx="5690311"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Wonders</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6630229" y="80264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269734" y="70358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568221" y="7353300"/>
            <a:ext cx="1028829"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04</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4098762" y="71374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4098762" y="7137400"/>
            <a:ext cx="5690311"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Magic</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4098762" y="80264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4801200" y="100203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5106038" y="10337800"/>
            <a:ext cx="1016127"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05</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6630229" y="10121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6630229" y="10121900"/>
            <a:ext cx="5690311"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Adventure</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6630229" y="110109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sp>
        <p:nvSpPr>
          <p:cNvPr id="85" name="Google Shape;85;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2269734" y="100203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2568221" y="10337800"/>
            <a:ext cx="1028829"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06</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098762" y="10121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4098762" y="10121900"/>
            <a:ext cx="5690311"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Conclusion</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4098762" y="110109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95" name="Shape 95"/>
        <p:cNvGrpSpPr/>
        <p:nvPr/>
      </p:nvGrpSpPr>
      <p:grpSpPr>
        <a:xfrm>
          <a:off x="0" y="0"/>
          <a:ext cx="0" cy="0"/>
          <a:chOff x="0" y="0"/>
          <a:chExt cx="0" cy="0"/>
        </a:xfrm>
      </p:grpSpPr>
      <p:pic>
        <p:nvPicPr>
          <p:cNvPr descr=" " id="96" name="Google Shape;96;p4"/>
          <p:cNvPicPr preferRelativeResize="0"/>
          <p:nvPr/>
        </p:nvPicPr>
        <p:blipFill rotWithShape="1">
          <a:blip r:embed="rId3">
            <a:alphaModFix/>
          </a:blip>
          <a:srcRect b="0" l="0" r="0" t="0"/>
          <a:stretch/>
        </p:blipFill>
        <p:spPr>
          <a:xfrm>
            <a:off x="0" y="0"/>
            <a:ext cx="4013702" cy="4813300"/>
          </a:xfrm>
          <a:prstGeom prst="rect">
            <a:avLst/>
          </a:prstGeom>
          <a:noFill/>
          <a:ln>
            <a:noFill/>
          </a:ln>
        </p:spPr>
      </p:pic>
      <p:pic>
        <p:nvPicPr>
          <p:cNvPr descr=" " id="97" name="Google Shape;97;p4"/>
          <p:cNvPicPr preferRelativeResize="0"/>
          <p:nvPr/>
        </p:nvPicPr>
        <p:blipFill rotWithShape="1">
          <a:blip r:embed="rId4">
            <a:alphaModFix/>
          </a:blip>
          <a:srcRect b="0" l="0" r="0" t="0"/>
          <a:stretch/>
        </p:blipFill>
        <p:spPr>
          <a:xfrm>
            <a:off x="18747543" y="-2006600"/>
            <a:ext cx="8061120" cy="8060113"/>
          </a:xfrm>
          <a:prstGeom prst="rect">
            <a:avLst/>
          </a:prstGeom>
          <a:noFill/>
          <a:ln>
            <a:noFill/>
          </a:ln>
        </p:spPr>
      </p:pic>
      <p:pic>
        <p:nvPicPr>
          <p:cNvPr descr=" " id="98" name="Google Shape;98;p4"/>
          <p:cNvPicPr preferRelativeResize="0"/>
          <p:nvPr/>
        </p:nvPicPr>
        <p:blipFill rotWithShape="1">
          <a:blip r:embed="rId5">
            <a:alphaModFix/>
          </a:blip>
          <a:srcRect b="0" l="0" r="0" t="0"/>
          <a:stretch/>
        </p:blipFill>
        <p:spPr>
          <a:xfrm>
            <a:off x="-9691313" y="6489700"/>
            <a:ext cx="17385827" cy="16692773"/>
          </a:xfrm>
          <a:prstGeom prst="rect">
            <a:avLst/>
          </a:prstGeom>
          <a:noFill/>
          <a:ln>
            <a:noFill/>
          </a:ln>
        </p:spPr>
      </p:pic>
      <p:pic>
        <p:nvPicPr>
          <p:cNvPr descr=" " id="99" name="Google Shape;99;p4"/>
          <p:cNvPicPr preferRelativeResize="0"/>
          <p:nvPr/>
        </p:nvPicPr>
        <p:blipFill rotWithShape="1">
          <a:blip r:embed="rId6">
            <a:alphaModFix/>
          </a:blip>
          <a:srcRect b="0" l="0" r="0" t="0"/>
          <a:stretch/>
        </p:blipFill>
        <p:spPr>
          <a:xfrm>
            <a:off x="17350369" y="6311900"/>
            <a:ext cx="10855348" cy="7669132"/>
          </a:xfrm>
          <a:prstGeom prst="rect">
            <a:avLst/>
          </a:prstGeom>
          <a:noFill/>
          <a:ln>
            <a:noFill/>
          </a:ln>
        </p:spPr>
      </p:pic>
      <p:sp>
        <p:nvSpPr>
          <p:cNvPr id="100" name="Google Shape;10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2" name="Google Shape;102;p4"/>
          <p:cNvSpPr/>
          <p:nvPr/>
        </p:nvSpPr>
        <p:spPr>
          <a:xfrm>
            <a:off x="2959470" y="2743200"/>
            <a:ext cx="15517106" cy="165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ans"/>
              <a:buNone/>
            </a:pPr>
            <a:r>
              <a:rPr b="1" i="0" lang="en-US" sz="8000" u="none" cap="none" strike="noStrike">
                <a:solidFill>
                  <a:srgbClr val="272727"/>
                </a:solidFill>
                <a:latin typeface="DM Sans"/>
                <a:ea typeface="DM Sans"/>
                <a:cs typeface="DM Sans"/>
                <a:sym typeface="DM Sans"/>
              </a:rPr>
              <a:t>The Realm of the Extraordinary</a:t>
            </a:r>
            <a:endParaRPr b="0" i="0" sz="8000" u="none" cap="none" strike="noStrike">
              <a:solidFill>
                <a:schemeClr val="dk1"/>
              </a:solidFill>
              <a:latin typeface="Calibri"/>
              <a:ea typeface="Calibri"/>
              <a:cs typeface="Calibri"/>
              <a:sym typeface="Calibri"/>
            </a:endParaRPr>
          </a:p>
        </p:txBody>
      </p:sp>
      <p:sp>
        <p:nvSpPr>
          <p:cNvPr id="103" name="Google Shape;103;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4" name="Google Shape;104;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109" name="Shape 109"/>
        <p:cNvGrpSpPr/>
        <p:nvPr/>
      </p:nvGrpSpPr>
      <p:grpSpPr>
        <a:xfrm>
          <a:off x="0" y="0"/>
          <a:ext cx="0" cy="0"/>
          <a:chOff x="0" y="0"/>
          <a:chExt cx="0" cy="0"/>
        </a:xfrm>
      </p:grpSpPr>
      <p:pic>
        <p:nvPicPr>
          <p:cNvPr descr=" " id="110" name="Google Shape;110;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1" name="Google Shape;111;p5"/>
          <p:cNvPicPr preferRelativeResize="0"/>
          <p:nvPr/>
        </p:nvPicPr>
        <p:blipFill rotWithShape="1">
          <a:blip r:embed="rId4">
            <a:alphaModFix/>
          </a:blip>
          <a:srcRect b="0" l="0" r="0" t="0"/>
          <a:stretch/>
        </p:blipFill>
        <p:spPr>
          <a:xfrm>
            <a:off x="0" y="5613400"/>
            <a:ext cx="5868133" cy="5041900"/>
          </a:xfrm>
          <a:prstGeom prst="rect">
            <a:avLst/>
          </a:prstGeom>
          <a:noFill/>
          <a:ln>
            <a:noFill/>
          </a:ln>
        </p:spPr>
      </p:pic>
      <p:pic>
        <p:nvPicPr>
          <p:cNvPr descr=" " id="112" name="Google Shape;112;p5"/>
          <p:cNvPicPr preferRelativeResize="0"/>
          <p:nvPr/>
        </p:nvPicPr>
        <p:blipFill rotWithShape="1">
          <a:blip r:embed="rId5">
            <a:alphaModFix/>
          </a:blip>
          <a:srcRect b="0" l="0" r="0" t="0"/>
          <a:stretch/>
        </p:blipFill>
        <p:spPr>
          <a:xfrm>
            <a:off x="4636079" y="901700"/>
            <a:ext cx="7913089" cy="4711700"/>
          </a:xfrm>
          <a:prstGeom prst="rect">
            <a:avLst/>
          </a:prstGeom>
          <a:noFill/>
          <a:ln>
            <a:noFill/>
          </a:ln>
        </p:spPr>
      </p:pic>
      <p:pic>
        <p:nvPicPr>
          <p:cNvPr descr=" " id="113" name="Google Shape;113;p5"/>
          <p:cNvPicPr preferRelativeResize="0"/>
          <p:nvPr/>
        </p:nvPicPr>
        <p:blipFill rotWithShape="1">
          <a:blip r:embed="rId6">
            <a:alphaModFix/>
          </a:blip>
          <a:srcRect b="0" l="0" r="0" t="0"/>
          <a:stretch/>
        </p:blipFill>
        <p:spPr>
          <a:xfrm>
            <a:off x="8598975" y="5194300"/>
            <a:ext cx="5258457" cy="8394700"/>
          </a:xfrm>
          <a:prstGeom prst="rect">
            <a:avLst/>
          </a:prstGeom>
          <a:noFill/>
          <a:ln>
            <a:noFill/>
          </a:ln>
        </p:spPr>
      </p:pic>
      <p:pic>
        <p:nvPicPr>
          <p:cNvPr descr=" " id="114" name="Google Shape;114;p5"/>
          <p:cNvPicPr preferRelativeResize="0"/>
          <p:nvPr/>
        </p:nvPicPr>
        <p:blipFill rotWithShape="1">
          <a:blip r:embed="rId7">
            <a:alphaModFix/>
          </a:blip>
          <a:srcRect b="0" l="0" r="0" t="0"/>
          <a:stretch/>
        </p:blipFill>
        <p:spPr>
          <a:xfrm>
            <a:off x="2324391" y="1968500"/>
            <a:ext cx="10224778" cy="10223500"/>
          </a:xfrm>
          <a:prstGeom prst="rect">
            <a:avLst/>
          </a:prstGeom>
          <a:noFill/>
          <a:ln>
            <a:noFill/>
          </a:ln>
        </p:spPr>
      </p:pic>
      <p:sp>
        <p:nvSpPr>
          <p:cNvPr id="115" name="Google Shape;11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7" name="Google Shape;117;p5"/>
          <p:cNvSpPr/>
          <p:nvPr/>
        </p:nvSpPr>
        <p:spPr>
          <a:xfrm>
            <a:off x="13463683" y="2705100"/>
            <a:ext cx="9907238"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5"/>
          <p:cNvSpPr/>
          <p:nvPr/>
        </p:nvSpPr>
        <p:spPr>
          <a:xfrm>
            <a:off x="13463683" y="3454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5"/>
          <p:cNvPicPr preferRelativeResize="0"/>
          <p:nvPr/>
        </p:nvPicPr>
        <p:blipFill rotWithShape="1">
          <a:blip r:embed="rId9">
            <a:alphaModFix/>
          </a:blip>
          <a:srcRect b="0" l="0" r="0" t="0"/>
          <a:stretch/>
        </p:blipFill>
        <p:spPr>
          <a:xfrm>
            <a:off x="13463683" y="3454400"/>
            <a:ext cx="1625803" cy="1625600"/>
          </a:xfrm>
          <a:prstGeom prst="rect">
            <a:avLst/>
          </a:prstGeom>
          <a:noFill/>
          <a:ln>
            <a:noFill/>
          </a:ln>
        </p:spPr>
      </p:pic>
      <p:pic>
        <p:nvPicPr>
          <p:cNvPr descr=" " id="120" name="Google Shape;120;p5"/>
          <p:cNvPicPr preferRelativeResize="0"/>
          <p:nvPr/>
        </p:nvPicPr>
        <p:blipFill rotWithShape="1">
          <a:blip r:embed="rId10">
            <a:alphaModFix/>
          </a:blip>
          <a:srcRect b="0" l="0" r="0" t="0"/>
          <a:stretch/>
        </p:blipFill>
        <p:spPr>
          <a:xfrm>
            <a:off x="13678621" y="3562350"/>
            <a:ext cx="1196250" cy="1409700"/>
          </a:xfrm>
          <a:prstGeom prst="rect">
            <a:avLst/>
          </a:prstGeom>
          <a:noFill/>
          <a:ln>
            <a:noFill/>
          </a:ln>
        </p:spPr>
      </p:pic>
      <p:sp>
        <p:nvSpPr>
          <p:cNvPr id="121" name="Google Shape;121;p5"/>
          <p:cNvSpPr/>
          <p:nvPr/>
        </p:nvSpPr>
        <p:spPr>
          <a:xfrm>
            <a:off x="15495937" y="2705100"/>
            <a:ext cx="7874984"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15495937" y="2705100"/>
            <a:ext cx="807821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p5"/>
          <p:cNvSpPr/>
          <p:nvPr/>
        </p:nvSpPr>
        <p:spPr>
          <a:xfrm>
            <a:off x="15495937" y="3695700"/>
            <a:ext cx="8010468"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4" name="Google Shape;124;p5"/>
          <p:cNvSpPr/>
          <p:nvPr/>
        </p:nvSpPr>
        <p:spPr>
          <a:xfrm>
            <a:off x="13463683" y="6858000"/>
            <a:ext cx="9907238"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
          <p:cNvSpPr/>
          <p:nvPr/>
        </p:nvSpPr>
        <p:spPr>
          <a:xfrm>
            <a:off x="13463683" y="7340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5"/>
          <p:cNvPicPr preferRelativeResize="0"/>
          <p:nvPr/>
        </p:nvPicPr>
        <p:blipFill rotWithShape="1">
          <a:blip r:embed="rId9">
            <a:alphaModFix/>
          </a:blip>
          <a:srcRect b="0" l="0" r="0" t="0"/>
          <a:stretch/>
        </p:blipFill>
        <p:spPr>
          <a:xfrm>
            <a:off x="13463683" y="7340600"/>
            <a:ext cx="1625803" cy="1625600"/>
          </a:xfrm>
          <a:prstGeom prst="rect">
            <a:avLst/>
          </a:prstGeom>
          <a:noFill/>
          <a:ln>
            <a:noFill/>
          </a:ln>
        </p:spPr>
      </p:pic>
      <p:pic>
        <p:nvPicPr>
          <p:cNvPr descr=" " id="127" name="Google Shape;127;p5"/>
          <p:cNvPicPr preferRelativeResize="0"/>
          <p:nvPr/>
        </p:nvPicPr>
        <p:blipFill rotWithShape="1">
          <a:blip r:embed="rId11">
            <a:alphaModFix/>
          </a:blip>
          <a:srcRect b="0" l="0" r="0" t="0"/>
          <a:stretch/>
        </p:blipFill>
        <p:spPr>
          <a:xfrm>
            <a:off x="13718666" y="7442200"/>
            <a:ext cx="1116152" cy="1422561"/>
          </a:xfrm>
          <a:prstGeom prst="rect">
            <a:avLst/>
          </a:prstGeom>
          <a:noFill/>
          <a:ln>
            <a:noFill/>
          </a:ln>
        </p:spPr>
      </p:pic>
      <p:sp>
        <p:nvSpPr>
          <p:cNvPr id="128" name="Google Shape;128;p5"/>
          <p:cNvSpPr/>
          <p:nvPr/>
        </p:nvSpPr>
        <p:spPr>
          <a:xfrm>
            <a:off x="15495937" y="6858000"/>
            <a:ext cx="7874984"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15495937" y="6858000"/>
            <a:ext cx="807821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Dragon Taming</a:t>
            </a:r>
            <a:endParaRPr b="0" i="0" sz="4800" u="none" cap="none" strike="noStrike">
              <a:solidFill>
                <a:schemeClr val="dk1"/>
              </a:solidFill>
              <a:latin typeface="Calibri"/>
              <a:ea typeface="Calibri"/>
              <a:cs typeface="Calibri"/>
              <a:sym typeface="Calibri"/>
            </a:endParaRPr>
          </a:p>
        </p:txBody>
      </p:sp>
      <p:sp>
        <p:nvSpPr>
          <p:cNvPr id="130" name="Google Shape;130;p5"/>
          <p:cNvSpPr/>
          <p:nvPr/>
        </p:nvSpPr>
        <p:spPr>
          <a:xfrm>
            <a:off x="15495937" y="78486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135" name="Shape 135"/>
        <p:cNvGrpSpPr/>
        <p:nvPr/>
      </p:nvGrpSpPr>
      <p:grpSpPr>
        <a:xfrm>
          <a:off x="0" y="0"/>
          <a:ext cx="0" cy="0"/>
          <a:chOff x="0" y="0"/>
          <a:chExt cx="0" cy="0"/>
        </a:xfrm>
      </p:grpSpPr>
      <p:pic>
        <p:nvPicPr>
          <p:cNvPr descr=" " id="136" name="Google Shape;136;p6"/>
          <p:cNvPicPr preferRelativeResize="0"/>
          <p:nvPr/>
        </p:nvPicPr>
        <p:blipFill rotWithShape="1">
          <a:blip r:embed="rId3">
            <a:alphaModFix/>
          </a:blip>
          <a:srcRect b="0" l="0" r="0" t="0"/>
          <a:stretch/>
        </p:blipFill>
        <p:spPr>
          <a:xfrm>
            <a:off x="-3200800" y="-2311400"/>
            <a:ext cx="7354219" cy="6324600"/>
          </a:xfrm>
          <a:prstGeom prst="rect">
            <a:avLst/>
          </a:prstGeom>
          <a:noFill/>
          <a:ln>
            <a:noFill/>
          </a:ln>
        </p:spPr>
      </p:pic>
      <p:pic>
        <p:nvPicPr>
          <p:cNvPr descr=" " id="137" name="Google Shape;137;p6"/>
          <p:cNvPicPr preferRelativeResize="0"/>
          <p:nvPr/>
        </p:nvPicPr>
        <p:blipFill rotWithShape="1">
          <a:blip r:embed="rId4">
            <a:alphaModFix/>
          </a:blip>
          <a:srcRect b="0" l="0" r="0" t="0"/>
          <a:stretch/>
        </p:blipFill>
        <p:spPr>
          <a:xfrm>
            <a:off x="-3416727" y="8978900"/>
            <a:ext cx="6826837" cy="5468045"/>
          </a:xfrm>
          <a:prstGeom prst="rect">
            <a:avLst/>
          </a:prstGeom>
          <a:noFill/>
          <a:ln>
            <a:noFill/>
          </a:ln>
        </p:spPr>
      </p:pic>
      <p:pic>
        <p:nvPicPr>
          <p:cNvPr descr=" " id="138" name="Google Shape;138;p6"/>
          <p:cNvPicPr preferRelativeResize="0"/>
          <p:nvPr/>
        </p:nvPicPr>
        <p:blipFill rotWithShape="1">
          <a:blip r:embed="rId5">
            <a:alphaModFix/>
          </a:blip>
          <a:srcRect b="0" l="0" r="0" t="0"/>
          <a:stretch/>
        </p:blipFill>
        <p:spPr>
          <a:xfrm>
            <a:off x="20500362" y="9258300"/>
            <a:ext cx="5735821" cy="6877968"/>
          </a:xfrm>
          <a:prstGeom prst="rect">
            <a:avLst/>
          </a:prstGeom>
          <a:noFill/>
          <a:ln>
            <a:noFill/>
          </a:ln>
        </p:spPr>
      </p:pic>
      <p:pic>
        <p:nvPicPr>
          <p:cNvPr descr=" " id="139" name="Google Shape;139;p6"/>
          <p:cNvPicPr preferRelativeResize="0"/>
          <p:nvPr/>
        </p:nvPicPr>
        <p:blipFill rotWithShape="1">
          <a:blip r:embed="rId6">
            <a:alphaModFix/>
          </a:blip>
          <a:srcRect b="0" l="0" r="0" t="0"/>
          <a:stretch/>
        </p:blipFill>
        <p:spPr>
          <a:xfrm>
            <a:off x="13895537" y="-7315200"/>
            <a:ext cx="16745189" cy="17397871"/>
          </a:xfrm>
          <a:prstGeom prst="rect">
            <a:avLst/>
          </a:prstGeom>
          <a:noFill/>
          <a:ln>
            <a:noFill/>
          </a:ln>
        </p:spPr>
      </p:pic>
      <p:sp>
        <p:nvSpPr>
          <p:cNvPr id="140" name="Google Shape;14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2" name="Google Shape;142;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5036179" y="1384300"/>
            <a:ext cx="5144143" cy="78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5036179" y="1384300"/>
            <a:ext cx="5347368"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p6"/>
          <p:cNvSpPr/>
          <p:nvPr/>
        </p:nvSpPr>
        <p:spPr>
          <a:xfrm>
            <a:off x="3543743" y="2781300"/>
            <a:ext cx="812901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3476001" y="2781300"/>
            <a:ext cx="826450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7" name="Google Shape;147;p6"/>
          <p:cNvPicPr preferRelativeResize="0"/>
          <p:nvPr/>
        </p:nvPicPr>
        <p:blipFill rotWithShape="1">
          <a:blip r:embed="rId8">
            <a:alphaModFix/>
          </a:blip>
          <a:srcRect b="0" l="0" r="0" t="0"/>
          <a:stretch/>
        </p:blipFill>
        <p:spPr>
          <a:xfrm>
            <a:off x="3543743" y="4991100"/>
            <a:ext cx="8129016" cy="7607300"/>
          </a:xfrm>
          <a:prstGeom prst="rect">
            <a:avLst/>
          </a:prstGeom>
          <a:noFill/>
          <a:ln>
            <a:noFill/>
          </a:ln>
        </p:spPr>
      </p:pic>
      <p:sp>
        <p:nvSpPr>
          <p:cNvPr id="148" name="Google Shape;148;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p6"/>
          <p:cNvPicPr preferRelativeResize="0"/>
          <p:nvPr/>
        </p:nvPicPr>
        <p:blipFill rotWithShape="1">
          <a:blip r:embed="rId9">
            <a:alphaModFix/>
          </a:blip>
          <a:srcRect b="0" l="0" r="0" t="0"/>
          <a:stretch/>
        </p:blipFill>
        <p:spPr>
          <a:xfrm>
            <a:off x="12663483" y="1384300"/>
            <a:ext cx="8129016" cy="7607300"/>
          </a:xfrm>
          <a:prstGeom prst="rect">
            <a:avLst/>
          </a:prstGeom>
          <a:noFill/>
          <a:ln>
            <a:noFill/>
          </a:ln>
        </p:spPr>
      </p:pic>
      <p:sp>
        <p:nvSpPr>
          <p:cNvPr id="150" name="Google Shape;150;p6"/>
          <p:cNvSpPr/>
          <p:nvPr/>
        </p:nvSpPr>
        <p:spPr>
          <a:xfrm>
            <a:off x="14155919" y="9601200"/>
            <a:ext cx="5144143" cy="78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14155919" y="9601200"/>
            <a:ext cx="5347368"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sp>
        <p:nvSpPr>
          <p:cNvPr id="152" name="Google Shape;152;p6"/>
          <p:cNvSpPr/>
          <p:nvPr/>
        </p:nvSpPr>
        <p:spPr>
          <a:xfrm>
            <a:off x="12663483" y="10998200"/>
            <a:ext cx="812901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12595741" y="10998200"/>
            <a:ext cx="826450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158" name="Shape 158"/>
        <p:cNvGrpSpPr/>
        <p:nvPr/>
      </p:nvGrpSpPr>
      <p:grpSpPr>
        <a:xfrm>
          <a:off x="0" y="0"/>
          <a:ext cx="0" cy="0"/>
          <a:chOff x="0" y="0"/>
          <a:chExt cx="0" cy="0"/>
        </a:xfrm>
      </p:grpSpPr>
      <p:pic>
        <p:nvPicPr>
          <p:cNvPr descr=" " id="159" name="Google Shape;159;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0" name="Google Shape;160;p7"/>
          <p:cNvPicPr preferRelativeResize="0"/>
          <p:nvPr/>
        </p:nvPicPr>
        <p:blipFill rotWithShape="1">
          <a:blip r:embed="rId4">
            <a:alphaModFix/>
          </a:blip>
          <a:srcRect b="0" l="0" r="0" t="0"/>
          <a:stretch/>
        </p:blipFill>
        <p:spPr>
          <a:xfrm>
            <a:off x="-4813902" y="-5816600"/>
            <a:ext cx="15079327" cy="16573078"/>
          </a:xfrm>
          <a:prstGeom prst="rect">
            <a:avLst/>
          </a:prstGeom>
          <a:noFill/>
          <a:ln>
            <a:noFill/>
          </a:ln>
        </p:spPr>
      </p:pic>
      <p:pic>
        <p:nvPicPr>
          <p:cNvPr descr=" " id="161" name="Google Shape;161;p7"/>
          <p:cNvPicPr preferRelativeResize="0"/>
          <p:nvPr/>
        </p:nvPicPr>
        <p:blipFill rotWithShape="1">
          <a:blip r:embed="rId5">
            <a:alphaModFix/>
          </a:blip>
          <a:srcRect b="0" l="0" r="0" t="0"/>
          <a:stretch/>
        </p:blipFill>
        <p:spPr>
          <a:xfrm>
            <a:off x="20068508" y="-2552700"/>
            <a:ext cx="6604826" cy="10528300"/>
          </a:xfrm>
          <a:prstGeom prst="rect">
            <a:avLst/>
          </a:prstGeom>
          <a:noFill/>
          <a:ln>
            <a:noFill/>
          </a:ln>
        </p:spPr>
      </p:pic>
      <p:pic>
        <p:nvPicPr>
          <p:cNvPr descr=" " id="162" name="Google Shape;162;p7"/>
          <p:cNvPicPr preferRelativeResize="0"/>
          <p:nvPr/>
        </p:nvPicPr>
        <p:blipFill rotWithShape="1">
          <a:blip r:embed="rId6">
            <a:alphaModFix/>
          </a:blip>
          <a:srcRect b="0" l="0" r="0" t="0"/>
          <a:stretch/>
        </p:blipFill>
        <p:spPr>
          <a:xfrm>
            <a:off x="19141292" y="1981200"/>
            <a:ext cx="3048381" cy="2844800"/>
          </a:xfrm>
          <a:prstGeom prst="rect">
            <a:avLst/>
          </a:prstGeom>
          <a:noFill/>
          <a:ln>
            <a:noFill/>
          </a:ln>
        </p:spPr>
      </p:pic>
      <p:pic>
        <p:nvPicPr>
          <p:cNvPr descr=" " id="163" name="Google Shape;163;p7"/>
          <p:cNvPicPr preferRelativeResize="0"/>
          <p:nvPr/>
        </p:nvPicPr>
        <p:blipFill rotWithShape="1">
          <a:blip r:embed="rId6">
            <a:alphaModFix/>
          </a:blip>
          <a:srcRect b="0" l="0" r="0" t="0"/>
          <a:stretch/>
        </p:blipFill>
        <p:spPr>
          <a:xfrm>
            <a:off x="17947343" y="1003300"/>
            <a:ext cx="3048381" cy="2844800"/>
          </a:xfrm>
          <a:prstGeom prst="rect">
            <a:avLst/>
          </a:prstGeom>
          <a:noFill/>
          <a:ln>
            <a:noFill/>
          </a:ln>
        </p:spPr>
      </p:pic>
      <p:pic>
        <p:nvPicPr>
          <p:cNvPr descr=" " id="164" name="Google Shape;164;p7"/>
          <p:cNvPicPr preferRelativeResize="0"/>
          <p:nvPr/>
        </p:nvPicPr>
        <p:blipFill rotWithShape="1">
          <a:blip r:embed="rId7">
            <a:alphaModFix/>
          </a:blip>
          <a:srcRect b="0" l="0" r="0" t="0"/>
          <a:stretch/>
        </p:blipFill>
        <p:spPr>
          <a:xfrm>
            <a:off x="1600400" y="7289800"/>
            <a:ext cx="2014526" cy="2003072"/>
          </a:xfrm>
          <a:prstGeom prst="rect">
            <a:avLst/>
          </a:prstGeom>
          <a:noFill/>
          <a:ln>
            <a:noFill/>
          </a:ln>
        </p:spPr>
      </p:pic>
      <p:pic>
        <p:nvPicPr>
          <p:cNvPr descr=" " id="165" name="Google Shape;165;p7"/>
          <p:cNvPicPr preferRelativeResize="0"/>
          <p:nvPr/>
        </p:nvPicPr>
        <p:blipFill rotWithShape="1">
          <a:blip r:embed="rId8">
            <a:alphaModFix/>
          </a:blip>
          <a:srcRect b="0" l="0" r="0" t="0"/>
          <a:stretch/>
        </p:blipFill>
        <p:spPr>
          <a:xfrm>
            <a:off x="-3429429" y="7988306"/>
            <a:ext cx="8994842" cy="10147281"/>
          </a:xfrm>
          <a:prstGeom prst="rect">
            <a:avLst/>
          </a:prstGeom>
          <a:noFill/>
          <a:ln>
            <a:noFill/>
          </a:ln>
        </p:spPr>
      </p:pic>
      <p:pic>
        <p:nvPicPr>
          <p:cNvPr descr=" " id="166" name="Google Shape;166;p7"/>
          <p:cNvPicPr preferRelativeResize="0"/>
          <p:nvPr/>
        </p:nvPicPr>
        <p:blipFill rotWithShape="1">
          <a:blip r:embed="rId9">
            <a:alphaModFix/>
          </a:blip>
          <a:srcRect b="0" l="0" r="0" t="0"/>
          <a:stretch/>
        </p:blipFill>
        <p:spPr>
          <a:xfrm>
            <a:off x="18976172" y="8585200"/>
            <a:ext cx="8061120" cy="8060110"/>
          </a:xfrm>
          <a:prstGeom prst="rect">
            <a:avLst/>
          </a:prstGeom>
          <a:noFill/>
          <a:ln>
            <a:noFill/>
          </a:ln>
        </p:spPr>
      </p:pic>
      <p:sp>
        <p:nvSpPr>
          <p:cNvPr id="167" name="Google Shape;167;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69" name="Google Shape;169;p7"/>
          <p:cNvPicPr preferRelativeResize="0"/>
          <p:nvPr/>
        </p:nvPicPr>
        <p:blipFill rotWithShape="1">
          <a:blip r:embed="rId11">
            <a:alphaModFix/>
          </a:blip>
          <a:srcRect b="0" l="0" r="0" t="0"/>
          <a:stretch/>
        </p:blipFill>
        <p:spPr>
          <a:xfrm>
            <a:off x="635079" y="1181100"/>
            <a:ext cx="5966698" cy="4437887"/>
          </a:xfrm>
          <a:prstGeom prst="rect">
            <a:avLst/>
          </a:prstGeom>
          <a:noFill/>
          <a:ln>
            <a:noFill/>
          </a:ln>
        </p:spPr>
      </p:pic>
      <p:sp>
        <p:nvSpPr>
          <p:cNvPr id="170" name="Google Shape;170;p7"/>
          <p:cNvSpPr/>
          <p:nvPr/>
        </p:nvSpPr>
        <p:spPr>
          <a:xfrm>
            <a:off x="5842730" y="4229100"/>
            <a:ext cx="13603400" cy="56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p:nvPr/>
        </p:nvSpPr>
        <p:spPr>
          <a:xfrm>
            <a:off x="5842730" y="4229100"/>
            <a:ext cx="13806626" cy="492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2" name="Google Shape;172;p7"/>
          <p:cNvSpPr/>
          <p:nvPr/>
        </p:nvSpPr>
        <p:spPr>
          <a:xfrm>
            <a:off x="15267308" y="9258300"/>
            <a:ext cx="4331241" cy="74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ans"/>
              <a:buNone/>
            </a:pPr>
            <a:r>
              <a:rPr b="1" i="0" lang="en-US" sz="3600" u="none" cap="none" strike="noStrike">
                <a:solidFill>
                  <a:srgbClr val="FFFFFF"/>
                </a:solidFill>
                <a:latin typeface="DM Sans"/>
                <a:ea typeface="DM Sans"/>
                <a:cs typeface="DM Sans"/>
                <a:sym typeface="DM Sa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177" name="Shape 177"/>
        <p:cNvGrpSpPr/>
        <p:nvPr/>
      </p:nvGrpSpPr>
      <p:grpSpPr>
        <a:xfrm>
          <a:off x="0" y="0"/>
          <a:ext cx="0" cy="0"/>
          <a:chOff x="0" y="0"/>
          <a:chExt cx="0" cy="0"/>
        </a:xfrm>
      </p:grpSpPr>
      <p:pic>
        <p:nvPicPr>
          <p:cNvPr descr=" " id="178" name="Google Shape;178;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9" name="Google Shape;179;p8"/>
          <p:cNvPicPr preferRelativeResize="0"/>
          <p:nvPr/>
        </p:nvPicPr>
        <p:blipFill rotWithShape="1">
          <a:blip r:embed="rId4">
            <a:alphaModFix/>
          </a:blip>
          <a:srcRect b="0" l="0" r="0" t="0"/>
          <a:stretch/>
        </p:blipFill>
        <p:spPr>
          <a:xfrm>
            <a:off x="18912664" y="-1993900"/>
            <a:ext cx="9224590" cy="8670962"/>
          </a:xfrm>
          <a:prstGeom prst="rect">
            <a:avLst/>
          </a:prstGeom>
          <a:noFill/>
          <a:ln>
            <a:noFill/>
          </a:ln>
        </p:spPr>
      </p:pic>
      <p:pic>
        <p:nvPicPr>
          <p:cNvPr descr=" " id="180" name="Google Shape;180;p8"/>
          <p:cNvPicPr preferRelativeResize="0"/>
          <p:nvPr/>
        </p:nvPicPr>
        <p:blipFill rotWithShape="1">
          <a:blip r:embed="rId5">
            <a:alphaModFix/>
          </a:blip>
          <a:srcRect b="0" l="0" r="0" t="0"/>
          <a:stretch/>
        </p:blipFill>
        <p:spPr>
          <a:xfrm>
            <a:off x="-4686886" y="3898900"/>
            <a:ext cx="8061120" cy="8060110"/>
          </a:xfrm>
          <a:prstGeom prst="rect">
            <a:avLst/>
          </a:prstGeom>
          <a:noFill/>
          <a:ln>
            <a:noFill/>
          </a:ln>
        </p:spPr>
      </p:pic>
      <p:pic>
        <p:nvPicPr>
          <p:cNvPr descr=" " id="181" name="Google Shape;181;p8"/>
          <p:cNvPicPr preferRelativeResize="0"/>
          <p:nvPr/>
        </p:nvPicPr>
        <p:blipFill rotWithShape="1">
          <a:blip r:embed="rId6">
            <a:alphaModFix/>
          </a:blip>
          <a:srcRect b="0" l="0" r="0" t="0"/>
          <a:stretch/>
        </p:blipFill>
        <p:spPr>
          <a:xfrm>
            <a:off x="18912667" y="7581900"/>
            <a:ext cx="9067367" cy="10229093"/>
          </a:xfrm>
          <a:prstGeom prst="rect">
            <a:avLst/>
          </a:prstGeom>
          <a:noFill/>
          <a:ln>
            <a:noFill/>
          </a:ln>
        </p:spPr>
      </p:pic>
      <p:sp>
        <p:nvSpPr>
          <p:cNvPr id="182" name="Google Shape;18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4" name="Google Shape;184;p8"/>
          <p:cNvPicPr preferRelativeResize="0"/>
          <p:nvPr/>
        </p:nvPicPr>
        <p:blipFill rotWithShape="1">
          <a:blip r:embed="rId8">
            <a:alphaModFix/>
          </a:blip>
          <a:srcRect b="0" l="0" r="0" t="0"/>
          <a:stretch/>
        </p:blipFill>
        <p:spPr>
          <a:xfrm>
            <a:off x="2692737" y="838200"/>
            <a:ext cx="11279010" cy="11277600"/>
          </a:xfrm>
          <a:prstGeom prst="rect">
            <a:avLst/>
          </a:prstGeom>
          <a:noFill/>
          <a:ln>
            <a:noFill/>
          </a:ln>
        </p:spPr>
      </p:pic>
      <p:sp>
        <p:nvSpPr>
          <p:cNvPr id="185" name="Google Shape;185;p8"/>
          <p:cNvSpPr/>
          <p:nvPr/>
        </p:nvSpPr>
        <p:spPr>
          <a:xfrm>
            <a:off x="14467108" y="5118100"/>
            <a:ext cx="5957045"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p:nvPr/>
        </p:nvSpPr>
        <p:spPr>
          <a:xfrm>
            <a:off x="14467108" y="5118100"/>
            <a:ext cx="6160270" cy="17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The Art of Unicorn Sighting</a:t>
            </a:r>
            <a:endParaRPr b="0" i="0" sz="4800" u="none" cap="none" strike="noStrike">
              <a:solidFill>
                <a:schemeClr val="dk1"/>
              </a:solidFill>
              <a:latin typeface="Calibri"/>
              <a:ea typeface="Calibri"/>
              <a:cs typeface="Calibri"/>
              <a:sym typeface="Calibri"/>
            </a:endParaRPr>
          </a:p>
        </p:txBody>
      </p:sp>
      <p:sp>
        <p:nvSpPr>
          <p:cNvPr id="187" name="Google Shape;187;p8"/>
          <p:cNvSpPr/>
          <p:nvPr/>
        </p:nvSpPr>
        <p:spPr>
          <a:xfrm>
            <a:off x="14467108" y="6997700"/>
            <a:ext cx="609252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88" name="Google Shape;188;p8"/>
          <p:cNvPicPr preferRelativeResize="0"/>
          <p:nvPr/>
        </p:nvPicPr>
        <p:blipFill rotWithShape="1">
          <a:blip r:embed="rId9">
            <a:alphaModFix/>
          </a:blip>
          <a:srcRect b="0" l="0" r="0" t="0"/>
          <a:stretch/>
        </p:blipFill>
        <p:spPr>
          <a:xfrm>
            <a:off x="-1295562" y="-4622800"/>
            <a:ext cx="6604826" cy="10528300"/>
          </a:xfrm>
          <a:prstGeom prst="rect">
            <a:avLst/>
          </a:prstGeom>
          <a:noFill/>
          <a:ln>
            <a:noFill/>
          </a:ln>
        </p:spPr>
      </p:pic>
      <p:pic>
        <p:nvPicPr>
          <p:cNvPr descr=" " id="189" name="Google Shape;189;p8"/>
          <p:cNvPicPr preferRelativeResize="0"/>
          <p:nvPr/>
        </p:nvPicPr>
        <p:blipFill rotWithShape="1">
          <a:blip r:embed="rId10">
            <a:alphaModFix/>
          </a:blip>
          <a:srcRect b="0" l="0" r="0" t="0"/>
          <a:stretch/>
        </p:blipFill>
        <p:spPr>
          <a:xfrm>
            <a:off x="-6960468" y="9258300"/>
            <a:ext cx="12604200" cy="890466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B1FF"/>
        </a:solidFill>
      </p:bgPr>
    </p:bg>
    <p:spTree>
      <p:nvGrpSpPr>
        <p:cNvPr id="194" name="Shape 194"/>
        <p:cNvGrpSpPr/>
        <p:nvPr/>
      </p:nvGrpSpPr>
      <p:grpSpPr>
        <a:xfrm>
          <a:off x="0" y="0"/>
          <a:ext cx="0" cy="0"/>
          <a:chOff x="0" y="0"/>
          <a:chExt cx="0" cy="0"/>
        </a:xfrm>
      </p:grpSpPr>
      <p:pic>
        <p:nvPicPr>
          <p:cNvPr descr=" " id="195" name="Google Shape;195;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6" name="Google Shape;196;p9"/>
          <p:cNvPicPr preferRelativeResize="0"/>
          <p:nvPr/>
        </p:nvPicPr>
        <p:blipFill rotWithShape="1">
          <a:blip r:embed="rId4">
            <a:alphaModFix/>
          </a:blip>
          <a:srcRect b="0" l="0" r="0" t="0"/>
          <a:stretch/>
        </p:blipFill>
        <p:spPr>
          <a:xfrm>
            <a:off x="533468" y="10655300"/>
            <a:ext cx="5772327" cy="4078052"/>
          </a:xfrm>
          <a:prstGeom prst="rect">
            <a:avLst/>
          </a:prstGeom>
          <a:noFill/>
          <a:ln>
            <a:noFill/>
          </a:ln>
        </p:spPr>
      </p:pic>
      <p:pic>
        <p:nvPicPr>
          <p:cNvPr descr=" " id="197" name="Google Shape;197;p9"/>
          <p:cNvPicPr preferRelativeResize="0"/>
          <p:nvPr/>
        </p:nvPicPr>
        <p:blipFill rotWithShape="1">
          <a:blip r:embed="rId5">
            <a:alphaModFix/>
          </a:blip>
          <a:srcRect b="0" l="0" r="0" t="0"/>
          <a:stretch/>
        </p:blipFill>
        <p:spPr>
          <a:xfrm>
            <a:off x="-2171971" y="-3962400"/>
            <a:ext cx="6604826" cy="10528300"/>
          </a:xfrm>
          <a:prstGeom prst="rect">
            <a:avLst/>
          </a:prstGeom>
          <a:noFill/>
          <a:ln>
            <a:noFill/>
          </a:ln>
        </p:spPr>
      </p:pic>
      <p:pic>
        <p:nvPicPr>
          <p:cNvPr descr=" " id="198" name="Google Shape;198;p9"/>
          <p:cNvPicPr preferRelativeResize="0"/>
          <p:nvPr/>
        </p:nvPicPr>
        <p:blipFill rotWithShape="1">
          <a:blip r:embed="rId6">
            <a:alphaModFix/>
          </a:blip>
          <a:srcRect b="0" l="0" r="0" t="0"/>
          <a:stretch/>
        </p:blipFill>
        <p:spPr>
          <a:xfrm>
            <a:off x="20259032" y="2311400"/>
            <a:ext cx="8256032" cy="7708900"/>
          </a:xfrm>
          <a:prstGeom prst="rect">
            <a:avLst/>
          </a:prstGeom>
          <a:noFill/>
          <a:ln>
            <a:noFill/>
          </a:ln>
        </p:spPr>
      </p:pic>
      <p:pic>
        <p:nvPicPr>
          <p:cNvPr descr=" " id="199" name="Google Shape;199;p9"/>
          <p:cNvPicPr preferRelativeResize="0"/>
          <p:nvPr/>
        </p:nvPicPr>
        <p:blipFill rotWithShape="1">
          <a:blip r:embed="rId7">
            <a:alphaModFix/>
          </a:blip>
          <a:srcRect b="0" l="0" r="0" t="0"/>
          <a:stretch/>
        </p:blipFill>
        <p:spPr>
          <a:xfrm>
            <a:off x="18912664" y="-3352800"/>
            <a:ext cx="9224590" cy="8670962"/>
          </a:xfrm>
          <a:prstGeom prst="rect">
            <a:avLst/>
          </a:prstGeom>
          <a:noFill/>
          <a:ln>
            <a:noFill/>
          </a:ln>
        </p:spPr>
      </p:pic>
      <p:sp>
        <p:nvSpPr>
          <p:cNvPr id="200" name="Google Shape;200;p9"/>
          <p:cNvSpPr/>
          <p:nvPr/>
        </p:nvSpPr>
        <p:spPr>
          <a:xfrm>
            <a:off x="2091528" y="1308100"/>
            <a:ext cx="20216693" cy="165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ans"/>
              <a:buNone/>
            </a:pPr>
            <a:r>
              <a:rPr b="1" i="0" lang="en-US" sz="8000" u="none" cap="none" strike="noStrike">
                <a:solidFill>
                  <a:srgbClr val="272727"/>
                </a:solidFill>
                <a:latin typeface="DM Sans"/>
                <a:ea typeface="DM Sans"/>
                <a:cs typeface="DM Sans"/>
                <a:sym typeface="DM Sans"/>
              </a:rPr>
              <a:t>The Magic of Dragons: A Research</a:t>
            </a:r>
            <a:endParaRPr b="0" i="0" sz="8000" u="none" cap="none" strike="noStrike">
              <a:solidFill>
                <a:schemeClr val="dk1"/>
              </a:solidFill>
              <a:latin typeface="Calibri"/>
              <a:ea typeface="Calibri"/>
              <a:cs typeface="Calibri"/>
              <a:sym typeface="Calibri"/>
            </a:endParaRPr>
          </a:p>
        </p:txBody>
      </p:sp>
      <p:sp>
        <p:nvSpPr>
          <p:cNvPr id="201" name="Google Shape;201;p9"/>
          <p:cNvSpPr/>
          <p:nvPr/>
        </p:nvSpPr>
        <p:spPr>
          <a:xfrm>
            <a:off x="3048381"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3048381" y="4025900"/>
            <a:ext cx="8205226" cy="8204200"/>
          </a:xfrm>
          <a:prstGeom prst="ellipse">
            <a:avLst/>
          </a:prstGeom>
          <a:noFill/>
          <a:ln cap="flat" cmpd="sng" w="635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4077210" y="5918200"/>
            <a:ext cx="6160270" cy="6159500"/>
          </a:xfrm>
          <a:prstGeom prst="ellipse">
            <a:avLst/>
          </a:prstGeom>
          <a:noFill/>
          <a:ln cap="flat" cmpd="sng" w="635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5106038" y="7797800"/>
            <a:ext cx="4089911" cy="4089400"/>
          </a:xfrm>
          <a:prstGeom prst="ellipse">
            <a:avLst/>
          </a:prstGeom>
          <a:noFill/>
          <a:ln cap="flat" cmpd="sng" w="635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6363495" y="4533900"/>
            <a:ext cx="1562295"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6.7M</a:t>
            </a:r>
            <a:endParaRPr b="0" i="0" sz="4800" u="none" cap="none" strike="noStrike">
              <a:solidFill>
                <a:schemeClr val="dk1"/>
              </a:solidFill>
              <a:latin typeface="Calibri"/>
              <a:ea typeface="Calibri"/>
              <a:cs typeface="Calibri"/>
              <a:sym typeface="Calibri"/>
            </a:endParaRPr>
          </a:p>
        </p:txBody>
      </p:sp>
      <p:sp>
        <p:nvSpPr>
          <p:cNvPr id="206" name="Google Shape;206;p9"/>
          <p:cNvSpPr/>
          <p:nvPr/>
        </p:nvSpPr>
        <p:spPr>
          <a:xfrm>
            <a:off x="6350794" y="9347200"/>
            <a:ext cx="1600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2.3M</a:t>
            </a:r>
            <a:endParaRPr b="0" i="0" sz="4800" u="none" cap="none" strike="noStrike">
              <a:solidFill>
                <a:schemeClr val="dk1"/>
              </a:solidFill>
              <a:latin typeface="Calibri"/>
              <a:ea typeface="Calibri"/>
              <a:cs typeface="Calibri"/>
              <a:sym typeface="Calibri"/>
            </a:endParaRPr>
          </a:p>
        </p:txBody>
      </p:sp>
      <p:sp>
        <p:nvSpPr>
          <p:cNvPr id="207" name="Google Shape;207;p9"/>
          <p:cNvSpPr/>
          <p:nvPr/>
        </p:nvSpPr>
        <p:spPr>
          <a:xfrm>
            <a:off x="6312689" y="6413500"/>
            <a:ext cx="167661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ans"/>
              <a:buNone/>
            </a:pPr>
            <a:r>
              <a:rPr b="1" i="0" lang="en-US" sz="4800" u="none" cap="none" strike="noStrike">
                <a:solidFill>
                  <a:srgbClr val="000000"/>
                </a:solidFill>
                <a:latin typeface="DM Sans"/>
                <a:ea typeface="DM Sans"/>
                <a:cs typeface="DM Sans"/>
                <a:sym typeface="DM Sans"/>
              </a:rPr>
              <a:t>4.4M</a:t>
            </a:r>
            <a:endParaRPr b="0" i="0" sz="4800" u="none" cap="none" strike="noStrike">
              <a:solidFill>
                <a:schemeClr val="dk1"/>
              </a:solidFill>
              <a:latin typeface="Calibri"/>
              <a:ea typeface="Calibri"/>
              <a:cs typeface="Calibri"/>
              <a:sym typeface="Calibri"/>
            </a:endParaRPr>
          </a:p>
        </p:txBody>
      </p:sp>
      <p:sp>
        <p:nvSpPr>
          <p:cNvPr id="208" name="Google Shape;20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10" name="Google Shape;210;p9"/>
          <p:cNvSpPr/>
          <p:nvPr/>
        </p:nvSpPr>
        <p:spPr>
          <a:xfrm>
            <a:off x="12638080" y="3594100"/>
            <a:ext cx="8459257"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12638080" y="35941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9"/>
          <p:cNvPicPr preferRelativeResize="0"/>
          <p:nvPr/>
        </p:nvPicPr>
        <p:blipFill rotWithShape="1">
          <a:blip r:embed="rId9">
            <a:alphaModFix/>
          </a:blip>
          <a:srcRect b="0" l="0" r="0" t="0"/>
          <a:stretch/>
        </p:blipFill>
        <p:spPr>
          <a:xfrm>
            <a:off x="12638080" y="3594100"/>
            <a:ext cx="1016127" cy="1016000"/>
          </a:xfrm>
          <a:prstGeom prst="rect">
            <a:avLst/>
          </a:prstGeom>
          <a:noFill/>
          <a:ln>
            <a:noFill/>
          </a:ln>
        </p:spPr>
      </p:pic>
      <p:pic>
        <p:nvPicPr>
          <p:cNvPr descr=" " id="213" name="Google Shape;213;p9"/>
          <p:cNvPicPr preferRelativeResize="0"/>
          <p:nvPr/>
        </p:nvPicPr>
        <p:blipFill rotWithShape="1">
          <a:blip r:embed="rId10">
            <a:alphaModFix/>
          </a:blip>
          <a:srcRect b="0" l="0" r="0" t="0"/>
          <a:stretch/>
        </p:blipFill>
        <p:spPr>
          <a:xfrm>
            <a:off x="12799826" y="3689350"/>
            <a:ext cx="693626" cy="825537"/>
          </a:xfrm>
          <a:prstGeom prst="rect">
            <a:avLst/>
          </a:prstGeom>
          <a:noFill/>
          <a:ln>
            <a:noFill/>
          </a:ln>
        </p:spPr>
      </p:pic>
      <p:sp>
        <p:nvSpPr>
          <p:cNvPr id="214" name="Google Shape;214;p9"/>
          <p:cNvSpPr/>
          <p:nvPr/>
        </p:nvSpPr>
        <p:spPr>
          <a:xfrm>
            <a:off x="12638080" y="4914900"/>
            <a:ext cx="8459257"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12638080" y="4914900"/>
            <a:ext cx="8594741"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6" name="Google Shape;216;p9"/>
          <p:cNvSpPr/>
          <p:nvPr/>
        </p:nvSpPr>
        <p:spPr>
          <a:xfrm>
            <a:off x="12638080" y="6946900"/>
            <a:ext cx="8459257"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12638080" y="69469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9"/>
          <p:cNvPicPr preferRelativeResize="0"/>
          <p:nvPr/>
        </p:nvPicPr>
        <p:blipFill rotWithShape="1">
          <a:blip r:embed="rId9">
            <a:alphaModFix/>
          </a:blip>
          <a:srcRect b="0" l="0" r="0" t="0"/>
          <a:stretch/>
        </p:blipFill>
        <p:spPr>
          <a:xfrm>
            <a:off x="12638080" y="6946900"/>
            <a:ext cx="1016127" cy="1016000"/>
          </a:xfrm>
          <a:prstGeom prst="rect">
            <a:avLst/>
          </a:prstGeom>
          <a:noFill/>
          <a:ln>
            <a:noFill/>
          </a:ln>
        </p:spPr>
      </p:pic>
      <p:pic>
        <p:nvPicPr>
          <p:cNvPr descr=" " id="219" name="Google Shape;219;p9"/>
          <p:cNvPicPr preferRelativeResize="0"/>
          <p:nvPr/>
        </p:nvPicPr>
        <p:blipFill rotWithShape="1">
          <a:blip r:embed="rId11">
            <a:alphaModFix/>
          </a:blip>
          <a:srcRect b="0" l="0" r="0" t="0"/>
          <a:stretch/>
        </p:blipFill>
        <p:spPr>
          <a:xfrm>
            <a:off x="12733341" y="7089775"/>
            <a:ext cx="777972" cy="762000"/>
          </a:xfrm>
          <a:prstGeom prst="rect">
            <a:avLst/>
          </a:prstGeom>
          <a:noFill/>
          <a:ln>
            <a:noFill/>
          </a:ln>
        </p:spPr>
      </p:pic>
      <p:sp>
        <p:nvSpPr>
          <p:cNvPr id="220" name="Google Shape;220;p9"/>
          <p:cNvSpPr/>
          <p:nvPr/>
        </p:nvSpPr>
        <p:spPr>
          <a:xfrm>
            <a:off x="12638080" y="8267700"/>
            <a:ext cx="8459257"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12638080" y="8267700"/>
            <a:ext cx="8594741"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2" name="Google Shape;222;p9"/>
          <p:cNvSpPr/>
          <p:nvPr/>
        </p:nvSpPr>
        <p:spPr>
          <a:xfrm>
            <a:off x="12638080" y="10299700"/>
            <a:ext cx="8459257"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12638080" y="102997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9"/>
          <p:cNvPicPr preferRelativeResize="0"/>
          <p:nvPr/>
        </p:nvPicPr>
        <p:blipFill rotWithShape="1">
          <a:blip r:embed="rId9">
            <a:alphaModFix/>
          </a:blip>
          <a:srcRect b="0" l="0" r="0" t="0"/>
          <a:stretch/>
        </p:blipFill>
        <p:spPr>
          <a:xfrm>
            <a:off x="12638080" y="10299700"/>
            <a:ext cx="1016127" cy="1016000"/>
          </a:xfrm>
          <a:prstGeom prst="rect">
            <a:avLst/>
          </a:prstGeom>
          <a:noFill/>
          <a:ln>
            <a:noFill/>
          </a:ln>
        </p:spPr>
      </p:pic>
      <p:pic>
        <p:nvPicPr>
          <p:cNvPr descr=" " id="225" name="Google Shape;225;p9"/>
          <p:cNvPicPr preferRelativeResize="0"/>
          <p:nvPr/>
        </p:nvPicPr>
        <p:blipFill rotWithShape="1">
          <a:blip r:embed="rId12">
            <a:alphaModFix/>
          </a:blip>
          <a:srcRect b="0" l="0" r="0" t="0"/>
          <a:stretch/>
        </p:blipFill>
        <p:spPr>
          <a:xfrm>
            <a:off x="12780972" y="10442575"/>
            <a:ext cx="730341" cy="730250"/>
          </a:xfrm>
          <a:prstGeom prst="rect">
            <a:avLst/>
          </a:prstGeom>
          <a:noFill/>
          <a:ln>
            <a:noFill/>
          </a:ln>
        </p:spPr>
      </p:pic>
      <p:sp>
        <p:nvSpPr>
          <p:cNvPr id="226" name="Google Shape;226;p9"/>
          <p:cNvSpPr/>
          <p:nvPr/>
        </p:nvSpPr>
        <p:spPr>
          <a:xfrm>
            <a:off x="12638080" y="11620500"/>
            <a:ext cx="8459257"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12638080" y="11620500"/>
            <a:ext cx="8594741"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pic>
        <p:nvPicPr>
          <p:cNvPr descr=" " id="228" name="Google Shape;228;p9"/>
          <p:cNvPicPr preferRelativeResize="0"/>
          <p:nvPr/>
        </p:nvPicPr>
        <p:blipFill rotWithShape="1">
          <a:blip r:embed="rId13">
            <a:alphaModFix/>
          </a:blip>
          <a:srcRect b="0" l="0" r="0" t="0"/>
          <a:stretch/>
        </p:blipFill>
        <p:spPr>
          <a:xfrm>
            <a:off x="-5131441" y="2438400"/>
            <a:ext cx="9067367" cy="1022909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2024-01-06T06:42:04Z</dcterms:created>
  <dc:creator>PptxGenJS</dc:creator>
</cp:coreProperties>
</file>