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13716000" cx="24387025"/>
  <p:notesSz cx="13716000" cy="24387025"/>
  <p:embeddedFontLst>
    <p:embeddedFont>
      <p:font typeface="DM Sans Medium"/>
      <p:regular r:id="rId15"/>
      <p:bold r:id="rId16"/>
      <p:italic r:id="rId17"/>
      <p:boldItalic r:id="rId18"/>
    </p:embeddedFont>
    <p:embeddedFont>
      <p:font typeface="Inter"/>
      <p:regular r:id="rId19"/>
      <p:bold r:id="rId20"/>
    </p:embeddedFont>
    <p:embeddedFont>
      <p:font typeface="DM Sans"/>
      <p:bold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3" roundtripDataSignature="AMtx7miXBMikhRXXR9aVuzTvxP388ct3I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Inter-bold.fntdata"/><Relationship Id="rId11" Type="http://schemas.openxmlformats.org/officeDocument/2006/relationships/slide" Target="slides/slide7.xml"/><Relationship Id="rId22" Type="http://schemas.openxmlformats.org/officeDocument/2006/relationships/font" Target="fonts/DMSans-boldItalic.fntdata"/><Relationship Id="rId10" Type="http://schemas.openxmlformats.org/officeDocument/2006/relationships/slide" Target="slides/slide6.xml"/><Relationship Id="rId21" Type="http://schemas.openxmlformats.org/officeDocument/2006/relationships/font" Target="fonts/DMSans-bold.fntdata"/><Relationship Id="rId13" Type="http://schemas.openxmlformats.org/officeDocument/2006/relationships/slide" Target="slides/slide9.xml"/><Relationship Id="rId12" Type="http://schemas.openxmlformats.org/officeDocument/2006/relationships/slide" Target="slides/slide8.xml"/><Relationship Id="rId23" Type="http://customschemas.google.com/relationships/presentationmetadata" Target="meta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DMSansMedium-regular.fntdata"/><Relationship Id="rId14" Type="http://schemas.openxmlformats.org/officeDocument/2006/relationships/slide" Target="slides/slide10.xml"/><Relationship Id="rId17" Type="http://schemas.openxmlformats.org/officeDocument/2006/relationships/font" Target="fonts/DMSansMedium-italic.fntdata"/><Relationship Id="rId16" Type="http://schemas.openxmlformats.org/officeDocument/2006/relationships/font" Target="fonts/DMSansMedium-bold.fntdata"/><Relationship Id="rId5" Type="http://schemas.openxmlformats.org/officeDocument/2006/relationships/slide" Target="slides/slide1.xml"/><Relationship Id="rId19" Type="http://schemas.openxmlformats.org/officeDocument/2006/relationships/font" Target="fonts/Inter-regular.fntdata"/><Relationship Id="rId6" Type="http://schemas.openxmlformats.org/officeDocument/2006/relationships/slide" Target="slides/slide2.xml"/><Relationship Id="rId18" Type="http://schemas.openxmlformats.org/officeDocument/2006/relationships/font" Target="fonts/DMSansMedium-bold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 name="Shape 11"/>
        <p:cNvGrpSpPr/>
        <p:nvPr/>
      </p:nvGrpSpPr>
      <p:grpSpPr>
        <a:xfrm>
          <a:off x="0" y="0"/>
          <a:ext cx="0" cy="0"/>
          <a:chOff x="0" y="0"/>
          <a:chExt cx="0" cy="0"/>
        </a:xfrm>
      </p:grpSpPr>
      <p:sp>
        <p:nvSpPr>
          <p:cNvPr id="12" name="Google Shape;1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 name="Google Shape;1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 name="Google Shape;14;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 name="Shape 25"/>
        <p:cNvGrpSpPr/>
        <p:nvPr/>
      </p:nvGrpSpPr>
      <p:grpSpPr>
        <a:xfrm>
          <a:off x="0" y="0"/>
          <a:ext cx="0" cy="0"/>
          <a:chOff x="0" y="0"/>
          <a:chExt cx="0" cy="0"/>
        </a:xfrm>
      </p:grpSpPr>
      <p:sp>
        <p:nvSpPr>
          <p:cNvPr id="26" name="Google Shape;2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 name="Google Shape;2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 name="Google Shape;28;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 name="Google Shape;4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 name="Google Shape;4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0" name="Shape 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14.png"/><Relationship Id="rId5" Type="http://schemas.openxmlformats.org/officeDocument/2006/relationships/image" Target="../media/image12.png"/><Relationship Id="rId6" Type="http://schemas.openxmlformats.org/officeDocument/2006/relationships/image" Target="../media/image11.png"/><Relationship Id="rId7" Type="http://schemas.openxmlformats.org/officeDocument/2006/relationships/image" Target="../media/image9.png"/><Relationship Id="rId8" Type="http://schemas.openxmlformats.org/officeDocument/2006/relationships/image" Target="../media/image24.png"/></Relationships>
</file>

<file path=ppt/slides/_rels/slide10.xml.rels><?xml version="1.0" encoding="UTF-8" standalone="yes"?><Relationships xmlns="http://schemas.openxmlformats.org/package/2006/relationships"><Relationship Id="rId11" Type="http://schemas.openxmlformats.org/officeDocument/2006/relationships/image" Target="../media/image80.png"/><Relationship Id="rId10" Type="http://schemas.openxmlformats.org/officeDocument/2006/relationships/image" Target="../media/image82.png"/><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75.png"/><Relationship Id="rId9" Type="http://schemas.openxmlformats.org/officeDocument/2006/relationships/hyperlink" Target="https://unsplash.com/" TargetMode="External"/><Relationship Id="rId5" Type="http://schemas.openxmlformats.org/officeDocument/2006/relationships/image" Target="../media/image14.png"/><Relationship Id="rId6" Type="http://schemas.openxmlformats.org/officeDocument/2006/relationships/image" Target="../media/image78.png"/><Relationship Id="rId7" Type="http://schemas.openxmlformats.org/officeDocument/2006/relationships/image" Target="../media/image17.png"/><Relationship Id="rId8"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6.png"/><Relationship Id="rId10" Type="http://schemas.openxmlformats.org/officeDocument/2006/relationships/image" Target="../media/image5.png"/><Relationship Id="rId9" Type="http://schemas.openxmlformats.org/officeDocument/2006/relationships/image" Target="../media/image19.png"/><Relationship Id="rId5" Type="http://schemas.openxmlformats.org/officeDocument/2006/relationships/image" Target="../media/image8.png"/><Relationship Id="rId6" Type="http://schemas.openxmlformats.org/officeDocument/2006/relationships/image" Target="../media/image17.png"/><Relationship Id="rId7" Type="http://schemas.openxmlformats.org/officeDocument/2006/relationships/image" Target="../media/image12.png"/><Relationship Id="rId8"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7.png"/><Relationship Id="rId9"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3.png"/><Relationship Id="rId7" Type="http://schemas.openxmlformats.org/officeDocument/2006/relationships/image" Target="../media/image15.png"/><Relationship Id="rId8"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9.png"/><Relationship Id="rId4" Type="http://schemas.openxmlformats.org/officeDocument/2006/relationships/image" Target="../media/image17.png"/><Relationship Id="rId5" Type="http://schemas.openxmlformats.org/officeDocument/2006/relationships/image" Target="../media/image34.png"/><Relationship Id="rId6" Type="http://schemas.openxmlformats.org/officeDocument/2006/relationships/image" Target="../media/image31.png"/><Relationship Id="rId7"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36.png"/><Relationship Id="rId11" Type="http://schemas.openxmlformats.org/officeDocument/2006/relationships/image" Target="../media/image28.png"/><Relationship Id="rId10" Type="http://schemas.openxmlformats.org/officeDocument/2006/relationships/image" Target="../media/image35.png"/><Relationship Id="rId9" Type="http://schemas.openxmlformats.org/officeDocument/2006/relationships/image" Target="../media/image26.png"/><Relationship Id="rId5" Type="http://schemas.openxmlformats.org/officeDocument/2006/relationships/image" Target="../media/image25.png"/><Relationship Id="rId6" Type="http://schemas.openxmlformats.org/officeDocument/2006/relationships/image" Target="../media/image23.png"/><Relationship Id="rId7" Type="http://schemas.openxmlformats.org/officeDocument/2006/relationships/image" Target="../media/image33.png"/><Relationship Id="rId8"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5.png"/><Relationship Id="rId4" Type="http://schemas.openxmlformats.org/officeDocument/2006/relationships/image" Target="../media/image43.png"/><Relationship Id="rId9" Type="http://schemas.openxmlformats.org/officeDocument/2006/relationships/image" Target="../media/image46.png"/><Relationship Id="rId5" Type="http://schemas.openxmlformats.org/officeDocument/2006/relationships/image" Target="../media/image54.png"/><Relationship Id="rId6" Type="http://schemas.openxmlformats.org/officeDocument/2006/relationships/image" Target="../media/image51.png"/><Relationship Id="rId7" Type="http://schemas.openxmlformats.org/officeDocument/2006/relationships/image" Target="../media/image12.png"/><Relationship Id="rId8" Type="http://schemas.openxmlformats.org/officeDocument/2006/relationships/image" Target="../media/image6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9.png"/><Relationship Id="rId11" Type="http://schemas.openxmlformats.org/officeDocument/2006/relationships/image" Target="../media/image50.png"/><Relationship Id="rId10" Type="http://schemas.openxmlformats.org/officeDocument/2006/relationships/image" Target="../media/image12.png"/><Relationship Id="rId9" Type="http://schemas.openxmlformats.org/officeDocument/2006/relationships/image" Target="../media/image17.png"/><Relationship Id="rId5" Type="http://schemas.openxmlformats.org/officeDocument/2006/relationships/image" Target="../media/image45.png"/><Relationship Id="rId6" Type="http://schemas.openxmlformats.org/officeDocument/2006/relationships/image" Target="../media/image41.png"/><Relationship Id="rId7" Type="http://schemas.openxmlformats.org/officeDocument/2006/relationships/image" Target="../media/image38.png"/><Relationship Id="rId8" Type="http://schemas.openxmlformats.org/officeDocument/2006/relationships/image" Target="../media/image4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9.png"/><Relationship Id="rId4" Type="http://schemas.openxmlformats.org/officeDocument/2006/relationships/image" Target="../media/image57.png"/><Relationship Id="rId10" Type="http://schemas.openxmlformats.org/officeDocument/2006/relationships/image" Target="../media/image67.png"/><Relationship Id="rId9" Type="http://schemas.openxmlformats.org/officeDocument/2006/relationships/image" Target="../media/image6.png"/><Relationship Id="rId5" Type="http://schemas.openxmlformats.org/officeDocument/2006/relationships/image" Target="../media/image17.png"/><Relationship Id="rId6" Type="http://schemas.openxmlformats.org/officeDocument/2006/relationships/image" Target="../media/image62.png"/><Relationship Id="rId7" Type="http://schemas.openxmlformats.org/officeDocument/2006/relationships/image" Target="../media/image12.png"/><Relationship Id="rId8" Type="http://schemas.openxmlformats.org/officeDocument/2006/relationships/image" Target="../media/image74.png"/></Relationships>
</file>

<file path=ppt/slides/_rels/slide9.xml.rels><?xml version="1.0" encoding="UTF-8" standalone="yes"?><Relationships xmlns="http://schemas.openxmlformats.org/package/2006/relationships"><Relationship Id="rId11" Type="http://schemas.openxmlformats.org/officeDocument/2006/relationships/image" Target="../media/image72.png"/><Relationship Id="rId10" Type="http://schemas.openxmlformats.org/officeDocument/2006/relationships/image" Target="../media/image71.png"/><Relationship Id="rId13" Type="http://schemas.openxmlformats.org/officeDocument/2006/relationships/image" Target="../media/image77.png"/><Relationship Id="rId12" Type="http://schemas.openxmlformats.org/officeDocument/2006/relationships/image" Target="../media/image69.png"/><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59.png"/><Relationship Id="rId9" Type="http://schemas.openxmlformats.org/officeDocument/2006/relationships/image" Target="../media/image64.png"/><Relationship Id="rId5" Type="http://schemas.openxmlformats.org/officeDocument/2006/relationships/image" Target="../media/image6.png"/><Relationship Id="rId6" Type="http://schemas.openxmlformats.org/officeDocument/2006/relationships/image" Target="../media/image14.png"/><Relationship Id="rId7" Type="http://schemas.openxmlformats.org/officeDocument/2006/relationships/image" Target="../media/image73.png"/><Relationship Id="rId8"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FB1FF"/>
        </a:solidFill>
      </p:bgPr>
    </p:bg>
    <p:spTree>
      <p:nvGrpSpPr>
        <p:cNvPr id="15" name="Shape 15"/>
        <p:cNvGrpSpPr/>
        <p:nvPr/>
      </p:nvGrpSpPr>
      <p:grpSpPr>
        <a:xfrm>
          <a:off x="0" y="0"/>
          <a:ext cx="0" cy="0"/>
          <a:chOff x="0" y="0"/>
          <a:chExt cx="0" cy="0"/>
        </a:xfrm>
      </p:grpSpPr>
      <p:pic>
        <p:nvPicPr>
          <p:cNvPr descr=" " id="16" name="Google Shape;16;p1"/>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 " id="17" name="Google Shape;17;p1"/>
          <p:cNvPicPr preferRelativeResize="0"/>
          <p:nvPr/>
        </p:nvPicPr>
        <p:blipFill rotWithShape="1">
          <a:blip r:embed="rId4">
            <a:alphaModFix/>
          </a:blip>
          <a:srcRect b="0" l="0" r="0" t="0"/>
          <a:stretch/>
        </p:blipFill>
        <p:spPr>
          <a:xfrm>
            <a:off x="17388473" y="7848600"/>
            <a:ext cx="8256032" cy="7708900"/>
          </a:xfrm>
          <a:prstGeom prst="rect">
            <a:avLst/>
          </a:prstGeom>
          <a:noFill/>
          <a:ln>
            <a:noFill/>
          </a:ln>
        </p:spPr>
      </p:pic>
      <p:sp>
        <p:nvSpPr>
          <p:cNvPr id="18" name="Google Shape;18;p1"/>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9" name="Google Shape;19;p1"/>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20" name="Google Shape;20;p1"/>
          <p:cNvPicPr preferRelativeResize="0"/>
          <p:nvPr/>
        </p:nvPicPr>
        <p:blipFill rotWithShape="1">
          <a:blip r:embed="rId6">
            <a:alphaModFix/>
          </a:blip>
          <a:srcRect b="0" l="0" r="0" t="0"/>
          <a:stretch/>
        </p:blipFill>
        <p:spPr>
          <a:xfrm>
            <a:off x="17667908" y="-1790700"/>
            <a:ext cx="7971294" cy="6708826"/>
          </a:xfrm>
          <a:prstGeom prst="rect">
            <a:avLst/>
          </a:prstGeom>
          <a:noFill/>
          <a:ln>
            <a:noFill/>
          </a:ln>
        </p:spPr>
      </p:pic>
      <p:pic>
        <p:nvPicPr>
          <p:cNvPr descr=" " id="21" name="Google Shape;21;p1"/>
          <p:cNvPicPr preferRelativeResize="0"/>
          <p:nvPr/>
        </p:nvPicPr>
        <p:blipFill rotWithShape="1">
          <a:blip r:embed="rId7">
            <a:alphaModFix/>
          </a:blip>
          <a:srcRect b="0" l="0" r="0" t="0"/>
          <a:stretch/>
        </p:blipFill>
        <p:spPr>
          <a:xfrm>
            <a:off x="-8611676" y="5041900"/>
            <a:ext cx="18428047" cy="19254908"/>
          </a:xfrm>
          <a:prstGeom prst="rect">
            <a:avLst/>
          </a:prstGeom>
          <a:noFill/>
          <a:ln>
            <a:noFill/>
          </a:ln>
        </p:spPr>
      </p:pic>
      <p:sp>
        <p:nvSpPr>
          <p:cNvPr id="22" name="Google Shape;22;p1"/>
          <p:cNvSpPr/>
          <p:nvPr/>
        </p:nvSpPr>
        <p:spPr>
          <a:xfrm>
            <a:off x="6338092" y="4394200"/>
            <a:ext cx="12265500" cy="26627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DM Sans"/>
              <a:buNone/>
            </a:pPr>
            <a:r>
              <a:rPr b="1" i="0" lang="en-US" sz="12800" u="none" cap="none" strike="noStrike">
                <a:solidFill>
                  <a:srgbClr val="272727"/>
                </a:solidFill>
                <a:latin typeface="DM Sans"/>
                <a:ea typeface="DM Sans"/>
                <a:cs typeface="DM Sans"/>
                <a:sym typeface="DM Sans"/>
              </a:rPr>
              <a:t>2023 Wrapped</a:t>
            </a:r>
            <a:endParaRPr b="0" i="0" sz="12800" u="none" cap="none" strike="noStrike">
              <a:solidFill>
                <a:schemeClr val="dk1"/>
              </a:solidFill>
              <a:latin typeface="Calibri"/>
              <a:ea typeface="Calibri"/>
              <a:cs typeface="Calibri"/>
              <a:sym typeface="Calibri"/>
            </a:endParaRPr>
          </a:p>
        </p:txBody>
      </p:sp>
      <p:sp>
        <p:nvSpPr>
          <p:cNvPr id="23" name="Google Shape;23;p1"/>
          <p:cNvSpPr/>
          <p:nvPr/>
        </p:nvSpPr>
        <p:spPr>
          <a:xfrm>
            <a:off x="5791924" y="6858000"/>
            <a:ext cx="13086869" cy="132503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6400"/>
              <a:buFont typeface="DM Sans Medium"/>
              <a:buNone/>
            </a:pPr>
            <a:r>
              <a:rPr b="0" i="0" lang="en-US" sz="6400" u="none" cap="none" strike="noStrike">
                <a:solidFill>
                  <a:srgbClr val="0E0E0E"/>
                </a:solidFill>
                <a:latin typeface="DM Sans Medium"/>
                <a:ea typeface="DM Sans Medium"/>
                <a:cs typeface="DM Sans Medium"/>
                <a:sym typeface="DM Sans Medium"/>
              </a:rPr>
              <a:t>FREE PRESENTATION TEMPLATE</a:t>
            </a:r>
            <a:endParaRPr b="0" i="0" sz="6400" u="none" cap="none" strike="noStrike">
              <a:solidFill>
                <a:schemeClr val="dk1"/>
              </a:solidFill>
              <a:latin typeface="Calibri"/>
              <a:ea typeface="Calibri"/>
              <a:cs typeface="Calibri"/>
              <a:sym typeface="Calibri"/>
            </a:endParaRPr>
          </a:p>
        </p:txBody>
      </p:sp>
      <p:pic>
        <p:nvPicPr>
          <p:cNvPr descr=" " id="24" name="Google Shape;24;p1"/>
          <p:cNvPicPr preferRelativeResize="0"/>
          <p:nvPr/>
        </p:nvPicPr>
        <p:blipFill rotWithShape="1">
          <a:blip r:embed="rId8">
            <a:alphaModFix/>
          </a:blip>
          <a:srcRect b="0" l="0" r="0" t="0"/>
          <a:stretch/>
        </p:blipFill>
        <p:spPr>
          <a:xfrm>
            <a:off x="-5652206" y="-4089400"/>
            <a:ext cx="11304424" cy="1130301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FB1FF"/>
        </a:solidFill>
      </p:bgPr>
    </p:bg>
    <p:spTree>
      <p:nvGrpSpPr>
        <p:cNvPr id="233" name="Shape 233"/>
        <p:cNvGrpSpPr/>
        <p:nvPr/>
      </p:nvGrpSpPr>
      <p:grpSpPr>
        <a:xfrm>
          <a:off x="0" y="0"/>
          <a:ext cx="0" cy="0"/>
          <a:chOff x="0" y="0"/>
          <a:chExt cx="0" cy="0"/>
        </a:xfrm>
      </p:grpSpPr>
      <p:pic>
        <p:nvPicPr>
          <p:cNvPr descr=" " id="234" name="Google Shape;234;p10"/>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 " id="235" name="Google Shape;235;p10"/>
          <p:cNvPicPr preferRelativeResize="0"/>
          <p:nvPr/>
        </p:nvPicPr>
        <p:blipFill rotWithShape="1">
          <a:blip r:embed="rId4">
            <a:alphaModFix/>
          </a:blip>
          <a:srcRect b="0" l="0" r="0" t="0"/>
          <a:stretch/>
        </p:blipFill>
        <p:spPr>
          <a:xfrm>
            <a:off x="-1130441" y="-4152900"/>
            <a:ext cx="7481235" cy="11925300"/>
          </a:xfrm>
          <a:prstGeom prst="rect">
            <a:avLst/>
          </a:prstGeom>
          <a:noFill/>
          <a:ln>
            <a:noFill/>
          </a:ln>
        </p:spPr>
      </p:pic>
      <p:pic>
        <p:nvPicPr>
          <p:cNvPr descr=" " id="236" name="Google Shape;236;p10"/>
          <p:cNvPicPr preferRelativeResize="0"/>
          <p:nvPr/>
        </p:nvPicPr>
        <p:blipFill rotWithShape="1">
          <a:blip r:embed="rId5">
            <a:alphaModFix/>
          </a:blip>
          <a:srcRect b="0" l="0" r="0" t="0"/>
          <a:stretch/>
        </p:blipFill>
        <p:spPr>
          <a:xfrm>
            <a:off x="-2730841" y="6146800"/>
            <a:ext cx="8256032" cy="7708900"/>
          </a:xfrm>
          <a:prstGeom prst="rect">
            <a:avLst/>
          </a:prstGeom>
          <a:noFill/>
          <a:ln>
            <a:noFill/>
          </a:ln>
        </p:spPr>
      </p:pic>
      <p:pic>
        <p:nvPicPr>
          <p:cNvPr descr=" " id="237" name="Google Shape;237;p10"/>
          <p:cNvPicPr preferRelativeResize="0"/>
          <p:nvPr/>
        </p:nvPicPr>
        <p:blipFill rotWithShape="1">
          <a:blip r:embed="rId6">
            <a:alphaModFix/>
          </a:blip>
          <a:srcRect b="0" l="0" r="0" t="0"/>
          <a:stretch/>
        </p:blipFill>
        <p:spPr>
          <a:xfrm>
            <a:off x="20868708" y="4711712"/>
            <a:ext cx="6341472" cy="7153945"/>
          </a:xfrm>
          <a:prstGeom prst="rect">
            <a:avLst/>
          </a:prstGeom>
          <a:noFill/>
          <a:ln>
            <a:noFill/>
          </a:ln>
        </p:spPr>
      </p:pic>
      <p:pic>
        <p:nvPicPr>
          <p:cNvPr descr=" " id="238" name="Google Shape;238;p10"/>
          <p:cNvPicPr preferRelativeResize="0"/>
          <p:nvPr/>
        </p:nvPicPr>
        <p:blipFill rotWithShape="1">
          <a:blip r:embed="rId7">
            <a:alphaModFix/>
          </a:blip>
          <a:srcRect b="0" l="0" r="0" t="0"/>
          <a:stretch/>
        </p:blipFill>
        <p:spPr>
          <a:xfrm>
            <a:off x="18341092" y="-2692400"/>
            <a:ext cx="8061120" cy="8060110"/>
          </a:xfrm>
          <a:prstGeom prst="rect">
            <a:avLst/>
          </a:prstGeom>
          <a:noFill/>
          <a:ln>
            <a:noFill/>
          </a:ln>
        </p:spPr>
      </p:pic>
      <p:sp>
        <p:nvSpPr>
          <p:cNvPr id="239" name="Google Shape;239;p10"/>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40" name="Google Shape;240;p10"/>
          <p:cNvPicPr preferRelativeResize="0"/>
          <p:nvPr/>
        </p:nvPicPr>
        <p:blipFill rotWithShape="1">
          <a:blip r:embed="rId8">
            <a:alphaModFix/>
          </a:blip>
          <a:srcRect b="0" l="0" r="0" t="0"/>
          <a:stretch/>
        </p:blipFill>
        <p:spPr>
          <a:xfrm>
            <a:off x="23523340" y="10820400"/>
            <a:ext cx="711289" cy="2590800"/>
          </a:xfrm>
          <a:prstGeom prst="rect">
            <a:avLst/>
          </a:prstGeom>
          <a:noFill/>
          <a:ln>
            <a:noFill/>
          </a:ln>
        </p:spPr>
      </p:pic>
      <p:sp>
        <p:nvSpPr>
          <p:cNvPr id="241" name="Google Shape;241;p10"/>
          <p:cNvSpPr/>
          <p:nvPr/>
        </p:nvSpPr>
        <p:spPr>
          <a:xfrm>
            <a:off x="12193524" y="2641600"/>
            <a:ext cx="10093528" cy="2980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DM Sans"/>
              <a:buNone/>
            </a:pPr>
            <a:r>
              <a:rPr b="1" i="0" lang="en-US" sz="8000" u="none" cap="none" strike="noStrike">
                <a:solidFill>
                  <a:srgbClr val="FFFFFF"/>
                </a:solidFill>
                <a:latin typeface="DM Sans"/>
                <a:ea typeface="DM Sans"/>
                <a:cs typeface="DM Sans"/>
                <a:sym typeface="DM Sans"/>
              </a:rPr>
              <a:t>Thank you for choosing EaTemp</a:t>
            </a:r>
            <a:endParaRPr b="0" i="0" sz="8000" u="none" cap="none" strike="noStrike">
              <a:solidFill>
                <a:schemeClr val="dk1"/>
              </a:solidFill>
              <a:latin typeface="Calibri"/>
              <a:ea typeface="Calibri"/>
              <a:cs typeface="Calibri"/>
              <a:sym typeface="Calibri"/>
            </a:endParaRPr>
          </a:p>
        </p:txBody>
      </p:sp>
      <p:sp>
        <p:nvSpPr>
          <p:cNvPr id="242" name="Google Shape;242;p10"/>
          <p:cNvSpPr/>
          <p:nvPr/>
        </p:nvSpPr>
        <p:spPr>
          <a:xfrm>
            <a:off x="12193524" y="6299200"/>
            <a:ext cx="9890303" cy="3843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Sans"/>
              <a:buNone/>
            </a:pPr>
            <a:r>
              <a:rPr b="0" i="0" lang="en-US" sz="3200" u="none" cap="none" strike="noStrike">
                <a:solidFill>
                  <a:srgbClr val="FFFFFF"/>
                </a:solidFill>
                <a:latin typeface="DM Sans"/>
                <a:ea typeface="DM Sans"/>
                <a:cs typeface="DM Sans"/>
                <a:sym typeface="DM Sans"/>
              </a:rPr>
              <a:t>We offer free and high-quality slides templates for your presentations. We appreciate you choosing us and hope our templates have been helpful. </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FFFFFF"/>
              </a:buClr>
              <a:buSzPts val="3200"/>
              <a:buFont typeface="DM Sans"/>
              <a:buNone/>
            </a:pPr>
            <a:r>
              <a:rPr b="0" i="0" lang="en-US" sz="3200" u="none" cap="none" strike="noStrike">
                <a:solidFill>
                  <a:srgbClr val="FFFFFF"/>
                </a:solidFill>
                <a:latin typeface="DM Sans"/>
                <a:ea typeface="DM Sans"/>
                <a:cs typeface="DM Sans"/>
                <a:sym typeface="DM Sans"/>
              </a:rPr>
              <a:t>As a new website, we rely on your support to grow, so please help us by sharing our site with your friends and colleagues. </a:t>
            </a:r>
            <a:endParaRPr b="0" i="0" sz="3200" u="none" cap="none" strike="noStrike">
              <a:solidFill>
                <a:schemeClr val="dk1"/>
              </a:solidFill>
              <a:latin typeface="Calibri"/>
              <a:ea typeface="Calibri"/>
              <a:cs typeface="Calibri"/>
              <a:sym typeface="Calibri"/>
            </a:endParaRPr>
          </a:p>
        </p:txBody>
      </p:sp>
      <p:sp>
        <p:nvSpPr>
          <p:cNvPr id="243" name="Google Shape;243;p10"/>
          <p:cNvSpPr/>
          <p:nvPr/>
        </p:nvSpPr>
        <p:spPr>
          <a:xfrm rot="-5400000">
            <a:off x="22204468" y="8326859"/>
            <a:ext cx="3645356" cy="46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2400"/>
              <a:buFont typeface="Inter"/>
              <a:buNone/>
            </a:pPr>
            <a:r>
              <a:rPr b="0" i="0" lang="en-US" sz="2400" u="none" cap="none" strike="noStrike">
                <a:solidFill>
                  <a:srgbClr val="000000"/>
                </a:solidFill>
                <a:latin typeface="Inter"/>
                <a:ea typeface="Inter"/>
                <a:cs typeface="Inter"/>
                <a:sym typeface="Inter"/>
              </a:rPr>
              <a:t>Credit | Image: </a:t>
            </a:r>
            <a:r>
              <a:rPr b="0" i="0" lang="en-US" sz="2400" u="sng" cap="none" strike="noStrike">
                <a:solidFill>
                  <a:srgbClr val="000000"/>
                </a:solidFill>
                <a:latin typeface="Inter"/>
                <a:ea typeface="Inter"/>
                <a:cs typeface="Inter"/>
                <a:sym typeface="Inter"/>
                <a:hlinkClick r:id="rId9">
                  <a:extLst>
                    <a:ext uri="{A12FA001-AC4F-418D-AE19-62706E023703}">
                      <ahyp:hlinkClr val="tx"/>
                    </a:ext>
                  </a:extLst>
                </a:hlinkClick>
              </a:rPr>
              <a:t>Unsplash</a:t>
            </a:r>
            <a:r>
              <a:rPr b="0" i="0" lang="en-US" sz="2400" u="none" cap="none" strike="noStrike">
                <a:solidFill>
                  <a:srgbClr val="000000"/>
                </a:solidFill>
                <a:latin typeface="Inter"/>
                <a:ea typeface="Inter"/>
                <a:cs typeface="Inter"/>
                <a:sym typeface="Inter"/>
              </a:rPr>
              <a:t> </a:t>
            </a:r>
            <a:endParaRPr b="0" i="0" sz="2400" u="none" cap="none" strike="noStrike">
              <a:solidFill>
                <a:schemeClr val="dk1"/>
              </a:solidFill>
              <a:latin typeface="Calibri"/>
              <a:ea typeface="Calibri"/>
              <a:cs typeface="Calibri"/>
              <a:sym typeface="Calibri"/>
            </a:endParaRPr>
          </a:p>
        </p:txBody>
      </p:sp>
      <p:pic>
        <p:nvPicPr>
          <p:cNvPr descr=" " id="244" name="Google Shape;244;p10"/>
          <p:cNvPicPr preferRelativeResize="0"/>
          <p:nvPr/>
        </p:nvPicPr>
        <p:blipFill rotWithShape="1">
          <a:blip r:embed="rId10">
            <a:alphaModFix/>
          </a:blip>
          <a:srcRect b="0" l="0" r="0" t="0"/>
          <a:stretch/>
        </p:blipFill>
        <p:spPr>
          <a:xfrm>
            <a:off x="4458257" y="1663700"/>
            <a:ext cx="6776297" cy="10160000"/>
          </a:xfrm>
          <a:prstGeom prst="rect">
            <a:avLst/>
          </a:prstGeom>
          <a:noFill/>
          <a:ln>
            <a:noFill/>
          </a:ln>
        </p:spPr>
      </p:pic>
      <p:pic>
        <p:nvPicPr>
          <p:cNvPr descr=" " id="245" name="Google Shape;245;p10"/>
          <p:cNvPicPr preferRelativeResize="0"/>
          <p:nvPr/>
        </p:nvPicPr>
        <p:blipFill rotWithShape="1">
          <a:blip r:embed="rId11">
            <a:alphaModFix/>
          </a:blip>
          <a:srcRect b="0" l="0" r="0" t="0"/>
          <a:stretch/>
        </p:blipFill>
        <p:spPr>
          <a:xfrm>
            <a:off x="-7062084" y="-1168400"/>
            <a:ext cx="10569285" cy="746703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FB1FF"/>
        </a:solidFill>
      </p:bgPr>
    </p:bg>
    <p:spTree>
      <p:nvGrpSpPr>
        <p:cNvPr id="29" name="Shape 29"/>
        <p:cNvGrpSpPr/>
        <p:nvPr/>
      </p:nvGrpSpPr>
      <p:grpSpPr>
        <a:xfrm>
          <a:off x="0" y="0"/>
          <a:ext cx="0" cy="0"/>
          <a:chOff x="0" y="0"/>
          <a:chExt cx="0" cy="0"/>
        </a:xfrm>
      </p:grpSpPr>
      <p:pic>
        <p:nvPicPr>
          <p:cNvPr descr=" " id="30" name="Google Shape;30;p2"/>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 " id="31" name="Google Shape;31;p2"/>
          <p:cNvPicPr preferRelativeResize="0"/>
          <p:nvPr/>
        </p:nvPicPr>
        <p:blipFill rotWithShape="1">
          <a:blip r:embed="rId4">
            <a:alphaModFix/>
          </a:blip>
          <a:srcRect b="0" l="0" r="0" t="0"/>
          <a:stretch/>
        </p:blipFill>
        <p:spPr>
          <a:xfrm>
            <a:off x="20627378" y="-1600200"/>
            <a:ext cx="6604826" cy="10528300"/>
          </a:xfrm>
          <a:prstGeom prst="rect">
            <a:avLst/>
          </a:prstGeom>
          <a:noFill/>
          <a:ln>
            <a:noFill/>
          </a:ln>
        </p:spPr>
      </p:pic>
      <p:pic>
        <p:nvPicPr>
          <p:cNvPr descr=" " id="32" name="Google Shape;32;p2"/>
          <p:cNvPicPr preferRelativeResize="0"/>
          <p:nvPr/>
        </p:nvPicPr>
        <p:blipFill rotWithShape="1">
          <a:blip r:embed="rId5">
            <a:alphaModFix/>
          </a:blip>
          <a:srcRect b="0" l="0" r="0" t="0"/>
          <a:stretch/>
        </p:blipFill>
        <p:spPr>
          <a:xfrm>
            <a:off x="21211654" y="-1320801"/>
            <a:ext cx="3849924" cy="3846139"/>
          </a:xfrm>
          <a:prstGeom prst="rect">
            <a:avLst/>
          </a:prstGeom>
          <a:noFill/>
          <a:ln>
            <a:noFill/>
          </a:ln>
        </p:spPr>
      </p:pic>
      <p:pic>
        <p:nvPicPr>
          <p:cNvPr descr=" " id="33" name="Google Shape;33;p2"/>
          <p:cNvPicPr preferRelativeResize="0"/>
          <p:nvPr/>
        </p:nvPicPr>
        <p:blipFill rotWithShape="1">
          <a:blip r:embed="rId6">
            <a:alphaModFix/>
          </a:blip>
          <a:srcRect b="0" l="0" r="0" t="0"/>
          <a:stretch/>
        </p:blipFill>
        <p:spPr>
          <a:xfrm>
            <a:off x="20627378" y="8928100"/>
            <a:ext cx="8061117" cy="8060110"/>
          </a:xfrm>
          <a:prstGeom prst="rect">
            <a:avLst/>
          </a:prstGeom>
          <a:noFill/>
          <a:ln>
            <a:noFill/>
          </a:ln>
        </p:spPr>
      </p:pic>
      <p:sp>
        <p:nvSpPr>
          <p:cNvPr id="34" name="Google Shape;34;p2"/>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5" name="Google Shape;35;p2"/>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pic>
        <p:nvPicPr>
          <p:cNvPr descr=" " id="36" name="Google Shape;36;p2"/>
          <p:cNvPicPr preferRelativeResize="0"/>
          <p:nvPr/>
        </p:nvPicPr>
        <p:blipFill rotWithShape="1">
          <a:blip r:embed="rId8">
            <a:alphaModFix/>
          </a:blip>
          <a:srcRect b="0" l="0" r="0" t="0"/>
          <a:stretch/>
        </p:blipFill>
        <p:spPr>
          <a:xfrm>
            <a:off x="3048381" y="1473200"/>
            <a:ext cx="7221014" cy="10769600"/>
          </a:xfrm>
          <a:prstGeom prst="rect">
            <a:avLst/>
          </a:prstGeom>
          <a:noFill/>
          <a:ln>
            <a:noFill/>
          </a:ln>
        </p:spPr>
      </p:pic>
      <p:pic>
        <p:nvPicPr>
          <p:cNvPr descr=" " id="37" name="Google Shape;37;p2"/>
          <p:cNvPicPr preferRelativeResize="0"/>
          <p:nvPr/>
        </p:nvPicPr>
        <p:blipFill rotWithShape="1">
          <a:blip r:embed="rId9">
            <a:alphaModFix/>
          </a:blip>
          <a:srcRect b="0" l="0" r="0" t="0"/>
          <a:stretch/>
        </p:blipFill>
        <p:spPr>
          <a:xfrm>
            <a:off x="-7150994" y="-5346700"/>
            <a:ext cx="15079327" cy="16573075"/>
          </a:xfrm>
          <a:prstGeom prst="rect">
            <a:avLst/>
          </a:prstGeom>
          <a:noFill/>
          <a:ln>
            <a:noFill/>
          </a:ln>
        </p:spPr>
      </p:pic>
      <p:pic>
        <p:nvPicPr>
          <p:cNvPr descr=" " id="38" name="Google Shape;38;p2"/>
          <p:cNvPicPr preferRelativeResize="0"/>
          <p:nvPr/>
        </p:nvPicPr>
        <p:blipFill rotWithShape="1">
          <a:blip r:embed="rId10">
            <a:alphaModFix/>
          </a:blip>
          <a:srcRect b="0" l="0" r="0" t="0"/>
          <a:stretch/>
        </p:blipFill>
        <p:spPr>
          <a:xfrm>
            <a:off x="-2781648" y="8928100"/>
            <a:ext cx="6341472" cy="7153954"/>
          </a:xfrm>
          <a:prstGeom prst="rect">
            <a:avLst/>
          </a:prstGeom>
          <a:noFill/>
          <a:ln>
            <a:noFill/>
          </a:ln>
        </p:spPr>
      </p:pic>
      <p:sp>
        <p:nvSpPr>
          <p:cNvPr id="39" name="Google Shape;39;p2"/>
          <p:cNvSpPr/>
          <p:nvPr/>
        </p:nvSpPr>
        <p:spPr>
          <a:xfrm>
            <a:off x="11401792" y="4178300"/>
            <a:ext cx="7946960" cy="26627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12800"/>
              <a:buFont typeface="DM Sans"/>
              <a:buNone/>
            </a:pPr>
            <a:r>
              <a:rPr b="1" i="0" lang="en-US" sz="12800" u="none" cap="none" strike="noStrike">
                <a:solidFill>
                  <a:srgbClr val="FFFFFF"/>
                </a:solidFill>
                <a:latin typeface="DM Sans"/>
                <a:ea typeface="DM Sans"/>
                <a:cs typeface="DM Sans"/>
                <a:sym typeface="DM Sans"/>
              </a:rPr>
              <a:t>Welcome</a:t>
            </a:r>
            <a:endParaRPr b="0" i="0" sz="12800" u="none" cap="none" strike="noStrike">
              <a:solidFill>
                <a:schemeClr val="dk1"/>
              </a:solidFill>
              <a:latin typeface="Calibri"/>
              <a:ea typeface="Calibri"/>
              <a:cs typeface="Calibri"/>
              <a:sym typeface="Calibri"/>
            </a:endParaRPr>
          </a:p>
        </p:txBody>
      </p:sp>
      <p:sp>
        <p:nvSpPr>
          <p:cNvPr id="40" name="Google Shape;40;p2"/>
          <p:cNvSpPr/>
          <p:nvPr/>
        </p:nvSpPr>
        <p:spPr>
          <a:xfrm>
            <a:off x="11672759" y="6705600"/>
            <a:ext cx="9090103" cy="3335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Sans"/>
              <a:buNone/>
            </a:pPr>
            <a:r>
              <a:rPr b="0" i="0" lang="en-US" sz="3200" u="none" cap="none" strike="noStrike">
                <a:solidFill>
                  <a:srgbClr val="FFFFFF"/>
                </a:solidFill>
                <a:latin typeface="DM Sans"/>
                <a:ea typeface="DM Sans"/>
                <a:cs typeface="DM Sans"/>
                <a:sym typeface="DM Sans"/>
              </a:rPr>
              <a:t>Welcome to the world of fantasy! Join us on a journey to explore the mystical creatures, enchanted lands, and magical wonders that exist beyond our reality. Discover the wonders and secrets of this exciting realm and unlock the power of imagination.</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FB1FF"/>
        </a:solidFill>
      </p:bgPr>
    </p:bg>
    <p:spTree>
      <p:nvGrpSpPr>
        <p:cNvPr id="45" name="Shape 45"/>
        <p:cNvGrpSpPr/>
        <p:nvPr/>
      </p:nvGrpSpPr>
      <p:grpSpPr>
        <a:xfrm>
          <a:off x="0" y="0"/>
          <a:ext cx="0" cy="0"/>
          <a:chOff x="0" y="0"/>
          <a:chExt cx="0" cy="0"/>
        </a:xfrm>
      </p:grpSpPr>
      <p:pic>
        <p:nvPicPr>
          <p:cNvPr descr=" " id="46" name="Google Shape;46;p3"/>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 " id="47" name="Google Shape;47;p3"/>
          <p:cNvPicPr preferRelativeResize="0"/>
          <p:nvPr/>
        </p:nvPicPr>
        <p:blipFill rotWithShape="1">
          <a:blip r:embed="rId4">
            <a:alphaModFix/>
          </a:blip>
          <a:srcRect b="0" l="0" r="0" t="0"/>
          <a:stretch/>
        </p:blipFill>
        <p:spPr>
          <a:xfrm>
            <a:off x="-5614102" y="-457200"/>
            <a:ext cx="9919940" cy="5905500"/>
          </a:xfrm>
          <a:prstGeom prst="rect">
            <a:avLst/>
          </a:prstGeom>
          <a:noFill/>
          <a:ln>
            <a:noFill/>
          </a:ln>
        </p:spPr>
      </p:pic>
      <p:pic>
        <p:nvPicPr>
          <p:cNvPr descr=" " id="48" name="Google Shape;48;p3"/>
          <p:cNvPicPr preferRelativeResize="0"/>
          <p:nvPr/>
        </p:nvPicPr>
        <p:blipFill rotWithShape="1">
          <a:blip r:embed="rId5">
            <a:alphaModFix/>
          </a:blip>
          <a:srcRect b="0" l="0" r="0" t="0"/>
          <a:stretch/>
        </p:blipFill>
        <p:spPr>
          <a:xfrm>
            <a:off x="-11139292" y="-5842000"/>
            <a:ext cx="18428047" cy="19254908"/>
          </a:xfrm>
          <a:prstGeom prst="rect">
            <a:avLst/>
          </a:prstGeom>
          <a:noFill/>
          <a:ln>
            <a:noFill/>
          </a:ln>
        </p:spPr>
      </p:pic>
      <p:pic>
        <p:nvPicPr>
          <p:cNvPr descr=" " id="49" name="Google Shape;49;p3"/>
          <p:cNvPicPr preferRelativeResize="0"/>
          <p:nvPr/>
        </p:nvPicPr>
        <p:blipFill rotWithShape="1">
          <a:blip r:embed="rId6">
            <a:alphaModFix/>
          </a:blip>
          <a:srcRect b="0" l="0" r="0" t="0"/>
          <a:stretch/>
        </p:blipFill>
        <p:spPr>
          <a:xfrm>
            <a:off x="19585848" y="-914400"/>
            <a:ext cx="5512489" cy="5461000"/>
          </a:xfrm>
          <a:prstGeom prst="rect">
            <a:avLst/>
          </a:prstGeom>
          <a:noFill/>
          <a:ln>
            <a:noFill/>
          </a:ln>
        </p:spPr>
      </p:pic>
      <p:pic>
        <p:nvPicPr>
          <p:cNvPr descr=" " id="50" name="Google Shape;50;p3"/>
          <p:cNvPicPr preferRelativeResize="0"/>
          <p:nvPr/>
        </p:nvPicPr>
        <p:blipFill rotWithShape="1">
          <a:blip r:embed="rId7">
            <a:alphaModFix/>
          </a:blip>
          <a:srcRect b="0" l="0" r="0" t="0"/>
          <a:stretch/>
        </p:blipFill>
        <p:spPr>
          <a:xfrm>
            <a:off x="-3048381" y="8547100"/>
            <a:ext cx="7354219" cy="6324600"/>
          </a:xfrm>
          <a:prstGeom prst="rect">
            <a:avLst/>
          </a:prstGeom>
          <a:noFill/>
          <a:ln>
            <a:noFill/>
          </a:ln>
        </p:spPr>
      </p:pic>
      <p:pic>
        <p:nvPicPr>
          <p:cNvPr descr=" " id="51" name="Google Shape;51;p3"/>
          <p:cNvPicPr preferRelativeResize="0"/>
          <p:nvPr/>
        </p:nvPicPr>
        <p:blipFill rotWithShape="1">
          <a:blip r:embed="rId8">
            <a:alphaModFix/>
          </a:blip>
          <a:srcRect b="0" l="0" r="0" t="0"/>
          <a:stretch/>
        </p:blipFill>
        <p:spPr>
          <a:xfrm>
            <a:off x="19395324" y="8839200"/>
            <a:ext cx="8256032" cy="7708900"/>
          </a:xfrm>
          <a:prstGeom prst="rect">
            <a:avLst/>
          </a:prstGeom>
          <a:noFill/>
          <a:ln>
            <a:noFill/>
          </a:ln>
        </p:spPr>
      </p:pic>
      <p:sp>
        <p:nvSpPr>
          <p:cNvPr id="52" name="Google Shape;52;p3"/>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3" name="Google Shape;53;p3"/>
          <p:cNvPicPr preferRelativeResize="0"/>
          <p:nvPr/>
        </p:nvPicPr>
        <p:blipFill rotWithShape="1">
          <a:blip r:embed="rId9">
            <a:alphaModFix/>
          </a:blip>
          <a:srcRect b="0" l="0" r="0" t="0"/>
          <a:stretch/>
        </p:blipFill>
        <p:spPr>
          <a:xfrm>
            <a:off x="23523340" y="10820400"/>
            <a:ext cx="711289" cy="2590800"/>
          </a:xfrm>
          <a:prstGeom prst="rect">
            <a:avLst/>
          </a:prstGeom>
          <a:noFill/>
          <a:ln>
            <a:noFill/>
          </a:ln>
        </p:spPr>
      </p:pic>
      <p:sp>
        <p:nvSpPr>
          <p:cNvPr id="54" name="Google Shape;54;p3"/>
          <p:cNvSpPr/>
          <p:nvPr/>
        </p:nvSpPr>
        <p:spPr>
          <a:xfrm>
            <a:off x="4864708" y="1320800"/>
            <a:ext cx="14437471" cy="26627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12800"/>
              <a:buFont typeface="DM Sans"/>
              <a:buNone/>
            </a:pPr>
            <a:r>
              <a:rPr b="1" i="0" lang="en-US" sz="12800" u="none" cap="none" strike="noStrike">
                <a:solidFill>
                  <a:srgbClr val="FFFFFF"/>
                </a:solidFill>
                <a:latin typeface="DM Sans"/>
                <a:ea typeface="DM Sans"/>
                <a:cs typeface="DM Sans"/>
                <a:sym typeface="DM Sans"/>
              </a:rPr>
              <a:t>Table of Contents</a:t>
            </a:r>
            <a:endParaRPr b="0" i="0" sz="12800" u="none" cap="none" strike="noStrike">
              <a:solidFill>
                <a:schemeClr val="dk1"/>
              </a:solidFill>
              <a:latin typeface="Calibri"/>
              <a:ea typeface="Calibri"/>
              <a:cs typeface="Calibri"/>
              <a:sym typeface="Calibri"/>
            </a:endParaRPr>
          </a:p>
        </p:txBody>
      </p:sp>
      <p:sp>
        <p:nvSpPr>
          <p:cNvPr id="55" name="Google Shape;55;p3"/>
          <p:cNvSpPr/>
          <p:nvPr/>
        </p:nvSpPr>
        <p:spPr>
          <a:xfrm>
            <a:off x="4801200" y="4051300"/>
            <a:ext cx="7316114" cy="162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a:off x="4801200" y="4051300"/>
            <a:ext cx="1625803" cy="1625600"/>
          </a:xfrm>
          <a:prstGeom prst="roundRect">
            <a:avLst>
              <a:gd fmla="val 781313"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a:off x="5188598" y="4368800"/>
            <a:ext cx="851006" cy="990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DM Sans"/>
              <a:buNone/>
            </a:pPr>
            <a:r>
              <a:rPr b="1" i="0" lang="en-US" sz="4800" u="none" cap="none" strike="noStrike">
                <a:solidFill>
                  <a:srgbClr val="000000"/>
                </a:solidFill>
                <a:latin typeface="DM Sans"/>
                <a:ea typeface="DM Sans"/>
                <a:cs typeface="DM Sans"/>
                <a:sym typeface="DM Sans"/>
              </a:rPr>
              <a:t>01</a:t>
            </a:r>
            <a:endParaRPr b="0" i="0" sz="4800" u="none" cap="none" strike="noStrike">
              <a:solidFill>
                <a:schemeClr val="dk1"/>
              </a:solidFill>
              <a:latin typeface="Calibri"/>
              <a:ea typeface="Calibri"/>
              <a:cs typeface="Calibri"/>
              <a:sym typeface="Calibri"/>
            </a:endParaRPr>
          </a:p>
        </p:txBody>
      </p:sp>
      <p:sp>
        <p:nvSpPr>
          <p:cNvPr id="58" name="Google Shape;58;p3"/>
          <p:cNvSpPr/>
          <p:nvPr/>
        </p:nvSpPr>
        <p:spPr>
          <a:xfrm>
            <a:off x="6630229" y="4152900"/>
            <a:ext cx="5487086" cy="142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3"/>
          <p:cNvSpPr/>
          <p:nvPr/>
        </p:nvSpPr>
        <p:spPr>
          <a:xfrm>
            <a:off x="6630229" y="4152900"/>
            <a:ext cx="5690311" cy="990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DM Sans"/>
              <a:buNone/>
            </a:pPr>
            <a:r>
              <a:rPr b="1" i="0" lang="en-US" sz="4800" u="none" cap="none" strike="noStrike">
                <a:solidFill>
                  <a:srgbClr val="FFFFFF"/>
                </a:solidFill>
                <a:latin typeface="DM Sans"/>
                <a:ea typeface="DM Sans"/>
                <a:cs typeface="DM Sans"/>
                <a:sym typeface="DM Sans"/>
              </a:rPr>
              <a:t>Introduction</a:t>
            </a:r>
            <a:endParaRPr b="0" i="0" sz="4800" u="none" cap="none" strike="noStrike">
              <a:solidFill>
                <a:schemeClr val="dk1"/>
              </a:solidFill>
              <a:latin typeface="Calibri"/>
              <a:ea typeface="Calibri"/>
              <a:cs typeface="Calibri"/>
              <a:sym typeface="Calibri"/>
            </a:endParaRPr>
          </a:p>
        </p:txBody>
      </p:sp>
      <p:sp>
        <p:nvSpPr>
          <p:cNvPr id="60" name="Google Shape;60;p3"/>
          <p:cNvSpPr/>
          <p:nvPr/>
        </p:nvSpPr>
        <p:spPr>
          <a:xfrm>
            <a:off x="6630229" y="5041900"/>
            <a:ext cx="5622569" cy="668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Sans"/>
              <a:buNone/>
            </a:pPr>
            <a:r>
              <a:rPr b="0" i="0" lang="en-US" sz="3200" u="none" cap="none" strike="noStrike">
                <a:solidFill>
                  <a:srgbClr val="FFFFFF"/>
                </a:solidFill>
                <a:latin typeface="DM Sans"/>
                <a:ea typeface="DM Sans"/>
                <a:cs typeface="DM Sans"/>
                <a:sym typeface="DM Sans"/>
              </a:rPr>
              <a:t>The Extraordinary Realm</a:t>
            </a:r>
            <a:endParaRPr b="0" i="0" sz="3200" u="none" cap="none" strike="noStrike">
              <a:solidFill>
                <a:schemeClr val="dk1"/>
              </a:solidFill>
              <a:latin typeface="Calibri"/>
              <a:ea typeface="Calibri"/>
              <a:cs typeface="Calibri"/>
              <a:sym typeface="Calibri"/>
            </a:endParaRPr>
          </a:p>
        </p:txBody>
      </p:sp>
      <p:sp>
        <p:nvSpPr>
          <p:cNvPr id="61" name="Google Shape;61;p3"/>
          <p:cNvSpPr/>
          <p:nvPr/>
        </p:nvSpPr>
        <p:spPr>
          <a:xfrm>
            <a:off x="12269734" y="4051300"/>
            <a:ext cx="7316114" cy="162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a:off x="12269734" y="4051300"/>
            <a:ext cx="1625803" cy="1625600"/>
          </a:xfrm>
          <a:prstGeom prst="roundRect">
            <a:avLst>
              <a:gd fmla="val 781313"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3"/>
          <p:cNvSpPr/>
          <p:nvPr/>
        </p:nvSpPr>
        <p:spPr>
          <a:xfrm>
            <a:off x="12587273" y="4368800"/>
            <a:ext cx="990724" cy="990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DM Sans"/>
              <a:buNone/>
            </a:pPr>
            <a:r>
              <a:rPr b="1" i="0" lang="en-US" sz="4800" u="none" cap="none" strike="noStrike">
                <a:solidFill>
                  <a:srgbClr val="000000"/>
                </a:solidFill>
                <a:latin typeface="DM Sans"/>
                <a:ea typeface="DM Sans"/>
                <a:cs typeface="DM Sans"/>
                <a:sym typeface="DM Sans"/>
              </a:rPr>
              <a:t>02</a:t>
            </a:r>
            <a:endParaRPr b="0" i="0" sz="4800" u="none" cap="none" strike="noStrike">
              <a:solidFill>
                <a:schemeClr val="dk1"/>
              </a:solidFill>
              <a:latin typeface="Calibri"/>
              <a:ea typeface="Calibri"/>
              <a:cs typeface="Calibri"/>
              <a:sym typeface="Calibri"/>
            </a:endParaRPr>
          </a:p>
        </p:txBody>
      </p:sp>
      <p:sp>
        <p:nvSpPr>
          <p:cNvPr id="64" name="Google Shape;64;p3"/>
          <p:cNvSpPr/>
          <p:nvPr/>
        </p:nvSpPr>
        <p:spPr>
          <a:xfrm>
            <a:off x="14098762" y="4152900"/>
            <a:ext cx="5487086" cy="142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3"/>
          <p:cNvSpPr/>
          <p:nvPr/>
        </p:nvSpPr>
        <p:spPr>
          <a:xfrm>
            <a:off x="14098762" y="4152900"/>
            <a:ext cx="5690311" cy="990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DM Sans"/>
              <a:buNone/>
            </a:pPr>
            <a:r>
              <a:rPr b="1" i="0" lang="en-US" sz="4800" u="none" cap="none" strike="noStrike">
                <a:solidFill>
                  <a:srgbClr val="FFFFFF"/>
                </a:solidFill>
                <a:latin typeface="DM Sans"/>
                <a:ea typeface="DM Sans"/>
                <a:cs typeface="DM Sans"/>
                <a:sym typeface="DM Sans"/>
              </a:rPr>
              <a:t>Encounters</a:t>
            </a:r>
            <a:endParaRPr b="0" i="0" sz="4800" u="none" cap="none" strike="noStrike">
              <a:solidFill>
                <a:schemeClr val="dk1"/>
              </a:solidFill>
              <a:latin typeface="Calibri"/>
              <a:ea typeface="Calibri"/>
              <a:cs typeface="Calibri"/>
              <a:sym typeface="Calibri"/>
            </a:endParaRPr>
          </a:p>
        </p:txBody>
      </p:sp>
      <p:sp>
        <p:nvSpPr>
          <p:cNvPr id="66" name="Google Shape;66;p3"/>
          <p:cNvSpPr/>
          <p:nvPr/>
        </p:nvSpPr>
        <p:spPr>
          <a:xfrm>
            <a:off x="14098762" y="5041900"/>
            <a:ext cx="5622569" cy="668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Sans"/>
              <a:buNone/>
            </a:pPr>
            <a:r>
              <a:rPr b="0" i="0" lang="en-US" sz="3200" u="none" cap="none" strike="noStrike">
                <a:solidFill>
                  <a:srgbClr val="FFFFFF"/>
                </a:solidFill>
                <a:latin typeface="DM Sans"/>
                <a:ea typeface="DM Sans"/>
                <a:cs typeface="DM Sans"/>
                <a:sym typeface="DM Sans"/>
              </a:rPr>
              <a:t>Unicorn Sightings</a:t>
            </a:r>
            <a:endParaRPr b="0" i="0" sz="3200" u="none" cap="none" strike="noStrike">
              <a:solidFill>
                <a:schemeClr val="dk1"/>
              </a:solidFill>
              <a:latin typeface="Calibri"/>
              <a:ea typeface="Calibri"/>
              <a:cs typeface="Calibri"/>
              <a:sym typeface="Calibri"/>
            </a:endParaRPr>
          </a:p>
        </p:txBody>
      </p:sp>
      <p:sp>
        <p:nvSpPr>
          <p:cNvPr id="67" name="Google Shape;67;p3"/>
          <p:cNvSpPr/>
          <p:nvPr/>
        </p:nvSpPr>
        <p:spPr>
          <a:xfrm>
            <a:off x="4801200" y="7035800"/>
            <a:ext cx="7316114" cy="162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3"/>
          <p:cNvSpPr/>
          <p:nvPr/>
        </p:nvSpPr>
        <p:spPr>
          <a:xfrm>
            <a:off x="4801200" y="7035800"/>
            <a:ext cx="1625803" cy="1625600"/>
          </a:xfrm>
          <a:prstGeom prst="roundRect">
            <a:avLst>
              <a:gd fmla="val 781313"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5112389" y="7353300"/>
            <a:ext cx="1003425" cy="990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DM Sans"/>
              <a:buNone/>
            </a:pPr>
            <a:r>
              <a:rPr b="1" i="0" lang="en-US" sz="4800" u="none" cap="none" strike="noStrike">
                <a:solidFill>
                  <a:srgbClr val="000000"/>
                </a:solidFill>
                <a:latin typeface="DM Sans"/>
                <a:ea typeface="DM Sans"/>
                <a:cs typeface="DM Sans"/>
                <a:sym typeface="DM Sans"/>
              </a:rPr>
              <a:t>03</a:t>
            </a:r>
            <a:endParaRPr b="0" i="0" sz="4800" u="none" cap="none" strike="noStrike">
              <a:solidFill>
                <a:schemeClr val="dk1"/>
              </a:solidFill>
              <a:latin typeface="Calibri"/>
              <a:ea typeface="Calibri"/>
              <a:cs typeface="Calibri"/>
              <a:sym typeface="Calibri"/>
            </a:endParaRPr>
          </a:p>
        </p:txBody>
      </p:sp>
      <p:sp>
        <p:nvSpPr>
          <p:cNvPr id="70" name="Google Shape;70;p3"/>
          <p:cNvSpPr/>
          <p:nvPr/>
        </p:nvSpPr>
        <p:spPr>
          <a:xfrm>
            <a:off x="6630229" y="7137400"/>
            <a:ext cx="5487086" cy="142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3"/>
          <p:cNvSpPr/>
          <p:nvPr/>
        </p:nvSpPr>
        <p:spPr>
          <a:xfrm>
            <a:off x="6630229" y="7137400"/>
            <a:ext cx="5690311" cy="990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DM Sans"/>
              <a:buNone/>
            </a:pPr>
            <a:r>
              <a:rPr b="1" i="0" lang="en-US" sz="4800" u="none" cap="none" strike="noStrike">
                <a:solidFill>
                  <a:srgbClr val="FFFFFF"/>
                </a:solidFill>
                <a:latin typeface="DM Sans"/>
                <a:ea typeface="DM Sans"/>
                <a:cs typeface="DM Sans"/>
                <a:sym typeface="DM Sans"/>
              </a:rPr>
              <a:t>Wonders</a:t>
            </a:r>
            <a:endParaRPr b="0" i="0" sz="4800" u="none" cap="none" strike="noStrike">
              <a:solidFill>
                <a:schemeClr val="dk1"/>
              </a:solidFill>
              <a:latin typeface="Calibri"/>
              <a:ea typeface="Calibri"/>
              <a:cs typeface="Calibri"/>
              <a:sym typeface="Calibri"/>
            </a:endParaRPr>
          </a:p>
        </p:txBody>
      </p:sp>
      <p:sp>
        <p:nvSpPr>
          <p:cNvPr id="72" name="Google Shape;72;p3"/>
          <p:cNvSpPr/>
          <p:nvPr/>
        </p:nvSpPr>
        <p:spPr>
          <a:xfrm>
            <a:off x="6630229" y="8026400"/>
            <a:ext cx="5622569" cy="668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Sans"/>
              <a:buNone/>
            </a:pPr>
            <a:r>
              <a:rPr b="0" i="0" lang="en-US" sz="3200" u="none" cap="none" strike="noStrike">
                <a:solidFill>
                  <a:srgbClr val="FFFFFF"/>
                </a:solidFill>
                <a:latin typeface="DM Sans"/>
                <a:ea typeface="DM Sans"/>
                <a:cs typeface="DM Sans"/>
                <a:sym typeface="DM Sans"/>
              </a:rPr>
              <a:t>Wishes Granted</a:t>
            </a:r>
            <a:endParaRPr b="0" i="0" sz="3200" u="none" cap="none" strike="noStrike">
              <a:solidFill>
                <a:schemeClr val="dk1"/>
              </a:solidFill>
              <a:latin typeface="Calibri"/>
              <a:ea typeface="Calibri"/>
              <a:cs typeface="Calibri"/>
              <a:sym typeface="Calibri"/>
            </a:endParaRPr>
          </a:p>
        </p:txBody>
      </p:sp>
      <p:sp>
        <p:nvSpPr>
          <p:cNvPr id="73" name="Google Shape;73;p3"/>
          <p:cNvSpPr/>
          <p:nvPr/>
        </p:nvSpPr>
        <p:spPr>
          <a:xfrm>
            <a:off x="12269734" y="7035800"/>
            <a:ext cx="7316114" cy="162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12269734" y="7035800"/>
            <a:ext cx="1625803" cy="1625600"/>
          </a:xfrm>
          <a:prstGeom prst="roundRect">
            <a:avLst>
              <a:gd fmla="val 781313"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12568221" y="7353300"/>
            <a:ext cx="1028829" cy="990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DM Sans"/>
              <a:buNone/>
            </a:pPr>
            <a:r>
              <a:rPr b="1" i="0" lang="en-US" sz="4800" u="none" cap="none" strike="noStrike">
                <a:solidFill>
                  <a:srgbClr val="000000"/>
                </a:solidFill>
                <a:latin typeface="DM Sans"/>
                <a:ea typeface="DM Sans"/>
                <a:cs typeface="DM Sans"/>
                <a:sym typeface="DM Sans"/>
              </a:rPr>
              <a:t>04</a:t>
            </a:r>
            <a:endParaRPr b="0" i="0" sz="4800" u="none" cap="none" strike="noStrike">
              <a:solidFill>
                <a:schemeClr val="dk1"/>
              </a:solidFill>
              <a:latin typeface="Calibri"/>
              <a:ea typeface="Calibri"/>
              <a:cs typeface="Calibri"/>
              <a:sym typeface="Calibri"/>
            </a:endParaRPr>
          </a:p>
        </p:txBody>
      </p:sp>
      <p:sp>
        <p:nvSpPr>
          <p:cNvPr id="76" name="Google Shape;76;p3"/>
          <p:cNvSpPr/>
          <p:nvPr/>
        </p:nvSpPr>
        <p:spPr>
          <a:xfrm>
            <a:off x="14098762" y="7137400"/>
            <a:ext cx="5487086" cy="142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3"/>
          <p:cNvSpPr/>
          <p:nvPr/>
        </p:nvSpPr>
        <p:spPr>
          <a:xfrm>
            <a:off x="14098762" y="7137400"/>
            <a:ext cx="5690311" cy="990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DM Sans"/>
              <a:buNone/>
            </a:pPr>
            <a:r>
              <a:rPr b="1" i="0" lang="en-US" sz="4800" u="none" cap="none" strike="noStrike">
                <a:solidFill>
                  <a:srgbClr val="FFFFFF"/>
                </a:solidFill>
                <a:latin typeface="DM Sans"/>
                <a:ea typeface="DM Sans"/>
                <a:cs typeface="DM Sans"/>
                <a:sym typeface="DM Sans"/>
              </a:rPr>
              <a:t>Magic</a:t>
            </a:r>
            <a:endParaRPr b="0" i="0" sz="4800" u="none" cap="none" strike="noStrike">
              <a:solidFill>
                <a:schemeClr val="dk1"/>
              </a:solidFill>
              <a:latin typeface="Calibri"/>
              <a:ea typeface="Calibri"/>
              <a:cs typeface="Calibri"/>
              <a:sym typeface="Calibri"/>
            </a:endParaRPr>
          </a:p>
        </p:txBody>
      </p:sp>
      <p:sp>
        <p:nvSpPr>
          <p:cNvPr id="78" name="Google Shape;78;p3"/>
          <p:cNvSpPr/>
          <p:nvPr/>
        </p:nvSpPr>
        <p:spPr>
          <a:xfrm>
            <a:off x="14098762" y="8026400"/>
            <a:ext cx="5622569" cy="668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Sans"/>
              <a:buNone/>
            </a:pPr>
            <a:r>
              <a:rPr b="0" i="0" lang="en-US" sz="3200" u="none" cap="none" strike="noStrike">
                <a:solidFill>
                  <a:srgbClr val="FFFFFF"/>
                </a:solidFill>
                <a:latin typeface="DM Sans"/>
                <a:ea typeface="DM Sans"/>
                <a:cs typeface="DM Sans"/>
                <a:sym typeface="DM Sans"/>
              </a:rPr>
              <a:t>Spellcasting</a:t>
            </a:r>
            <a:endParaRPr b="0" i="0" sz="3200" u="none" cap="none" strike="noStrike">
              <a:solidFill>
                <a:schemeClr val="dk1"/>
              </a:solidFill>
              <a:latin typeface="Calibri"/>
              <a:ea typeface="Calibri"/>
              <a:cs typeface="Calibri"/>
              <a:sym typeface="Calibri"/>
            </a:endParaRPr>
          </a:p>
        </p:txBody>
      </p:sp>
      <p:sp>
        <p:nvSpPr>
          <p:cNvPr id="79" name="Google Shape;79;p3"/>
          <p:cNvSpPr/>
          <p:nvPr/>
        </p:nvSpPr>
        <p:spPr>
          <a:xfrm>
            <a:off x="4801200" y="10020300"/>
            <a:ext cx="7316114" cy="162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4801200" y="10020300"/>
            <a:ext cx="1625803" cy="1625600"/>
          </a:xfrm>
          <a:prstGeom prst="roundRect">
            <a:avLst>
              <a:gd fmla="val 781313"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5106038" y="10337800"/>
            <a:ext cx="1016127" cy="990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DM Sans"/>
              <a:buNone/>
            </a:pPr>
            <a:r>
              <a:rPr b="1" i="0" lang="en-US" sz="4800" u="none" cap="none" strike="noStrike">
                <a:solidFill>
                  <a:srgbClr val="000000"/>
                </a:solidFill>
                <a:latin typeface="DM Sans"/>
                <a:ea typeface="DM Sans"/>
                <a:cs typeface="DM Sans"/>
                <a:sym typeface="DM Sans"/>
              </a:rPr>
              <a:t>05</a:t>
            </a:r>
            <a:endParaRPr b="0" i="0" sz="4800" u="none" cap="none" strike="noStrike">
              <a:solidFill>
                <a:schemeClr val="dk1"/>
              </a:solidFill>
              <a:latin typeface="Calibri"/>
              <a:ea typeface="Calibri"/>
              <a:cs typeface="Calibri"/>
              <a:sym typeface="Calibri"/>
            </a:endParaRPr>
          </a:p>
        </p:txBody>
      </p:sp>
      <p:sp>
        <p:nvSpPr>
          <p:cNvPr id="82" name="Google Shape;82;p3"/>
          <p:cNvSpPr/>
          <p:nvPr/>
        </p:nvSpPr>
        <p:spPr>
          <a:xfrm>
            <a:off x="6630229" y="10121900"/>
            <a:ext cx="5487086" cy="142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3"/>
          <p:cNvSpPr/>
          <p:nvPr/>
        </p:nvSpPr>
        <p:spPr>
          <a:xfrm>
            <a:off x="6630229" y="10121900"/>
            <a:ext cx="5690311" cy="990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DM Sans"/>
              <a:buNone/>
            </a:pPr>
            <a:r>
              <a:rPr b="1" i="0" lang="en-US" sz="4800" u="none" cap="none" strike="noStrike">
                <a:solidFill>
                  <a:srgbClr val="FFFFFF"/>
                </a:solidFill>
                <a:latin typeface="DM Sans"/>
                <a:ea typeface="DM Sans"/>
                <a:cs typeface="DM Sans"/>
                <a:sym typeface="DM Sans"/>
              </a:rPr>
              <a:t>Adventure</a:t>
            </a:r>
            <a:endParaRPr b="0" i="0" sz="4800" u="none" cap="none" strike="noStrike">
              <a:solidFill>
                <a:schemeClr val="dk1"/>
              </a:solidFill>
              <a:latin typeface="Calibri"/>
              <a:ea typeface="Calibri"/>
              <a:cs typeface="Calibri"/>
              <a:sym typeface="Calibri"/>
            </a:endParaRPr>
          </a:p>
        </p:txBody>
      </p:sp>
      <p:sp>
        <p:nvSpPr>
          <p:cNvPr id="84" name="Google Shape;84;p3"/>
          <p:cNvSpPr/>
          <p:nvPr/>
        </p:nvSpPr>
        <p:spPr>
          <a:xfrm>
            <a:off x="6630229" y="11010900"/>
            <a:ext cx="5622569" cy="668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Sans"/>
              <a:buNone/>
            </a:pPr>
            <a:r>
              <a:rPr b="0" i="0" lang="en-US" sz="3200" u="none" cap="none" strike="noStrike">
                <a:solidFill>
                  <a:srgbClr val="FFFFFF"/>
                </a:solidFill>
                <a:latin typeface="DM Sans"/>
                <a:ea typeface="DM Sans"/>
                <a:cs typeface="DM Sans"/>
                <a:sym typeface="DM Sans"/>
              </a:rPr>
              <a:t>Happily Ever After</a:t>
            </a:r>
            <a:endParaRPr b="0" i="0" sz="3200" u="none" cap="none" strike="noStrike">
              <a:solidFill>
                <a:schemeClr val="dk1"/>
              </a:solidFill>
              <a:latin typeface="Calibri"/>
              <a:ea typeface="Calibri"/>
              <a:cs typeface="Calibri"/>
              <a:sym typeface="Calibri"/>
            </a:endParaRPr>
          </a:p>
        </p:txBody>
      </p:sp>
      <p:sp>
        <p:nvSpPr>
          <p:cNvPr id="85" name="Google Shape;85;p3"/>
          <p:cNvSpPr/>
          <p:nvPr/>
        </p:nvSpPr>
        <p:spPr>
          <a:xfrm>
            <a:off x="12269734" y="10020300"/>
            <a:ext cx="7316114" cy="162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3"/>
          <p:cNvSpPr/>
          <p:nvPr/>
        </p:nvSpPr>
        <p:spPr>
          <a:xfrm>
            <a:off x="12269734" y="10020300"/>
            <a:ext cx="1625803" cy="1625600"/>
          </a:xfrm>
          <a:prstGeom prst="roundRect">
            <a:avLst>
              <a:gd fmla="val 781313"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3"/>
          <p:cNvSpPr/>
          <p:nvPr/>
        </p:nvSpPr>
        <p:spPr>
          <a:xfrm>
            <a:off x="12568221" y="10337800"/>
            <a:ext cx="1028829" cy="990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DM Sans"/>
              <a:buNone/>
            </a:pPr>
            <a:r>
              <a:rPr b="1" i="0" lang="en-US" sz="4800" u="none" cap="none" strike="noStrike">
                <a:solidFill>
                  <a:srgbClr val="000000"/>
                </a:solidFill>
                <a:latin typeface="DM Sans"/>
                <a:ea typeface="DM Sans"/>
                <a:cs typeface="DM Sans"/>
                <a:sym typeface="DM Sans"/>
              </a:rPr>
              <a:t>06</a:t>
            </a:r>
            <a:endParaRPr b="0" i="0" sz="4800" u="none" cap="none" strike="noStrike">
              <a:solidFill>
                <a:schemeClr val="dk1"/>
              </a:solidFill>
              <a:latin typeface="Calibri"/>
              <a:ea typeface="Calibri"/>
              <a:cs typeface="Calibri"/>
              <a:sym typeface="Calibri"/>
            </a:endParaRPr>
          </a:p>
        </p:txBody>
      </p:sp>
      <p:sp>
        <p:nvSpPr>
          <p:cNvPr id="88" name="Google Shape;88;p3"/>
          <p:cNvSpPr/>
          <p:nvPr/>
        </p:nvSpPr>
        <p:spPr>
          <a:xfrm>
            <a:off x="14098762" y="10121900"/>
            <a:ext cx="5487086" cy="142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3"/>
          <p:cNvSpPr/>
          <p:nvPr/>
        </p:nvSpPr>
        <p:spPr>
          <a:xfrm>
            <a:off x="14098762" y="10121900"/>
            <a:ext cx="5690311" cy="990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DM Sans"/>
              <a:buNone/>
            </a:pPr>
            <a:r>
              <a:rPr b="1" i="0" lang="en-US" sz="4800" u="none" cap="none" strike="noStrike">
                <a:solidFill>
                  <a:srgbClr val="FFFFFF"/>
                </a:solidFill>
                <a:latin typeface="DM Sans"/>
                <a:ea typeface="DM Sans"/>
                <a:cs typeface="DM Sans"/>
                <a:sym typeface="DM Sans"/>
              </a:rPr>
              <a:t>Conclusion</a:t>
            </a:r>
            <a:endParaRPr b="0" i="0" sz="4800" u="none" cap="none" strike="noStrike">
              <a:solidFill>
                <a:schemeClr val="dk1"/>
              </a:solidFill>
              <a:latin typeface="Calibri"/>
              <a:ea typeface="Calibri"/>
              <a:cs typeface="Calibri"/>
              <a:sym typeface="Calibri"/>
            </a:endParaRPr>
          </a:p>
        </p:txBody>
      </p:sp>
      <p:sp>
        <p:nvSpPr>
          <p:cNvPr id="90" name="Google Shape;90;p3"/>
          <p:cNvSpPr/>
          <p:nvPr/>
        </p:nvSpPr>
        <p:spPr>
          <a:xfrm>
            <a:off x="14098762" y="11010900"/>
            <a:ext cx="5622569" cy="668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Sans"/>
              <a:buNone/>
            </a:pPr>
            <a:r>
              <a:rPr b="0" i="0" lang="en-US" sz="3200" u="none" cap="none" strike="noStrike">
                <a:solidFill>
                  <a:srgbClr val="FFFFFF"/>
                </a:solidFill>
                <a:latin typeface="DM Sans"/>
                <a:ea typeface="DM Sans"/>
                <a:cs typeface="DM Sans"/>
                <a:sym typeface="DM Sans"/>
              </a:rPr>
              <a:t>Embrace the Fantasy</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FB1FF"/>
        </a:solidFill>
      </p:bgPr>
    </p:bg>
    <p:spTree>
      <p:nvGrpSpPr>
        <p:cNvPr id="95" name="Shape 95"/>
        <p:cNvGrpSpPr/>
        <p:nvPr/>
      </p:nvGrpSpPr>
      <p:grpSpPr>
        <a:xfrm>
          <a:off x="0" y="0"/>
          <a:ext cx="0" cy="0"/>
          <a:chOff x="0" y="0"/>
          <a:chExt cx="0" cy="0"/>
        </a:xfrm>
      </p:grpSpPr>
      <p:pic>
        <p:nvPicPr>
          <p:cNvPr descr=" " id="96" name="Google Shape;96;p4"/>
          <p:cNvPicPr preferRelativeResize="0"/>
          <p:nvPr/>
        </p:nvPicPr>
        <p:blipFill rotWithShape="1">
          <a:blip r:embed="rId3">
            <a:alphaModFix/>
          </a:blip>
          <a:srcRect b="0" l="0" r="0" t="0"/>
          <a:stretch/>
        </p:blipFill>
        <p:spPr>
          <a:xfrm>
            <a:off x="0" y="0"/>
            <a:ext cx="4013702" cy="4813300"/>
          </a:xfrm>
          <a:prstGeom prst="rect">
            <a:avLst/>
          </a:prstGeom>
          <a:noFill/>
          <a:ln>
            <a:noFill/>
          </a:ln>
        </p:spPr>
      </p:pic>
      <p:pic>
        <p:nvPicPr>
          <p:cNvPr descr=" " id="97" name="Google Shape;97;p4"/>
          <p:cNvPicPr preferRelativeResize="0"/>
          <p:nvPr/>
        </p:nvPicPr>
        <p:blipFill rotWithShape="1">
          <a:blip r:embed="rId4">
            <a:alphaModFix/>
          </a:blip>
          <a:srcRect b="0" l="0" r="0" t="0"/>
          <a:stretch/>
        </p:blipFill>
        <p:spPr>
          <a:xfrm>
            <a:off x="18747543" y="-2006600"/>
            <a:ext cx="8061120" cy="8060113"/>
          </a:xfrm>
          <a:prstGeom prst="rect">
            <a:avLst/>
          </a:prstGeom>
          <a:noFill/>
          <a:ln>
            <a:noFill/>
          </a:ln>
        </p:spPr>
      </p:pic>
      <p:pic>
        <p:nvPicPr>
          <p:cNvPr descr=" " id="98" name="Google Shape;98;p4"/>
          <p:cNvPicPr preferRelativeResize="0"/>
          <p:nvPr/>
        </p:nvPicPr>
        <p:blipFill rotWithShape="1">
          <a:blip r:embed="rId5">
            <a:alphaModFix/>
          </a:blip>
          <a:srcRect b="0" l="0" r="0" t="0"/>
          <a:stretch/>
        </p:blipFill>
        <p:spPr>
          <a:xfrm>
            <a:off x="-9691313" y="6489700"/>
            <a:ext cx="17385827" cy="16692773"/>
          </a:xfrm>
          <a:prstGeom prst="rect">
            <a:avLst/>
          </a:prstGeom>
          <a:noFill/>
          <a:ln>
            <a:noFill/>
          </a:ln>
        </p:spPr>
      </p:pic>
      <p:pic>
        <p:nvPicPr>
          <p:cNvPr descr=" " id="99" name="Google Shape;99;p4"/>
          <p:cNvPicPr preferRelativeResize="0"/>
          <p:nvPr/>
        </p:nvPicPr>
        <p:blipFill rotWithShape="1">
          <a:blip r:embed="rId6">
            <a:alphaModFix/>
          </a:blip>
          <a:srcRect b="0" l="0" r="0" t="0"/>
          <a:stretch/>
        </p:blipFill>
        <p:spPr>
          <a:xfrm>
            <a:off x="17350369" y="6311900"/>
            <a:ext cx="10855348" cy="7669132"/>
          </a:xfrm>
          <a:prstGeom prst="rect">
            <a:avLst/>
          </a:prstGeom>
          <a:noFill/>
          <a:ln>
            <a:noFill/>
          </a:ln>
        </p:spPr>
      </p:pic>
      <p:sp>
        <p:nvSpPr>
          <p:cNvPr id="100" name="Google Shape;100;p4"/>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01" name="Google Shape;101;p4"/>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102" name="Google Shape;102;p4"/>
          <p:cNvSpPr/>
          <p:nvPr/>
        </p:nvSpPr>
        <p:spPr>
          <a:xfrm>
            <a:off x="2959470" y="2743200"/>
            <a:ext cx="15517106" cy="16594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DM Sans"/>
              <a:buNone/>
            </a:pPr>
            <a:r>
              <a:rPr b="1" i="0" lang="en-US" sz="8000" u="none" cap="none" strike="noStrike">
                <a:solidFill>
                  <a:srgbClr val="272727"/>
                </a:solidFill>
                <a:latin typeface="DM Sans"/>
                <a:ea typeface="DM Sans"/>
                <a:cs typeface="DM Sans"/>
                <a:sym typeface="DM Sans"/>
              </a:rPr>
              <a:t>The Realm of the Extraordinary</a:t>
            </a:r>
            <a:endParaRPr b="0" i="0" sz="8000" u="none" cap="none" strike="noStrike">
              <a:solidFill>
                <a:schemeClr val="dk1"/>
              </a:solidFill>
              <a:latin typeface="Calibri"/>
              <a:ea typeface="Calibri"/>
              <a:cs typeface="Calibri"/>
              <a:sym typeface="Calibri"/>
            </a:endParaRPr>
          </a:p>
        </p:txBody>
      </p:sp>
      <p:sp>
        <p:nvSpPr>
          <p:cNvPr id="103" name="Google Shape;103;p4"/>
          <p:cNvSpPr/>
          <p:nvPr/>
        </p:nvSpPr>
        <p:spPr>
          <a:xfrm>
            <a:off x="2959470" y="4737100"/>
            <a:ext cx="8861474" cy="54694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Welcome to the Fantasy World, a realm of wonder and enchantment where anything is possible. Here, dragons breathe fire, unicorns prance through meadows, and rainbows shine brightly. This world is a place where wishes come true, where potions can be cursed and spells are cast. It's a place of treasure and adventure, where the impossible becomes possible. But the greatest treasure of all is the one that lies within. </a:t>
            </a:r>
            <a:endParaRPr b="0" i="0" sz="3200" u="none" cap="none" strike="noStrike">
              <a:solidFill>
                <a:schemeClr val="dk1"/>
              </a:solidFill>
              <a:latin typeface="Calibri"/>
              <a:ea typeface="Calibri"/>
              <a:cs typeface="Calibri"/>
              <a:sym typeface="Calibri"/>
            </a:endParaRPr>
          </a:p>
        </p:txBody>
      </p:sp>
      <p:sp>
        <p:nvSpPr>
          <p:cNvPr id="104" name="Google Shape;104;p4"/>
          <p:cNvSpPr/>
          <p:nvPr/>
        </p:nvSpPr>
        <p:spPr>
          <a:xfrm>
            <a:off x="12701588" y="4737100"/>
            <a:ext cx="8861474" cy="54694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world of fantasy is a reflection of our deepest desires, our fondest dreams, and our wildest imaginations. It's a place where we can let go of the constraints of reality and explore the boundless possibilities of the human mind. In this introduction, we will delve into the mysteries of this realm, uncovering the magic and wonder that lies within. So come with us and let's embark on a journey through the Fantasy World.</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FB1FF"/>
        </a:solidFill>
      </p:bgPr>
    </p:bg>
    <p:spTree>
      <p:nvGrpSpPr>
        <p:cNvPr id="109" name="Shape 109"/>
        <p:cNvGrpSpPr/>
        <p:nvPr/>
      </p:nvGrpSpPr>
      <p:grpSpPr>
        <a:xfrm>
          <a:off x="0" y="0"/>
          <a:ext cx="0" cy="0"/>
          <a:chOff x="0" y="0"/>
          <a:chExt cx="0" cy="0"/>
        </a:xfrm>
      </p:grpSpPr>
      <p:pic>
        <p:nvPicPr>
          <p:cNvPr descr=" " id="110" name="Google Shape;110;p5"/>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 " id="111" name="Google Shape;111;p5"/>
          <p:cNvPicPr preferRelativeResize="0"/>
          <p:nvPr/>
        </p:nvPicPr>
        <p:blipFill rotWithShape="1">
          <a:blip r:embed="rId4">
            <a:alphaModFix/>
          </a:blip>
          <a:srcRect b="0" l="0" r="0" t="0"/>
          <a:stretch/>
        </p:blipFill>
        <p:spPr>
          <a:xfrm>
            <a:off x="0" y="5613400"/>
            <a:ext cx="5868133" cy="5041900"/>
          </a:xfrm>
          <a:prstGeom prst="rect">
            <a:avLst/>
          </a:prstGeom>
          <a:noFill/>
          <a:ln>
            <a:noFill/>
          </a:ln>
        </p:spPr>
      </p:pic>
      <p:pic>
        <p:nvPicPr>
          <p:cNvPr descr=" " id="112" name="Google Shape;112;p5"/>
          <p:cNvPicPr preferRelativeResize="0"/>
          <p:nvPr/>
        </p:nvPicPr>
        <p:blipFill rotWithShape="1">
          <a:blip r:embed="rId5">
            <a:alphaModFix/>
          </a:blip>
          <a:srcRect b="0" l="0" r="0" t="0"/>
          <a:stretch/>
        </p:blipFill>
        <p:spPr>
          <a:xfrm>
            <a:off x="4636079" y="901700"/>
            <a:ext cx="7913089" cy="4711700"/>
          </a:xfrm>
          <a:prstGeom prst="rect">
            <a:avLst/>
          </a:prstGeom>
          <a:noFill/>
          <a:ln>
            <a:noFill/>
          </a:ln>
        </p:spPr>
      </p:pic>
      <p:pic>
        <p:nvPicPr>
          <p:cNvPr descr=" " id="113" name="Google Shape;113;p5"/>
          <p:cNvPicPr preferRelativeResize="0"/>
          <p:nvPr/>
        </p:nvPicPr>
        <p:blipFill rotWithShape="1">
          <a:blip r:embed="rId6">
            <a:alphaModFix/>
          </a:blip>
          <a:srcRect b="0" l="0" r="0" t="0"/>
          <a:stretch/>
        </p:blipFill>
        <p:spPr>
          <a:xfrm>
            <a:off x="8598975" y="5194300"/>
            <a:ext cx="5258457" cy="8394700"/>
          </a:xfrm>
          <a:prstGeom prst="rect">
            <a:avLst/>
          </a:prstGeom>
          <a:noFill/>
          <a:ln>
            <a:noFill/>
          </a:ln>
        </p:spPr>
      </p:pic>
      <p:pic>
        <p:nvPicPr>
          <p:cNvPr descr=" " id="114" name="Google Shape;114;p5"/>
          <p:cNvPicPr preferRelativeResize="0"/>
          <p:nvPr/>
        </p:nvPicPr>
        <p:blipFill rotWithShape="1">
          <a:blip r:embed="rId7">
            <a:alphaModFix/>
          </a:blip>
          <a:srcRect b="0" l="0" r="0" t="0"/>
          <a:stretch/>
        </p:blipFill>
        <p:spPr>
          <a:xfrm>
            <a:off x="2324391" y="1968500"/>
            <a:ext cx="10224778" cy="10223500"/>
          </a:xfrm>
          <a:prstGeom prst="rect">
            <a:avLst/>
          </a:prstGeom>
          <a:noFill/>
          <a:ln>
            <a:noFill/>
          </a:ln>
        </p:spPr>
      </p:pic>
      <p:sp>
        <p:nvSpPr>
          <p:cNvPr id="115" name="Google Shape;115;p5"/>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16" name="Google Shape;116;p5"/>
          <p:cNvPicPr preferRelativeResize="0"/>
          <p:nvPr/>
        </p:nvPicPr>
        <p:blipFill rotWithShape="1">
          <a:blip r:embed="rId8">
            <a:alphaModFix/>
          </a:blip>
          <a:srcRect b="0" l="0" r="0" t="0"/>
          <a:stretch/>
        </p:blipFill>
        <p:spPr>
          <a:xfrm>
            <a:off x="23523340" y="10820400"/>
            <a:ext cx="711289" cy="2590800"/>
          </a:xfrm>
          <a:prstGeom prst="rect">
            <a:avLst/>
          </a:prstGeom>
          <a:noFill/>
          <a:ln>
            <a:noFill/>
          </a:ln>
        </p:spPr>
      </p:pic>
      <p:sp>
        <p:nvSpPr>
          <p:cNvPr id="117" name="Google Shape;117;p5"/>
          <p:cNvSpPr/>
          <p:nvPr/>
        </p:nvSpPr>
        <p:spPr>
          <a:xfrm>
            <a:off x="13463683" y="2705100"/>
            <a:ext cx="9907238" cy="3124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5"/>
          <p:cNvSpPr/>
          <p:nvPr/>
        </p:nvSpPr>
        <p:spPr>
          <a:xfrm>
            <a:off x="13463683" y="3454400"/>
            <a:ext cx="1625803" cy="1625600"/>
          </a:xfrm>
          <a:prstGeom prst="roundRect">
            <a:avLst>
              <a:gd fmla="val 781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19" name="Google Shape;119;p5"/>
          <p:cNvPicPr preferRelativeResize="0"/>
          <p:nvPr/>
        </p:nvPicPr>
        <p:blipFill rotWithShape="1">
          <a:blip r:embed="rId9">
            <a:alphaModFix/>
          </a:blip>
          <a:srcRect b="0" l="0" r="0" t="0"/>
          <a:stretch/>
        </p:blipFill>
        <p:spPr>
          <a:xfrm>
            <a:off x="13463683" y="3454400"/>
            <a:ext cx="1625803" cy="1625600"/>
          </a:xfrm>
          <a:prstGeom prst="rect">
            <a:avLst/>
          </a:prstGeom>
          <a:noFill/>
          <a:ln>
            <a:noFill/>
          </a:ln>
        </p:spPr>
      </p:pic>
      <p:pic>
        <p:nvPicPr>
          <p:cNvPr descr=" " id="120" name="Google Shape;120;p5"/>
          <p:cNvPicPr preferRelativeResize="0"/>
          <p:nvPr/>
        </p:nvPicPr>
        <p:blipFill rotWithShape="1">
          <a:blip r:embed="rId10">
            <a:alphaModFix/>
          </a:blip>
          <a:srcRect b="0" l="0" r="0" t="0"/>
          <a:stretch/>
        </p:blipFill>
        <p:spPr>
          <a:xfrm>
            <a:off x="13678621" y="3562350"/>
            <a:ext cx="1196250" cy="1409700"/>
          </a:xfrm>
          <a:prstGeom prst="rect">
            <a:avLst/>
          </a:prstGeom>
          <a:noFill/>
          <a:ln>
            <a:noFill/>
          </a:ln>
        </p:spPr>
      </p:pic>
      <p:sp>
        <p:nvSpPr>
          <p:cNvPr id="121" name="Google Shape;121;p5"/>
          <p:cNvSpPr/>
          <p:nvPr/>
        </p:nvSpPr>
        <p:spPr>
          <a:xfrm>
            <a:off x="15495937" y="2705100"/>
            <a:ext cx="7874984" cy="3124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5"/>
          <p:cNvSpPr/>
          <p:nvPr/>
        </p:nvSpPr>
        <p:spPr>
          <a:xfrm>
            <a:off x="15495937" y="2705100"/>
            <a:ext cx="8078210" cy="990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DM Sans"/>
              <a:buNone/>
            </a:pPr>
            <a:r>
              <a:rPr b="1" i="0" lang="en-US" sz="4800" u="none" cap="none" strike="noStrike">
                <a:solidFill>
                  <a:srgbClr val="0E0E0E"/>
                </a:solidFill>
                <a:latin typeface="DM Sans"/>
                <a:ea typeface="DM Sans"/>
                <a:cs typeface="DM Sans"/>
                <a:sym typeface="DM Sans"/>
              </a:rPr>
              <a:t>Unicorn Sightings</a:t>
            </a:r>
            <a:endParaRPr b="0" i="0" sz="4800" u="none" cap="none" strike="noStrike">
              <a:solidFill>
                <a:schemeClr val="dk1"/>
              </a:solidFill>
              <a:latin typeface="Calibri"/>
              <a:ea typeface="Calibri"/>
              <a:cs typeface="Calibri"/>
              <a:sym typeface="Calibri"/>
            </a:endParaRPr>
          </a:p>
        </p:txBody>
      </p:sp>
      <p:sp>
        <p:nvSpPr>
          <p:cNvPr id="123" name="Google Shape;123;p5"/>
          <p:cNvSpPr/>
          <p:nvPr/>
        </p:nvSpPr>
        <p:spPr>
          <a:xfrm>
            <a:off x="15495937" y="3695700"/>
            <a:ext cx="8010468" cy="2269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record of the number of unicorns spotted in the fantasy realm and the beauty and mystery that surrounds these enchanting creatures.</a:t>
            </a:r>
            <a:endParaRPr b="0" i="0" sz="3200" u="none" cap="none" strike="noStrike">
              <a:solidFill>
                <a:schemeClr val="dk1"/>
              </a:solidFill>
              <a:latin typeface="Calibri"/>
              <a:ea typeface="Calibri"/>
              <a:cs typeface="Calibri"/>
              <a:sym typeface="Calibri"/>
            </a:endParaRPr>
          </a:p>
        </p:txBody>
      </p:sp>
      <p:sp>
        <p:nvSpPr>
          <p:cNvPr id="124" name="Google Shape;124;p5"/>
          <p:cNvSpPr/>
          <p:nvPr/>
        </p:nvSpPr>
        <p:spPr>
          <a:xfrm>
            <a:off x="13463683" y="6858000"/>
            <a:ext cx="9907238" cy="259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5"/>
          <p:cNvSpPr/>
          <p:nvPr/>
        </p:nvSpPr>
        <p:spPr>
          <a:xfrm>
            <a:off x="13463683" y="7340600"/>
            <a:ext cx="1625803" cy="1625600"/>
          </a:xfrm>
          <a:prstGeom prst="roundRect">
            <a:avLst>
              <a:gd fmla="val 781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26" name="Google Shape;126;p5"/>
          <p:cNvPicPr preferRelativeResize="0"/>
          <p:nvPr/>
        </p:nvPicPr>
        <p:blipFill rotWithShape="1">
          <a:blip r:embed="rId9">
            <a:alphaModFix/>
          </a:blip>
          <a:srcRect b="0" l="0" r="0" t="0"/>
          <a:stretch/>
        </p:blipFill>
        <p:spPr>
          <a:xfrm>
            <a:off x="13463683" y="7340600"/>
            <a:ext cx="1625803" cy="1625600"/>
          </a:xfrm>
          <a:prstGeom prst="rect">
            <a:avLst/>
          </a:prstGeom>
          <a:noFill/>
          <a:ln>
            <a:noFill/>
          </a:ln>
        </p:spPr>
      </p:pic>
      <p:pic>
        <p:nvPicPr>
          <p:cNvPr descr=" " id="127" name="Google Shape;127;p5"/>
          <p:cNvPicPr preferRelativeResize="0"/>
          <p:nvPr/>
        </p:nvPicPr>
        <p:blipFill rotWithShape="1">
          <a:blip r:embed="rId11">
            <a:alphaModFix/>
          </a:blip>
          <a:srcRect b="0" l="0" r="0" t="0"/>
          <a:stretch/>
        </p:blipFill>
        <p:spPr>
          <a:xfrm>
            <a:off x="13718666" y="7442200"/>
            <a:ext cx="1116152" cy="1422561"/>
          </a:xfrm>
          <a:prstGeom prst="rect">
            <a:avLst/>
          </a:prstGeom>
          <a:noFill/>
          <a:ln>
            <a:noFill/>
          </a:ln>
        </p:spPr>
      </p:pic>
      <p:sp>
        <p:nvSpPr>
          <p:cNvPr id="128" name="Google Shape;128;p5"/>
          <p:cNvSpPr/>
          <p:nvPr/>
        </p:nvSpPr>
        <p:spPr>
          <a:xfrm>
            <a:off x="15495937" y="6858000"/>
            <a:ext cx="7874984" cy="259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5"/>
          <p:cNvSpPr/>
          <p:nvPr/>
        </p:nvSpPr>
        <p:spPr>
          <a:xfrm>
            <a:off x="15495937" y="6858000"/>
            <a:ext cx="8078210" cy="990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DM Sans"/>
              <a:buNone/>
            </a:pPr>
            <a:r>
              <a:rPr b="1" i="0" lang="en-US" sz="4800" u="none" cap="none" strike="noStrike">
                <a:solidFill>
                  <a:srgbClr val="0E0E0E"/>
                </a:solidFill>
                <a:latin typeface="DM Sans"/>
                <a:ea typeface="DM Sans"/>
                <a:cs typeface="DM Sans"/>
                <a:sym typeface="DM Sans"/>
              </a:rPr>
              <a:t>Dragon Taming</a:t>
            </a:r>
            <a:endParaRPr b="0" i="0" sz="4800" u="none" cap="none" strike="noStrike">
              <a:solidFill>
                <a:schemeClr val="dk1"/>
              </a:solidFill>
              <a:latin typeface="Calibri"/>
              <a:ea typeface="Calibri"/>
              <a:cs typeface="Calibri"/>
              <a:sym typeface="Calibri"/>
            </a:endParaRPr>
          </a:p>
        </p:txBody>
      </p:sp>
      <p:sp>
        <p:nvSpPr>
          <p:cNvPr id="130" name="Google Shape;130;p5"/>
          <p:cNvSpPr/>
          <p:nvPr/>
        </p:nvSpPr>
        <p:spPr>
          <a:xfrm>
            <a:off x="15495937" y="7848600"/>
            <a:ext cx="8010468" cy="1735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closer look at the art of taming dragons and the brave adventurers who dare to take on these fearsome creatures.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FB1FF"/>
        </a:solidFill>
      </p:bgPr>
    </p:bg>
    <p:spTree>
      <p:nvGrpSpPr>
        <p:cNvPr id="135" name="Shape 135"/>
        <p:cNvGrpSpPr/>
        <p:nvPr/>
      </p:nvGrpSpPr>
      <p:grpSpPr>
        <a:xfrm>
          <a:off x="0" y="0"/>
          <a:ext cx="0" cy="0"/>
          <a:chOff x="0" y="0"/>
          <a:chExt cx="0" cy="0"/>
        </a:xfrm>
      </p:grpSpPr>
      <p:pic>
        <p:nvPicPr>
          <p:cNvPr descr=" " id="136" name="Google Shape;136;p6"/>
          <p:cNvPicPr preferRelativeResize="0"/>
          <p:nvPr/>
        </p:nvPicPr>
        <p:blipFill rotWithShape="1">
          <a:blip r:embed="rId3">
            <a:alphaModFix/>
          </a:blip>
          <a:srcRect b="0" l="0" r="0" t="0"/>
          <a:stretch/>
        </p:blipFill>
        <p:spPr>
          <a:xfrm>
            <a:off x="-3200800" y="-2311400"/>
            <a:ext cx="7354219" cy="6324600"/>
          </a:xfrm>
          <a:prstGeom prst="rect">
            <a:avLst/>
          </a:prstGeom>
          <a:noFill/>
          <a:ln>
            <a:noFill/>
          </a:ln>
        </p:spPr>
      </p:pic>
      <p:pic>
        <p:nvPicPr>
          <p:cNvPr descr=" " id="137" name="Google Shape;137;p6"/>
          <p:cNvPicPr preferRelativeResize="0"/>
          <p:nvPr/>
        </p:nvPicPr>
        <p:blipFill rotWithShape="1">
          <a:blip r:embed="rId4">
            <a:alphaModFix/>
          </a:blip>
          <a:srcRect b="0" l="0" r="0" t="0"/>
          <a:stretch/>
        </p:blipFill>
        <p:spPr>
          <a:xfrm>
            <a:off x="-3416727" y="8978900"/>
            <a:ext cx="6826837" cy="5468045"/>
          </a:xfrm>
          <a:prstGeom prst="rect">
            <a:avLst/>
          </a:prstGeom>
          <a:noFill/>
          <a:ln>
            <a:noFill/>
          </a:ln>
        </p:spPr>
      </p:pic>
      <p:pic>
        <p:nvPicPr>
          <p:cNvPr descr=" " id="138" name="Google Shape;138;p6"/>
          <p:cNvPicPr preferRelativeResize="0"/>
          <p:nvPr/>
        </p:nvPicPr>
        <p:blipFill rotWithShape="1">
          <a:blip r:embed="rId5">
            <a:alphaModFix/>
          </a:blip>
          <a:srcRect b="0" l="0" r="0" t="0"/>
          <a:stretch/>
        </p:blipFill>
        <p:spPr>
          <a:xfrm>
            <a:off x="20500362" y="9258300"/>
            <a:ext cx="5735821" cy="6877968"/>
          </a:xfrm>
          <a:prstGeom prst="rect">
            <a:avLst/>
          </a:prstGeom>
          <a:noFill/>
          <a:ln>
            <a:noFill/>
          </a:ln>
        </p:spPr>
      </p:pic>
      <p:pic>
        <p:nvPicPr>
          <p:cNvPr descr=" " id="139" name="Google Shape;139;p6"/>
          <p:cNvPicPr preferRelativeResize="0"/>
          <p:nvPr/>
        </p:nvPicPr>
        <p:blipFill rotWithShape="1">
          <a:blip r:embed="rId6">
            <a:alphaModFix/>
          </a:blip>
          <a:srcRect b="0" l="0" r="0" t="0"/>
          <a:stretch/>
        </p:blipFill>
        <p:spPr>
          <a:xfrm>
            <a:off x="13895537" y="-7315200"/>
            <a:ext cx="16745189" cy="17397871"/>
          </a:xfrm>
          <a:prstGeom prst="rect">
            <a:avLst/>
          </a:prstGeom>
          <a:noFill/>
          <a:ln>
            <a:noFill/>
          </a:ln>
        </p:spPr>
      </p:pic>
      <p:sp>
        <p:nvSpPr>
          <p:cNvPr id="140" name="Google Shape;140;p6"/>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41" name="Google Shape;141;p6"/>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142" name="Google Shape;142;p6"/>
          <p:cNvSpPr/>
          <p:nvPr/>
        </p:nvSpPr>
        <p:spPr>
          <a:xfrm>
            <a:off x="3543743" y="1384300"/>
            <a:ext cx="8129016" cy="1121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6"/>
          <p:cNvSpPr/>
          <p:nvPr/>
        </p:nvSpPr>
        <p:spPr>
          <a:xfrm>
            <a:off x="5036179" y="1384300"/>
            <a:ext cx="5144143" cy="78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6"/>
          <p:cNvSpPr/>
          <p:nvPr/>
        </p:nvSpPr>
        <p:spPr>
          <a:xfrm>
            <a:off x="5036179" y="1384300"/>
            <a:ext cx="5347368" cy="990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DM Sans"/>
              <a:buNone/>
            </a:pPr>
            <a:r>
              <a:rPr b="1" i="0" lang="en-US" sz="4800" u="none" cap="none" strike="noStrike">
                <a:solidFill>
                  <a:srgbClr val="0E0E0E"/>
                </a:solidFill>
                <a:latin typeface="DM Sans"/>
                <a:ea typeface="DM Sans"/>
                <a:cs typeface="DM Sans"/>
                <a:sym typeface="DM Sans"/>
              </a:rPr>
              <a:t>Unicorn Sightings</a:t>
            </a:r>
            <a:endParaRPr b="0" i="0" sz="4800" u="none" cap="none" strike="noStrike">
              <a:solidFill>
                <a:schemeClr val="dk1"/>
              </a:solidFill>
              <a:latin typeface="Calibri"/>
              <a:ea typeface="Calibri"/>
              <a:cs typeface="Calibri"/>
              <a:sym typeface="Calibri"/>
            </a:endParaRPr>
          </a:p>
        </p:txBody>
      </p:sp>
      <p:sp>
        <p:nvSpPr>
          <p:cNvPr id="145" name="Google Shape;145;p6"/>
          <p:cNvSpPr/>
          <p:nvPr/>
        </p:nvSpPr>
        <p:spPr>
          <a:xfrm>
            <a:off x="3543743" y="2781300"/>
            <a:ext cx="8129016" cy="16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6"/>
          <p:cNvSpPr/>
          <p:nvPr/>
        </p:nvSpPr>
        <p:spPr>
          <a:xfrm>
            <a:off x="3476001" y="2781300"/>
            <a:ext cx="8264500" cy="17356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record of the number of unicorns spotted in the fantasy realm and the beauty and mystery.</a:t>
            </a:r>
            <a:endParaRPr b="0" i="0" sz="3200" u="none" cap="none" strike="noStrike">
              <a:solidFill>
                <a:schemeClr val="dk1"/>
              </a:solidFill>
              <a:latin typeface="Calibri"/>
              <a:ea typeface="Calibri"/>
              <a:cs typeface="Calibri"/>
              <a:sym typeface="Calibri"/>
            </a:endParaRPr>
          </a:p>
        </p:txBody>
      </p:sp>
      <p:pic>
        <p:nvPicPr>
          <p:cNvPr descr=" " id="147" name="Google Shape;147;p6"/>
          <p:cNvPicPr preferRelativeResize="0"/>
          <p:nvPr/>
        </p:nvPicPr>
        <p:blipFill rotWithShape="1">
          <a:blip r:embed="rId8">
            <a:alphaModFix/>
          </a:blip>
          <a:srcRect b="0" l="0" r="0" t="0"/>
          <a:stretch/>
        </p:blipFill>
        <p:spPr>
          <a:xfrm>
            <a:off x="3543743" y="4991100"/>
            <a:ext cx="8129016" cy="7607300"/>
          </a:xfrm>
          <a:prstGeom prst="rect">
            <a:avLst/>
          </a:prstGeom>
          <a:noFill/>
          <a:ln>
            <a:noFill/>
          </a:ln>
        </p:spPr>
      </p:pic>
      <p:sp>
        <p:nvSpPr>
          <p:cNvPr id="148" name="Google Shape;148;p6"/>
          <p:cNvSpPr/>
          <p:nvPr/>
        </p:nvSpPr>
        <p:spPr>
          <a:xfrm>
            <a:off x="12663483" y="1384300"/>
            <a:ext cx="8129016" cy="1121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49" name="Google Shape;149;p6"/>
          <p:cNvPicPr preferRelativeResize="0"/>
          <p:nvPr/>
        </p:nvPicPr>
        <p:blipFill rotWithShape="1">
          <a:blip r:embed="rId9">
            <a:alphaModFix/>
          </a:blip>
          <a:srcRect b="0" l="0" r="0" t="0"/>
          <a:stretch/>
        </p:blipFill>
        <p:spPr>
          <a:xfrm>
            <a:off x="12663483" y="1384300"/>
            <a:ext cx="8129016" cy="7607300"/>
          </a:xfrm>
          <a:prstGeom prst="rect">
            <a:avLst/>
          </a:prstGeom>
          <a:noFill/>
          <a:ln>
            <a:noFill/>
          </a:ln>
        </p:spPr>
      </p:pic>
      <p:sp>
        <p:nvSpPr>
          <p:cNvPr id="150" name="Google Shape;150;p6"/>
          <p:cNvSpPr/>
          <p:nvPr/>
        </p:nvSpPr>
        <p:spPr>
          <a:xfrm>
            <a:off x="14155919" y="9601200"/>
            <a:ext cx="5144143" cy="78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6"/>
          <p:cNvSpPr/>
          <p:nvPr/>
        </p:nvSpPr>
        <p:spPr>
          <a:xfrm>
            <a:off x="14155919" y="9601200"/>
            <a:ext cx="5347368" cy="990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DM Sans"/>
              <a:buNone/>
            </a:pPr>
            <a:r>
              <a:rPr b="1" i="0" lang="en-US" sz="4800" u="none" cap="none" strike="noStrike">
                <a:solidFill>
                  <a:srgbClr val="0E0E0E"/>
                </a:solidFill>
                <a:latin typeface="DM Sans"/>
                <a:ea typeface="DM Sans"/>
                <a:cs typeface="DM Sans"/>
                <a:sym typeface="DM Sans"/>
              </a:rPr>
              <a:t>Unicorn Sightings</a:t>
            </a:r>
            <a:endParaRPr b="0" i="0" sz="4800" u="none" cap="none" strike="noStrike">
              <a:solidFill>
                <a:schemeClr val="dk1"/>
              </a:solidFill>
              <a:latin typeface="Calibri"/>
              <a:ea typeface="Calibri"/>
              <a:cs typeface="Calibri"/>
              <a:sym typeface="Calibri"/>
            </a:endParaRPr>
          </a:p>
        </p:txBody>
      </p:sp>
      <p:sp>
        <p:nvSpPr>
          <p:cNvPr id="152" name="Google Shape;152;p6"/>
          <p:cNvSpPr/>
          <p:nvPr/>
        </p:nvSpPr>
        <p:spPr>
          <a:xfrm>
            <a:off x="12663483" y="10998200"/>
            <a:ext cx="8129016" cy="16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6"/>
          <p:cNvSpPr/>
          <p:nvPr/>
        </p:nvSpPr>
        <p:spPr>
          <a:xfrm>
            <a:off x="12595741" y="10998200"/>
            <a:ext cx="8264500" cy="17356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record of the number of unicorns spotted in the fantasy realm and the beauty and mystery.</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FB1FF"/>
        </a:solidFill>
      </p:bgPr>
    </p:bg>
    <p:spTree>
      <p:nvGrpSpPr>
        <p:cNvPr id="158" name="Shape 158"/>
        <p:cNvGrpSpPr/>
        <p:nvPr/>
      </p:nvGrpSpPr>
      <p:grpSpPr>
        <a:xfrm>
          <a:off x="0" y="0"/>
          <a:ext cx="0" cy="0"/>
          <a:chOff x="0" y="0"/>
          <a:chExt cx="0" cy="0"/>
        </a:xfrm>
      </p:grpSpPr>
      <p:pic>
        <p:nvPicPr>
          <p:cNvPr descr=" " id="159" name="Google Shape;159;p7"/>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 " id="160" name="Google Shape;160;p7"/>
          <p:cNvPicPr preferRelativeResize="0"/>
          <p:nvPr/>
        </p:nvPicPr>
        <p:blipFill rotWithShape="1">
          <a:blip r:embed="rId4">
            <a:alphaModFix/>
          </a:blip>
          <a:srcRect b="0" l="0" r="0" t="0"/>
          <a:stretch/>
        </p:blipFill>
        <p:spPr>
          <a:xfrm>
            <a:off x="-4813902" y="-5816600"/>
            <a:ext cx="15079327" cy="16573078"/>
          </a:xfrm>
          <a:prstGeom prst="rect">
            <a:avLst/>
          </a:prstGeom>
          <a:noFill/>
          <a:ln>
            <a:noFill/>
          </a:ln>
        </p:spPr>
      </p:pic>
      <p:pic>
        <p:nvPicPr>
          <p:cNvPr descr=" " id="161" name="Google Shape;161;p7"/>
          <p:cNvPicPr preferRelativeResize="0"/>
          <p:nvPr/>
        </p:nvPicPr>
        <p:blipFill rotWithShape="1">
          <a:blip r:embed="rId5">
            <a:alphaModFix/>
          </a:blip>
          <a:srcRect b="0" l="0" r="0" t="0"/>
          <a:stretch/>
        </p:blipFill>
        <p:spPr>
          <a:xfrm>
            <a:off x="20068508" y="-2552700"/>
            <a:ext cx="6604826" cy="10528300"/>
          </a:xfrm>
          <a:prstGeom prst="rect">
            <a:avLst/>
          </a:prstGeom>
          <a:noFill/>
          <a:ln>
            <a:noFill/>
          </a:ln>
        </p:spPr>
      </p:pic>
      <p:pic>
        <p:nvPicPr>
          <p:cNvPr descr=" " id="162" name="Google Shape;162;p7"/>
          <p:cNvPicPr preferRelativeResize="0"/>
          <p:nvPr/>
        </p:nvPicPr>
        <p:blipFill rotWithShape="1">
          <a:blip r:embed="rId6">
            <a:alphaModFix/>
          </a:blip>
          <a:srcRect b="0" l="0" r="0" t="0"/>
          <a:stretch/>
        </p:blipFill>
        <p:spPr>
          <a:xfrm>
            <a:off x="19141292" y="1981200"/>
            <a:ext cx="3048381" cy="2844800"/>
          </a:xfrm>
          <a:prstGeom prst="rect">
            <a:avLst/>
          </a:prstGeom>
          <a:noFill/>
          <a:ln>
            <a:noFill/>
          </a:ln>
        </p:spPr>
      </p:pic>
      <p:pic>
        <p:nvPicPr>
          <p:cNvPr descr=" " id="163" name="Google Shape;163;p7"/>
          <p:cNvPicPr preferRelativeResize="0"/>
          <p:nvPr/>
        </p:nvPicPr>
        <p:blipFill rotWithShape="1">
          <a:blip r:embed="rId6">
            <a:alphaModFix/>
          </a:blip>
          <a:srcRect b="0" l="0" r="0" t="0"/>
          <a:stretch/>
        </p:blipFill>
        <p:spPr>
          <a:xfrm>
            <a:off x="17947343" y="1003300"/>
            <a:ext cx="3048381" cy="2844800"/>
          </a:xfrm>
          <a:prstGeom prst="rect">
            <a:avLst/>
          </a:prstGeom>
          <a:noFill/>
          <a:ln>
            <a:noFill/>
          </a:ln>
        </p:spPr>
      </p:pic>
      <p:pic>
        <p:nvPicPr>
          <p:cNvPr descr=" " id="164" name="Google Shape;164;p7"/>
          <p:cNvPicPr preferRelativeResize="0"/>
          <p:nvPr/>
        </p:nvPicPr>
        <p:blipFill rotWithShape="1">
          <a:blip r:embed="rId7">
            <a:alphaModFix/>
          </a:blip>
          <a:srcRect b="0" l="0" r="0" t="0"/>
          <a:stretch/>
        </p:blipFill>
        <p:spPr>
          <a:xfrm>
            <a:off x="1600400" y="7289800"/>
            <a:ext cx="2014526" cy="2003072"/>
          </a:xfrm>
          <a:prstGeom prst="rect">
            <a:avLst/>
          </a:prstGeom>
          <a:noFill/>
          <a:ln>
            <a:noFill/>
          </a:ln>
        </p:spPr>
      </p:pic>
      <p:pic>
        <p:nvPicPr>
          <p:cNvPr descr=" " id="165" name="Google Shape;165;p7"/>
          <p:cNvPicPr preferRelativeResize="0"/>
          <p:nvPr/>
        </p:nvPicPr>
        <p:blipFill rotWithShape="1">
          <a:blip r:embed="rId8">
            <a:alphaModFix/>
          </a:blip>
          <a:srcRect b="0" l="0" r="0" t="0"/>
          <a:stretch/>
        </p:blipFill>
        <p:spPr>
          <a:xfrm>
            <a:off x="-3429429" y="7988306"/>
            <a:ext cx="8994842" cy="10147281"/>
          </a:xfrm>
          <a:prstGeom prst="rect">
            <a:avLst/>
          </a:prstGeom>
          <a:noFill/>
          <a:ln>
            <a:noFill/>
          </a:ln>
        </p:spPr>
      </p:pic>
      <p:pic>
        <p:nvPicPr>
          <p:cNvPr descr=" " id="166" name="Google Shape;166;p7"/>
          <p:cNvPicPr preferRelativeResize="0"/>
          <p:nvPr/>
        </p:nvPicPr>
        <p:blipFill rotWithShape="1">
          <a:blip r:embed="rId9">
            <a:alphaModFix/>
          </a:blip>
          <a:srcRect b="0" l="0" r="0" t="0"/>
          <a:stretch/>
        </p:blipFill>
        <p:spPr>
          <a:xfrm>
            <a:off x="18976172" y="8585200"/>
            <a:ext cx="8061120" cy="8060110"/>
          </a:xfrm>
          <a:prstGeom prst="rect">
            <a:avLst/>
          </a:prstGeom>
          <a:noFill/>
          <a:ln>
            <a:noFill/>
          </a:ln>
        </p:spPr>
      </p:pic>
      <p:sp>
        <p:nvSpPr>
          <p:cNvPr id="167" name="Google Shape;167;p7"/>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68" name="Google Shape;168;p7"/>
          <p:cNvPicPr preferRelativeResize="0"/>
          <p:nvPr/>
        </p:nvPicPr>
        <p:blipFill rotWithShape="1">
          <a:blip r:embed="rId10">
            <a:alphaModFix/>
          </a:blip>
          <a:srcRect b="0" l="0" r="0" t="0"/>
          <a:stretch/>
        </p:blipFill>
        <p:spPr>
          <a:xfrm>
            <a:off x="23523340" y="10820400"/>
            <a:ext cx="711289" cy="2590800"/>
          </a:xfrm>
          <a:prstGeom prst="rect">
            <a:avLst/>
          </a:prstGeom>
          <a:noFill/>
          <a:ln>
            <a:noFill/>
          </a:ln>
        </p:spPr>
      </p:pic>
      <p:pic>
        <p:nvPicPr>
          <p:cNvPr descr=" " id="169" name="Google Shape;169;p7"/>
          <p:cNvPicPr preferRelativeResize="0"/>
          <p:nvPr/>
        </p:nvPicPr>
        <p:blipFill rotWithShape="1">
          <a:blip r:embed="rId11">
            <a:alphaModFix/>
          </a:blip>
          <a:srcRect b="0" l="0" r="0" t="0"/>
          <a:stretch/>
        </p:blipFill>
        <p:spPr>
          <a:xfrm>
            <a:off x="635079" y="1181100"/>
            <a:ext cx="5966698" cy="4437887"/>
          </a:xfrm>
          <a:prstGeom prst="rect">
            <a:avLst/>
          </a:prstGeom>
          <a:noFill/>
          <a:ln>
            <a:noFill/>
          </a:ln>
        </p:spPr>
      </p:pic>
      <p:sp>
        <p:nvSpPr>
          <p:cNvPr id="170" name="Google Shape;170;p7"/>
          <p:cNvSpPr/>
          <p:nvPr/>
        </p:nvSpPr>
        <p:spPr>
          <a:xfrm>
            <a:off x="5842730" y="4229100"/>
            <a:ext cx="13603400" cy="562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7"/>
          <p:cNvSpPr/>
          <p:nvPr/>
        </p:nvSpPr>
        <p:spPr>
          <a:xfrm>
            <a:off x="5842730" y="4229100"/>
            <a:ext cx="13806626" cy="4927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DM Sans"/>
              <a:buNone/>
            </a:pPr>
            <a:r>
              <a:rPr b="1" i="0" lang="en-US" sz="4800" u="none" cap="none" strike="noStrike">
                <a:solidFill>
                  <a:srgbClr val="FFFFFF"/>
                </a:solidFill>
                <a:latin typeface="DM Sans"/>
                <a:ea typeface="DM Sans"/>
                <a:cs typeface="DM Sans"/>
                <a:sym typeface="DM Sans"/>
              </a:rPr>
              <a:t>Fantasy is the gateway to the impossible, the land where the ordinary becomes extraordinary, and the impossible becomes possible. It is the realm of the imagination, where anything can happen and everything is possible.</a:t>
            </a:r>
            <a:endParaRPr b="0" i="0" sz="4800" u="none" cap="none" strike="noStrike">
              <a:solidFill>
                <a:schemeClr val="dk1"/>
              </a:solidFill>
              <a:latin typeface="Calibri"/>
              <a:ea typeface="Calibri"/>
              <a:cs typeface="Calibri"/>
              <a:sym typeface="Calibri"/>
            </a:endParaRPr>
          </a:p>
        </p:txBody>
      </p:sp>
      <p:sp>
        <p:nvSpPr>
          <p:cNvPr id="172" name="Google Shape;172;p7"/>
          <p:cNvSpPr/>
          <p:nvPr/>
        </p:nvSpPr>
        <p:spPr>
          <a:xfrm>
            <a:off x="15267308" y="9258300"/>
            <a:ext cx="4331241" cy="749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DM Sans"/>
              <a:buNone/>
            </a:pPr>
            <a:r>
              <a:rPr b="1" i="0" lang="en-US" sz="3600" u="none" cap="none" strike="noStrike">
                <a:solidFill>
                  <a:srgbClr val="FFFFFF"/>
                </a:solidFill>
                <a:latin typeface="DM Sans"/>
                <a:ea typeface="DM Sans"/>
                <a:cs typeface="DM Sans"/>
                <a:sym typeface="DM Sans"/>
              </a:rPr>
              <a:t>The Dream Weaver</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FB1FF"/>
        </a:solidFill>
      </p:bgPr>
    </p:bg>
    <p:spTree>
      <p:nvGrpSpPr>
        <p:cNvPr id="177" name="Shape 177"/>
        <p:cNvGrpSpPr/>
        <p:nvPr/>
      </p:nvGrpSpPr>
      <p:grpSpPr>
        <a:xfrm>
          <a:off x="0" y="0"/>
          <a:ext cx="0" cy="0"/>
          <a:chOff x="0" y="0"/>
          <a:chExt cx="0" cy="0"/>
        </a:xfrm>
      </p:grpSpPr>
      <p:pic>
        <p:nvPicPr>
          <p:cNvPr descr=" " id="178" name="Google Shape;178;p8"/>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 " id="179" name="Google Shape;179;p8"/>
          <p:cNvPicPr preferRelativeResize="0"/>
          <p:nvPr/>
        </p:nvPicPr>
        <p:blipFill rotWithShape="1">
          <a:blip r:embed="rId4">
            <a:alphaModFix/>
          </a:blip>
          <a:srcRect b="0" l="0" r="0" t="0"/>
          <a:stretch/>
        </p:blipFill>
        <p:spPr>
          <a:xfrm>
            <a:off x="18912664" y="-1993900"/>
            <a:ext cx="9224590" cy="8670962"/>
          </a:xfrm>
          <a:prstGeom prst="rect">
            <a:avLst/>
          </a:prstGeom>
          <a:noFill/>
          <a:ln>
            <a:noFill/>
          </a:ln>
        </p:spPr>
      </p:pic>
      <p:pic>
        <p:nvPicPr>
          <p:cNvPr descr=" " id="180" name="Google Shape;180;p8"/>
          <p:cNvPicPr preferRelativeResize="0"/>
          <p:nvPr/>
        </p:nvPicPr>
        <p:blipFill rotWithShape="1">
          <a:blip r:embed="rId5">
            <a:alphaModFix/>
          </a:blip>
          <a:srcRect b="0" l="0" r="0" t="0"/>
          <a:stretch/>
        </p:blipFill>
        <p:spPr>
          <a:xfrm>
            <a:off x="-4686886" y="3898900"/>
            <a:ext cx="8061120" cy="8060110"/>
          </a:xfrm>
          <a:prstGeom prst="rect">
            <a:avLst/>
          </a:prstGeom>
          <a:noFill/>
          <a:ln>
            <a:noFill/>
          </a:ln>
        </p:spPr>
      </p:pic>
      <p:pic>
        <p:nvPicPr>
          <p:cNvPr descr=" " id="181" name="Google Shape;181;p8"/>
          <p:cNvPicPr preferRelativeResize="0"/>
          <p:nvPr/>
        </p:nvPicPr>
        <p:blipFill rotWithShape="1">
          <a:blip r:embed="rId6">
            <a:alphaModFix/>
          </a:blip>
          <a:srcRect b="0" l="0" r="0" t="0"/>
          <a:stretch/>
        </p:blipFill>
        <p:spPr>
          <a:xfrm>
            <a:off x="18912667" y="7581900"/>
            <a:ext cx="9067367" cy="10229093"/>
          </a:xfrm>
          <a:prstGeom prst="rect">
            <a:avLst/>
          </a:prstGeom>
          <a:noFill/>
          <a:ln>
            <a:noFill/>
          </a:ln>
        </p:spPr>
      </p:pic>
      <p:sp>
        <p:nvSpPr>
          <p:cNvPr id="182" name="Google Shape;182;p8"/>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83" name="Google Shape;183;p8"/>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pic>
        <p:nvPicPr>
          <p:cNvPr descr=" " id="184" name="Google Shape;184;p8"/>
          <p:cNvPicPr preferRelativeResize="0"/>
          <p:nvPr/>
        </p:nvPicPr>
        <p:blipFill rotWithShape="1">
          <a:blip r:embed="rId8">
            <a:alphaModFix/>
          </a:blip>
          <a:srcRect b="0" l="0" r="0" t="0"/>
          <a:stretch/>
        </p:blipFill>
        <p:spPr>
          <a:xfrm>
            <a:off x="2692737" y="838200"/>
            <a:ext cx="11279010" cy="11277600"/>
          </a:xfrm>
          <a:prstGeom prst="rect">
            <a:avLst/>
          </a:prstGeom>
          <a:noFill/>
          <a:ln>
            <a:noFill/>
          </a:ln>
        </p:spPr>
      </p:pic>
      <p:sp>
        <p:nvSpPr>
          <p:cNvPr id="185" name="Google Shape;185;p8"/>
          <p:cNvSpPr/>
          <p:nvPr/>
        </p:nvSpPr>
        <p:spPr>
          <a:xfrm>
            <a:off x="14467108" y="5118100"/>
            <a:ext cx="5957045" cy="3479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8"/>
          <p:cNvSpPr/>
          <p:nvPr/>
        </p:nvSpPr>
        <p:spPr>
          <a:xfrm>
            <a:off x="14467108" y="5118100"/>
            <a:ext cx="6160270" cy="177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DM Sans"/>
              <a:buNone/>
            </a:pPr>
            <a:r>
              <a:rPr b="1" i="0" lang="en-US" sz="4800" u="none" cap="none" strike="noStrike">
                <a:solidFill>
                  <a:srgbClr val="0E0E0E"/>
                </a:solidFill>
                <a:latin typeface="DM Sans"/>
                <a:ea typeface="DM Sans"/>
                <a:cs typeface="DM Sans"/>
                <a:sym typeface="DM Sans"/>
              </a:rPr>
              <a:t>The Art of Unicorn Sighting</a:t>
            </a:r>
            <a:endParaRPr b="0" i="0" sz="4800" u="none" cap="none" strike="noStrike">
              <a:solidFill>
                <a:schemeClr val="dk1"/>
              </a:solidFill>
              <a:latin typeface="Calibri"/>
              <a:ea typeface="Calibri"/>
              <a:cs typeface="Calibri"/>
              <a:sym typeface="Calibri"/>
            </a:endParaRPr>
          </a:p>
        </p:txBody>
      </p:sp>
      <p:sp>
        <p:nvSpPr>
          <p:cNvPr id="187" name="Google Shape;187;p8"/>
          <p:cNvSpPr/>
          <p:nvPr/>
        </p:nvSpPr>
        <p:spPr>
          <a:xfrm>
            <a:off x="14467108" y="6997700"/>
            <a:ext cx="6092528" cy="1735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Tips and tricks for spotting the elusive unicorns in their natural habitat.</a:t>
            </a:r>
            <a:endParaRPr b="0" i="0" sz="3200" u="none" cap="none" strike="noStrike">
              <a:solidFill>
                <a:schemeClr val="dk1"/>
              </a:solidFill>
              <a:latin typeface="Calibri"/>
              <a:ea typeface="Calibri"/>
              <a:cs typeface="Calibri"/>
              <a:sym typeface="Calibri"/>
            </a:endParaRPr>
          </a:p>
        </p:txBody>
      </p:sp>
      <p:pic>
        <p:nvPicPr>
          <p:cNvPr descr=" " id="188" name="Google Shape;188;p8"/>
          <p:cNvPicPr preferRelativeResize="0"/>
          <p:nvPr/>
        </p:nvPicPr>
        <p:blipFill rotWithShape="1">
          <a:blip r:embed="rId9">
            <a:alphaModFix/>
          </a:blip>
          <a:srcRect b="0" l="0" r="0" t="0"/>
          <a:stretch/>
        </p:blipFill>
        <p:spPr>
          <a:xfrm>
            <a:off x="-1295562" y="-4622800"/>
            <a:ext cx="6604826" cy="10528300"/>
          </a:xfrm>
          <a:prstGeom prst="rect">
            <a:avLst/>
          </a:prstGeom>
          <a:noFill/>
          <a:ln>
            <a:noFill/>
          </a:ln>
        </p:spPr>
      </p:pic>
      <p:pic>
        <p:nvPicPr>
          <p:cNvPr descr=" " id="189" name="Google Shape;189;p8"/>
          <p:cNvPicPr preferRelativeResize="0"/>
          <p:nvPr/>
        </p:nvPicPr>
        <p:blipFill rotWithShape="1">
          <a:blip r:embed="rId10">
            <a:alphaModFix/>
          </a:blip>
          <a:srcRect b="0" l="0" r="0" t="0"/>
          <a:stretch/>
        </p:blipFill>
        <p:spPr>
          <a:xfrm>
            <a:off x="-6960468" y="9258300"/>
            <a:ext cx="12604200" cy="890466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FB1FF"/>
        </a:solidFill>
      </p:bgPr>
    </p:bg>
    <p:spTree>
      <p:nvGrpSpPr>
        <p:cNvPr id="194" name="Shape 194"/>
        <p:cNvGrpSpPr/>
        <p:nvPr/>
      </p:nvGrpSpPr>
      <p:grpSpPr>
        <a:xfrm>
          <a:off x="0" y="0"/>
          <a:ext cx="0" cy="0"/>
          <a:chOff x="0" y="0"/>
          <a:chExt cx="0" cy="0"/>
        </a:xfrm>
      </p:grpSpPr>
      <p:pic>
        <p:nvPicPr>
          <p:cNvPr descr=" " id="195" name="Google Shape;195;p9"/>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 " id="196" name="Google Shape;196;p9"/>
          <p:cNvPicPr preferRelativeResize="0"/>
          <p:nvPr/>
        </p:nvPicPr>
        <p:blipFill rotWithShape="1">
          <a:blip r:embed="rId4">
            <a:alphaModFix/>
          </a:blip>
          <a:srcRect b="0" l="0" r="0" t="0"/>
          <a:stretch/>
        </p:blipFill>
        <p:spPr>
          <a:xfrm>
            <a:off x="533468" y="10655300"/>
            <a:ext cx="5772327" cy="4078052"/>
          </a:xfrm>
          <a:prstGeom prst="rect">
            <a:avLst/>
          </a:prstGeom>
          <a:noFill/>
          <a:ln>
            <a:noFill/>
          </a:ln>
        </p:spPr>
      </p:pic>
      <p:pic>
        <p:nvPicPr>
          <p:cNvPr descr=" " id="197" name="Google Shape;197;p9"/>
          <p:cNvPicPr preferRelativeResize="0"/>
          <p:nvPr/>
        </p:nvPicPr>
        <p:blipFill rotWithShape="1">
          <a:blip r:embed="rId5">
            <a:alphaModFix/>
          </a:blip>
          <a:srcRect b="0" l="0" r="0" t="0"/>
          <a:stretch/>
        </p:blipFill>
        <p:spPr>
          <a:xfrm>
            <a:off x="-2171971" y="-3962400"/>
            <a:ext cx="6604826" cy="10528300"/>
          </a:xfrm>
          <a:prstGeom prst="rect">
            <a:avLst/>
          </a:prstGeom>
          <a:noFill/>
          <a:ln>
            <a:noFill/>
          </a:ln>
        </p:spPr>
      </p:pic>
      <p:pic>
        <p:nvPicPr>
          <p:cNvPr descr=" " id="198" name="Google Shape;198;p9"/>
          <p:cNvPicPr preferRelativeResize="0"/>
          <p:nvPr/>
        </p:nvPicPr>
        <p:blipFill rotWithShape="1">
          <a:blip r:embed="rId6">
            <a:alphaModFix/>
          </a:blip>
          <a:srcRect b="0" l="0" r="0" t="0"/>
          <a:stretch/>
        </p:blipFill>
        <p:spPr>
          <a:xfrm>
            <a:off x="20259032" y="2311400"/>
            <a:ext cx="8256032" cy="7708900"/>
          </a:xfrm>
          <a:prstGeom prst="rect">
            <a:avLst/>
          </a:prstGeom>
          <a:noFill/>
          <a:ln>
            <a:noFill/>
          </a:ln>
        </p:spPr>
      </p:pic>
      <p:pic>
        <p:nvPicPr>
          <p:cNvPr descr=" " id="199" name="Google Shape;199;p9"/>
          <p:cNvPicPr preferRelativeResize="0"/>
          <p:nvPr/>
        </p:nvPicPr>
        <p:blipFill rotWithShape="1">
          <a:blip r:embed="rId7">
            <a:alphaModFix/>
          </a:blip>
          <a:srcRect b="0" l="0" r="0" t="0"/>
          <a:stretch/>
        </p:blipFill>
        <p:spPr>
          <a:xfrm>
            <a:off x="18912664" y="-3352800"/>
            <a:ext cx="9224590" cy="8670962"/>
          </a:xfrm>
          <a:prstGeom prst="rect">
            <a:avLst/>
          </a:prstGeom>
          <a:noFill/>
          <a:ln>
            <a:noFill/>
          </a:ln>
        </p:spPr>
      </p:pic>
      <p:sp>
        <p:nvSpPr>
          <p:cNvPr id="200" name="Google Shape;200;p9"/>
          <p:cNvSpPr/>
          <p:nvPr/>
        </p:nvSpPr>
        <p:spPr>
          <a:xfrm>
            <a:off x="2091528" y="1308100"/>
            <a:ext cx="20216693" cy="16594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8000"/>
              <a:buFont typeface="DM Sans"/>
              <a:buNone/>
            </a:pPr>
            <a:r>
              <a:rPr b="1" i="0" lang="en-US" sz="8000" u="none" cap="none" strike="noStrike">
                <a:solidFill>
                  <a:srgbClr val="272727"/>
                </a:solidFill>
                <a:latin typeface="DM Sans"/>
                <a:ea typeface="DM Sans"/>
                <a:cs typeface="DM Sans"/>
                <a:sym typeface="DM Sans"/>
              </a:rPr>
              <a:t>The Magic of Dragons: A Research</a:t>
            </a:r>
            <a:endParaRPr b="0" i="0" sz="8000" u="none" cap="none" strike="noStrike">
              <a:solidFill>
                <a:schemeClr val="dk1"/>
              </a:solidFill>
              <a:latin typeface="Calibri"/>
              <a:ea typeface="Calibri"/>
              <a:cs typeface="Calibri"/>
              <a:sym typeface="Calibri"/>
            </a:endParaRPr>
          </a:p>
        </p:txBody>
      </p:sp>
      <p:sp>
        <p:nvSpPr>
          <p:cNvPr id="201" name="Google Shape;201;p9"/>
          <p:cNvSpPr/>
          <p:nvPr/>
        </p:nvSpPr>
        <p:spPr>
          <a:xfrm>
            <a:off x="3048381" y="4025900"/>
            <a:ext cx="8205226" cy="8204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9"/>
          <p:cNvSpPr/>
          <p:nvPr/>
        </p:nvSpPr>
        <p:spPr>
          <a:xfrm>
            <a:off x="3048381" y="4025900"/>
            <a:ext cx="8205226" cy="8204200"/>
          </a:xfrm>
          <a:prstGeom prst="ellipse">
            <a:avLst/>
          </a:prstGeom>
          <a:noFill/>
          <a:ln cap="flat" cmpd="sng" w="635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9"/>
          <p:cNvSpPr/>
          <p:nvPr/>
        </p:nvSpPr>
        <p:spPr>
          <a:xfrm>
            <a:off x="4077210" y="5918200"/>
            <a:ext cx="6160270" cy="6159500"/>
          </a:xfrm>
          <a:prstGeom prst="ellipse">
            <a:avLst/>
          </a:prstGeom>
          <a:noFill/>
          <a:ln cap="flat" cmpd="sng" w="635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9"/>
          <p:cNvSpPr/>
          <p:nvPr/>
        </p:nvSpPr>
        <p:spPr>
          <a:xfrm>
            <a:off x="5106038" y="7797800"/>
            <a:ext cx="4089911" cy="4089400"/>
          </a:xfrm>
          <a:prstGeom prst="ellipse">
            <a:avLst/>
          </a:prstGeom>
          <a:noFill/>
          <a:ln cap="flat" cmpd="sng" w="635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9"/>
          <p:cNvSpPr/>
          <p:nvPr/>
        </p:nvSpPr>
        <p:spPr>
          <a:xfrm>
            <a:off x="6363495" y="4533900"/>
            <a:ext cx="1562295" cy="990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DM Sans"/>
              <a:buNone/>
            </a:pPr>
            <a:r>
              <a:rPr b="1" i="0" lang="en-US" sz="4800" u="none" cap="none" strike="noStrike">
                <a:solidFill>
                  <a:srgbClr val="000000"/>
                </a:solidFill>
                <a:latin typeface="DM Sans"/>
                <a:ea typeface="DM Sans"/>
                <a:cs typeface="DM Sans"/>
                <a:sym typeface="DM Sans"/>
              </a:rPr>
              <a:t>6.7M</a:t>
            </a:r>
            <a:endParaRPr b="0" i="0" sz="4800" u="none" cap="none" strike="noStrike">
              <a:solidFill>
                <a:schemeClr val="dk1"/>
              </a:solidFill>
              <a:latin typeface="Calibri"/>
              <a:ea typeface="Calibri"/>
              <a:cs typeface="Calibri"/>
              <a:sym typeface="Calibri"/>
            </a:endParaRPr>
          </a:p>
        </p:txBody>
      </p:sp>
      <p:sp>
        <p:nvSpPr>
          <p:cNvPr id="206" name="Google Shape;206;p9"/>
          <p:cNvSpPr/>
          <p:nvPr/>
        </p:nvSpPr>
        <p:spPr>
          <a:xfrm>
            <a:off x="6350794" y="9347200"/>
            <a:ext cx="1600400" cy="990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DM Sans"/>
              <a:buNone/>
            </a:pPr>
            <a:r>
              <a:rPr b="1" i="0" lang="en-US" sz="4800" u="none" cap="none" strike="noStrike">
                <a:solidFill>
                  <a:srgbClr val="000000"/>
                </a:solidFill>
                <a:latin typeface="DM Sans"/>
                <a:ea typeface="DM Sans"/>
                <a:cs typeface="DM Sans"/>
                <a:sym typeface="DM Sans"/>
              </a:rPr>
              <a:t>2.3M</a:t>
            </a:r>
            <a:endParaRPr b="0" i="0" sz="4800" u="none" cap="none" strike="noStrike">
              <a:solidFill>
                <a:schemeClr val="dk1"/>
              </a:solidFill>
              <a:latin typeface="Calibri"/>
              <a:ea typeface="Calibri"/>
              <a:cs typeface="Calibri"/>
              <a:sym typeface="Calibri"/>
            </a:endParaRPr>
          </a:p>
        </p:txBody>
      </p:sp>
      <p:sp>
        <p:nvSpPr>
          <p:cNvPr id="207" name="Google Shape;207;p9"/>
          <p:cNvSpPr/>
          <p:nvPr/>
        </p:nvSpPr>
        <p:spPr>
          <a:xfrm>
            <a:off x="6312689" y="6413500"/>
            <a:ext cx="1676610" cy="990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DM Sans"/>
              <a:buNone/>
            </a:pPr>
            <a:r>
              <a:rPr b="1" i="0" lang="en-US" sz="4800" u="none" cap="none" strike="noStrike">
                <a:solidFill>
                  <a:srgbClr val="000000"/>
                </a:solidFill>
                <a:latin typeface="DM Sans"/>
                <a:ea typeface="DM Sans"/>
                <a:cs typeface="DM Sans"/>
                <a:sym typeface="DM Sans"/>
              </a:rPr>
              <a:t>4.4M</a:t>
            </a:r>
            <a:endParaRPr b="0" i="0" sz="4800" u="none" cap="none" strike="noStrike">
              <a:solidFill>
                <a:schemeClr val="dk1"/>
              </a:solidFill>
              <a:latin typeface="Calibri"/>
              <a:ea typeface="Calibri"/>
              <a:cs typeface="Calibri"/>
              <a:sym typeface="Calibri"/>
            </a:endParaRPr>
          </a:p>
        </p:txBody>
      </p:sp>
      <p:sp>
        <p:nvSpPr>
          <p:cNvPr id="208" name="Google Shape;208;p9"/>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09" name="Google Shape;209;p9"/>
          <p:cNvPicPr preferRelativeResize="0"/>
          <p:nvPr/>
        </p:nvPicPr>
        <p:blipFill rotWithShape="1">
          <a:blip r:embed="rId8">
            <a:alphaModFix/>
          </a:blip>
          <a:srcRect b="0" l="0" r="0" t="0"/>
          <a:stretch/>
        </p:blipFill>
        <p:spPr>
          <a:xfrm>
            <a:off x="23523340" y="10820400"/>
            <a:ext cx="711289" cy="2590800"/>
          </a:xfrm>
          <a:prstGeom prst="rect">
            <a:avLst/>
          </a:prstGeom>
          <a:noFill/>
          <a:ln>
            <a:noFill/>
          </a:ln>
        </p:spPr>
      </p:pic>
      <p:sp>
        <p:nvSpPr>
          <p:cNvPr id="210" name="Google Shape;210;p9"/>
          <p:cNvSpPr/>
          <p:nvPr/>
        </p:nvSpPr>
        <p:spPr>
          <a:xfrm>
            <a:off x="12638080" y="3594100"/>
            <a:ext cx="8459257" cy="2387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9"/>
          <p:cNvSpPr/>
          <p:nvPr/>
        </p:nvSpPr>
        <p:spPr>
          <a:xfrm>
            <a:off x="12638080" y="3594100"/>
            <a:ext cx="1016127" cy="1016000"/>
          </a:xfrm>
          <a:prstGeom prst="roundRect">
            <a:avLst>
              <a:gd fmla="val 1251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12" name="Google Shape;212;p9"/>
          <p:cNvPicPr preferRelativeResize="0"/>
          <p:nvPr/>
        </p:nvPicPr>
        <p:blipFill rotWithShape="1">
          <a:blip r:embed="rId9">
            <a:alphaModFix/>
          </a:blip>
          <a:srcRect b="0" l="0" r="0" t="0"/>
          <a:stretch/>
        </p:blipFill>
        <p:spPr>
          <a:xfrm>
            <a:off x="12638080" y="3594100"/>
            <a:ext cx="1016127" cy="1016000"/>
          </a:xfrm>
          <a:prstGeom prst="rect">
            <a:avLst/>
          </a:prstGeom>
          <a:noFill/>
          <a:ln>
            <a:noFill/>
          </a:ln>
        </p:spPr>
      </p:pic>
      <p:pic>
        <p:nvPicPr>
          <p:cNvPr descr=" " id="213" name="Google Shape;213;p9"/>
          <p:cNvPicPr preferRelativeResize="0"/>
          <p:nvPr/>
        </p:nvPicPr>
        <p:blipFill rotWithShape="1">
          <a:blip r:embed="rId10">
            <a:alphaModFix/>
          </a:blip>
          <a:srcRect b="0" l="0" r="0" t="0"/>
          <a:stretch/>
        </p:blipFill>
        <p:spPr>
          <a:xfrm>
            <a:off x="12799826" y="3689350"/>
            <a:ext cx="693626" cy="825537"/>
          </a:xfrm>
          <a:prstGeom prst="rect">
            <a:avLst/>
          </a:prstGeom>
          <a:noFill/>
          <a:ln>
            <a:noFill/>
          </a:ln>
        </p:spPr>
      </p:pic>
      <p:sp>
        <p:nvSpPr>
          <p:cNvPr id="214" name="Google Shape;214;p9"/>
          <p:cNvSpPr/>
          <p:nvPr/>
        </p:nvSpPr>
        <p:spPr>
          <a:xfrm>
            <a:off x="12638080" y="4914900"/>
            <a:ext cx="8459257" cy="1066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9"/>
          <p:cNvSpPr/>
          <p:nvPr/>
        </p:nvSpPr>
        <p:spPr>
          <a:xfrm>
            <a:off x="12638080" y="4914900"/>
            <a:ext cx="8594741"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Art of Archery": Discover the intricacies of the Art of Archery .</a:t>
            </a:r>
            <a:endParaRPr b="0" i="0" sz="3200" u="none" cap="none" strike="noStrike">
              <a:solidFill>
                <a:schemeClr val="dk1"/>
              </a:solidFill>
              <a:latin typeface="Calibri"/>
              <a:ea typeface="Calibri"/>
              <a:cs typeface="Calibri"/>
              <a:sym typeface="Calibri"/>
            </a:endParaRPr>
          </a:p>
        </p:txBody>
      </p:sp>
      <p:sp>
        <p:nvSpPr>
          <p:cNvPr id="216" name="Google Shape;216;p9"/>
          <p:cNvSpPr/>
          <p:nvPr/>
        </p:nvSpPr>
        <p:spPr>
          <a:xfrm>
            <a:off x="12638080" y="6946900"/>
            <a:ext cx="8459257" cy="2387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9"/>
          <p:cNvSpPr/>
          <p:nvPr/>
        </p:nvSpPr>
        <p:spPr>
          <a:xfrm>
            <a:off x="12638080" y="6946900"/>
            <a:ext cx="1016127" cy="1016000"/>
          </a:xfrm>
          <a:prstGeom prst="roundRect">
            <a:avLst>
              <a:gd fmla="val 1251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18" name="Google Shape;218;p9"/>
          <p:cNvPicPr preferRelativeResize="0"/>
          <p:nvPr/>
        </p:nvPicPr>
        <p:blipFill rotWithShape="1">
          <a:blip r:embed="rId9">
            <a:alphaModFix/>
          </a:blip>
          <a:srcRect b="0" l="0" r="0" t="0"/>
          <a:stretch/>
        </p:blipFill>
        <p:spPr>
          <a:xfrm>
            <a:off x="12638080" y="6946900"/>
            <a:ext cx="1016127" cy="1016000"/>
          </a:xfrm>
          <a:prstGeom prst="rect">
            <a:avLst/>
          </a:prstGeom>
          <a:noFill/>
          <a:ln>
            <a:noFill/>
          </a:ln>
        </p:spPr>
      </p:pic>
      <p:pic>
        <p:nvPicPr>
          <p:cNvPr descr=" " id="219" name="Google Shape;219;p9"/>
          <p:cNvPicPr preferRelativeResize="0"/>
          <p:nvPr/>
        </p:nvPicPr>
        <p:blipFill rotWithShape="1">
          <a:blip r:embed="rId11">
            <a:alphaModFix/>
          </a:blip>
          <a:srcRect b="0" l="0" r="0" t="0"/>
          <a:stretch/>
        </p:blipFill>
        <p:spPr>
          <a:xfrm>
            <a:off x="12733341" y="7089775"/>
            <a:ext cx="777972" cy="762000"/>
          </a:xfrm>
          <a:prstGeom prst="rect">
            <a:avLst/>
          </a:prstGeom>
          <a:noFill/>
          <a:ln>
            <a:noFill/>
          </a:ln>
        </p:spPr>
      </p:pic>
      <p:sp>
        <p:nvSpPr>
          <p:cNvPr id="220" name="Google Shape;220;p9"/>
          <p:cNvSpPr/>
          <p:nvPr/>
        </p:nvSpPr>
        <p:spPr>
          <a:xfrm>
            <a:off x="12638080" y="8267700"/>
            <a:ext cx="8459257" cy="1066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9"/>
          <p:cNvSpPr/>
          <p:nvPr/>
        </p:nvSpPr>
        <p:spPr>
          <a:xfrm>
            <a:off x="12638080" y="8267700"/>
            <a:ext cx="8594741"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Music of the Elves": Immerse yourself in the enchanting music of the elves.</a:t>
            </a:r>
            <a:endParaRPr b="0" i="0" sz="3200" u="none" cap="none" strike="noStrike">
              <a:solidFill>
                <a:schemeClr val="dk1"/>
              </a:solidFill>
              <a:latin typeface="Calibri"/>
              <a:ea typeface="Calibri"/>
              <a:cs typeface="Calibri"/>
              <a:sym typeface="Calibri"/>
            </a:endParaRPr>
          </a:p>
        </p:txBody>
      </p:sp>
      <p:sp>
        <p:nvSpPr>
          <p:cNvPr id="222" name="Google Shape;222;p9"/>
          <p:cNvSpPr/>
          <p:nvPr/>
        </p:nvSpPr>
        <p:spPr>
          <a:xfrm>
            <a:off x="12638080" y="10299700"/>
            <a:ext cx="8459257" cy="2387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9"/>
          <p:cNvSpPr/>
          <p:nvPr/>
        </p:nvSpPr>
        <p:spPr>
          <a:xfrm>
            <a:off x="12638080" y="10299700"/>
            <a:ext cx="1016127" cy="1016000"/>
          </a:xfrm>
          <a:prstGeom prst="roundRect">
            <a:avLst>
              <a:gd fmla="val 1251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24" name="Google Shape;224;p9"/>
          <p:cNvPicPr preferRelativeResize="0"/>
          <p:nvPr/>
        </p:nvPicPr>
        <p:blipFill rotWithShape="1">
          <a:blip r:embed="rId9">
            <a:alphaModFix/>
          </a:blip>
          <a:srcRect b="0" l="0" r="0" t="0"/>
          <a:stretch/>
        </p:blipFill>
        <p:spPr>
          <a:xfrm>
            <a:off x="12638080" y="10299700"/>
            <a:ext cx="1016127" cy="1016000"/>
          </a:xfrm>
          <a:prstGeom prst="rect">
            <a:avLst/>
          </a:prstGeom>
          <a:noFill/>
          <a:ln>
            <a:noFill/>
          </a:ln>
        </p:spPr>
      </p:pic>
      <p:pic>
        <p:nvPicPr>
          <p:cNvPr descr=" " id="225" name="Google Shape;225;p9"/>
          <p:cNvPicPr preferRelativeResize="0"/>
          <p:nvPr/>
        </p:nvPicPr>
        <p:blipFill rotWithShape="1">
          <a:blip r:embed="rId12">
            <a:alphaModFix/>
          </a:blip>
          <a:srcRect b="0" l="0" r="0" t="0"/>
          <a:stretch/>
        </p:blipFill>
        <p:spPr>
          <a:xfrm>
            <a:off x="12780972" y="10442575"/>
            <a:ext cx="730341" cy="730250"/>
          </a:xfrm>
          <a:prstGeom prst="rect">
            <a:avLst/>
          </a:prstGeom>
          <a:noFill/>
          <a:ln>
            <a:noFill/>
          </a:ln>
        </p:spPr>
      </p:pic>
      <p:sp>
        <p:nvSpPr>
          <p:cNvPr id="226" name="Google Shape;226;p9"/>
          <p:cNvSpPr/>
          <p:nvPr/>
        </p:nvSpPr>
        <p:spPr>
          <a:xfrm>
            <a:off x="12638080" y="11620500"/>
            <a:ext cx="8459257" cy="1066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9"/>
          <p:cNvSpPr/>
          <p:nvPr/>
        </p:nvSpPr>
        <p:spPr>
          <a:xfrm>
            <a:off x="12638080" y="11620500"/>
            <a:ext cx="8594741"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Life of an Elf": Learn about the customs and daily life of the elves.</a:t>
            </a:r>
            <a:endParaRPr b="0" i="0" sz="3200" u="none" cap="none" strike="noStrike">
              <a:solidFill>
                <a:schemeClr val="dk1"/>
              </a:solidFill>
              <a:latin typeface="Calibri"/>
              <a:ea typeface="Calibri"/>
              <a:cs typeface="Calibri"/>
              <a:sym typeface="Calibri"/>
            </a:endParaRPr>
          </a:p>
        </p:txBody>
      </p:sp>
      <p:pic>
        <p:nvPicPr>
          <p:cNvPr descr=" " id="228" name="Google Shape;228;p9"/>
          <p:cNvPicPr preferRelativeResize="0"/>
          <p:nvPr/>
        </p:nvPicPr>
        <p:blipFill rotWithShape="1">
          <a:blip r:embed="rId13">
            <a:alphaModFix/>
          </a:blip>
          <a:srcRect b="0" l="0" r="0" t="0"/>
          <a:stretch/>
        </p:blipFill>
        <p:spPr>
          <a:xfrm>
            <a:off x="-5131441" y="2438400"/>
            <a:ext cx="9067367" cy="1022909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2024-01-06T06:42:04Z</dcterms:created>
  <dc:creator>PptxGenJS</dc:creator>
</cp:coreProperties>
</file>